
<file path=[Content_Types].xml><?xml version="1.0" encoding="utf-8"?>
<Types xmlns="http://schemas.openxmlformats.org/package/2006/content-types">
  <Override PartName="/ppt/tags/tag8.xml" ContentType="application/vnd.openxmlformats-officedocument.presentationml.tags+xml"/>
  <Override PartName="/ppt/tags/tag140.xml" ContentType="application/vnd.openxmlformats-officedocument.presentationml.tags+xml"/>
  <Override PartName="/ppt/tags/tag238.xml" ContentType="application/vnd.openxmlformats-officedocument.presentationml.tags+xml"/>
  <Override PartName="/ppt/tags/tag285.xml" ContentType="application/vnd.openxmlformats-officedocument.presentationml.tags+xml"/>
  <Override PartName="/ppt/slides/slide25.xml" ContentType="application/vnd.openxmlformats-officedocument.presentationml.slide+xml"/>
  <Override PartName="/ppt/slideLayouts/slideLayout2.xml" ContentType="application/vnd.openxmlformats-officedocument.presentationml.slideLayout+xml"/>
  <Override PartName="/ppt/tags/tag216.xml" ContentType="application/vnd.openxmlformats-officedocument.presentationml.tags+xml"/>
  <Override PartName="/ppt/tags/tag263.xml" ContentType="application/vnd.openxmlformats-officedocument.presentationml.tags+xml"/>
  <Default Extension="xml" ContentType="application/xml"/>
  <Override PartName="/ppt/slideLayouts/slideLayout24.xml" ContentType="application/vnd.openxmlformats-officedocument.presentationml.slideLayout+xml"/>
  <Override PartName="/ppt/tags/tag38.xml" ContentType="application/vnd.openxmlformats-officedocument.presentationml.tags+xml"/>
  <Override PartName="/ppt/tags/tag85.xml" ContentType="application/vnd.openxmlformats-officedocument.presentationml.tags+xml"/>
  <Override PartName="/ppt/tags/tag241.xml" ContentType="application/vnd.openxmlformats-officedocument.presentationml.tags+xml"/>
  <Override PartName="/ppt/tags/tag339.xml" ContentType="application/vnd.openxmlformats-officedocument.presentationml.tags+xml"/>
  <Override PartName="/ppt/tags/tag16.xml" ContentType="application/vnd.openxmlformats-officedocument.presentationml.tags+xml"/>
  <Override PartName="/ppt/tags/tag63.xml" ContentType="application/vnd.openxmlformats-officedocument.presentationml.tags+xml"/>
  <Override PartName="/ppt/tags/tag178.xml" ContentType="application/vnd.openxmlformats-officedocument.presentationml.tags+xml"/>
  <Override PartName="/ppt/tags/tag317.xml" ContentType="application/vnd.openxmlformats-officedocument.presentationml.tags+xml"/>
  <Override PartName="/ppt/tags/tag109.xml" ContentType="application/vnd.openxmlformats-officedocument.presentationml.tags+xml"/>
  <Override PartName="/ppt/tags/tag156.xml" ContentType="application/vnd.openxmlformats-officedocument.presentationml.tags+xml"/>
  <Override PartName="/ppt/tags/tag41.xml" ContentType="application/vnd.openxmlformats-officedocument.presentationml.tags+xml"/>
  <Override PartName="/ppt/tags/tag279.xml" ContentType="application/vnd.openxmlformats-officedocument.presentationml.tags+xml"/>
  <Override PartName="/ppt/tags/tag342.xml" ContentType="application/vnd.openxmlformats-officedocument.presentationml.tags+xml"/>
  <Override PartName="/ppt/tags/tag134.xml" ContentType="application/vnd.openxmlformats-officedocument.presentationml.tags+xml"/>
  <Override PartName="/ppt/tags/tag181.xml" ContentType="application/vnd.openxmlformats-officedocument.presentationml.tags+xml"/>
  <Override PartName="/ppt/tags/tag320.xml" ContentType="application/vnd.openxmlformats-officedocument.presentationml.tags+xml"/>
  <Override PartName="/ppt/slides/slide19.xml" ContentType="application/vnd.openxmlformats-officedocument.presentationml.slide+xml"/>
  <Default Extension="png" ContentType="image/png"/>
  <Override PartName="/ppt/tags/tag112.xml" ContentType="application/vnd.openxmlformats-officedocument.presentationml.tags+xml"/>
  <Override PartName="/ppt/tags/tag257.xml" ContentType="application/vnd.openxmlformats-officedocument.presentationml.tags+xml"/>
  <Override PartName="/ppt/slideLayouts/slideLayout18.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Override PartName="/ppt/tags/tag79.xml" ContentType="application/vnd.openxmlformats-officedocument.presentationml.tags+xml"/>
  <Override PartName="/ppt/slides/slide44.xml" ContentType="application/vnd.openxmlformats-officedocument.presentationml.slide+xml"/>
  <Default Extension="emf" ContentType="image/x-emf"/>
  <Override PartName="/ppt/tags/tag235.xml" ContentType="application/vnd.openxmlformats-officedocument.presentationml.tags+xml"/>
  <Override PartName="/ppt/tags/tag282.xml" ContentType="application/vnd.openxmlformats-officedocument.presentationml.tags+xml"/>
  <Override PartName="/ppt/slides/slide22.xml" ContentType="application/vnd.openxmlformats-officedocument.presentationml.slide+xml"/>
  <Override PartName="/ppt/tags/tag57.xml" ContentType="application/vnd.openxmlformats-officedocument.presentationml.tags+xml"/>
  <Override PartName="/ppt/tags/tag213.xml" ContentType="application/vnd.openxmlformats-officedocument.presentationml.tags+xml"/>
  <Override PartName="/ppt/tags/tag260.xml" ContentType="application/vnd.openxmlformats-officedocument.presentationml.tags+xml"/>
  <Override PartName="/ppt/slides/slide11.xml" ContentType="application/vnd.openxmlformats-officedocument.presentationml.slide+xml"/>
  <Override PartName="/ppt/slideLayouts/slideLayout21.xml" ContentType="application/vnd.openxmlformats-officedocument.presentationml.slideLayout+xml"/>
  <Override PartName="/ppt/tags/tag35.xml" ContentType="application/vnd.openxmlformats-officedocument.presentationml.tags+xml"/>
  <Override PartName="/ppt/tags/tag46.xml" ContentType="application/vnd.openxmlformats-officedocument.presentationml.tags+xml"/>
  <Override PartName="/ppt/tags/tag82.xml" ContentType="application/vnd.openxmlformats-officedocument.presentationml.tags+xml"/>
  <Override PartName="/ppt/tags/tag93.xml" ContentType="application/vnd.openxmlformats-officedocument.presentationml.tags+xml"/>
  <Override PartName="/ppt/tags/tag139.xml" ContentType="application/vnd.openxmlformats-officedocument.presentationml.tags+xml"/>
  <Override PartName="/ppt/tags/tag186.xml" ContentType="application/vnd.openxmlformats-officedocument.presentationml.tags+xml"/>
  <Override PartName="/ppt/tags/tag197.xml" ContentType="application/vnd.openxmlformats-officedocument.presentationml.tags+xml"/>
  <Override PartName="/ppt/tags/tag202.xml" ContentType="application/vnd.openxmlformats-officedocument.presentationml.tags+xml"/>
  <Override PartName="/ppt/tags/tag336.xml" ContentType="application/vnd.openxmlformats-officedocument.presentationml.tags+xml"/>
  <Override PartName="/ppt/slideLayouts/slideLayout10.xml" ContentType="application/vnd.openxmlformats-officedocument.presentationml.slideLayout+xml"/>
  <Override PartName="/ppt/tags/tag24.xml" ContentType="application/vnd.openxmlformats-officedocument.presentationml.tags+xml"/>
  <Override PartName="/ppt/tags/tag71.xml" ContentType="application/vnd.openxmlformats-officedocument.presentationml.tags+xml"/>
  <Override PartName="/ppt/tags/tag128.xml" ContentType="application/vnd.openxmlformats-officedocument.presentationml.tags+xml"/>
  <Override PartName="/ppt/tags/tag175.xml" ContentType="application/vnd.openxmlformats-officedocument.presentationml.tags+xml"/>
  <Override PartName="/ppt/tags/tag325.xml" ContentType="application/vnd.openxmlformats-officedocument.presentationml.tags+xml"/>
  <Override PartName="/ppt/tags/tag13.xml" ContentType="application/vnd.openxmlformats-officedocument.presentationml.tags+xml"/>
  <Override PartName="/ppt/tags/tag60.xml" ContentType="application/vnd.openxmlformats-officedocument.presentationml.tags+xml"/>
  <Override PartName="/ppt/tags/tag117.xml" ContentType="application/vnd.openxmlformats-officedocument.presentationml.tags+xml"/>
  <Override PartName="/ppt/tags/tag164.xml" ContentType="application/vnd.openxmlformats-officedocument.presentationml.tags+xml"/>
  <Override PartName="/ppt/tags/tag298.xml" ContentType="application/vnd.openxmlformats-officedocument.presentationml.tags+xml"/>
  <Override PartName="/ppt/tags/tag314.xml" ContentType="application/vnd.openxmlformats-officedocument.presentationml.tags+xml"/>
  <Override PartName="/ppt/tags/tag106.xml" ContentType="application/vnd.openxmlformats-officedocument.presentationml.tags+xml"/>
  <Override PartName="/ppt/tags/tag142.xml" ContentType="application/vnd.openxmlformats-officedocument.presentationml.tags+xml"/>
  <Override PartName="/ppt/tags/tag153.xml" ContentType="application/vnd.openxmlformats-officedocument.presentationml.tags+xml"/>
  <Override PartName="/ppt/tags/tag287.xml" ContentType="application/vnd.openxmlformats-officedocument.presentationml.tags+xml"/>
  <Override PartName="/ppt/tags/tag303.xml" ContentType="application/vnd.openxmlformats-officedocument.presentationml.tags+xml"/>
  <Override PartName="/ppt/slides/slide38.xml" ContentType="application/vnd.openxmlformats-officedocument.presentationml.slide+xml"/>
  <Override PartName="/ppt/tags/tag131.xml" ContentType="application/vnd.openxmlformats-officedocument.presentationml.tags+xml"/>
  <Override PartName="/ppt/tags/tag229.xml" ContentType="application/vnd.openxmlformats-officedocument.presentationml.tags+xml"/>
  <Override PartName="/ppt/diagrams/colors1.xml" ContentType="application/vnd.openxmlformats-officedocument.drawingml.diagramColors+xml"/>
  <Override PartName="/ppt/tags/tag276.xml" ContentType="application/vnd.openxmlformats-officedocument.presentationml.tags+xml"/>
  <Override PartName="/ppt/slides/slide27.xml" ContentType="application/vnd.openxmlformats-officedocument.presentationml.slide+xml"/>
  <Override PartName="/ppt/slideLayouts/slideLayout4.xml" ContentType="application/vnd.openxmlformats-officedocument.presentationml.slideLayout+xml"/>
  <Override PartName="/ppt/tags/tag98.xml" ContentType="application/vnd.openxmlformats-officedocument.presentationml.tags+xml"/>
  <Override PartName="/ppt/tags/tag120.xml" ContentType="application/vnd.openxmlformats-officedocument.presentationml.tags+xml"/>
  <Override PartName="/ppt/tags/tag207.xml" ContentType="application/vnd.openxmlformats-officedocument.presentationml.tags+xml"/>
  <Override PartName="/ppt/tags/tag218.xml" ContentType="application/vnd.openxmlformats-officedocument.presentationml.tags+xml"/>
  <Override PartName="/ppt/tags/tag254.xml" ContentType="application/vnd.openxmlformats-officedocument.presentationml.tags+xml"/>
  <Override PartName="/ppt/tags/tag265.xml" ContentType="application/vnd.openxmlformats-officedocument.presentationml.tags+xml"/>
  <Override PartName="/ppt/slides/slide2.xml" ContentType="application/vnd.openxmlformats-officedocument.presentationml.slide+xml"/>
  <Override PartName="/ppt/slides/slide16.xml" ContentType="application/vnd.openxmlformats-officedocument.presentationml.slide+xml"/>
  <Override PartName="/ppt/tags/tag2.xml" ContentType="application/vnd.openxmlformats-officedocument.presentationml.tags+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tags/tag87.xml" ContentType="application/vnd.openxmlformats-officedocument.presentationml.tags+xml"/>
  <Override PartName="/ppt/tags/tag243.xml" ContentType="application/vnd.openxmlformats-officedocument.presentationml.tags+xml"/>
  <Override PartName="/ppt/tags/tag290.xml" ContentType="application/vnd.openxmlformats-officedocument.presentationml.tags+xml"/>
  <Override PartName="/ppt/slides/slide41.xml" ContentType="application/vnd.openxmlformats-officedocument.presentationml.slide+xml"/>
  <Override PartName="/ppt/tags/tag29.xml" ContentType="application/vnd.openxmlformats-officedocument.presentationml.tags+xml"/>
  <Override PartName="/ppt/tags/tag76.xml" ContentType="application/vnd.openxmlformats-officedocument.presentationml.tags+xml"/>
  <Override PartName="/ppt/tags/tag232.xml" ContentType="application/vnd.openxmlformats-officedocument.presentationml.tags+xml"/>
  <Override PartName="/ppt/tags/tag319.xml" ContentType="application/vnd.openxmlformats-officedocument.presentationml.tags+xml"/>
  <Override PartName="/ppt/slides/slide30.xml" ContentType="application/vnd.openxmlformats-officedocument.presentationml.slide+xml"/>
  <Override PartName="/ppt/tags/tag18.xml" ContentType="application/vnd.openxmlformats-officedocument.presentationml.tags+xml"/>
  <Override PartName="/ppt/tags/tag54.xml" ContentType="application/vnd.openxmlformats-officedocument.presentationml.tags+xml"/>
  <Override PartName="/ppt/tags/tag65.xml" ContentType="application/vnd.openxmlformats-officedocument.presentationml.tags+xml"/>
  <Override PartName="/ppt/tags/tag158.xml" ContentType="application/vnd.openxmlformats-officedocument.presentationml.tags+xml"/>
  <Override PartName="/ppt/tags/tag169.xml" ContentType="application/vnd.openxmlformats-officedocument.presentationml.tags+xml"/>
  <Override PartName="/ppt/tags/tag210.xml" ContentType="application/vnd.openxmlformats-officedocument.presentationml.tags+xml"/>
  <Override PartName="/ppt/tags/tag221.xml" ContentType="application/vnd.openxmlformats-officedocument.presentationml.tags+xml"/>
  <Override PartName="/ppt/tags/tag308.xml" ContentType="application/vnd.openxmlformats-officedocument.presentationml.tags+xml"/>
  <Override PartName="/ppt/tags/tag43.xml" ContentType="application/vnd.openxmlformats-officedocument.presentationml.tags+xml"/>
  <Override PartName="/ppt/tags/tag90.xml" ContentType="application/vnd.openxmlformats-officedocument.presentationml.tags+xml"/>
  <Override PartName="/ppt/tags/tag147.xml" ContentType="application/vnd.openxmlformats-officedocument.presentationml.tags+xml"/>
  <Override PartName="/ppt/tags/tag194.xml" ContentType="application/vnd.openxmlformats-officedocument.presentationml.tags+xml"/>
  <Override PartName="/ppt/tags/tag344.xml" ContentType="application/vnd.openxmlformats-officedocument.presentationml.tags+xml"/>
  <Override PartName="/ppt/tags/tag32.xml" ContentType="application/vnd.openxmlformats-officedocument.presentationml.tags+xml"/>
  <Override PartName="/ppt/tags/tag136.xml" ContentType="application/vnd.openxmlformats-officedocument.presentationml.tags+xml"/>
  <Override PartName="/ppt/tags/tag183.xml" ContentType="application/vnd.openxmlformats-officedocument.presentationml.tags+xml"/>
  <Override PartName="/ppt/tags/tag322.xml" ContentType="application/vnd.openxmlformats-officedocument.presentationml.tags+xml"/>
  <Override PartName="/ppt/tags/tag333.xml" ContentType="application/vnd.openxmlformats-officedocument.presentationml.tags+xml"/>
  <Override PartName="/ppt/slides/slide7.xml" ContentType="application/vnd.openxmlformats-officedocument.presentationml.slide+xml"/>
  <Override PartName="/ppt/slideLayouts/slideLayout9.xml" ContentType="application/vnd.openxmlformats-officedocument.presentationml.slideLayout+xml"/>
  <Override PartName="/ppt/tags/tag10.xml" ContentType="application/vnd.openxmlformats-officedocument.presentationml.tags+xml"/>
  <Override PartName="/ppt/tags/tag21.xml" ContentType="application/vnd.openxmlformats-officedocument.presentationml.tags+xml"/>
  <Override PartName="/ppt/tags/tag114.xml" ContentType="application/vnd.openxmlformats-officedocument.presentationml.tags+xml"/>
  <Override PartName="/ppt/tags/tag125.xml" ContentType="application/vnd.openxmlformats-officedocument.presentationml.tags+xml"/>
  <Override PartName="/ppt/tags/tag161.xml" ContentType="application/vnd.openxmlformats-officedocument.presentationml.tags+xml"/>
  <Override PartName="/ppt/tags/tag172.xml" ContentType="application/vnd.openxmlformats-officedocument.presentationml.tags+xml"/>
  <Override PartName="/ppt/tags/tag259.xml" ContentType="application/vnd.openxmlformats-officedocument.presentationml.tags+xml"/>
  <Override PartName="/ppt/tags/tag311.xml" ContentType="application/vnd.openxmlformats-officedocument.presentationml.tags+xml"/>
  <Override PartName="/ppt/slideMasters/slideMaster2.xml" ContentType="application/vnd.openxmlformats-officedocument.presentationml.slideMaster+xml"/>
  <Override PartName="/ppt/tags/tag7.xml" ContentType="application/vnd.openxmlformats-officedocument.presentationml.tags+xml"/>
  <Override PartName="/ppt/tags/tag103.xml" ContentType="application/vnd.openxmlformats-officedocument.presentationml.tags+xml"/>
  <Override PartName="/ppt/theme/theme4.xml" ContentType="application/vnd.openxmlformats-officedocument.theme+xml"/>
  <Override PartName="/ppt/notesSlides/notesSlide1.xml" ContentType="application/vnd.openxmlformats-officedocument.presentationml.notesSlide+xml"/>
  <Override PartName="/ppt/tags/tag150.xml" ContentType="application/vnd.openxmlformats-officedocument.presentationml.tags+xml"/>
  <Override PartName="/ppt/tags/tag248.xml" ContentType="application/vnd.openxmlformats-officedocument.presentationml.tags+xml"/>
  <Override PartName="/ppt/tags/tag295.xml" ContentType="application/vnd.openxmlformats-officedocument.presentationml.tags+xml"/>
  <Override PartName="/ppt/tags/tag300.xml" ContentType="application/vnd.openxmlformats-officedocument.presentationml.tags+xml"/>
  <Override PartName="/ppt/slides/slide46.xml" ContentType="application/vnd.openxmlformats-officedocument.presentationml.slide+xml"/>
  <Override PartName="/ppt/tags/tag226.xml" ContentType="application/vnd.openxmlformats-officedocument.presentationml.tags+xml"/>
  <Override PartName="/ppt/tags/tag237.xml" ContentType="application/vnd.openxmlformats-officedocument.presentationml.tags+xml"/>
  <Override PartName="/ppt/tags/tag273.xml" ContentType="application/vnd.openxmlformats-officedocument.presentationml.tags+xml"/>
  <Override PartName="/ppt/tags/tag284.xml" ContentType="application/vnd.openxmlformats-officedocument.presentationml.tags+xml"/>
  <Override PartName="/ppt/slides/slide24.xml" ContentType="application/vnd.openxmlformats-officedocument.presentationml.slide+xml"/>
  <Override PartName="/ppt/slides/slide35.xml" ContentType="application/vnd.openxmlformats-officedocument.presentationml.slide+xml"/>
  <Override PartName="/ppt/tags/tag59.xml" ContentType="application/vnd.openxmlformats-officedocument.presentationml.tags+xml"/>
  <Override PartName="/ppt/slideLayouts/slideLayout34.xml" ContentType="application/vnd.openxmlformats-officedocument.presentationml.slideLayout+xml"/>
  <Override PartName="/ppt/tags/tag215.xml" ContentType="application/vnd.openxmlformats-officedocument.presentationml.tags+xml"/>
  <Override PartName="/ppt/tags/tag262.xml" ContentType="application/vnd.openxmlformats-officedocument.presentationml.tags+xml"/>
  <Override PartName="/ppt/slides/slide13.xml" ContentType="application/vnd.openxmlformats-officedocument.presentationml.slide+xml"/>
  <Override PartName="/ppt/slideLayouts/slideLayout1.xml" ContentType="application/vnd.openxmlformats-officedocument.presentationml.slideLayout+xml"/>
  <Override PartName="/ppt/slideLayouts/slideLayout23.xml" ContentType="application/vnd.openxmlformats-officedocument.presentationml.slideLayout+xml"/>
  <Override PartName="/ppt/tags/tag37.xml" ContentType="application/vnd.openxmlformats-officedocument.presentationml.tags+xml"/>
  <Override PartName="/ppt/tags/tag48.xml" ContentType="application/vnd.openxmlformats-officedocument.presentationml.tags+xml"/>
  <Override PartName="/ppt/tags/tag84.xml" ContentType="application/vnd.openxmlformats-officedocument.presentationml.tags+xml"/>
  <Override PartName="/ppt/tags/tag95.xml" ContentType="application/vnd.openxmlformats-officedocument.presentationml.tags+xml"/>
  <Override PartName="/ppt/tags/tag188.xml" ContentType="application/vnd.openxmlformats-officedocument.presentationml.tags+xml"/>
  <Override PartName="/ppt/tags/tag199.xml" ContentType="application/vnd.openxmlformats-officedocument.presentationml.tags+xml"/>
  <Override PartName="/ppt/tags/tag204.xml" ContentType="application/vnd.openxmlformats-officedocument.presentationml.tags+xml"/>
  <Override PartName="/ppt/tags/tag251.xml" ContentType="application/vnd.openxmlformats-officedocument.presentationml.tags+xml"/>
  <Override PartName="/ppt/tags/tag338.xml" ContentType="application/vnd.openxmlformats-officedocument.presentationml.tags+xml"/>
  <Override PartName="/ppt/slideLayouts/slideLayout12.xml" ContentType="application/vnd.openxmlformats-officedocument.presentationml.slideLayout+xml"/>
  <Override PartName="/ppt/tags/tag26.xml" ContentType="application/vnd.openxmlformats-officedocument.presentationml.tags+xml"/>
  <Override PartName="/ppt/tags/tag73.xml" ContentType="application/vnd.openxmlformats-officedocument.presentationml.tags+xml"/>
  <Override PartName="/ppt/tags/tag177.xml" ContentType="application/vnd.openxmlformats-officedocument.presentationml.tags+xml"/>
  <Override PartName="/ppt/tags/tag240.xml" ContentType="application/vnd.openxmlformats-officedocument.presentationml.tags+xml"/>
  <Override PartName="/ppt/tags/tag327.xml" ContentType="application/vnd.openxmlformats-officedocument.presentationml.tags+xml"/>
  <Override PartName="/ppt/tags/tag15.xml" ContentType="application/vnd.openxmlformats-officedocument.presentationml.tags+xml"/>
  <Override PartName="/ppt/tags/tag62.xml" ContentType="application/vnd.openxmlformats-officedocument.presentationml.tags+xml"/>
  <Override PartName="/ppt/tags/tag119.xml" ContentType="application/vnd.openxmlformats-officedocument.presentationml.tags+xml"/>
  <Override PartName="/ppt/tags/tag166.xml" ContentType="application/vnd.openxmlformats-officedocument.presentationml.tags+xml"/>
  <Override PartName="/ppt/tags/tag316.xml" ContentType="application/vnd.openxmlformats-officedocument.presentationml.tags+xml"/>
  <Override PartName="/ppt/tags/tag40.xml" ContentType="application/vnd.openxmlformats-officedocument.presentationml.tags+xml"/>
  <Override PartName="/ppt/tags/tag51.xml" ContentType="application/vnd.openxmlformats-officedocument.presentationml.tags+xml"/>
  <Override PartName="/ppt/tags/tag108.xml" ContentType="application/vnd.openxmlformats-officedocument.presentationml.tags+xml"/>
  <Override PartName="/ppt/tags/tag155.xml" ContentType="application/vnd.openxmlformats-officedocument.presentationml.tags+xml"/>
  <Override PartName="/ppt/tags/tag289.xml" ContentType="application/vnd.openxmlformats-officedocument.presentationml.tags+xml"/>
  <Override PartName="/ppt/tags/tag305.xml" ContentType="application/vnd.openxmlformats-officedocument.presentationml.tags+xml"/>
  <Override PartName="/ppt/tags/tag341.xml" ContentType="application/vnd.openxmlformats-officedocument.presentationml.tags+xml"/>
  <Override PartName="/ppt/tags/tag133.xml" ContentType="application/vnd.openxmlformats-officedocument.presentationml.tags+xml"/>
  <Override PartName="/ppt/tags/tag144.xml" ContentType="application/vnd.openxmlformats-officedocument.presentationml.tags+xml"/>
  <Override PartName="/ppt/tags/tag180.xml" ContentType="application/vnd.openxmlformats-officedocument.presentationml.tags+xml"/>
  <Override PartName="/ppt/tags/tag191.xml" ContentType="application/vnd.openxmlformats-officedocument.presentationml.tags+xml"/>
  <Override PartName="/ppt/diagrams/data1.xml" ContentType="application/vnd.openxmlformats-officedocument.drawingml.diagramData+xml"/>
  <Override PartName="/ppt/tags/tag278.xml" ContentType="application/vnd.openxmlformats-officedocument.presentationml.tags+xml"/>
  <Override PartName="/ppt/tags/tag330.xml" ContentType="application/vnd.openxmlformats-officedocument.presentationml.tags+xml"/>
  <Override PartName="/ppt/slides/slide29.xml" ContentType="application/vnd.openxmlformats-officedocument.presentationml.slide+xml"/>
  <Override PartName="/ppt/tags/tag122.xml" ContentType="application/vnd.openxmlformats-officedocument.presentationml.tags+xml"/>
  <Override PartName="/ppt/tags/tag209.xml" ContentType="application/vnd.openxmlformats-officedocument.presentationml.tags+xml"/>
  <Override PartName="/ppt/tags/tag256.xml" ContentType="application/vnd.openxmlformats-officedocument.presentationml.tags+xml"/>
  <Override PartName="/ppt/tags/tag267.xml" ContentType="application/vnd.openxmlformats-officedocument.presentationml.tags+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tags/tag4.xml" ContentType="application/vnd.openxmlformats-officedocument.presentationml.tags+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tags/tag89.xml" ContentType="application/vnd.openxmlformats-officedocument.presentationml.tags+xml"/>
  <Override PartName="/ppt/tags/tag111.xml" ContentType="application/vnd.openxmlformats-officedocument.presentationml.tags+xml"/>
  <Override PartName="/ppt/tags/tag245.xml" ContentType="application/vnd.openxmlformats-officedocument.presentationml.tags+xml"/>
  <Override PartName="/ppt/tags/tag292.xml" ContentType="application/vnd.openxmlformats-officedocument.presentationml.tags+xml"/>
  <Override PartName="/ppt/slides/slide43.xml" ContentType="application/vnd.openxmlformats-officedocument.presentationml.slide+xml"/>
  <Override PartName="/ppt/theme/theme1.xml" ContentType="application/vnd.openxmlformats-officedocument.theme+xml"/>
  <Override PartName="/ppt/tags/tag78.xml" ContentType="application/vnd.openxmlformats-officedocument.presentationml.tags+xml"/>
  <Override PartName="/ppt/tags/tag100.xml" ContentType="application/vnd.openxmlformats-officedocument.presentationml.tags+xml"/>
  <Override PartName="/ppt/tags/tag234.xml" ContentType="application/vnd.openxmlformats-officedocument.presentationml.tags+xml"/>
  <Override PartName="/ppt/tags/tag281.xml" ContentType="application/vnd.openxmlformats-officedocument.presentationml.tags+xml"/>
  <Override PartName="/ppt/slides/slide32.xml" ContentType="application/vnd.openxmlformats-officedocument.presentationml.slide+xml"/>
  <Override PartName="/ppt/tags/tag56.xml" ContentType="application/vnd.openxmlformats-officedocument.presentationml.tags+xml"/>
  <Override PartName="/ppt/tags/tag67.xml" ContentType="application/vnd.openxmlformats-officedocument.presentationml.tags+xml"/>
  <Override PartName="/ppt/tags/tag223.xml" ContentType="application/vnd.openxmlformats-officedocument.presentationml.tags+xml"/>
  <Override PartName="/ppt/tags/tag270.xml" ContentType="application/vnd.openxmlformats-officedocument.presentationml.tags+xml"/>
  <Override PartName="/ppt/slides/slide10.xml" ContentType="application/vnd.openxmlformats-officedocument.presentationml.slide+xml"/>
  <Override PartName="/ppt/slides/slide21.xml" ContentType="application/vnd.openxmlformats-officedocument.presentationml.slide+xml"/>
  <Override PartName="/ppt/slideLayouts/slideLayout20.xml" ContentType="application/vnd.openxmlformats-officedocument.presentationml.slideLayout+xml"/>
  <Override PartName="/ppt/tags/tag45.xml" ContentType="application/vnd.openxmlformats-officedocument.presentationml.tags+xml"/>
  <Override PartName="/ppt/slideLayouts/slideLayout31.xml" ContentType="application/vnd.openxmlformats-officedocument.presentationml.slideLayout+xml"/>
  <Override PartName="/ppt/tags/tag92.xml" ContentType="application/vnd.openxmlformats-officedocument.presentationml.tags+xml"/>
  <Override PartName="/ppt/tags/tag149.xml" ContentType="application/vnd.openxmlformats-officedocument.presentationml.tags+xml"/>
  <Override PartName="/ppt/tags/tag196.xml" ContentType="application/vnd.openxmlformats-officedocument.presentationml.tags+xml"/>
  <Override PartName="/ppt/tags/tag201.xml" ContentType="application/vnd.openxmlformats-officedocument.presentationml.tags+xml"/>
  <Override PartName="/ppt/tags/tag212.xml" ContentType="application/vnd.openxmlformats-officedocument.presentationml.tags+xml"/>
  <Override PartName="/ppt/tags/tag346.xml" ContentType="application/vnd.openxmlformats-officedocument.presentationml.tags+xml"/>
  <Override PartName="/ppt/tags/tag34.xml" ContentType="application/vnd.openxmlformats-officedocument.presentationml.tags+xml"/>
  <Override PartName="/ppt/tags/tag81.xml" ContentType="application/vnd.openxmlformats-officedocument.presentationml.tags+xml"/>
  <Override PartName="/ppt/tags/tag138.xml" ContentType="application/vnd.openxmlformats-officedocument.presentationml.tags+xml"/>
  <Override PartName="/ppt/tags/tag185.xml" ContentType="application/vnd.openxmlformats-officedocument.presentationml.tags+xml"/>
  <Override PartName="/ppt/tags/tag324.xml" ContentType="application/vnd.openxmlformats-officedocument.presentationml.tags+xml"/>
  <Override PartName="/ppt/tags/tag335.xml" ContentType="application/vnd.openxmlformats-officedocument.presentationml.tags+xml"/>
  <Override PartName="/ppt/tags/tag12.xml" ContentType="application/vnd.openxmlformats-officedocument.presentationml.tags+xml"/>
  <Override PartName="/ppt/tags/tag23.xml" ContentType="application/vnd.openxmlformats-officedocument.presentationml.tags+xml"/>
  <Override PartName="/ppt/tags/tag70.xml" ContentType="application/vnd.openxmlformats-officedocument.presentationml.tags+xml"/>
  <Override PartName="/ppt/tags/tag116.xml" ContentType="application/vnd.openxmlformats-officedocument.presentationml.tags+xml"/>
  <Override PartName="/ppt/tags/tag127.xml" ContentType="application/vnd.openxmlformats-officedocument.presentationml.tags+xml"/>
  <Override PartName="/ppt/tags/tag163.xml" ContentType="application/vnd.openxmlformats-officedocument.presentationml.tags+xml"/>
  <Override PartName="/ppt/tags/tag174.xml" ContentType="application/vnd.openxmlformats-officedocument.presentationml.tags+xml"/>
  <Override PartName="/ppt/tags/tag313.xml" ContentType="application/vnd.openxmlformats-officedocument.presentationml.tags+xml"/>
  <Override PartName="/ppt/slides/slide9.xml" ContentType="application/vnd.openxmlformats-officedocument.presentationml.slide+xml"/>
  <Override PartName="/ppt/viewProps.xml" ContentType="application/vnd.openxmlformats-officedocument.presentationml.viewProps+xml"/>
  <Override PartName="/ppt/tags/tag9.xml" ContentType="application/vnd.openxmlformats-officedocument.presentationml.tags+xml"/>
  <Override PartName="/ppt/tags/tag105.xml" ContentType="application/vnd.openxmlformats-officedocument.presentationml.tags+xml"/>
  <Override PartName="/ppt/tags/tag152.xml" ContentType="application/vnd.openxmlformats-officedocument.presentationml.tags+xml"/>
  <Override PartName="/ppt/tags/tag297.xml" ContentType="application/vnd.openxmlformats-officedocument.presentationml.tags+xml"/>
  <Override PartName="/ppt/tags/tag302.xml" ContentType="application/vnd.openxmlformats-officedocument.presentationml.tags+xml"/>
  <Override PartName="/ppt/tags/tag141.xml" ContentType="application/vnd.openxmlformats-officedocument.presentationml.tags+xml"/>
  <Override PartName="/ppt/tags/tag228.xml" ContentType="application/vnd.openxmlformats-officedocument.presentationml.tags+xml"/>
  <Override PartName="/ppt/tags/tag239.xml" ContentType="application/vnd.openxmlformats-officedocument.presentationml.tags+xml"/>
  <Override PartName="/ppt/tags/tag275.xml" ContentType="application/vnd.openxmlformats-officedocument.presentationml.tags+xml"/>
  <Override PartName="/ppt/tags/tag286.xml" ContentType="application/vnd.openxmlformats-officedocument.presentationml.tags+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tags/tag130.xml" ContentType="application/vnd.openxmlformats-officedocument.presentationml.tags+xml"/>
  <Override PartName="/ppt/tags/tag217.xml" ContentType="application/vnd.openxmlformats-officedocument.presentationml.tags+xml"/>
  <Override PartName="/ppt/tags/tag264.xml" ContentType="application/vnd.openxmlformats-officedocument.presentationml.tags+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tags/tag39.xml" ContentType="application/vnd.openxmlformats-officedocument.presentationml.tags+xml"/>
  <Override PartName="/ppt/slideLayouts/slideLayout25.xml" ContentType="application/vnd.openxmlformats-officedocument.presentationml.slideLayout+xml"/>
  <Override PartName="/ppt/tags/tag86.xml" ContentType="application/vnd.openxmlformats-officedocument.presentationml.tags+xml"/>
  <Override PartName="/ppt/tags/tag97.xml" ContentType="application/vnd.openxmlformats-officedocument.presentationml.tags+xml"/>
  <Override PartName="/ppt/tags/tag206.xml" ContentType="application/vnd.openxmlformats-officedocument.presentationml.tags+xml"/>
  <Override PartName="/ppt/tags/tag253.xml" ContentType="application/vnd.openxmlformats-officedocument.presentationml.tags+xml"/>
  <Override PartName="/ppt/tags/tag1.xml" ContentType="application/vnd.openxmlformats-officedocument.presentationml.tags+xml"/>
  <Override PartName="/ppt/slideLayouts/slideLayout14.xml" ContentType="application/vnd.openxmlformats-officedocument.presentationml.slideLayout+xml"/>
  <Override PartName="/ppt/tags/tag28.xml" ContentType="application/vnd.openxmlformats-officedocument.presentationml.tags+xml"/>
  <Override PartName="/ppt/tags/tag75.xml" ContentType="application/vnd.openxmlformats-officedocument.presentationml.tags+xml"/>
  <Override PartName="/ppt/tags/tag179.xml" ContentType="application/vnd.openxmlformats-officedocument.presentationml.tags+xml"/>
  <Override PartName="/ppt/tags/tag231.xml" ContentType="application/vnd.openxmlformats-officedocument.presentationml.tags+xml"/>
  <Override PartName="/ppt/tags/tag242.xml" ContentType="application/vnd.openxmlformats-officedocument.presentationml.tags+xml"/>
  <Override PartName="/ppt/tags/tag329.xml" ContentType="application/vnd.openxmlformats-officedocument.presentationml.tags+xml"/>
  <Override PartName="/ppt/slides/slide40.xml" ContentType="application/vnd.openxmlformats-officedocument.presentationml.slide+xml"/>
  <Override PartName="/ppt/tags/tag17.xml" ContentType="application/vnd.openxmlformats-officedocument.presentationml.tags+xml"/>
  <Override PartName="/ppt/tags/tag64.xml" ContentType="application/vnd.openxmlformats-officedocument.presentationml.tags+xml"/>
  <Override PartName="/ppt/tags/tag168.xml" ContentType="application/vnd.openxmlformats-officedocument.presentationml.tags+xml"/>
  <Override PartName="/ppt/tags/tag220.xml" ContentType="application/vnd.openxmlformats-officedocument.presentationml.tags+xml"/>
  <Override PartName="/ppt/tags/tag318.xml" ContentType="application/vnd.openxmlformats-officedocument.presentationml.tags+xml"/>
  <Override PartName="/ppt/tags/tag53.xml" ContentType="application/vnd.openxmlformats-officedocument.presentationml.tags+xml"/>
  <Override PartName="/ppt/tags/tag157.xml" ContentType="application/vnd.openxmlformats-officedocument.presentationml.tags+xml"/>
  <Override PartName="/ppt/tags/tag307.xml" ContentType="application/vnd.openxmlformats-officedocument.presentationml.tags+xml"/>
  <Override PartName="/ppt/tags/tag343.xml" ContentType="application/vnd.openxmlformats-officedocument.presentationml.tags+xml"/>
  <Override PartName="/ppt/tags/tag31.xml" ContentType="application/vnd.openxmlformats-officedocument.presentationml.tags+xml"/>
  <Override PartName="/ppt/tags/tag42.xml" ContentType="application/vnd.openxmlformats-officedocument.presentationml.tags+xml"/>
  <Override PartName="/ppt/tags/tag135.xml" ContentType="application/vnd.openxmlformats-officedocument.presentationml.tags+xml"/>
  <Override PartName="/ppt/tags/tag146.xml" ContentType="application/vnd.openxmlformats-officedocument.presentationml.tags+xml"/>
  <Override PartName="/ppt/tags/tag182.xml" ContentType="application/vnd.openxmlformats-officedocument.presentationml.tags+xml"/>
  <Override PartName="/ppt/tags/tag193.xml" ContentType="application/vnd.openxmlformats-officedocument.presentationml.tags+xml"/>
  <Override PartName="/ppt/tags/tag332.xml" ContentType="application/vnd.openxmlformats-officedocument.presentationml.tags+xml"/>
  <Override PartName="/ppt/tags/tag20.xml" ContentType="application/vnd.openxmlformats-officedocument.presentationml.tags+xml"/>
  <Override PartName="/ppt/tags/tag124.xml" ContentType="application/vnd.openxmlformats-officedocument.presentationml.tags+xml"/>
  <Override PartName="/ppt/tags/tag171.xml" ContentType="application/vnd.openxmlformats-officedocument.presentationml.tags+xml"/>
  <Override PartName="/ppt/tags/tag269.xml" ContentType="application/vnd.openxmlformats-officedocument.presentationml.tags+xml"/>
  <Override PartName="/ppt/tags/tag321.xml" ContentType="application/vnd.openxmlformats-officedocument.presentationml.tags+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tags/tag6.xml" ContentType="application/vnd.openxmlformats-officedocument.presentationml.tags+xml"/>
  <Override PartName="/ppt/tags/tag113.xml" ContentType="application/vnd.openxmlformats-officedocument.presentationml.tags+xml"/>
  <Override PartName="/ppt/tags/tag160.xml" ContentType="application/vnd.openxmlformats-officedocument.presentationml.tags+xml"/>
  <Override PartName="/ppt/tags/tag247.xml" ContentType="application/vnd.openxmlformats-officedocument.presentationml.tags+xml"/>
  <Override PartName="/ppt/tags/tag258.xml" ContentType="application/vnd.openxmlformats-officedocument.presentationml.tags+xml"/>
  <Override PartName="/ppt/tags/tag294.xml" ContentType="application/vnd.openxmlformats-officedocument.presentationml.tags+xml"/>
  <Override PartName="/ppt/tags/tag310.xml" ContentType="application/vnd.openxmlformats-officedocument.presentationml.tags+xml"/>
  <Override PartName="/ppt/slideMasters/slideMaster1.xml" ContentType="application/vnd.openxmlformats-officedocument.presentationml.slideMaster+xml"/>
  <Override PartName="/ppt/slides/slide45.xml" ContentType="application/vnd.openxmlformats-officedocument.presentationml.slide+xml"/>
  <Override PartName="/ppt/theme/theme3.xml" ContentType="application/vnd.openxmlformats-officedocument.theme+xml"/>
  <Override PartName="/ppt/tags/tag102.xml" ContentType="application/vnd.openxmlformats-officedocument.presentationml.tags+xml"/>
  <Override PartName="/ppt/tags/tag236.xml" ContentType="application/vnd.openxmlformats-officedocument.presentationml.tags+xml"/>
  <Override PartName="/ppt/tags/tag283.xml" ContentType="application/vnd.openxmlformats-officedocument.presentationml.tags+xml"/>
  <Override PartName="/ppt/slides/slide34.xml" ContentType="application/vnd.openxmlformats-officedocument.presentationml.slide+xml"/>
  <Override PartName="/ppt/tags/tag58.xml" ContentType="application/vnd.openxmlformats-officedocument.presentationml.tags+xml"/>
  <Override PartName="/ppt/tags/tag69.xml" ContentType="application/vnd.openxmlformats-officedocument.presentationml.tags+xml"/>
  <Override PartName="/ppt/tags/tag225.xml" ContentType="application/vnd.openxmlformats-officedocument.presentationml.tags+xml"/>
  <Override PartName="/ppt/tags/tag272.xml" ContentType="application/vnd.openxmlformats-officedocument.presentationml.tags+xml"/>
  <Default Extension="rels" ContentType="application/vnd.openxmlformats-package.relationships+xml"/>
  <Override PartName="/ppt/slides/slide23.xml" ContentType="application/vnd.openxmlformats-officedocument.presentationml.slide+xml"/>
  <Override PartName="/ppt/slideLayouts/slideLayout22.xml" ContentType="application/vnd.openxmlformats-officedocument.presentationml.slideLayout+xml"/>
  <Override PartName="/ppt/tags/tag47.xml" ContentType="application/vnd.openxmlformats-officedocument.presentationml.tags+xml"/>
  <Override PartName="/ppt/slideLayouts/slideLayout33.xml" ContentType="application/vnd.openxmlformats-officedocument.presentationml.slideLayout+xml"/>
  <Override PartName="/ppt/tags/tag94.xml" ContentType="application/vnd.openxmlformats-officedocument.presentationml.tags+xml"/>
  <Override PartName="/ppt/tags/tag198.xml" ContentType="application/vnd.openxmlformats-officedocument.presentationml.tags+xml"/>
  <Override PartName="/ppt/tags/tag203.xml" ContentType="application/vnd.openxmlformats-officedocument.presentationml.tags+xml"/>
  <Override PartName="/ppt/tags/tag214.xml" ContentType="application/vnd.openxmlformats-officedocument.presentationml.tags+xml"/>
  <Override PartName="/ppt/tags/tag250.xml" ContentType="application/vnd.openxmlformats-officedocument.presentationml.tags+xml"/>
  <Override PartName="/ppt/tags/tag261.xml" ContentType="application/vnd.openxmlformats-officedocument.presentationml.tags+xml"/>
  <Override PartName="/ppt/tags/tag348.xml" ContentType="application/vnd.openxmlformats-officedocument.presentationml.tags+xml"/>
  <Override PartName="/ppt/slides/slide12.xml" ContentType="application/vnd.openxmlformats-officedocument.presentationml.slide+xml"/>
  <Override PartName="/ppt/slideLayouts/slideLayout11.xml" ContentType="application/vnd.openxmlformats-officedocument.presentationml.slideLayout+xml"/>
  <Override PartName="/ppt/tags/tag36.xml" ContentType="application/vnd.openxmlformats-officedocument.presentationml.tags+xml"/>
  <Override PartName="/ppt/tags/tag83.xml" ContentType="application/vnd.openxmlformats-officedocument.presentationml.tags+xml"/>
  <Override PartName="/ppt/tags/tag187.xml" ContentType="application/vnd.openxmlformats-officedocument.presentationml.tags+xml"/>
  <Override PartName="/ppt/tags/tag337.xml" ContentType="application/vnd.openxmlformats-officedocument.presentationml.tags+xml"/>
  <Override PartName="/ppt/tags/tag14.xml" ContentType="application/vnd.openxmlformats-officedocument.presentationml.tags+xml"/>
  <Override PartName="/ppt/tags/tag25.xml" ContentType="application/vnd.openxmlformats-officedocument.presentationml.tags+xml"/>
  <Override PartName="/ppt/tags/tag61.xml" ContentType="application/vnd.openxmlformats-officedocument.presentationml.tags+xml"/>
  <Override PartName="/ppt/tags/tag72.xml" ContentType="application/vnd.openxmlformats-officedocument.presentationml.tags+xml"/>
  <Override PartName="/ppt/tags/tag118.xml" ContentType="application/vnd.openxmlformats-officedocument.presentationml.tags+xml"/>
  <Override PartName="/ppt/tags/tag129.xml" ContentType="application/vnd.openxmlformats-officedocument.presentationml.tags+xml"/>
  <Override PartName="/ppt/tags/tag165.xml" ContentType="application/vnd.openxmlformats-officedocument.presentationml.tags+xml"/>
  <Override PartName="/ppt/tags/tag176.xml" ContentType="application/vnd.openxmlformats-officedocument.presentationml.tags+xml"/>
  <Override PartName="/ppt/tags/tag315.xml" ContentType="application/vnd.openxmlformats-officedocument.presentationml.tags+xml"/>
  <Override PartName="/ppt/tags/tag326.xml" ContentType="application/vnd.openxmlformats-officedocument.presentationml.tags+xml"/>
  <Override PartName="/ppt/tags/tag50.xml" ContentType="application/vnd.openxmlformats-officedocument.presentationml.tags+xml"/>
  <Override PartName="/ppt/tags/tag107.xml" ContentType="application/vnd.openxmlformats-officedocument.presentationml.tags+xml"/>
  <Override PartName="/ppt/tags/tag154.xml" ContentType="application/vnd.openxmlformats-officedocument.presentationml.tags+xml"/>
  <Override PartName="/ppt/tags/tag299.xml" ContentType="application/vnd.openxmlformats-officedocument.presentationml.tags+xml"/>
  <Override PartName="/ppt/tags/tag304.xml" ContentType="application/vnd.openxmlformats-officedocument.presentationml.tags+xml"/>
  <Override PartName="/ppt/tags/tag143.xml" ContentType="application/vnd.openxmlformats-officedocument.presentationml.tags+xml"/>
  <Override PartName="/ppt/tags/tag190.xml" ContentType="application/vnd.openxmlformats-officedocument.presentationml.tags+xml"/>
  <Override PartName="/ppt/tags/tag277.xml" ContentType="application/vnd.openxmlformats-officedocument.presentationml.tags+xml"/>
  <Override PartName="/ppt/tags/tag288.xml" ContentType="application/vnd.openxmlformats-officedocument.presentationml.tags+xml"/>
  <Override PartName="/ppt/tags/tag340.xml" ContentType="application/vnd.openxmlformats-officedocument.presentationml.tags+xml"/>
  <Override PartName="/ppt/slides/slide28.xml" ContentType="application/vnd.openxmlformats-officedocument.presentationml.slide+xml"/>
  <Override PartName="/ppt/slides/slide39.xml" ContentType="application/vnd.openxmlformats-officedocument.presentationml.slide+xml"/>
  <Override PartName="/ppt/tags/tag132.xml" ContentType="application/vnd.openxmlformats-officedocument.presentationml.tags+xml"/>
  <Override PartName="/ppt/tags/tag219.xml" ContentType="application/vnd.openxmlformats-officedocument.presentationml.tags+xml"/>
  <Override PartName="/ppt/tags/tag266.xml" ContentType="application/vnd.openxmlformats-officedocument.presentationml.tags+xml"/>
  <Override PartName="/ppt/slides/slide3.xml" ContentType="application/vnd.openxmlformats-officedocument.presentationml.slide+xml"/>
  <Override PartName="/ppt/slides/slide17.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tags/tag99.xml" ContentType="application/vnd.openxmlformats-officedocument.presentationml.tags+xml"/>
  <Override PartName="/ppt/tags/tag110.xml" ContentType="application/vnd.openxmlformats-officedocument.presentationml.tags+xml"/>
  <Override PartName="/ppt/tags/tag121.xml" ContentType="application/vnd.openxmlformats-officedocument.presentationml.tags+xml"/>
  <Override PartName="/ppt/tags/tag208.xml" ContentType="application/vnd.openxmlformats-officedocument.presentationml.tags+xml"/>
  <Override PartName="/ppt/diagrams/drawing1.xml" ContentType="application/vnd.ms-office.drawingml.diagramDrawing+xml"/>
  <Override PartName="/ppt/tags/tag255.xml" ContentType="application/vnd.openxmlformats-officedocument.presentationml.tags+xml"/>
  <Default Extension="jpeg" ContentType="image/jpeg"/>
  <Override PartName="/ppt/tags/tag3.xml" ContentType="application/vnd.openxmlformats-officedocument.presentationml.tags+xml"/>
  <Override PartName="/ppt/slideLayouts/slideLayout16.xml" ContentType="application/vnd.openxmlformats-officedocument.presentationml.slideLayout+xml"/>
  <Override PartName="/ppt/tags/tag77.xml" ContentType="application/vnd.openxmlformats-officedocument.presentationml.tags+xml"/>
  <Override PartName="/ppt/tags/tag88.xml" ContentType="application/vnd.openxmlformats-officedocument.presentationml.tags+xml"/>
  <Override PartName="/ppt/tags/tag233.xml" ContentType="application/vnd.openxmlformats-officedocument.presentationml.tags+xml"/>
  <Override PartName="/ppt/tags/tag244.xml" ContentType="application/vnd.openxmlformats-officedocument.presentationml.tags+xml"/>
  <Override PartName="/ppt/diagrams/quickStyle1.xml" ContentType="application/vnd.openxmlformats-officedocument.drawingml.diagramStyle+xml"/>
  <Override PartName="/ppt/tags/tag280.xml" ContentType="application/vnd.openxmlformats-officedocument.presentationml.tags+xml"/>
  <Override PartName="/ppt/tags/tag291.xml" ContentType="application/vnd.openxmlformats-officedocument.presentationml.tags+xml"/>
  <Override PartName="/ppt/slides/slide31.xml" ContentType="application/vnd.openxmlformats-officedocument.presentationml.slide+xml"/>
  <Override PartName="/ppt/slides/slide42.xml" ContentType="application/vnd.openxmlformats-officedocument.presentationml.slide+xml"/>
  <Override PartName="/ppt/tags/tag19.xml" ContentType="application/vnd.openxmlformats-officedocument.presentationml.tags+xml"/>
  <Override PartName="/ppt/tags/tag66.xml" ContentType="application/vnd.openxmlformats-officedocument.presentationml.tags+xml"/>
  <Override PartName="/ppt/tags/tag222.xml" ContentType="application/vnd.openxmlformats-officedocument.presentationml.tags+xml"/>
  <Override PartName="/ppt/slides/slide20.xml" ContentType="application/vnd.openxmlformats-officedocument.presentationml.slide+xml"/>
  <Override PartName="/ppt/tags/tag55.xml" ContentType="application/vnd.openxmlformats-officedocument.presentationml.tags+xml"/>
  <Override PartName="/ppt/slideLayouts/slideLayout30.xml" ContentType="application/vnd.openxmlformats-officedocument.presentationml.slideLayout+xml"/>
  <Override PartName="/ppt/tags/tag159.xml" ContentType="application/vnd.openxmlformats-officedocument.presentationml.tags+xml"/>
  <Override PartName="/ppt/tags/tag211.xml" ContentType="application/vnd.openxmlformats-officedocument.presentationml.tags+xml"/>
  <Override PartName="/ppt/tags/tag309.xml" ContentType="application/vnd.openxmlformats-officedocument.presentationml.tags+xml"/>
  <Override PartName="/ppt/tags/tag345.xml" ContentType="application/vnd.openxmlformats-officedocument.presentationml.tags+xml"/>
  <Override PartName="/ppt/tags/tag33.xml" ContentType="application/vnd.openxmlformats-officedocument.presentationml.tags+xml"/>
  <Override PartName="/ppt/tags/tag44.xml" ContentType="application/vnd.openxmlformats-officedocument.presentationml.tags+xml"/>
  <Override PartName="/ppt/tags/tag80.xml" ContentType="application/vnd.openxmlformats-officedocument.presentationml.tags+xml"/>
  <Override PartName="/ppt/tags/tag91.xml" ContentType="application/vnd.openxmlformats-officedocument.presentationml.tags+xml"/>
  <Override PartName="/ppt/tags/tag137.xml" ContentType="application/vnd.openxmlformats-officedocument.presentationml.tags+xml"/>
  <Override PartName="/ppt/tags/tag148.xml" ContentType="application/vnd.openxmlformats-officedocument.presentationml.tags+xml"/>
  <Override PartName="/ppt/tags/tag184.xml" ContentType="application/vnd.openxmlformats-officedocument.presentationml.tags+xml"/>
  <Override PartName="/ppt/tags/tag195.xml" ContentType="application/vnd.openxmlformats-officedocument.presentationml.tags+xml"/>
  <Override PartName="/ppt/tags/tag200.xml" ContentType="application/vnd.openxmlformats-officedocument.presentationml.tags+xml"/>
  <Override PartName="/ppt/tags/tag334.xml" ContentType="application/vnd.openxmlformats-officedocument.presentationml.tags+xml"/>
  <Override PartName="/ppt/tags/tag22.xml" ContentType="application/vnd.openxmlformats-officedocument.presentationml.tags+xml"/>
  <Override PartName="/ppt/tags/tag126.xml" ContentType="application/vnd.openxmlformats-officedocument.presentationml.tags+xml"/>
  <Override PartName="/ppt/tags/tag173.xml" ContentType="application/vnd.openxmlformats-officedocument.presentationml.tags+xml"/>
  <Override PartName="/ppt/tags/tag323.xml" ContentType="application/vnd.openxmlformats-officedocument.presentationml.tags+xml"/>
  <Override PartName="/ppt/slides/slide8.xml" ContentType="application/vnd.openxmlformats-officedocument.presentationml.slide+xml"/>
  <Override PartName="/ppt/tags/tag11.xml" ContentType="application/vnd.openxmlformats-officedocument.presentationml.tags+xml"/>
  <Override PartName="/ppt/tags/tag115.xml" ContentType="application/vnd.openxmlformats-officedocument.presentationml.tags+xml"/>
  <Override PartName="/ppt/tags/tag162.xml" ContentType="application/vnd.openxmlformats-officedocument.presentationml.tags+xml"/>
  <Override PartName="/ppt/tags/tag249.xml" ContentType="application/vnd.openxmlformats-officedocument.presentationml.tags+xml"/>
  <Override PartName="/ppt/tags/tag296.xml" ContentType="application/vnd.openxmlformats-officedocument.presentationml.tags+xml"/>
  <Override PartName="/ppt/tags/tag301.xml" ContentType="application/vnd.openxmlformats-officedocument.presentationml.tags+xml"/>
  <Override PartName="/ppt/tags/tag312.xml" ContentType="application/vnd.openxmlformats-officedocument.presentationml.tags+xml"/>
  <Override PartName="/ppt/slideMasters/slideMaster3.xml" ContentType="application/vnd.openxmlformats-officedocument.presentationml.slideMaster+xml"/>
  <Override PartName="/ppt/tags/tag104.xml" ContentType="application/vnd.openxmlformats-officedocument.presentationml.tags+xml"/>
  <Override PartName="/ppt/tags/tag151.xml" ContentType="application/vnd.openxmlformats-officedocument.presentationml.tags+xml"/>
  <Override PartName="/ppt/slides/slide36.xml" ContentType="application/vnd.openxmlformats-officedocument.presentationml.slide+xml"/>
  <Override PartName="/ppt/tags/tag227.xml" ContentType="application/vnd.openxmlformats-officedocument.presentationml.tags+xml"/>
  <Override PartName="/ppt/tags/tag274.xml" ContentType="application/vnd.openxmlformats-officedocument.presentationml.tags+xml"/>
  <Override PartName="/ppt/tags/tag49.xml" ContentType="application/vnd.openxmlformats-officedocument.presentationml.tags+xml"/>
  <Override PartName="/ppt/slideLayouts/slideLayout35.xml" ContentType="application/vnd.openxmlformats-officedocument.presentationml.slideLayout+xml"/>
  <Override PartName="/ppt/tags/tag96.xml" ContentType="application/vnd.openxmlformats-officedocument.presentationml.tags+xml"/>
  <Override PartName="/ppt/tags/tag205.xml" ContentType="application/vnd.openxmlformats-officedocument.presentationml.tags+xml"/>
  <Override PartName="/ppt/tags/tag252.xml" ContentType="application/vnd.openxmlformats-officedocument.presentationml.tags+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tags/tag189.xml" ContentType="application/vnd.openxmlformats-officedocument.presentationml.tags+xml"/>
  <Override PartName="/ppt/tableStyles.xml" ContentType="application/vnd.openxmlformats-officedocument.presentationml.tableStyles+xml"/>
  <Override PartName="/ppt/tags/tag27.xml" ContentType="application/vnd.openxmlformats-officedocument.presentationml.tags+xml"/>
  <Override PartName="/ppt/tags/tag74.xml" ContentType="application/vnd.openxmlformats-officedocument.presentationml.tags+xml"/>
  <Override PartName="/ppt/tags/tag230.xml" ContentType="application/vnd.openxmlformats-officedocument.presentationml.tags+xml"/>
  <Override PartName="/ppt/tags/tag328.xml" ContentType="application/vnd.openxmlformats-officedocument.presentationml.tags+xml"/>
  <Override PartName="/ppt/tags/tag52.xml" ContentType="application/vnd.openxmlformats-officedocument.presentationml.tags+xml"/>
  <Override PartName="/ppt/tags/tag167.xml" ContentType="application/vnd.openxmlformats-officedocument.presentationml.tags+xml"/>
  <Override PartName="/ppt/tags/tag306.xml" ContentType="application/vnd.openxmlformats-officedocument.presentationml.tags+xml"/>
  <Override PartName="/ppt/tags/tag145.xml" ContentType="application/vnd.openxmlformats-officedocument.presentationml.tags+xml"/>
  <Override PartName="/ppt/tags/tag192.xml" ContentType="application/vnd.openxmlformats-officedocument.presentationml.tags+xml"/>
  <Override PartName="/ppt/diagrams/layout1.xml" ContentType="application/vnd.openxmlformats-officedocument.drawingml.diagramLayout+xml"/>
  <Override PartName="/ppt/tags/tag30.xml" ContentType="application/vnd.openxmlformats-officedocument.presentationml.tags+xml"/>
  <Override PartName="/ppt/tags/tag268.xml" ContentType="application/vnd.openxmlformats-officedocument.presentationml.tags+xml"/>
  <Override PartName="/ppt/tags/tag331.xml" ContentType="application/vnd.openxmlformats-officedocument.presentationml.tags+xml"/>
  <Override PartName="/ppt/slides/slide5.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tags/tag123.xml" ContentType="application/vnd.openxmlformats-officedocument.presentationml.tags+xml"/>
  <Override PartName="/ppt/tags/tag170.xml" ContentType="application/vnd.openxmlformats-officedocument.presentationml.tags+xml"/>
  <Override PartName="/ppt/tags/tag101.xml" ContentType="application/vnd.openxmlformats-officedocument.presentationml.tags+xml"/>
  <Override PartName="/ppt/tags/tag246.xml" ContentType="application/vnd.openxmlformats-officedocument.presentationml.tags+xml"/>
  <Override PartName="/ppt/tags/tag293.xml" ContentType="application/vnd.openxmlformats-officedocument.presentationml.tags+xml"/>
  <Override PartName="/ppt/slides/slide33.xml" ContentType="application/vnd.openxmlformats-officedocument.presentationml.slide+xml"/>
  <Override PartName="/ppt/tags/tag68.xml" ContentType="application/vnd.openxmlformats-officedocument.presentationml.tags+xml"/>
  <Override PartName="/ppt/tags/tag224.xml" ContentType="application/vnd.openxmlformats-officedocument.presentationml.tags+xml"/>
  <Override PartName="/ppt/tags/tag271.xml" ContentType="application/vnd.openxmlformats-officedocument.presentationml.tags+xml"/>
  <Override PartName="/ppt/presentation.xml" ContentType="application/vnd.openxmlformats-officedocument.presentationml.presentation.main+xml"/>
  <Override PartName="/ppt/slideLayouts/slideLayout32.xml" ContentType="application/vnd.openxmlformats-officedocument.presentationml.slideLayout+xml"/>
  <Override PartName="/ppt/tags/tag347.xml" ContentType="application/vnd.openxmlformats-officedocument.presentationml.tag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04" r:id="rId1"/>
    <p:sldMasterId id="2147483817" r:id="rId2"/>
    <p:sldMasterId id="2147483830" r:id="rId3"/>
  </p:sldMasterIdLst>
  <p:notesMasterIdLst>
    <p:notesMasterId r:id="rId50"/>
  </p:notesMasterIdLst>
  <p:sldIdLst>
    <p:sldId id="273" r:id="rId4"/>
    <p:sldId id="307" r:id="rId5"/>
    <p:sldId id="308" r:id="rId6"/>
    <p:sldId id="310" r:id="rId7"/>
    <p:sldId id="311" r:id="rId8"/>
    <p:sldId id="312" r:id="rId9"/>
    <p:sldId id="313" r:id="rId10"/>
    <p:sldId id="314" r:id="rId11"/>
    <p:sldId id="315" r:id="rId12"/>
    <p:sldId id="316" r:id="rId13"/>
    <p:sldId id="261" r:id="rId14"/>
    <p:sldId id="258" r:id="rId15"/>
    <p:sldId id="260" r:id="rId16"/>
    <p:sldId id="262" r:id="rId17"/>
    <p:sldId id="263" r:id="rId18"/>
    <p:sldId id="266" r:id="rId19"/>
    <p:sldId id="264" r:id="rId20"/>
    <p:sldId id="267" r:id="rId21"/>
    <p:sldId id="265" r:id="rId22"/>
    <p:sldId id="318" r:id="rId23"/>
    <p:sldId id="274" r:id="rId24"/>
    <p:sldId id="302" r:id="rId25"/>
    <p:sldId id="303" r:id="rId26"/>
    <p:sldId id="275" r:id="rId27"/>
    <p:sldId id="276" r:id="rId28"/>
    <p:sldId id="277" r:id="rId29"/>
    <p:sldId id="278" r:id="rId30"/>
    <p:sldId id="291" r:id="rId31"/>
    <p:sldId id="292" r:id="rId32"/>
    <p:sldId id="293" r:id="rId33"/>
    <p:sldId id="294" r:id="rId34"/>
    <p:sldId id="295" r:id="rId35"/>
    <p:sldId id="296" r:id="rId36"/>
    <p:sldId id="297" r:id="rId37"/>
    <p:sldId id="298" r:id="rId38"/>
    <p:sldId id="299" r:id="rId39"/>
    <p:sldId id="300" r:id="rId40"/>
    <p:sldId id="304" r:id="rId41"/>
    <p:sldId id="305" r:id="rId42"/>
    <p:sldId id="306" r:id="rId43"/>
    <p:sldId id="289" r:id="rId44"/>
    <p:sldId id="268" r:id="rId45"/>
    <p:sldId id="270" r:id="rId46"/>
    <p:sldId id="271" r:id="rId47"/>
    <p:sldId id="272" r:id="rId48"/>
    <p:sldId id="269" r:id="rId49"/>
  </p:sldIdLst>
  <p:sldSz cx="12190413"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2D5A"/>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2" d="100"/>
          <a:sy n="62" d="100"/>
        </p:scale>
        <p:origin x="-864" y="-84"/>
      </p:cViewPr>
      <p:guideLst>
        <p:guide orient="horz" pos="2160"/>
        <p:guide pos="384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slide" Target="slides/slide44.xml"/><Relationship Id="rId50" Type="http://schemas.openxmlformats.org/officeDocument/2006/relationships/notesMaster" Target="notesMasters/notesMaster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41" Type="http://schemas.openxmlformats.org/officeDocument/2006/relationships/slide" Target="slides/slide38.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theme" Target="theme/theme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viewProps" Target="viewProp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8" Type="http://schemas.openxmlformats.org/officeDocument/2006/relationships/slide" Target="slides/slide5.xml"/><Relationship Id="rId51"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accent1_2#1">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F52FC44C-B993-442A-8F63-F0D8300FF846}" type="doc">
      <dgm:prSet loTypeId="urn:microsoft.com/office/officeart/2005/8/layout/hProcess9#1" loCatId="process" qsTypeId="urn:microsoft.com/office/officeart/2005/8/quickstyle/simple1#1" qsCatId="simple" csTypeId="urn:microsoft.com/office/officeart/2005/8/colors/accent1_2#1" csCatId="accent1" phldr="1"/>
      <dgm:spPr/>
      <dgm:t>
        <a:bodyPr/>
        <a:lstStyle/>
        <a:p>
          <a:endParaRPr/>
        </a:p>
      </dgm:t>
    </dgm:pt>
    <dgm:pt modelId="{F252D95B-D3B4-4720-ABE9-E9107A03CFF4}" type="parTrans" cxnId="{2ECFB3B3-32E9-4D24-B0E2-38E110194984}">
      <dgm:prSet/>
      <dgm:spPr/>
      <dgm:t>
        <a:bodyPr/>
        <a:lstStyle/>
        <a:p>
          <a:endParaRPr lang="zh-CN" altLang="en-US"/>
        </a:p>
      </dgm:t>
    </dgm:pt>
    <dgm:pt modelId="{89854E7C-3E3F-46FE-A834-0D89CD53C912}">
      <dgm:prSet phldrT="[文本]" custT="1"/>
      <dgm:spPr/>
      <dgm:t>
        <a:bodyPr/>
        <a:lstStyle/>
        <a:p>
          <a:r>
            <a:rPr lang="zh-CN" altLang="en-US" sz="2800">
              <a:latin typeface="黑体" pitchFamily="49" charset="-122"/>
              <a:ea typeface="黑体" panose="02010609060101010101" pitchFamily="49" charset="-122"/>
            </a:rPr>
            <a:t>提出论点</a:t>
          </a:r>
        </a:p>
      </dgm:t>
    </dgm:pt>
    <dgm:pt modelId="{907A8C08-A827-4A16-A2D2-C3562FDD154B}" type="sibTrans" cxnId="{2ECFB3B3-32E9-4D24-B0E2-38E110194984}">
      <dgm:prSet/>
      <dgm:spPr/>
      <dgm:t>
        <a:bodyPr/>
        <a:lstStyle/>
        <a:p>
          <a:endParaRPr lang="zh-CN" altLang="en-US"/>
        </a:p>
      </dgm:t>
    </dgm:pt>
    <dgm:pt modelId="{014A0A0E-36F1-4976-B1DA-0E39D31022C5}" type="parTrans" cxnId="{9D2F70C7-75AD-4C8C-A3FC-39A2D0E1C04F}">
      <dgm:prSet/>
      <dgm:spPr/>
      <dgm:t>
        <a:bodyPr/>
        <a:lstStyle/>
        <a:p>
          <a:endParaRPr lang="zh-CN" altLang="en-US"/>
        </a:p>
      </dgm:t>
    </dgm:pt>
    <dgm:pt modelId="{C589FCDE-0F6A-4DE7-A95D-D8CC7BEBF3A5}">
      <dgm:prSet phldrT="[文本]" custT="1"/>
      <dgm:spPr/>
      <dgm:t>
        <a:bodyPr/>
        <a:lstStyle/>
        <a:p>
          <a:r>
            <a:rPr lang="zh-CN" altLang="en-US" sz="2800">
              <a:latin typeface="黑体" pitchFamily="49" charset="-122"/>
              <a:ea typeface="黑体" panose="02010609060101010101" pitchFamily="49" charset="-122"/>
            </a:rPr>
            <a:t>摆出现象及危害</a:t>
          </a:r>
        </a:p>
      </dgm:t>
    </dgm:pt>
    <dgm:pt modelId="{696B4ED2-77CD-4C5C-ADC2-6631391F31A4}" type="sibTrans" cxnId="{9D2F70C7-75AD-4C8C-A3FC-39A2D0E1C04F}">
      <dgm:prSet/>
      <dgm:spPr/>
      <dgm:t>
        <a:bodyPr/>
        <a:lstStyle/>
        <a:p>
          <a:endParaRPr lang="zh-CN" altLang="en-US"/>
        </a:p>
      </dgm:t>
    </dgm:pt>
    <dgm:pt modelId="{884FEF28-3880-4587-B72D-7475CEEC6156}" type="parTrans" cxnId="{0CBD8784-3A5B-49D8-B9E3-7FE3FACC29E0}">
      <dgm:prSet/>
      <dgm:spPr/>
      <dgm:t>
        <a:bodyPr/>
        <a:lstStyle/>
        <a:p>
          <a:endParaRPr lang="zh-CN" altLang="en-US"/>
        </a:p>
      </dgm:t>
    </dgm:pt>
    <dgm:pt modelId="{523C4E7F-5D07-47A8-9B85-3181AD9E37EB}">
      <dgm:prSet phldrT="[文本]" custT="1"/>
      <dgm:spPr/>
      <dgm:t>
        <a:bodyPr/>
        <a:lstStyle/>
        <a:p>
          <a:r>
            <a:rPr lang="zh-CN" altLang="en-US" sz="2800">
              <a:latin typeface="黑体" pitchFamily="49" charset="-122"/>
              <a:ea typeface="黑体" panose="02010609060101010101" pitchFamily="49" charset="-122"/>
            </a:rPr>
            <a:t>分析原因</a:t>
          </a:r>
          <a:endParaRPr lang="en-US" altLang="zh-CN" sz="2800">
            <a:latin typeface="黑体" pitchFamily="49" charset="-122"/>
            <a:ea typeface="黑体" panose="02010609060101010101" pitchFamily="49" charset="-122"/>
          </a:endParaRPr>
        </a:p>
        <a:p>
          <a:r>
            <a:rPr lang="zh-CN" altLang="en-US" sz="2800">
              <a:latin typeface="黑体" pitchFamily="49" charset="-122"/>
              <a:ea typeface="黑体" panose="02010609060101010101" pitchFamily="49" charset="-122"/>
            </a:rPr>
            <a:t>揭示本质</a:t>
          </a:r>
        </a:p>
      </dgm:t>
    </dgm:pt>
    <dgm:pt modelId="{9A5367E5-6318-40DB-83B5-81C7CA2E96E0}" type="sibTrans" cxnId="{0CBD8784-3A5B-49D8-B9E3-7FE3FACC29E0}">
      <dgm:prSet/>
      <dgm:spPr/>
      <dgm:t>
        <a:bodyPr/>
        <a:lstStyle/>
        <a:p>
          <a:endParaRPr lang="zh-CN" altLang="en-US"/>
        </a:p>
      </dgm:t>
    </dgm:pt>
    <dgm:pt modelId="{55AFC71F-D136-4CE1-A9A0-5C291F1545B1}" type="parTrans" cxnId="{E731F80F-C55A-4323-AEF5-94A84AE0639E}">
      <dgm:prSet/>
      <dgm:spPr/>
      <dgm:t>
        <a:bodyPr/>
        <a:lstStyle/>
        <a:p>
          <a:endParaRPr lang="zh-CN" altLang="en-US"/>
        </a:p>
      </dgm:t>
    </dgm:pt>
    <dgm:pt modelId="{503579C7-066B-45CE-AA46-52743A703F93}">
      <dgm:prSet phldrT="[文本]" custT="1"/>
      <dgm:spPr/>
      <dgm:t>
        <a:bodyPr/>
        <a:lstStyle/>
        <a:p>
          <a:r>
            <a:rPr lang="zh-CN" altLang="en-US" sz="2800">
              <a:latin typeface="黑体" pitchFamily="49" charset="-122"/>
              <a:ea typeface="黑体" panose="02010609060101010101" pitchFamily="49" charset="-122"/>
            </a:rPr>
            <a:t>得出结论</a:t>
          </a:r>
        </a:p>
      </dgm:t>
    </dgm:pt>
    <dgm:pt modelId="{1D7877CD-B982-4ACC-AFBE-93FCFB55B121}" type="sibTrans" cxnId="{E731F80F-C55A-4323-AEF5-94A84AE0639E}">
      <dgm:prSet/>
      <dgm:spPr/>
      <dgm:t>
        <a:bodyPr/>
        <a:lstStyle/>
        <a:p>
          <a:endParaRPr lang="zh-CN" altLang="en-US"/>
        </a:p>
      </dgm:t>
    </dgm:pt>
    <dgm:pt modelId="{4A1B4751-DF7C-4DB8-A66C-2BC83521F91A}" type="pres">
      <dgm:prSet presAssocID="{F52FC44C-B993-442A-8F63-F0D8300FF846}" presName="CompostProcess" presStyleCnt="0">
        <dgm:presLayoutVars>
          <dgm:dir/>
          <dgm:resizeHandles val="exact"/>
        </dgm:presLayoutVars>
      </dgm:prSet>
      <dgm:spPr/>
      <dgm:t>
        <a:bodyPr/>
        <a:lstStyle/>
        <a:p>
          <a:endParaRPr/>
        </a:p>
      </dgm:t>
    </dgm:pt>
    <dgm:pt modelId="{8CF5007D-6F2A-4864-BF06-9523EFB2A6B5}" type="pres">
      <dgm:prSet presAssocID="{F52FC44C-B993-442A-8F63-F0D8300FF846}" presName="arrow" presStyleLbl="bgShp" presStyleIdx="0" presStyleCnt="1" custScaleX="117647" custLinFactNeighborX="212" custLinFactNeighborY="16214"/>
      <dgm:spPr/>
      <dgm:t>
        <a:bodyPr/>
        <a:lstStyle/>
        <a:p>
          <a:endParaRPr/>
        </a:p>
      </dgm:t>
    </dgm:pt>
    <dgm:pt modelId="{991B8D49-EA6D-4A6C-9799-19CE4825607F}" type="pres">
      <dgm:prSet presAssocID="{F52FC44C-B993-442A-8F63-F0D8300FF846}" presName="linearProcess" presStyleCnt="0"/>
      <dgm:spPr/>
      <dgm:t>
        <a:bodyPr/>
        <a:lstStyle/>
        <a:p>
          <a:endParaRPr/>
        </a:p>
      </dgm:t>
    </dgm:pt>
    <dgm:pt modelId="{2568C7B1-E1E3-4237-9709-E1152778E165}" type="pres">
      <dgm:prSet presAssocID="{89854E7C-3E3F-46FE-A834-0D89CD53C912}" presName="textNode" presStyleLbl="node1" presStyleIdx="0" presStyleCnt="4">
        <dgm:presLayoutVars>
          <dgm:bulletEnabled val="1"/>
        </dgm:presLayoutVars>
      </dgm:prSet>
      <dgm:spPr/>
      <dgm:t>
        <a:bodyPr/>
        <a:lstStyle/>
        <a:p>
          <a:endParaRPr/>
        </a:p>
      </dgm:t>
    </dgm:pt>
    <dgm:pt modelId="{5A682146-8B7F-4181-B113-77E107DC464F}" type="pres">
      <dgm:prSet presAssocID="{907A8C08-A827-4A16-A2D2-C3562FDD154B}" presName="sibTrans" presStyleCnt="0"/>
      <dgm:spPr/>
      <dgm:t>
        <a:bodyPr/>
        <a:lstStyle/>
        <a:p>
          <a:endParaRPr/>
        </a:p>
      </dgm:t>
    </dgm:pt>
    <dgm:pt modelId="{EEC8D66F-CC5B-49C7-BF59-7C2B129F690C}" type="pres">
      <dgm:prSet presAssocID="{C589FCDE-0F6A-4DE7-A95D-D8CC7BEBF3A5}" presName="textNode" presStyleLbl="node1" presStyleIdx="1" presStyleCnt="4">
        <dgm:presLayoutVars>
          <dgm:bulletEnabled val="1"/>
        </dgm:presLayoutVars>
      </dgm:prSet>
      <dgm:spPr/>
      <dgm:t>
        <a:bodyPr/>
        <a:lstStyle/>
        <a:p>
          <a:endParaRPr/>
        </a:p>
      </dgm:t>
    </dgm:pt>
    <dgm:pt modelId="{295EB4BD-01F3-4A14-813D-CB9BAF1BBA87}" type="pres">
      <dgm:prSet presAssocID="{696B4ED2-77CD-4C5C-ADC2-6631391F31A4}" presName="sibTrans" presStyleCnt="0"/>
      <dgm:spPr/>
      <dgm:t>
        <a:bodyPr/>
        <a:lstStyle/>
        <a:p>
          <a:endParaRPr/>
        </a:p>
      </dgm:t>
    </dgm:pt>
    <dgm:pt modelId="{9E52A61A-5D68-4E76-9FF7-3A7848AC7449}" type="pres">
      <dgm:prSet presAssocID="{523C4E7F-5D07-47A8-9B85-3181AD9E37EB}" presName="textNode" presStyleLbl="node1" presStyleIdx="2" presStyleCnt="4">
        <dgm:presLayoutVars>
          <dgm:bulletEnabled val="1"/>
        </dgm:presLayoutVars>
      </dgm:prSet>
      <dgm:spPr/>
      <dgm:t>
        <a:bodyPr/>
        <a:lstStyle/>
        <a:p>
          <a:endParaRPr/>
        </a:p>
      </dgm:t>
    </dgm:pt>
    <dgm:pt modelId="{23CEE233-2E6B-4E9C-8189-A15E037B13AB}" type="pres">
      <dgm:prSet presAssocID="{9A5367E5-6318-40DB-83B5-81C7CA2E96E0}" presName="sibTrans" presStyleCnt="0"/>
      <dgm:spPr/>
      <dgm:t>
        <a:bodyPr/>
        <a:lstStyle/>
        <a:p>
          <a:endParaRPr/>
        </a:p>
      </dgm:t>
    </dgm:pt>
    <dgm:pt modelId="{57D73089-EA83-4B00-AE2C-04EB7FD8E2FE}" type="pres">
      <dgm:prSet presAssocID="{503579C7-066B-45CE-AA46-52743A703F93}" presName="textNode" presStyleLbl="node1" presStyleIdx="3" presStyleCnt="4">
        <dgm:presLayoutVars>
          <dgm:bulletEnabled val="1"/>
        </dgm:presLayoutVars>
      </dgm:prSet>
      <dgm:spPr/>
      <dgm:t>
        <a:bodyPr/>
        <a:lstStyle/>
        <a:p>
          <a:endParaRPr/>
        </a:p>
      </dgm:t>
    </dgm:pt>
  </dgm:ptLst>
  <dgm:cxnLst>
    <dgm:cxn modelId="{2ECFB3B3-32E9-4D24-B0E2-38E110194984}" srcId="{F52FC44C-B993-442A-8F63-F0D8300FF846}" destId="{89854E7C-3E3F-46FE-A834-0D89CD53C912}" srcOrd="0" destOrd="0" parTransId="{F252D95B-D3B4-4720-ABE9-E9107A03CFF4}" sibTransId="{907A8C08-A827-4A16-A2D2-C3562FDD154B}"/>
    <dgm:cxn modelId="{FB7C5478-CF80-4738-8058-DC827DF8CA93}" type="presOf" srcId="{89854E7C-3E3F-46FE-A834-0D89CD53C912}" destId="{2568C7B1-E1E3-4237-9709-E1152778E165}" srcOrd="0" destOrd="0" presId="urn:microsoft.com/office/officeart/2005/8/layout/hProcess9#1"/>
    <dgm:cxn modelId="{E731F80F-C55A-4323-AEF5-94A84AE0639E}" srcId="{F52FC44C-B993-442A-8F63-F0D8300FF846}" destId="{503579C7-066B-45CE-AA46-52743A703F93}" srcOrd="3" destOrd="0" parTransId="{55AFC71F-D136-4CE1-A9A0-5C291F1545B1}" sibTransId="{1D7877CD-B982-4ACC-AFBE-93FCFB55B121}"/>
    <dgm:cxn modelId="{0CBD8784-3A5B-49D8-B9E3-7FE3FACC29E0}" srcId="{F52FC44C-B993-442A-8F63-F0D8300FF846}" destId="{523C4E7F-5D07-47A8-9B85-3181AD9E37EB}" srcOrd="2" destOrd="0" parTransId="{884FEF28-3880-4587-B72D-7475CEEC6156}" sibTransId="{9A5367E5-6318-40DB-83B5-81C7CA2E96E0}"/>
    <dgm:cxn modelId="{05941CCF-F20B-488F-A778-C9061B227CA4}" type="presOf" srcId="{C589FCDE-0F6A-4DE7-A95D-D8CC7BEBF3A5}" destId="{EEC8D66F-CC5B-49C7-BF59-7C2B129F690C}" srcOrd="0" destOrd="0" presId="urn:microsoft.com/office/officeart/2005/8/layout/hProcess9#1"/>
    <dgm:cxn modelId="{BB6539D2-1C8E-4E96-A406-565A13D81C1E}" type="presOf" srcId="{503579C7-066B-45CE-AA46-52743A703F93}" destId="{57D73089-EA83-4B00-AE2C-04EB7FD8E2FE}" srcOrd="0" destOrd="0" presId="urn:microsoft.com/office/officeart/2005/8/layout/hProcess9#1"/>
    <dgm:cxn modelId="{E6DBC02B-4257-4B49-84CB-323A32EE11E5}" type="presOf" srcId="{F52FC44C-B993-442A-8F63-F0D8300FF846}" destId="{4A1B4751-DF7C-4DB8-A66C-2BC83521F91A}" srcOrd="0" destOrd="0" presId="urn:microsoft.com/office/officeart/2005/8/layout/hProcess9#1"/>
    <dgm:cxn modelId="{876454D3-8E79-423E-9446-1E2B0C5AB21B}" type="presOf" srcId="{523C4E7F-5D07-47A8-9B85-3181AD9E37EB}" destId="{9E52A61A-5D68-4E76-9FF7-3A7848AC7449}" srcOrd="0" destOrd="0" presId="urn:microsoft.com/office/officeart/2005/8/layout/hProcess9#1"/>
    <dgm:cxn modelId="{9D2F70C7-75AD-4C8C-A3FC-39A2D0E1C04F}" srcId="{F52FC44C-B993-442A-8F63-F0D8300FF846}" destId="{C589FCDE-0F6A-4DE7-A95D-D8CC7BEBF3A5}" srcOrd="1" destOrd="0" parTransId="{014A0A0E-36F1-4976-B1DA-0E39D31022C5}" sibTransId="{696B4ED2-77CD-4C5C-ADC2-6631391F31A4}"/>
    <dgm:cxn modelId="{8A53A89F-1DB7-4AD6-A9F2-AD5847C14BB0}" type="presParOf" srcId="{4A1B4751-DF7C-4DB8-A66C-2BC83521F91A}" destId="{8CF5007D-6F2A-4864-BF06-9523EFB2A6B5}" srcOrd="0" destOrd="0" presId="urn:microsoft.com/office/officeart/2005/8/layout/hProcess9#1"/>
    <dgm:cxn modelId="{C77AB8D0-616D-4BD5-A396-F86ACE6CE7C1}" type="presParOf" srcId="{4A1B4751-DF7C-4DB8-A66C-2BC83521F91A}" destId="{991B8D49-EA6D-4A6C-9799-19CE4825607F}" srcOrd="1" destOrd="0" presId="urn:microsoft.com/office/officeart/2005/8/layout/hProcess9#1"/>
    <dgm:cxn modelId="{904D01D0-45A6-4F27-88D2-8E04FCF8B2DB}" type="presParOf" srcId="{991B8D49-EA6D-4A6C-9799-19CE4825607F}" destId="{2568C7B1-E1E3-4237-9709-E1152778E165}" srcOrd="0" destOrd="0" presId="urn:microsoft.com/office/officeart/2005/8/layout/hProcess9#1"/>
    <dgm:cxn modelId="{7F6D0D08-ED8A-4AEC-AF84-50EE9DC8BA43}" type="presParOf" srcId="{991B8D49-EA6D-4A6C-9799-19CE4825607F}" destId="{5A682146-8B7F-4181-B113-77E107DC464F}" srcOrd="1" destOrd="0" presId="urn:microsoft.com/office/officeart/2005/8/layout/hProcess9#1"/>
    <dgm:cxn modelId="{45A99FAE-9C94-4943-8BB3-A6D31AF39788}" type="presParOf" srcId="{991B8D49-EA6D-4A6C-9799-19CE4825607F}" destId="{EEC8D66F-CC5B-49C7-BF59-7C2B129F690C}" srcOrd="2" destOrd="0" presId="urn:microsoft.com/office/officeart/2005/8/layout/hProcess9#1"/>
    <dgm:cxn modelId="{93FF4743-CBA0-4A64-8C2F-CBD1B96DDB1B}" type="presParOf" srcId="{991B8D49-EA6D-4A6C-9799-19CE4825607F}" destId="{295EB4BD-01F3-4A14-813D-CB9BAF1BBA87}" srcOrd="3" destOrd="0" presId="urn:microsoft.com/office/officeart/2005/8/layout/hProcess9#1"/>
    <dgm:cxn modelId="{8708837D-8982-49EF-92A7-46C8453EC578}" type="presParOf" srcId="{991B8D49-EA6D-4A6C-9799-19CE4825607F}" destId="{9E52A61A-5D68-4E76-9FF7-3A7848AC7449}" srcOrd="4" destOrd="0" presId="urn:microsoft.com/office/officeart/2005/8/layout/hProcess9#1"/>
    <dgm:cxn modelId="{A72E9201-8D9F-49E9-9FA4-3CC8B1FDC02B}" type="presParOf" srcId="{991B8D49-EA6D-4A6C-9799-19CE4825607F}" destId="{23CEE233-2E6B-4E9C-8189-A15E037B13AB}" srcOrd="5" destOrd="0" presId="urn:microsoft.com/office/officeart/2005/8/layout/hProcess9#1"/>
    <dgm:cxn modelId="{05043079-AB8F-4A4F-AC93-791C033774B2}" type="presParOf" srcId="{991B8D49-EA6D-4A6C-9799-19CE4825607F}" destId="{57D73089-EA83-4B00-AE2C-04EB7FD8E2FE}" srcOrd="6" destOrd="0" presId="urn:microsoft.com/office/officeart/2005/8/layout/hProcess9#1"/>
  </dgm:cxnLst>
  <dgm:bg/>
  <dgm:whole/>
  <dgm:extLst>
    <a:ext uri="http://schemas.microsoft.com/office/drawing/2008/diagram">
      <dsp:dataModelExt xmlns:dsp="http://schemas.microsoft.com/office/drawing/2008/diagram" xmlns="" relId="rId10"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8CF5007D-6F2A-4864-BF06-9523EFB2A6B5}">
      <dsp:nvSpPr>
        <dsp:cNvPr id="0" name=""/>
        <dsp:cNvSpPr/>
      </dsp:nvSpPr>
      <dsp:spPr>
        <a:xfrm>
          <a:off x="4" y="0"/>
          <a:ext cx="8666167" cy="3765923"/>
        </a:xfrm>
        <a:prstGeom prst="rightArrow">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2568C7B1-E1E3-4237-9709-E1152778E165}">
      <dsp:nvSpPr>
        <dsp:cNvPr id="0" name=""/>
        <dsp:cNvSpPr/>
      </dsp:nvSpPr>
      <dsp:spPr>
        <a:xfrm>
          <a:off x="2962" y="1129776"/>
          <a:ext cx="1924499" cy="1506369"/>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lvl="0" algn="ctr" defTabSz="1244600">
            <a:lnSpc>
              <a:spcPct val="90000"/>
            </a:lnSpc>
            <a:spcBef>
              <a:spcPct val="0"/>
            </a:spcBef>
            <a:spcAft>
              <a:spcPct val="35000"/>
            </a:spcAft>
          </a:pPr>
          <a:r>
            <a:rPr lang="zh-CN" altLang="en-US" sz="2800" kern="1200">
              <a:latin typeface="黑体" pitchFamily="49" charset="-122"/>
              <a:ea typeface="黑体" panose="02010609060101010101" pitchFamily="49" charset="-122"/>
            </a:rPr>
            <a:t>提出论点</a:t>
          </a:r>
        </a:p>
      </dsp:txBody>
      <dsp:txXfrm>
        <a:off x="2962" y="1129776"/>
        <a:ext cx="1924499" cy="1506369"/>
      </dsp:txXfrm>
    </dsp:sp>
    <dsp:sp modelId="{EEC8D66F-CC5B-49C7-BF59-7C2B129F690C}">
      <dsp:nvSpPr>
        <dsp:cNvPr id="0" name=""/>
        <dsp:cNvSpPr/>
      </dsp:nvSpPr>
      <dsp:spPr>
        <a:xfrm>
          <a:off x="2248211" y="1129776"/>
          <a:ext cx="1924499" cy="1506369"/>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lvl="0" algn="ctr" defTabSz="1244600">
            <a:lnSpc>
              <a:spcPct val="90000"/>
            </a:lnSpc>
            <a:spcBef>
              <a:spcPct val="0"/>
            </a:spcBef>
            <a:spcAft>
              <a:spcPct val="35000"/>
            </a:spcAft>
          </a:pPr>
          <a:r>
            <a:rPr lang="zh-CN" altLang="en-US" sz="2800" kern="1200">
              <a:latin typeface="黑体" pitchFamily="49" charset="-122"/>
              <a:ea typeface="黑体" panose="02010609060101010101" pitchFamily="49" charset="-122"/>
            </a:rPr>
            <a:t>摆出现象及危害</a:t>
          </a:r>
        </a:p>
      </dsp:txBody>
      <dsp:txXfrm>
        <a:off x="2248211" y="1129776"/>
        <a:ext cx="1924499" cy="1506369"/>
      </dsp:txXfrm>
    </dsp:sp>
    <dsp:sp modelId="{9E52A61A-5D68-4E76-9FF7-3A7848AC7449}">
      <dsp:nvSpPr>
        <dsp:cNvPr id="0" name=""/>
        <dsp:cNvSpPr/>
      </dsp:nvSpPr>
      <dsp:spPr>
        <a:xfrm>
          <a:off x="4493460" y="1129776"/>
          <a:ext cx="1924499" cy="1506369"/>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lvl="0" algn="ctr" defTabSz="1244600">
            <a:lnSpc>
              <a:spcPct val="90000"/>
            </a:lnSpc>
            <a:spcBef>
              <a:spcPct val="0"/>
            </a:spcBef>
            <a:spcAft>
              <a:spcPct val="35000"/>
            </a:spcAft>
          </a:pPr>
          <a:r>
            <a:rPr lang="zh-CN" altLang="en-US" sz="2800" kern="1200">
              <a:latin typeface="黑体" pitchFamily="49" charset="-122"/>
              <a:ea typeface="黑体" panose="02010609060101010101" pitchFamily="49" charset="-122"/>
            </a:rPr>
            <a:t>分析原因</a:t>
          </a:r>
          <a:endParaRPr lang="en-US" altLang="zh-CN" sz="2800" kern="1200">
            <a:latin typeface="黑体" pitchFamily="49" charset="-122"/>
            <a:ea typeface="黑体" panose="02010609060101010101" pitchFamily="49" charset="-122"/>
          </a:endParaRPr>
        </a:p>
        <a:p>
          <a:pPr lvl="0" algn="ctr" defTabSz="1244600">
            <a:lnSpc>
              <a:spcPct val="90000"/>
            </a:lnSpc>
            <a:spcBef>
              <a:spcPct val="0"/>
            </a:spcBef>
            <a:spcAft>
              <a:spcPct val="35000"/>
            </a:spcAft>
          </a:pPr>
          <a:r>
            <a:rPr lang="zh-CN" altLang="en-US" sz="2800" kern="1200">
              <a:latin typeface="黑体" pitchFamily="49" charset="-122"/>
              <a:ea typeface="黑体" panose="02010609060101010101" pitchFamily="49" charset="-122"/>
            </a:rPr>
            <a:t>揭示本质</a:t>
          </a:r>
        </a:p>
      </dsp:txBody>
      <dsp:txXfrm>
        <a:off x="4493460" y="1129776"/>
        <a:ext cx="1924499" cy="1506369"/>
      </dsp:txXfrm>
    </dsp:sp>
    <dsp:sp modelId="{57D73089-EA83-4B00-AE2C-04EB7FD8E2FE}">
      <dsp:nvSpPr>
        <dsp:cNvPr id="0" name=""/>
        <dsp:cNvSpPr/>
      </dsp:nvSpPr>
      <dsp:spPr>
        <a:xfrm>
          <a:off x="6738710" y="1129776"/>
          <a:ext cx="1924499" cy="1506369"/>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lvl="0" algn="ctr" defTabSz="1244600">
            <a:lnSpc>
              <a:spcPct val="90000"/>
            </a:lnSpc>
            <a:spcBef>
              <a:spcPct val="0"/>
            </a:spcBef>
            <a:spcAft>
              <a:spcPct val="35000"/>
            </a:spcAft>
          </a:pPr>
          <a:r>
            <a:rPr lang="zh-CN" altLang="en-US" sz="2800" kern="1200">
              <a:latin typeface="黑体" pitchFamily="49" charset="-122"/>
              <a:ea typeface="黑体" panose="02010609060101010101" pitchFamily="49" charset="-122"/>
            </a:rPr>
            <a:t>得出结论</a:t>
          </a:r>
        </a:p>
      </dsp:txBody>
      <dsp:txXfrm>
        <a:off x="6738710" y="1129776"/>
        <a:ext cx="1924499" cy="1506369"/>
      </dsp:txXfrm>
    </dsp:sp>
  </dsp:spTree>
</dsp:drawing>
</file>

<file path=ppt/diagrams/layout1.xml><?xml version="1.0" encoding="utf-8"?>
<dgm:layoutDef xmlns:dgm="http://schemas.openxmlformats.org/drawingml/2006/diagram" xmlns:a="http://schemas.openxmlformats.org/drawingml/2006/main" uniqueId="urn:microsoft.com/office/officeart/2005/8/layout/hProcess9#1">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vertAlign" val="mid"/>
      <dgm:param type="horzAlign" val="ctr"/>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4B4D2FD-6DF7-444D-9ED7-F03333B0E0DE}" type="datetimeFigureOut">
              <a:rPr lang="zh-CN" altLang="en-US" smtClean="0"/>
              <a:pPr/>
              <a:t>2020/11/27</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366EB2F-47E1-4DBF-A85E-6649A5427C89}" type="slidenum">
              <a:rPr lang="zh-CN" altLang="en-US" smtClean="0"/>
              <a:pPr/>
              <a:t>‹#›</a:t>
            </a:fld>
            <a:endParaRPr lang="zh-CN" altLang="en-US"/>
          </a:p>
        </p:txBody>
      </p:sp>
    </p:spTree>
    <p:extLst>
      <p:ext uri="{BB962C8B-B14F-4D97-AF65-F5344CB8AC3E}">
        <p14:creationId xmlns="" xmlns:p14="http://schemas.microsoft.com/office/powerpoint/2010/main" val="14460557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tags" Target="../tags/tag148.xml"/><Relationship Id="rId2" Type="http://schemas.openxmlformats.org/officeDocument/2006/relationships/tags" Target="../tags/tag147.xml"/><Relationship Id="rId1" Type="http://schemas.openxmlformats.org/officeDocument/2006/relationships/tags" Target="../tags/tag146.xml"/><Relationship Id="rId5" Type="http://schemas.openxmlformats.org/officeDocument/2006/relationships/slide" Target="../slides/slide25.xml"/><Relationship Id="rId4"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幻灯片图像占位符 1">
            <a:extLst>
              <a:ext uri="{FF2B5EF4-FFF2-40B4-BE49-F238E27FC236}">
                <a16:creationId xmlns="" xmlns:a16="http://schemas.microsoft.com/office/drawing/2014/main" id="{FC28EA43-C1B1-442D-95D9-EC8B7DC70EA8}"/>
              </a:ext>
            </a:extLst>
          </p:cNvPr>
          <p:cNvSpPr>
            <a:spLocks noGrp="1" noRot="1" noChangeAspect="1" noChangeArrowheads="1" noTextEdit="1"/>
          </p:cNvSpPr>
          <p:nvPr>
            <p:ph type="sldImg"/>
            <p:custDataLst>
              <p:tags r:id="rId1"/>
            </p:custDataLst>
          </p:nvPr>
        </p:nvSpPr>
        <p:spPr bwMode="auto">
          <a:xfrm>
            <a:off x="382588" y="685800"/>
            <a:ext cx="6092825" cy="3429000"/>
          </a:xfrm>
          <a:noFill/>
          <a:ln algn="ctr">
            <a:solidFill>
              <a:srgbClr val="000000"/>
            </a:solidFill>
            <a:miter lim="800000"/>
          </a:ln>
          <a:extLst>
            <a:ext uri="{909E8E84-426E-40DD-AFC4-6F175D3DCCD1}">
              <a14:hiddenFill xmlns="" xmlns:a14="http://schemas.microsoft.com/office/drawing/2010/main">
                <a:solidFill>
                  <a:srgbClr val="FFFFFF"/>
                </a:solidFill>
              </a14:hiddenFill>
            </a:ext>
          </a:extLst>
        </p:spPr>
      </p:sp>
      <p:sp>
        <p:nvSpPr>
          <p:cNvPr id="35843" name="备注占位符 2">
            <a:extLst>
              <a:ext uri="{FF2B5EF4-FFF2-40B4-BE49-F238E27FC236}">
                <a16:creationId xmlns="" xmlns:a16="http://schemas.microsoft.com/office/drawing/2014/main" id="{22ECE1BB-69A2-4339-9C4C-11360A403CF9}"/>
              </a:ext>
            </a:extLst>
          </p:cNvPr>
          <p:cNvSpPr>
            <a:spLocks noGrp="1" noChangeArrowheads="1"/>
          </p:cNvSpPr>
          <p:nvPr>
            <p:ph type="body" idx="1"/>
            <p:custDataLst>
              <p:tags r:id="rId2"/>
            </p:custDataLst>
          </p:nvPr>
        </p:nvSpPr>
        <p:spPr/>
        <p:txBody>
          <a:bodyPr/>
          <a:lstStyle/>
          <a:p>
            <a:pPr defTabSz="914400" eaLnBrk="1" hangingPunct="1">
              <a:spcBef>
                <a:spcPct val="0"/>
              </a:spcBef>
            </a:pPr>
            <a:endParaRPr lang="zh-CN" altLang="en-US">
              <a:latin typeface="Calibri" pitchFamily="34" charset="0"/>
            </a:endParaRPr>
          </a:p>
        </p:txBody>
      </p:sp>
      <p:sp>
        <p:nvSpPr>
          <p:cNvPr id="35844" name="灯片编号占位符 3">
            <a:extLst>
              <a:ext uri="{FF2B5EF4-FFF2-40B4-BE49-F238E27FC236}">
                <a16:creationId xmlns="" xmlns:a16="http://schemas.microsoft.com/office/drawing/2014/main" id="{4D3EC222-DC01-4075-A655-0D143F92DC0B}"/>
              </a:ext>
            </a:extLst>
          </p:cNvPr>
          <p:cNvSpPr>
            <a:spLocks noGrp="1" noChangeArrowheads="1"/>
          </p:cNvSpPr>
          <p:nvPr>
            <p:custDataLst>
              <p:tags r:id="rId3"/>
            </p:custDataLst>
          </p:nvPr>
        </p:nvSpPr>
        <p:spPr bwMode="auto">
          <a:xfrm>
            <a:off x="3884613" y="8685213"/>
            <a:ext cx="2971800" cy="45878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lgn="ctr">
                <a:solidFill>
                  <a:srgbClr val="000000"/>
                </a:solidFill>
                <a:miter lim="800000"/>
                <a:headEnd/>
                <a:tailEnd/>
              </a14:hiddenLine>
            </a:ext>
          </a:extLst>
        </p:spPr>
        <p:txBody>
          <a:bodyPr anchor="b"/>
          <a:lstStyle/>
          <a:p>
            <a:pPr algn="r"/>
            <a:fld id="{0F5493C5-8984-4057-8BA3-D7C70B7CD6A3}" type="slidenum">
              <a:rPr lang="zh-CN" altLang="en-US" sz="1200" b="0">
                <a:solidFill>
                  <a:srgbClr val="000000"/>
                </a:solidFill>
                <a:latin typeface="Calibri" pitchFamily="34" charset="0"/>
              </a:rPr>
              <a:pPr algn="r"/>
              <a:t>25</a:t>
            </a:fld>
            <a:endParaRPr lang="zh-CN" altLang="en-US" sz="1200" b="0">
              <a:solidFill>
                <a:srgbClr val="000000"/>
              </a:solidFill>
              <a:latin typeface="Calibri"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 Id="rId5" Type="http://schemas.openxmlformats.org/officeDocument/2006/relationships/slideMaster" Target="../slideMasters/slideMaster1.xml"/><Relationship Id="rId4" Type="http://schemas.openxmlformats.org/officeDocument/2006/relationships/tags" Target="../tags/tag4.xml"/></Relationships>
</file>

<file path=ppt/slideLayouts/_rels/slideLayout13.xml.rels><?xml version="1.0" encoding="UTF-8" standalone="yes"?>
<Relationships xmlns="http://schemas.openxmlformats.org/package/2006/relationships"><Relationship Id="rId8" Type="http://schemas.openxmlformats.org/officeDocument/2006/relationships/image" Target="../media/image4.jpeg"/><Relationship Id="rId3" Type="http://schemas.openxmlformats.org/officeDocument/2006/relationships/tags" Target="../tags/tag13.xml"/><Relationship Id="rId7" Type="http://schemas.openxmlformats.org/officeDocument/2006/relationships/slideMaster" Target="../slideMasters/slideMaster2.xml"/><Relationship Id="rId2" Type="http://schemas.openxmlformats.org/officeDocument/2006/relationships/tags" Target="../tags/tag12.xml"/><Relationship Id="rId1" Type="http://schemas.openxmlformats.org/officeDocument/2006/relationships/tags" Target="../tags/tag11.xml"/><Relationship Id="rId6" Type="http://schemas.openxmlformats.org/officeDocument/2006/relationships/tags" Target="../tags/tag16.xml"/><Relationship Id="rId5" Type="http://schemas.openxmlformats.org/officeDocument/2006/relationships/tags" Target="../tags/tag15.xml"/><Relationship Id="rId4" Type="http://schemas.openxmlformats.org/officeDocument/2006/relationships/tags" Target="../tags/tag14.xml"/></Relationships>
</file>

<file path=ppt/slideLayouts/_rels/slideLayout14.xml.rels><?xml version="1.0" encoding="UTF-8" standalone="yes"?>
<Relationships xmlns="http://schemas.openxmlformats.org/package/2006/relationships"><Relationship Id="rId3" Type="http://schemas.openxmlformats.org/officeDocument/2006/relationships/tags" Target="../tags/tag19.xml"/><Relationship Id="rId2" Type="http://schemas.openxmlformats.org/officeDocument/2006/relationships/tags" Target="../tags/tag18.xml"/><Relationship Id="rId1" Type="http://schemas.openxmlformats.org/officeDocument/2006/relationships/tags" Target="../tags/tag17.xml"/><Relationship Id="rId6" Type="http://schemas.openxmlformats.org/officeDocument/2006/relationships/slideMaster" Target="../slideMasters/slideMaster2.xml"/><Relationship Id="rId5" Type="http://schemas.openxmlformats.org/officeDocument/2006/relationships/tags" Target="../tags/tag21.xml"/><Relationship Id="rId4" Type="http://schemas.openxmlformats.org/officeDocument/2006/relationships/tags" Target="../tags/tag20.xml"/></Relationships>
</file>

<file path=ppt/slideLayouts/_rels/slideLayout15.xml.rels><?xml version="1.0" encoding="UTF-8" standalone="yes"?>
<Relationships xmlns="http://schemas.openxmlformats.org/package/2006/relationships"><Relationship Id="rId3" Type="http://schemas.openxmlformats.org/officeDocument/2006/relationships/tags" Target="../tags/tag24.xml"/><Relationship Id="rId2" Type="http://schemas.openxmlformats.org/officeDocument/2006/relationships/tags" Target="../tags/tag23.xml"/><Relationship Id="rId1" Type="http://schemas.openxmlformats.org/officeDocument/2006/relationships/tags" Target="../tags/tag22.xml"/><Relationship Id="rId6" Type="http://schemas.openxmlformats.org/officeDocument/2006/relationships/slideMaster" Target="../slideMasters/slideMaster2.xml"/><Relationship Id="rId5" Type="http://schemas.openxmlformats.org/officeDocument/2006/relationships/tags" Target="../tags/tag26.xml"/><Relationship Id="rId4" Type="http://schemas.openxmlformats.org/officeDocument/2006/relationships/tags" Target="../tags/tag25.xml"/></Relationships>
</file>

<file path=ppt/slideLayouts/_rels/slideLayout16.xml.rels><?xml version="1.0" encoding="UTF-8" standalone="yes"?>
<Relationships xmlns="http://schemas.openxmlformats.org/package/2006/relationships"><Relationship Id="rId3" Type="http://schemas.openxmlformats.org/officeDocument/2006/relationships/tags" Target="../tags/tag29.xml"/><Relationship Id="rId7" Type="http://schemas.openxmlformats.org/officeDocument/2006/relationships/slideMaster" Target="../slideMasters/slideMaster2.xml"/><Relationship Id="rId2" Type="http://schemas.openxmlformats.org/officeDocument/2006/relationships/tags" Target="../tags/tag28.xml"/><Relationship Id="rId1" Type="http://schemas.openxmlformats.org/officeDocument/2006/relationships/tags" Target="../tags/tag27.xml"/><Relationship Id="rId6" Type="http://schemas.openxmlformats.org/officeDocument/2006/relationships/tags" Target="../tags/tag32.xml"/><Relationship Id="rId5" Type="http://schemas.openxmlformats.org/officeDocument/2006/relationships/tags" Target="../tags/tag31.xml"/><Relationship Id="rId4" Type="http://schemas.openxmlformats.org/officeDocument/2006/relationships/tags" Target="../tags/tag30.xml"/></Relationships>
</file>

<file path=ppt/slideLayouts/_rels/slideLayout17.xml.rels><?xml version="1.0" encoding="UTF-8" standalone="yes"?>
<Relationships xmlns="http://schemas.openxmlformats.org/package/2006/relationships"><Relationship Id="rId8" Type="http://schemas.openxmlformats.org/officeDocument/2006/relationships/tags" Target="../tags/tag40.xml"/><Relationship Id="rId3" Type="http://schemas.openxmlformats.org/officeDocument/2006/relationships/tags" Target="../tags/tag35.xml"/><Relationship Id="rId7" Type="http://schemas.openxmlformats.org/officeDocument/2006/relationships/tags" Target="../tags/tag39.xml"/><Relationship Id="rId2" Type="http://schemas.openxmlformats.org/officeDocument/2006/relationships/tags" Target="../tags/tag34.xml"/><Relationship Id="rId1" Type="http://schemas.openxmlformats.org/officeDocument/2006/relationships/tags" Target="../tags/tag33.xml"/><Relationship Id="rId6" Type="http://schemas.openxmlformats.org/officeDocument/2006/relationships/tags" Target="../tags/tag38.xml"/><Relationship Id="rId5" Type="http://schemas.openxmlformats.org/officeDocument/2006/relationships/tags" Target="../tags/tag37.xml"/><Relationship Id="rId4" Type="http://schemas.openxmlformats.org/officeDocument/2006/relationships/tags" Target="../tags/tag36.xml"/><Relationship Id="rId9"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tags" Target="../tags/tag43.xml"/><Relationship Id="rId2" Type="http://schemas.openxmlformats.org/officeDocument/2006/relationships/tags" Target="../tags/tag42.xml"/><Relationship Id="rId1" Type="http://schemas.openxmlformats.org/officeDocument/2006/relationships/tags" Target="../tags/tag41.xml"/><Relationship Id="rId5" Type="http://schemas.openxmlformats.org/officeDocument/2006/relationships/slideMaster" Target="../slideMasters/slideMaster2.xml"/><Relationship Id="rId4" Type="http://schemas.openxmlformats.org/officeDocument/2006/relationships/tags" Target="../tags/tag44.xml"/></Relationships>
</file>

<file path=ppt/slideLayouts/_rels/slideLayout19.xml.rels><?xml version="1.0" encoding="UTF-8" standalone="yes"?>
<Relationships xmlns="http://schemas.openxmlformats.org/package/2006/relationships"><Relationship Id="rId3" Type="http://schemas.openxmlformats.org/officeDocument/2006/relationships/tags" Target="../tags/tag47.xml"/><Relationship Id="rId2" Type="http://schemas.openxmlformats.org/officeDocument/2006/relationships/tags" Target="../tags/tag46.xml"/><Relationship Id="rId1" Type="http://schemas.openxmlformats.org/officeDocument/2006/relationships/tags" Target="../tags/tag45.xml"/><Relationship Id="rId4"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tags" Target="../tags/tag50.xml"/><Relationship Id="rId7" Type="http://schemas.openxmlformats.org/officeDocument/2006/relationships/slideMaster" Target="../slideMasters/slideMaster2.xml"/><Relationship Id="rId2" Type="http://schemas.openxmlformats.org/officeDocument/2006/relationships/tags" Target="../tags/tag49.xml"/><Relationship Id="rId1" Type="http://schemas.openxmlformats.org/officeDocument/2006/relationships/tags" Target="../tags/tag48.xml"/><Relationship Id="rId6" Type="http://schemas.openxmlformats.org/officeDocument/2006/relationships/tags" Target="../tags/tag53.xml"/><Relationship Id="rId5" Type="http://schemas.openxmlformats.org/officeDocument/2006/relationships/tags" Target="../tags/tag52.xml"/><Relationship Id="rId4" Type="http://schemas.openxmlformats.org/officeDocument/2006/relationships/tags" Target="../tags/tag51.xml"/></Relationships>
</file>

<file path=ppt/slideLayouts/_rels/slideLayout21.xml.rels><?xml version="1.0" encoding="UTF-8" standalone="yes"?>
<Relationships xmlns="http://schemas.openxmlformats.org/package/2006/relationships"><Relationship Id="rId3" Type="http://schemas.openxmlformats.org/officeDocument/2006/relationships/tags" Target="../tags/tag56.xml"/><Relationship Id="rId7" Type="http://schemas.openxmlformats.org/officeDocument/2006/relationships/slideMaster" Target="../slideMasters/slideMaster2.xml"/><Relationship Id="rId2" Type="http://schemas.openxmlformats.org/officeDocument/2006/relationships/tags" Target="../tags/tag55.xml"/><Relationship Id="rId1" Type="http://schemas.openxmlformats.org/officeDocument/2006/relationships/tags" Target="../tags/tag54.xml"/><Relationship Id="rId6" Type="http://schemas.openxmlformats.org/officeDocument/2006/relationships/tags" Target="../tags/tag59.xml"/><Relationship Id="rId5" Type="http://schemas.openxmlformats.org/officeDocument/2006/relationships/tags" Target="../tags/tag58.xml"/><Relationship Id="rId4" Type="http://schemas.openxmlformats.org/officeDocument/2006/relationships/tags" Target="../tags/tag57.xml"/></Relationships>
</file>

<file path=ppt/slideLayouts/_rels/slideLayout22.xml.rels><?xml version="1.0" encoding="UTF-8" standalone="yes"?>
<Relationships xmlns="http://schemas.openxmlformats.org/package/2006/relationships"><Relationship Id="rId3" Type="http://schemas.openxmlformats.org/officeDocument/2006/relationships/tags" Target="../tags/tag62.xml"/><Relationship Id="rId2" Type="http://schemas.openxmlformats.org/officeDocument/2006/relationships/tags" Target="../tags/tag61.xml"/><Relationship Id="rId1" Type="http://schemas.openxmlformats.org/officeDocument/2006/relationships/tags" Target="../tags/tag60.xml"/><Relationship Id="rId6" Type="http://schemas.openxmlformats.org/officeDocument/2006/relationships/slideMaster" Target="../slideMasters/slideMaster2.xml"/><Relationship Id="rId5" Type="http://schemas.openxmlformats.org/officeDocument/2006/relationships/tags" Target="../tags/tag64.xml"/><Relationship Id="rId4" Type="http://schemas.openxmlformats.org/officeDocument/2006/relationships/tags" Target="../tags/tag63.xml"/></Relationships>
</file>

<file path=ppt/slideLayouts/_rels/slideLayout23.xml.rels><?xml version="1.0" encoding="UTF-8" standalone="yes"?>
<Relationships xmlns="http://schemas.openxmlformats.org/package/2006/relationships"><Relationship Id="rId3" Type="http://schemas.openxmlformats.org/officeDocument/2006/relationships/tags" Target="../tags/tag67.xml"/><Relationship Id="rId2" Type="http://schemas.openxmlformats.org/officeDocument/2006/relationships/tags" Target="../tags/tag66.xml"/><Relationship Id="rId1" Type="http://schemas.openxmlformats.org/officeDocument/2006/relationships/tags" Target="../tags/tag65.xml"/><Relationship Id="rId6" Type="http://schemas.openxmlformats.org/officeDocument/2006/relationships/slideMaster" Target="../slideMasters/slideMaster2.xml"/><Relationship Id="rId5" Type="http://schemas.openxmlformats.org/officeDocument/2006/relationships/tags" Target="../tags/tag69.xml"/><Relationship Id="rId4" Type="http://schemas.openxmlformats.org/officeDocument/2006/relationships/tags" Target="../tags/tag68.xml"/></Relationships>
</file>

<file path=ppt/slideLayouts/_rels/slideLayout24.xml.rels><?xml version="1.0" encoding="UTF-8" standalone="yes"?>
<Relationships xmlns="http://schemas.openxmlformats.org/package/2006/relationships"><Relationship Id="rId3" Type="http://schemas.openxmlformats.org/officeDocument/2006/relationships/tags" Target="../tags/tag72.xml"/><Relationship Id="rId2" Type="http://schemas.openxmlformats.org/officeDocument/2006/relationships/tags" Target="../tags/tag71.xml"/><Relationship Id="rId1" Type="http://schemas.openxmlformats.org/officeDocument/2006/relationships/tags" Target="../tags/tag70.xml"/><Relationship Id="rId5" Type="http://schemas.openxmlformats.org/officeDocument/2006/relationships/slideMaster" Target="../slideMasters/slideMaster2.xml"/><Relationship Id="rId4" Type="http://schemas.openxmlformats.org/officeDocument/2006/relationships/tags" Target="../tags/tag73.xml"/></Relationships>
</file>

<file path=ppt/slideLayouts/_rels/slideLayout25.xml.rels><?xml version="1.0" encoding="UTF-8" standalone="yes"?>
<Relationships xmlns="http://schemas.openxmlformats.org/package/2006/relationships"><Relationship Id="rId3" Type="http://schemas.openxmlformats.org/officeDocument/2006/relationships/tags" Target="../tags/tag81.xml"/><Relationship Id="rId2" Type="http://schemas.openxmlformats.org/officeDocument/2006/relationships/tags" Target="../tags/tag80.xml"/><Relationship Id="rId1" Type="http://schemas.openxmlformats.org/officeDocument/2006/relationships/tags" Target="../tags/tag79.xml"/><Relationship Id="rId6" Type="http://schemas.openxmlformats.org/officeDocument/2006/relationships/slideMaster" Target="../slideMasters/slideMaster3.xml"/><Relationship Id="rId5" Type="http://schemas.openxmlformats.org/officeDocument/2006/relationships/tags" Target="../tags/tag83.xml"/><Relationship Id="rId4" Type="http://schemas.openxmlformats.org/officeDocument/2006/relationships/tags" Target="../tags/tag82.xml"/></Relationships>
</file>

<file path=ppt/slideLayouts/_rels/slideLayout26.xml.rels><?xml version="1.0" encoding="UTF-8" standalone="yes"?>
<Relationships xmlns="http://schemas.openxmlformats.org/package/2006/relationships"><Relationship Id="rId3" Type="http://schemas.openxmlformats.org/officeDocument/2006/relationships/tags" Target="../tags/tag86.xml"/><Relationship Id="rId2" Type="http://schemas.openxmlformats.org/officeDocument/2006/relationships/tags" Target="../tags/tag85.xml"/><Relationship Id="rId1" Type="http://schemas.openxmlformats.org/officeDocument/2006/relationships/tags" Target="../tags/tag84.xml"/><Relationship Id="rId6" Type="http://schemas.openxmlformats.org/officeDocument/2006/relationships/slideMaster" Target="../slideMasters/slideMaster3.xml"/><Relationship Id="rId5" Type="http://schemas.openxmlformats.org/officeDocument/2006/relationships/tags" Target="../tags/tag88.xml"/><Relationship Id="rId4" Type="http://schemas.openxmlformats.org/officeDocument/2006/relationships/tags" Target="../tags/tag87.xml"/></Relationships>
</file>

<file path=ppt/slideLayouts/_rels/slideLayout27.xml.rels><?xml version="1.0" encoding="UTF-8" standalone="yes"?>
<Relationships xmlns="http://schemas.openxmlformats.org/package/2006/relationships"><Relationship Id="rId3" Type="http://schemas.openxmlformats.org/officeDocument/2006/relationships/tags" Target="../tags/tag91.xml"/><Relationship Id="rId2" Type="http://schemas.openxmlformats.org/officeDocument/2006/relationships/tags" Target="../tags/tag90.xml"/><Relationship Id="rId1" Type="http://schemas.openxmlformats.org/officeDocument/2006/relationships/tags" Target="../tags/tag89.xml"/><Relationship Id="rId6" Type="http://schemas.openxmlformats.org/officeDocument/2006/relationships/slideMaster" Target="../slideMasters/slideMaster3.xml"/><Relationship Id="rId5" Type="http://schemas.openxmlformats.org/officeDocument/2006/relationships/tags" Target="../tags/tag93.xml"/><Relationship Id="rId4" Type="http://schemas.openxmlformats.org/officeDocument/2006/relationships/tags" Target="../tags/tag92.xml"/></Relationships>
</file>

<file path=ppt/slideLayouts/_rels/slideLayout28.xml.rels><?xml version="1.0" encoding="UTF-8" standalone="yes"?>
<Relationships xmlns="http://schemas.openxmlformats.org/package/2006/relationships"><Relationship Id="rId3" Type="http://schemas.openxmlformats.org/officeDocument/2006/relationships/tags" Target="../tags/tag96.xml"/><Relationship Id="rId7" Type="http://schemas.openxmlformats.org/officeDocument/2006/relationships/slideMaster" Target="../slideMasters/slideMaster3.xml"/><Relationship Id="rId2" Type="http://schemas.openxmlformats.org/officeDocument/2006/relationships/tags" Target="../tags/tag95.xml"/><Relationship Id="rId1" Type="http://schemas.openxmlformats.org/officeDocument/2006/relationships/tags" Target="../tags/tag94.xml"/><Relationship Id="rId6" Type="http://schemas.openxmlformats.org/officeDocument/2006/relationships/tags" Target="../tags/tag99.xml"/><Relationship Id="rId5" Type="http://schemas.openxmlformats.org/officeDocument/2006/relationships/tags" Target="../tags/tag98.xml"/><Relationship Id="rId4" Type="http://schemas.openxmlformats.org/officeDocument/2006/relationships/tags" Target="../tags/tag97.xml"/></Relationships>
</file>

<file path=ppt/slideLayouts/_rels/slideLayout29.xml.rels><?xml version="1.0" encoding="UTF-8" standalone="yes"?>
<Relationships xmlns="http://schemas.openxmlformats.org/package/2006/relationships"><Relationship Id="rId8" Type="http://schemas.openxmlformats.org/officeDocument/2006/relationships/tags" Target="../tags/tag107.xml"/><Relationship Id="rId3" Type="http://schemas.openxmlformats.org/officeDocument/2006/relationships/tags" Target="../tags/tag102.xml"/><Relationship Id="rId7" Type="http://schemas.openxmlformats.org/officeDocument/2006/relationships/tags" Target="../tags/tag106.xml"/><Relationship Id="rId2" Type="http://schemas.openxmlformats.org/officeDocument/2006/relationships/tags" Target="../tags/tag101.xml"/><Relationship Id="rId1" Type="http://schemas.openxmlformats.org/officeDocument/2006/relationships/tags" Target="../tags/tag100.xml"/><Relationship Id="rId6" Type="http://schemas.openxmlformats.org/officeDocument/2006/relationships/tags" Target="../tags/tag105.xml"/><Relationship Id="rId5" Type="http://schemas.openxmlformats.org/officeDocument/2006/relationships/tags" Target="../tags/tag104.xml"/><Relationship Id="rId4" Type="http://schemas.openxmlformats.org/officeDocument/2006/relationships/tags" Target="../tags/tag103.xml"/><Relationship Id="rId9"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tags" Target="../tags/tag110.xml"/><Relationship Id="rId2" Type="http://schemas.openxmlformats.org/officeDocument/2006/relationships/tags" Target="../tags/tag109.xml"/><Relationship Id="rId1" Type="http://schemas.openxmlformats.org/officeDocument/2006/relationships/tags" Target="../tags/tag108.xml"/><Relationship Id="rId5" Type="http://schemas.openxmlformats.org/officeDocument/2006/relationships/slideMaster" Target="../slideMasters/slideMaster3.xml"/><Relationship Id="rId4" Type="http://schemas.openxmlformats.org/officeDocument/2006/relationships/tags" Target="../tags/tag111.xml"/></Relationships>
</file>

<file path=ppt/slideLayouts/_rels/slideLayout31.xml.rels><?xml version="1.0" encoding="UTF-8" standalone="yes"?>
<Relationships xmlns="http://schemas.openxmlformats.org/package/2006/relationships"><Relationship Id="rId3" Type="http://schemas.openxmlformats.org/officeDocument/2006/relationships/tags" Target="../tags/tag114.xml"/><Relationship Id="rId2" Type="http://schemas.openxmlformats.org/officeDocument/2006/relationships/tags" Target="../tags/tag113.xml"/><Relationship Id="rId1" Type="http://schemas.openxmlformats.org/officeDocument/2006/relationships/tags" Target="../tags/tag112.xml"/><Relationship Id="rId4"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3" Type="http://schemas.openxmlformats.org/officeDocument/2006/relationships/tags" Target="../tags/tag117.xml"/><Relationship Id="rId7" Type="http://schemas.openxmlformats.org/officeDocument/2006/relationships/slideMaster" Target="../slideMasters/slideMaster3.xml"/><Relationship Id="rId2" Type="http://schemas.openxmlformats.org/officeDocument/2006/relationships/tags" Target="../tags/tag116.xml"/><Relationship Id="rId1" Type="http://schemas.openxmlformats.org/officeDocument/2006/relationships/tags" Target="../tags/tag115.xml"/><Relationship Id="rId6" Type="http://schemas.openxmlformats.org/officeDocument/2006/relationships/tags" Target="../tags/tag120.xml"/><Relationship Id="rId5" Type="http://schemas.openxmlformats.org/officeDocument/2006/relationships/tags" Target="../tags/tag119.xml"/><Relationship Id="rId4" Type="http://schemas.openxmlformats.org/officeDocument/2006/relationships/tags" Target="../tags/tag118.xml"/></Relationships>
</file>

<file path=ppt/slideLayouts/_rels/slideLayout33.xml.rels><?xml version="1.0" encoding="UTF-8" standalone="yes"?>
<Relationships xmlns="http://schemas.openxmlformats.org/package/2006/relationships"><Relationship Id="rId3" Type="http://schemas.openxmlformats.org/officeDocument/2006/relationships/tags" Target="../tags/tag123.xml"/><Relationship Id="rId7" Type="http://schemas.openxmlformats.org/officeDocument/2006/relationships/slideMaster" Target="../slideMasters/slideMaster3.xml"/><Relationship Id="rId2" Type="http://schemas.openxmlformats.org/officeDocument/2006/relationships/tags" Target="../tags/tag122.xml"/><Relationship Id="rId1" Type="http://schemas.openxmlformats.org/officeDocument/2006/relationships/tags" Target="../tags/tag121.xml"/><Relationship Id="rId6" Type="http://schemas.openxmlformats.org/officeDocument/2006/relationships/tags" Target="../tags/tag126.xml"/><Relationship Id="rId5" Type="http://schemas.openxmlformats.org/officeDocument/2006/relationships/tags" Target="../tags/tag125.xml"/><Relationship Id="rId4" Type="http://schemas.openxmlformats.org/officeDocument/2006/relationships/tags" Target="../tags/tag124.xml"/></Relationships>
</file>

<file path=ppt/slideLayouts/_rels/slideLayout34.xml.rels><?xml version="1.0" encoding="UTF-8" standalone="yes"?>
<Relationships xmlns="http://schemas.openxmlformats.org/package/2006/relationships"><Relationship Id="rId3" Type="http://schemas.openxmlformats.org/officeDocument/2006/relationships/tags" Target="../tags/tag129.xml"/><Relationship Id="rId2" Type="http://schemas.openxmlformats.org/officeDocument/2006/relationships/tags" Target="../tags/tag128.xml"/><Relationship Id="rId1" Type="http://schemas.openxmlformats.org/officeDocument/2006/relationships/tags" Target="../tags/tag127.xml"/><Relationship Id="rId6" Type="http://schemas.openxmlformats.org/officeDocument/2006/relationships/slideMaster" Target="../slideMasters/slideMaster3.xml"/><Relationship Id="rId5" Type="http://schemas.openxmlformats.org/officeDocument/2006/relationships/tags" Target="../tags/tag131.xml"/><Relationship Id="rId4" Type="http://schemas.openxmlformats.org/officeDocument/2006/relationships/tags" Target="../tags/tag130.xml"/></Relationships>
</file>

<file path=ppt/slideLayouts/_rels/slideLayout35.xml.rels><?xml version="1.0" encoding="UTF-8" standalone="yes"?>
<Relationships xmlns="http://schemas.openxmlformats.org/package/2006/relationships"><Relationship Id="rId3" Type="http://schemas.openxmlformats.org/officeDocument/2006/relationships/tags" Target="../tags/tag134.xml"/><Relationship Id="rId2" Type="http://schemas.openxmlformats.org/officeDocument/2006/relationships/tags" Target="../tags/tag133.xml"/><Relationship Id="rId1" Type="http://schemas.openxmlformats.org/officeDocument/2006/relationships/tags" Target="../tags/tag132.xml"/><Relationship Id="rId6" Type="http://schemas.openxmlformats.org/officeDocument/2006/relationships/slideMaster" Target="../slideMasters/slideMaster3.xml"/><Relationship Id="rId5" Type="http://schemas.openxmlformats.org/officeDocument/2006/relationships/tags" Target="../tags/tag136.xml"/><Relationship Id="rId4" Type="http://schemas.openxmlformats.org/officeDocument/2006/relationships/tags" Target="../tags/tag135.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p:bgRef idx="1003">
        <a:schemeClr val="bg2"/>
      </p:bgRef>
    </p:bg>
    <p:spTree>
      <p:nvGrpSpPr>
        <p:cNvPr id="1" name=""/>
        <p:cNvGrpSpPr/>
        <p:nvPr/>
      </p:nvGrpSpPr>
      <p:grpSpPr>
        <a:xfrm>
          <a:off x="0" y="0"/>
          <a:ext cx="0" cy="0"/>
          <a:chOff x="0" y="0"/>
          <a:chExt cx="0" cy="0"/>
        </a:xfrm>
      </p:grpSpPr>
      <p:sp>
        <p:nvSpPr>
          <p:cNvPr id="2" name="标题 1"/>
          <p:cNvSpPr>
            <a:spLocks noGrp="1"/>
          </p:cNvSpPr>
          <p:nvPr>
            <p:ph type="ctrTitle"/>
          </p:nvPr>
        </p:nvSpPr>
        <p:spPr>
          <a:xfrm>
            <a:off x="914281" y="1173158"/>
            <a:ext cx="10361851" cy="1470025"/>
          </a:xfrm>
        </p:spPr>
        <p:txBody>
          <a:bodyPr anchor="b"/>
          <a:lstStyle>
            <a:lvl1pPr algn="l">
              <a:defRPr sz="4800"/>
            </a:lvl1pPr>
          </a:lstStyle>
          <a:p>
            <a:r>
              <a:rPr kumimoji="0" lang="zh-CN" altLang="en-US" smtClean="0"/>
              <a:t>单击此处编辑母版标题样式</a:t>
            </a:r>
            <a:endParaRPr kumimoji="0" lang="en-US"/>
          </a:p>
        </p:txBody>
      </p:sp>
      <p:sp>
        <p:nvSpPr>
          <p:cNvPr id="3" name="副标题 2"/>
          <p:cNvSpPr>
            <a:spLocks noGrp="1"/>
          </p:cNvSpPr>
          <p:nvPr>
            <p:ph type="subTitle" idx="1"/>
          </p:nvPr>
        </p:nvSpPr>
        <p:spPr>
          <a:xfrm>
            <a:off x="916835" y="2643182"/>
            <a:ext cx="8892664" cy="1752600"/>
          </a:xfrm>
        </p:spPr>
        <p:txBody>
          <a:bodyPr/>
          <a:lstStyle>
            <a:lvl1pPr marL="0" indent="0" algn="l">
              <a:buNone/>
              <a:defRPr sz="28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0" lang="zh-CN" altLang="en-US" smtClean="0"/>
              <a:t>单击此处编辑母版副标题样式</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2020/11/27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2020/11/27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9523784" y="274652"/>
            <a:ext cx="2057108" cy="5851525"/>
          </a:xfrm>
        </p:spPr>
        <p:txBody>
          <a:bodyPr vert="eaVer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609522" y="274652"/>
            <a:ext cx="8819025" cy="5851525"/>
          </a:xfrm>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2020/11/27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末尾幻灯片">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669795" y="2588295"/>
            <a:ext cx="10850825" cy="899167"/>
          </a:xfrm>
        </p:spPr>
        <p:txBody>
          <a:bodyPr rIns="25400" rtlCol="0" anchor="t">
            <a:noAutofit/>
          </a:bodyPr>
          <a:lstStyle>
            <a:lvl1pPr marL="0" marR="0" algn="ctr" defTabSz="967527" rtl="0" eaLnBrk="1" fontAlgn="auto" latinLnBrk="0" hangingPunct="1">
              <a:lnSpc>
                <a:spcPct val="100000"/>
              </a:lnSpc>
              <a:buNone/>
              <a:defRPr kumimoji="0" lang="zh-CN" altLang="en-US" sz="5402" b="0" i="0" u="none" strike="noStrike" kern="1200" cap="none" spc="635" normalizeH="0" baseline="0" noProof="1">
                <a:solidFill>
                  <a:schemeClr val="tx1"/>
                </a:solidFill>
                <a:effectLst>
                  <a:outerShdw blurRad="38100" dist="38100" dir="2700000" algn="tl">
                    <a:srgbClr val="000000">
                      <a:alpha val="43137"/>
                    </a:srgbClr>
                  </a:outerShdw>
                </a:effectLst>
                <a:uFillTx/>
                <a:latin typeface="+mj-lt"/>
                <a:ea typeface="+mj-ea"/>
                <a:cs typeface="+mj-cs"/>
                <a:sym typeface="+mn-ea"/>
              </a:defRPr>
            </a:lvl1pPr>
          </a:lstStyle>
          <a:p>
            <a:pPr lvl="0"/>
            <a:r>
              <a:rPr lang="zh-CN" altLang="en-US" noProof="1">
                <a:sym typeface="+mn-ea"/>
              </a:rPr>
              <a:t>单击此处编辑标题</a:t>
            </a:r>
          </a:p>
        </p:txBody>
      </p:sp>
      <p:sp>
        <p:nvSpPr>
          <p:cNvPr id="3" name="灯片编号占位符 5">
            <a:extLst>
              <a:ext uri="{FF2B5EF4-FFF2-40B4-BE49-F238E27FC236}">
                <a16:creationId xmlns="" xmlns:p14="http://schemas.microsoft.com/office/powerpoint/2010/main" xmlns:p15="http://schemas.microsoft.com/office/powerpoint/2012/main" xmlns:a16="http://schemas.microsoft.com/office/drawing/2014/main" id="{F589A14E-BF18-4C60-AC43-CC2E0A9FE785}"/>
              </a:ext>
            </a:extLst>
          </p:cNvPr>
          <p:cNvSpPr>
            <a:spLocks noGrp="1" noChangeArrowheads="1"/>
          </p:cNvSpPr>
          <p:nvPr>
            <p:ph type="sldNum" sz="quarter" idx="10"/>
            <p:custDataLst>
              <p:tags r:id="rId2"/>
            </p:custDataLst>
          </p:nvPr>
        </p:nvSpPr>
        <p:spPr/>
        <p:txBody>
          <a:bodyPr/>
          <a:lstStyle>
            <a:lvl1pPr>
              <a:defRPr/>
            </a:lvl1pPr>
          </a:lstStyle>
          <a:p>
            <a:fld id="{A4934B6B-4E39-4696-A505-8345A7C884DA}" type="slidenum">
              <a:rPr lang="zh-CN" altLang="en-US"/>
              <a:pPr/>
              <a:t>‹#›</a:t>
            </a:fld>
            <a:endParaRPr lang="zh-CN" altLang="en-US"/>
          </a:p>
        </p:txBody>
      </p:sp>
      <p:sp>
        <p:nvSpPr>
          <p:cNvPr id="4" name="日期占位符 3">
            <a:extLst>
              <a:ext uri="{FF2B5EF4-FFF2-40B4-BE49-F238E27FC236}">
                <a16:creationId xmlns="" xmlns:p14="http://schemas.microsoft.com/office/powerpoint/2010/main" xmlns:p15="http://schemas.microsoft.com/office/powerpoint/2012/main" xmlns:a16="http://schemas.microsoft.com/office/drawing/2014/main" id="{5BA8CB35-28D2-4543-B81E-90C8E2588345}"/>
              </a:ext>
            </a:extLst>
          </p:cNvPr>
          <p:cNvSpPr>
            <a:spLocks noGrp="1" noChangeArrowheads="1"/>
          </p:cNvSpPr>
          <p:nvPr>
            <p:ph type="dt" sz="half" idx="11"/>
            <p:custDataLst>
              <p:tags r:id="rId3"/>
            </p:custDataLst>
          </p:nvPr>
        </p:nvSpPr>
        <p:spPr/>
        <p:txBody>
          <a:bodyPr/>
          <a:lstStyle>
            <a:lvl1pPr>
              <a:defRPr/>
            </a:lvl1pPr>
          </a:lstStyle>
          <a:p>
            <a:fld id="{B805CE00-8DBD-4D3E-BA1B-C0BBB1914FAD}" type="datetime1">
              <a:rPr lang="zh-CN" altLang="en-US"/>
              <a:pPr/>
              <a:t>2020/11/27</a:t>
            </a:fld>
            <a:endParaRPr lang="zh-CN" altLang="en-US"/>
          </a:p>
        </p:txBody>
      </p:sp>
      <p:sp>
        <p:nvSpPr>
          <p:cNvPr id="5" name="页脚占位符 4">
            <a:extLst>
              <a:ext uri="{FF2B5EF4-FFF2-40B4-BE49-F238E27FC236}">
                <a16:creationId xmlns="" xmlns:p14="http://schemas.microsoft.com/office/powerpoint/2010/main" xmlns:p15="http://schemas.microsoft.com/office/powerpoint/2012/main" xmlns:a16="http://schemas.microsoft.com/office/drawing/2014/main" id="{74F6CA57-5FAB-462C-A1FA-70EF543E2636}"/>
              </a:ext>
            </a:extLst>
          </p:cNvPr>
          <p:cNvSpPr>
            <a:spLocks noGrp="1" noChangeArrowheads="1"/>
          </p:cNvSpPr>
          <p:nvPr>
            <p:ph type="ftr" sz="quarter" idx="12"/>
            <p:custDataLst>
              <p:tags r:id="rId4"/>
            </p:custDataLst>
          </p:nvPr>
        </p:nvSpPr>
        <p:spPr/>
        <p:txBody>
          <a:bodyPr/>
          <a:lstStyle>
            <a:lvl1pPr>
              <a:defRPr/>
            </a:lvl1pPr>
          </a:lstStyle>
          <a:p>
            <a:endParaRPr lang="zh-CN" altLang="en-US"/>
          </a:p>
        </p:txBody>
      </p:sp>
    </p:spTree>
    <p:extLst>
      <p:ext uri="{BB962C8B-B14F-4D97-AF65-F5344CB8AC3E}">
        <p14:creationId xmlns="" xmlns:p14="http://schemas.microsoft.com/office/powerpoint/2010/main" val="3374239948"/>
      </p:ext>
    </p:extLst>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8" name="图片 7">
            <a:extLst>
              <a:ext uri="{FF2B5EF4-FFF2-40B4-BE49-F238E27FC236}">
                <a16:creationId xmlns="" xmlns:p14="http://schemas.microsoft.com/office/powerpoint/2010/main" xmlns:p15="http://schemas.microsoft.com/office/powerpoint/2012/main" xmlns:a16="http://schemas.microsoft.com/office/drawing/2014/main" id="{6702BEB9-DA71-4E63-AE99-5804C9BC2BD7}"/>
              </a:ext>
            </a:extLst>
          </p:cNvPr>
          <p:cNvPicPr>
            <a:picLocks noChangeAspect="1"/>
          </p:cNvPicPr>
          <p:nvPr userDrawn="1">
            <p:custDataLst>
              <p:tags r:id="rId1"/>
            </p:custDataLst>
          </p:nvPr>
        </p:nvPicPr>
        <p:blipFill>
          <a:blip r:embed="rId8" cstate="print">
            <a:extLst>
              <a:ext uri="{28A0092B-C50C-407E-A947-70E740481C1C}">
                <a14:useLocalDpi xmlns="" xmlns:a14="http://schemas.microsoft.com/office/drawing/2010/main" val="0"/>
              </a:ext>
            </a:extLst>
          </a:blip>
          <a:srcRect r="1437" b="41440"/>
          <a:stretch>
            <a:fillRect/>
          </a:stretch>
        </p:blipFill>
        <p:spPr>
          <a:xfrm>
            <a:off x="8297891" y="1"/>
            <a:ext cx="3892524" cy="6858000"/>
          </a:xfrm>
          <a:prstGeom prst="rect">
            <a:avLst/>
          </a:prstGeom>
        </p:spPr>
      </p:pic>
      <p:sp>
        <p:nvSpPr>
          <p:cNvPr id="2" name="标题 1">
            <a:extLst>
              <a:ext uri="{FF2B5EF4-FFF2-40B4-BE49-F238E27FC236}">
                <a16:creationId xmlns="" xmlns:p14="http://schemas.microsoft.com/office/powerpoint/2010/main" xmlns:p15="http://schemas.microsoft.com/office/powerpoint/2012/main" xmlns:a16="http://schemas.microsoft.com/office/drawing/2014/main" id="{E69D5B14-5CB0-4459-80F4-0A55F7F81A78}"/>
              </a:ext>
            </a:extLst>
          </p:cNvPr>
          <p:cNvSpPr>
            <a:spLocks noGrp="1"/>
          </p:cNvSpPr>
          <p:nvPr>
            <p:ph type="ctrTitle"/>
            <p:custDataLst>
              <p:tags r:id="rId2"/>
            </p:custDataLst>
          </p:nvPr>
        </p:nvSpPr>
        <p:spPr>
          <a:xfrm>
            <a:off x="1523802" y="1122363"/>
            <a:ext cx="914281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 xmlns:p14="http://schemas.microsoft.com/office/powerpoint/2010/main" xmlns:p15="http://schemas.microsoft.com/office/powerpoint/2012/main" xmlns:a16="http://schemas.microsoft.com/office/drawing/2014/main" id="{3BA80A25-5325-44B6-BEF7-7C1D016C0318}"/>
              </a:ext>
            </a:extLst>
          </p:cNvPr>
          <p:cNvSpPr>
            <a:spLocks noGrp="1"/>
          </p:cNvSpPr>
          <p:nvPr>
            <p:ph type="subTitle" idx="1"/>
            <p:custDataLst>
              <p:tags r:id="rId3"/>
            </p:custDataLst>
          </p:nvPr>
        </p:nvSpPr>
        <p:spPr>
          <a:xfrm>
            <a:off x="1523802" y="3602038"/>
            <a:ext cx="914281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 xmlns:p14="http://schemas.microsoft.com/office/powerpoint/2010/main" xmlns:p15="http://schemas.microsoft.com/office/powerpoint/2012/main" xmlns:a16="http://schemas.microsoft.com/office/drawing/2014/main" id="{04F96CF9-2A6D-4B70-8ADF-FC147B324B70}"/>
              </a:ext>
            </a:extLst>
          </p:cNvPr>
          <p:cNvSpPr>
            <a:spLocks noGrp="1"/>
          </p:cNvSpPr>
          <p:nvPr>
            <p:ph type="dt" sz="half" idx="10"/>
            <p:custDataLst>
              <p:tags r:id="rId4"/>
            </p:custDataLst>
          </p:nvPr>
        </p:nvSpPr>
        <p:spPr/>
        <p:txBody>
          <a:bodyPr/>
          <a:lstStyle/>
          <a:p>
            <a:fld id="{9D61EC9D-F522-4D48-B019-77B6AA8A264C}" type="datetimeFigureOut">
              <a:rPr lang="zh-CN" altLang="en-US" smtClean="0">
                <a:solidFill>
                  <a:prstClr val="black">
                    <a:tint val="75000"/>
                  </a:prstClr>
                </a:solidFill>
              </a:rPr>
              <a:pPr/>
              <a:t>2020/11/27</a:t>
            </a:fld>
            <a:endParaRPr lang="zh-CN" altLang="en-US">
              <a:solidFill>
                <a:prstClr val="black">
                  <a:tint val="75000"/>
                </a:prstClr>
              </a:solidFill>
            </a:endParaRPr>
          </a:p>
        </p:txBody>
      </p:sp>
      <p:sp>
        <p:nvSpPr>
          <p:cNvPr id="5" name="页脚占位符 4">
            <a:extLst>
              <a:ext uri="{FF2B5EF4-FFF2-40B4-BE49-F238E27FC236}">
                <a16:creationId xmlns="" xmlns:p14="http://schemas.microsoft.com/office/powerpoint/2010/main" xmlns:p15="http://schemas.microsoft.com/office/powerpoint/2012/main" xmlns:a16="http://schemas.microsoft.com/office/drawing/2014/main" id="{3EA7A0DA-58E8-4ACC-9FBF-43DF1F6BBCFE}"/>
              </a:ext>
            </a:extLst>
          </p:cNvPr>
          <p:cNvSpPr>
            <a:spLocks noGrp="1"/>
          </p:cNvSpPr>
          <p:nvPr>
            <p:ph type="ftr" sz="quarter" idx="11"/>
            <p:custDataLst>
              <p:tags r:id="rId5"/>
            </p:custDataLst>
          </p:nvPr>
        </p:nvSpPr>
        <p:spPr/>
        <p:txBody>
          <a:bodyPr/>
          <a:lstStyle/>
          <a:p>
            <a:endParaRPr lang="zh-CN" altLang="en-US">
              <a:solidFill>
                <a:prstClr val="black">
                  <a:tint val="75000"/>
                </a:prstClr>
              </a:solidFill>
            </a:endParaRPr>
          </a:p>
        </p:txBody>
      </p:sp>
      <p:sp>
        <p:nvSpPr>
          <p:cNvPr id="6" name="灯片编号占位符 5">
            <a:extLst>
              <a:ext uri="{FF2B5EF4-FFF2-40B4-BE49-F238E27FC236}">
                <a16:creationId xmlns="" xmlns:p14="http://schemas.microsoft.com/office/powerpoint/2010/main" xmlns:p15="http://schemas.microsoft.com/office/powerpoint/2012/main" xmlns:a16="http://schemas.microsoft.com/office/drawing/2014/main" id="{BBC6495E-9B33-4B6B-80AB-E32E276567E8}"/>
              </a:ext>
            </a:extLst>
          </p:cNvPr>
          <p:cNvSpPr>
            <a:spLocks noGrp="1"/>
          </p:cNvSpPr>
          <p:nvPr>
            <p:ph type="sldNum" sz="quarter" idx="12"/>
            <p:custDataLst>
              <p:tags r:id="rId6"/>
            </p:custDataLst>
          </p:nvPr>
        </p:nvSpPr>
        <p:spPr/>
        <p:txBody>
          <a:bodyPr/>
          <a:lstStyle/>
          <a:p>
            <a:fld id="{71CB2098-21CB-4FCE-A83B-24C2DCF87E4D}"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 xmlns:p14="http://schemas.microsoft.com/office/powerpoint/2010/main" val="1825850179"/>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 xmlns:p14="http://schemas.microsoft.com/office/powerpoint/2010/main" xmlns:p15="http://schemas.microsoft.com/office/powerpoint/2012/main" xmlns:a16="http://schemas.microsoft.com/office/drawing/2014/main" id="{FE9848CB-DAEE-4C9C-9511-7FFA83DBD356}"/>
              </a:ext>
            </a:extLst>
          </p:cNvPr>
          <p:cNvSpPr>
            <a:spLocks noGrp="1"/>
          </p:cNvSpPr>
          <p:nvPr>
            <p:ph type="title"/>
            <p:custDataLst>
              <p:tags r:id="rId1"/>
            </p:custDataLst>
          </p:nvPr>
        </p:nvSpPr>
        <p:spPr/>
        <p:txBody>
          <a:bodyPr/>
          <a:lstStyle/>
          <a:p>
            <a:r>
              <a:rPr lang="zh-CN" altLang="en-US"/>
              <a:t>单击此处编辑母版标题样式</a:t>
            </a:r>
          </a:p>
        </p:txBody>
      </p:sp>
      <p:sp>
        <p:nvSpPr>
          <p:cNvPr id="3" name="内容占位符 2">
            <a:extLst>
              <a:ext uri="{FF2B5EF4-FFF2-40B4-BE49-F238E27FC236}">
                <a16:creationId xmlns="" xmlns:p14="http://schemas.microsoft.com/office/powerpoint/2010/main" xmlns:p15="http://schemas.microsoft.com/office/powerpoint/2012/main" xmlns:a16="http://schemas.microsoft.com/office/drawing/2014/main" id="{2175455F-616A-454F-BD76-0516AE7B7BA3}"/>
              </a:ext>
            </a:extLst>
          </p:cNvPr>
          <p:cNvSpPr>
            <a:spLocks noGrp="1"/>
          </p:cNvSpPr>
          <p:nvPr>
            <p:ph idx="1"/>
            <p:custDataLst>
              <p:tags r:id="rId2"/>
            </p:custDataLst>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 xmlns:p14="http://schemas.microsoft.com/office/powerpoint/2010/main" xmlns:p15="http://schemas.microsoft.com/office/powerpoint/2012/main" xmlns:a16="http://schemas.microsoft.com/office/drawing/2014/main" id="{20243AE9-5D26-42F2-B03F-EB5CAEC49C45}"/>
              </a:ext>
            </a:extLst>
          </p:cNvPr>
          <p:cNvSpPr>
            <a:spLocks noGrp="1"/>
          </p:cNvSpPr>
          <p:nvPr>
            <p:ph type="dt" sz="half" idx="10"/>
            <p:custDataLst>
              <p:tags r:id="rId3"/>
            </p:custDataLst>
          </p:nvPr>
        </p:nvSpPr>
        <p:spPr/>
        <p:txBody>
          <a:bodyPr/>
          <a:lstStyle/>
          <a:p>
            <a:fld id="{9D61EC9D-F522-4D48-B019-77B6AA8A264C}" type="datetimeFigureOut">
              <a:rPr lang="zh-CN" altLang="en-US" smtClean="0">
                <a:solidFill>
                  <a:prstClr val="black">
                    <a:tint val="75000"/>
                  </a:prstClr>
                </a:solidFill>
              </a:rPr>
              <a:pPr/>
              <a:t>2020/11/27</a:t>
            </a:fld>
            <a:endParaRPr lang="zh-CN" altLang="en-US">
              <a:solidFill>
                <a:prstClr val="black">
                  <a:tint val="75000"/>
                </a:prstClr>
              </a:solidFill>
            </a:endParaRPr>
          </a:p>
        </p:txBody>
      </p:sp>
      <p:sp>
        <p:nvSpPr>
          <p:cNvPr id="5" name="页脚占位符 4">
            <a:extLst>
              <a:ext uri="{FF2B5EF4-FFF2-40B4-BE49-F238E27FC236}">
                <a16:creationId xmlns="" xmlns:p14="http://schemas.microsoft.com/office/powerpoint/2010/main" xmlns:p15="http://schemas.microsoft.com/office/powerpoint/2012/main" xmlns:a16="http://schemas.microsoft.com/office/drawing/2014/main" id="{20800F17-3143-45A4-806B-467BD94976C2}"/>
              </a:ext>
            </a:extLst>
          </p:cNvPr>
          <p:cNvSpPr>
            <a:spLocks noGrp="1"/>
          </p:cNvSpPr>
          <p:nvPr>
            <p:ph type="ftr" sz="quarter" idx="11"/>
            <p:custDataLst>
              <p:tags r:id="rId4"/>
            </p:custDataLst>
          </p:nvPr>
        </p:nvSpPr>
        <p:spPr/>
        <p:txBody>
          <a:bodyPr/>
          <a:lstStyle/>
          <a:p>
            <a:endParaRPr lang="zh-CN" altLang="en-US">
              <a:solidFill>
                <a:prstClr val="black">
                  <a:tint val="75000"/>
                </a:prstClr>
              </a:solidFill>
            </a:endParaRPr>
          </a:p>
        </p:txBody>
      </p:sp>
      <p:sp>
        <p:nvSpPr>
          <p:cNvPr id="6" name="灯片编号占位符 5">
            <a:extLst>
              <a:ext uri="{FF2B5EF4-FFF2-40B4-BE49-F238E27FC236}">
                <a16:creationId xmlns="" xmlns:p14="http://schemas.microsoft.com/office/powerpoint/2010/main" xmlns:p15="http://schemas.microsoft.com/office/powerpoint/2012/main" xmlns:a16="http://schemas.microsoft.com/office/drawing/2014/main" id="{12F34D03-8556-4AE9-8CD4-9355BA7914CD}"/>
              </a:ext>
            </a:extLst>
          </p:cNvPr>
          <p:cNvSpPr>
            <a:spLocks noGrp="1"/>
          </p:cNvSpPr>
          <p:nvPr>
            <p:ph type="sldNum" sz="quarter" idx="12"/>
            <p:custDataLst>
              <p:tags r:id="rId5"/>
            </p:custDataLst>
          </p:nvPr>
        </p:nvSpPr>
        <p:spPr/>
        <p:txBody>
          <a:bodyPr/>
          <a:lstStyle/>
          <a:p>
            <a:fld id="{71CB2098-21CB-4FCE-A83B-24C2DCF87E4D}"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 xmlns:p14="http://schemas.microsoft.com/office/powerpoint/2010/main" val="557280536"/>
      </p:ext>
    </p:extLst>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 xmlns:p14="http://schemas.microsoft.com/office/powerpoint/2010/main" xmlns:p15="http://schemas.microsoft.com/office/powerpoint/2012/main" xmlns:a16="http://schemas.microsoft.com/office/drawing/2014/main" id="{05484ADA-2B77-4182-A747-C819C53EE34E}"/>
              </a:ext>
            </a:extLst>
          </p:cNvPr>
          <p:cNvSpPr>
            <a:spLocks noGrp="1"/>
          </p:cNvSpPr>
          <p:nvPr>
            <p:ph type="title"/>
            <p:custDataLst>
              <p:tags r:id="rId1"/>
            </p:custDataLst>
          </p:nvPr>
        </p:nvSpPr>
        <p:spPr>
          <a:xfrm>
            <a:off x="831742" y="1709751"/>
            <a:ext cx="10514231"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 xmlns:p14="http://schemas.microsoft.com/office/powerpoint/2010/main" xmlns:p15="http://schemas.microsoft.com/office/powerpoint/2012/main" xmlns:a16="http://schemas.microsoft.com/office/drawing/2014/main" id="{2CAC61B6-2842-4275-8FCD-668E3129DBE4}"/>
              </a:ext>
            </a:extLst>
          </p:cNvPr>
          <p:cNvSpPr>
            <a:spLocks noGrp="1"/>
          </p:cNvSpPr>
          <p:nvPr>
            <p:ph type="body" idx="1"/>
            <p:custDataLst>
              <p:tags r:id="rId2"/>
            </p:custDataLst>
          </p:nvPr>
        </p:nvSpPr>
        <p:spPr>
          <a:xfrm>
            <a:off x="831742" y="4589476"/>
            <a:ext cx="10514231"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 xmlns:p14="http://schemas.microsoft.com/office/powerpoint/2010/main" xmlns:p15="http://schemas.microsoft.com/office/powerpoint/2012/main" xmlns:a16="http://schemas.microsoft.com/office/drawing/2014/main" id="{209FD002-3428-419E-846B-AE18EA8B873C}"/>
              </a:ext>
            </a:extLst>
          </p:cNvPr>
          <p:cNvSpPr>
            <a:spLocks noGrp="1"/>
          </p:cNvSpPr>
          <p:nvPr>
            <p:ph type="dt" sz="half" idx="10"/>
            <p:custDataLst>
              <p:tags r:id="rId3"/>
            </p:custDataLst>
          </p:nvPr>
        </p:nvSpPr>
        <p:spPr/>
        <p:txBody>
          <a:bodyPr/>
          <a:lstStyle/>
          <a:p>
            <a:fld id="{9D61EC9D-F522-4D48-B019-77B6AA8A264C}" type="datetimeFigureOut">
              <a:rPr lang="zh-CN" altLang="en-US" smtClean="0">
                <a:solidFill>
                  <a:prstClr val="black">
                    <a:tint val="75000"/>
                  </a:prstClr>
                </a:solidFill>
              </a:rPr>
              <a:pPr/>
              <a:t>2020/11/27</a:t>
            </a:fld>
            <a:endParaRPr lang="zh-CN" altLang="en-US">
              <a:solidFill>
                <a:prstClr val="black">
                  <a:tint val="75000"/>
                </a:prstClr>
              </a:solidFill>
            </a:endParaRPr>
          </a:p>
        </p:txBody>
      </p:sp>
      <p:sp>
        <p:nvSpPr>
          <p:cNvPr id="5" name="页脚占位符 4">
            <a:extLst>
              <a:ext uri="{FF2B5EF4-FFF2-40B4-BE49-F238E27FC236}">
                <a16:creationId xmlns="" xmlns:p14="http://schemas.microsoft.com/office/powerpoint/2010/main" xmlns:p15="http://schemas.microsoft.com/office/powerpoint/2012/main" xmlns:a16="http://schemas.microsoft.com/office/drawing/2014/main" id="{230EF736-A5C4-458E-BF98-9732583DF433}"/>
              </a:ext>
            </a:extLst>
          </p:cNvPr>
          <p:cNvSpPr>
            <a:spLocks noGrp="1"/>
          </p:cNvSpPr>
          <p:nvPr>
            <p:ph type="ftr" sz="quarter" idx="11"/>
            <p:custDataLst>
              <p:tags r:id="rId4"/>
            </p:custDataLst>
          </p:nvPr>
        </p:nvSpPr>
        <p:spPr/>
        <p:txBody>
          <a:bodyPr/>
          <a:lstStyle/>
          <a:p>
            <a:endParaRPr lang="zh-CN" altLang="en-US">
              <a:solidFill>
                <a:prstClr val="black">
                  <a:tint val="75000"/>
                </a:prstClr>
              </a:solidFill>
            </a:endParaRPr>
          </a:p>
        </p:txBody>
      </p:sp>
      <p:sp>
        <p:nvSpPr>
          <p:cNvPr id="6" name="灯片编号占位符 5">
            <a:extLst>
              <a:ext uri="{FF2B5EF4-FFF2-40B4-BE49-F238E27FC236}">
                <a16:creationId xmlns="" xmlns:p14="http://schemas.microsoft.com/office/powerpoint/2010/main" xmlns:p15="http://schemas.microsoft.com/office/powerpoint/2012/main" xmlns:a16="http://schemas.microsoft.com/office/drawing/2014/main" id="{F4C397ED-F499-4D99-903A-7A18215E0135}"/>
              </a:ext>
            </a:extLst>
          </p:cNvPr>
          <p:cNvSpPr>
            <a:spLocks noGrp="1"/>
          </p:cNvSpPr>
          <p:nvPr>
            <p:ph type="sldNum" sz="quarter" idx="12"/>
            <p:custDataLst>
              <p:tags r:id="rId5"/>
            </p:custDataLst>
          </p:nvPr>
        </p:nvSpPr>
        <p:spPr/>
        <p:txBody>
          <a:bodyPr/>
          <a:lstStyle/>
          <a:p>
            <a:fld id="{71CB2098-21CB-4FCE-A83B-24C2DCF87E4D}"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 xmlns:p14="http://schemas.microsoft.com/office/powerpoint/2010/main" val="1052555129"/>
      </p:ext>
    </p:extLst>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 xmlns:p14="http://schemas.microsoft.com/office/powerpoint/2010/main" xmlns:p15="http://schemas.microsoft.com/office/powerpoint/2012/main" xmlns:a16="http://schemas.microsoft.com/office/drawing/2014/main" id="{3BE7D09F-5685-4784-B5A4-D9C945B0BA36}"/>
              </a:ext>
            </a:extLst>
          </p:cNvPr>
          <p:cNvSpPr>
            <a:spLocks noGrp="1"/>
          </p:cNvSpPr>
          <p:nvPr>
            <p:ph type="title"/>
            <p:custDataLst>
              <p:tags r:id="rId1"/>
            </p:custDataLst>
          </p:nvPr>
        </p:nvSpPr>
        <p:spPr/>
        <p:txBody>
          <a:bodyPr/>
          <a:lstStyle/>
          <a:p>
            <a:r>
              <a:rPr lang="zh-CN" altLang="en-US"/>
              <a:t>单击此处编辑母版标题样式</a:t>
            </a:r>
          </a:p>
        </p:txBody>
      </p:sp>
      <p:sp>
        <p:nvSpPr>
          <p:cNvPr id="3" name="内容占位符 2">
            <a:extLst>
              <a:ext uri="{FF2B5EF4-FFF2-40B4-BE49-F238E27FC236}">
                <a16:creationId xmlns="" xmlns:p14="http://schemas.microsoft.com/office/powerpoint/2010/main" xmlns:p15="http://schemas.microsoft.com/office/powerpoint/2012/main" xmlns:a16="http://schemas.microsoft.com/office/drawing/2014/main" id="{9986B927-4A7F-429E-9118-A9FAADCE7CAA}"/>
              </a:ext>
            </a:extLst>
          </p:cNvPr>
          <p:cNvSpPr>
            <a:spLocks noGrp="1"/>
          </p:cNvSpPr>
          <p:nvPr>
            <p:ph sz="half" idx="1"/>
            <p:custDataLst>
              <p:tags r:id="rId2"/>
            </p:custDataLst>
          </p:nvPr>
        </p:nvSpPr>
        <p:spPr>
          <a:xfrm>
            <a:off x="838091" y="1825625"/>
            <a:ext cx="5180926"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 xmlns:p14="http://schemas.microsoft.com/office/powerpoint/2010/main" xmlns:p15="http://schemas.microsoft.com/office/powerpoint/2012/main" xmlns:a16="http://schemas.microsoft.com/office/drawing/2014/main" id="{E275525B-EB61-401F-BE9F-C0079F1F646D}"/>
              </a:ext>
            </a:extLst>
          </p:cNvPr>
          <p:cNvSpPr>
            <a:spLocks noGrp="1"/>
          </p:cNvSpPr>
          <p:nvPr>
            <p:ph sz="half" idx="2"/>
            <p:custDataLst>
              <p:tags r:id="rId3"/>
            </p:custDataLst>
          </p:nvPr>
        </p:nvSpPr>
        <p:spPr>
          <a:xfrm>
            <a:off x="6171396" y="1825625"/>
            <a:ext cx="5180926"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 xmlns:p14="http://schemas.microsoft.com/office/powerpoint/2010/main" xmlns:p15="http://schemas.microsoft.com/office/powerpoint/2012/main" xmlns:a16="http://schemas.microsoft.com/office/drawing/2014/main" id="{9CFDFE10-392C-4DB1-B275-1517DAE33908}"/>
              </a:ext>
            </a:extLst>
          </p:cNvPr>
          <p:cNvSpPr>
            <a:spLocks noGrp="1"/>
          </p:cNvSpPr>
          <p:nvPr>
            <p:ph type="dt" sz="half" idx="10"/>
            <p:custDataLst>
              <p:tags r:id="rId4"/>
            </p:custDataLst>
          </p:nvPr>
        </p:nvSpPr>
        <p:spPr/>
        <p:txBody>
          <a:bodyPr/>
          <a:lstStyle/>
          <a:p>
            <a:fld id="{9D61EC9D-F522-4D48-B019-77B6AA8A264C}" type="datetimeFigureOut">
              <a:rPr lang="zh-CN" altLang="en-US" smtClean="0">
                <a:solidFill>
                  <a:prstClr val="black">
                    <a:tint val="75000"/>
                  </a:prstClr>
                </a:solidFill>
              </a:rPr>
              <a:pPr/>
              <a:t>2020/11/27</a:t>
            </a:fld>
            <a:endParaRPr lang="zh-CN" altLang="en-US">
              <a:solidFill>
                <a:prstClr val="black">
                  <a:tint val="75000"/>
                </a:prstClr>
              </a:solidFill>
            </a:endParaRPr>
          </a:p>
        </p:txBody>
      </p:sp>
      <p:sp>
        <p:nvSpPr>
          <p:cNvPr id="6" name="页脚占位符 5">
            <a:extLst>
              <a:ext uri="{FF2B5EF4-FFF2-40B4-BE49-F238E27FC236}">
                <a16:creationId xmlns="" xmlns:p14="http://schemas.microsoft.com/office/powerpoint/2010/main" xmlns:p15="http://schemas.microsoft.com/office/powerpoint/2012/main" xmlns:a16="http://schemas.microsoft.com/office/drawing/2014/main" id="{8119FC6A-B640-4453-91F6-7AB00015CDC5}"/>
              </a:ext>
            </a:extLst>
          </p:cNvPr>
          <p:cNvSpPr>
            <a:spLocks noGrp="1"/>
          </p:cNvSpPr>
          <p:nvPr>
            <p:ph type="ftr" sz="quarter" idx="11"/>
            <p:custDataLst>
              <p:tags r:id="rId5"/>
            </p:custDataLst>
          </p:nvPr>
        </p:nvSpPr>
        <p:spPr/>
        <p:txBody>
          <a:bodyPr/>
          <a:lstStyle/>
          <a:p>
            <a:endParaRPr lang="zh-CN" altLang="en-US">
              <a:solidFill>
                <a:prstClr val="black">
                  <a:tint val="75000"/>
                </a:prstClr>
              </a:solidFill>
            </a:endParaRPr>
          </a:p>
        </p:txBody>
      </p:sp>
      <p:sp>
        <p:nvSpPr>
          <p:cNvPr id="7" name="灯片编号占位符 6">
            <a:extLst>
              <a:ext uri="{FF2B5EF4-FFF2-40B4-BE49-F238E27FC236}">
                <a16:creationId xmlns="" xmlns:p14="http://schemas.microsoft.com/office/powerpoint/2010/main" xmlns:p15="http://schemas.microsoft.com/office/powerpoint/2012/main" xmlns:a16="http://schemas.microsoft.com/office/drawing/2014/main" id="{F721BEE5-C58D-4A2A-9B2A-111E1DB25D9B}"/>
              </a:ext>
            </a:extLst>
          </p:cNvPr>
          <p:cNvSpPr>
            <a:spLocks noGrp="1"/>
          </p:cNvSpPr>
          <p:nvPr>
            <p:ph type="sldNum" sz="quarter" idx="12"/>
            <p:custDataLst>
              <p:tags r:id="rId6"/>
            </p:custDataLst>
          </p:nvPr>
        </p:nvSpPr>
        <p:spPr/>
        <p:txBody>
          <a:bodyPr/>
          <a:lstStyle/>
          <a:p>
            <a:fld id="{71CB2098-21CB-4FCE-A83B-24C2DCF87E4D}"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 xmlns:p14="http://schemas.microsoft.com/office/powerpoint/2010/main" val="3363514118"/>
      </p:ext>
    </p:extLst>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 xmlns:p14="http://schemas.microsoft.com/office/powerpoint/2010/main" xmlns:p15="http://schemas.microsoft.com/office/powerpoint/2012/main" xmlns:a16="http://schemas.microsoft.com/office/drawing/2014/main" id="{F9E9BBF1-EF01-45A9-944D-C46D19A3506C}"/>
              </a:ext>
            </a:extLst>
          </p:cNvPr>
          <p:cNvSpPr>
            <a:spLocks noGrp="1"/>
          </p:cNvSpPr>
          <p:nvPr>
            <p:ph type="title"/>
            <p:custDataLst>
              <p:tags r:id="rId1"/>
            </p:custDataLst>
          </p:nvPr>
        </p:nvSpPr>
        <p:spPr>
          <a:xfrm>
            <a:off x="839680" y="365129"/>
            <a:ext cx="10514231" cy="1325563"/>
          </a:xfrm>
        </p:spPr>
        <p:txBody>
          <a:bodyPr/>
          <a:lstStyle/>
          <a:p>
            <a:r>
              <a:rPr lang="zh-CN" altLang="en-US"/>
              <a:t>单击此处编辑母版标题样式</a:t>
            </a:r>
          </a:p>
        </p:txBody>
      </p:sp>
      <p:sp>
        <p:nvSpPr>
          <p:cNvPr id="3" name="文本占位符 2">
            <a:extLst>
              <a:ext uri="{FF2B5EF4-FFF2-40B4-BE49-F238E27FC236}">
                <a16:creationId xmlns="" xmlns:p14="http://schemas.microsoft.com/office/powerpoint/2010/main" xmlns:p15="http://schemas.microsoft.com/office/powerpoint/2012/main" xmlns:a16="http://schemas.microsoft.com/office/drawing/2014/main" id="{611258F0-6DA3-4F11-AF34-E16DE823BF46}"/>
              </a:ext>
            </a:extLst>
          </p:cNvPr>
          <p:cNvSpPr>
            <a:spLocks noGrp="1"/>
          </p:cNvSpPr>
          <p:nvPr>
            <p:ph type="body" idx="1"/>
            <p:custDataLst>
              <p:tags r:id="rId2"/>
            </p:custDataLst>
          </p:nvPr>
        </p:nvSpPr>
        <p:spPr>
          <a:xfrm>
            <a:off x="839686" y="1681163"/>
            <a:ext cx="515711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 xmlns:p14="http://schemas.microsoft.com/office/powerpoint/2010/main" xmlns:p15="http://schemas.microsoft.com/office/powerpoint/2012/main" xmlns:a16="http://schemas.microsoft.com/office/drawing/2014/main" id="{1C695E92-451C-4C0A-9A90-D3ABAB6B7BCB}"/>
              </a:ext>
            </a:extLst>
          </p:cNvPr>
          <p:cNvSpPr>
            <a:spLocks noGrp="1"/>
          </p:cNvSpPr>
          <p:nvPr>
            <p:ph sz="half" idx="2"/>
            <p:custDataLst>
              <p:tags r:id="rId3"/>
            </p:custDataLst>
          </p:nvPr>
        </p:nvSpPr>
        <p:spPr>
          <a:xfrm>
            <a:off x="839686" y="2505075"/>
            <a:ext cx="515711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 xmlns:p14="http://schemas.microsoft.com/office/powerpoint/2010/main" xmlns:p15="http://schemas.microsoft.com/office/powerpoint/2012/main" xmlns:a16="http://schemas.microsoft.com/office/drawing/2014/main" id="{3D76E50C-A045-4374-8F6E-CF7C582E5EA5}"/>
              </a:ext>
            </a:extLst>
          </p:cNvPr>
          <p:cNvSpPr>
            <a:spLocks noGrp="1"/>
          </p:cNvSpPr>
          <p:nvPr>
            <p:ph type="body" sz="quarter" idx="3"/>
            <p:custDataLst>
              <p:tags r:id="rId4"/>
            </p:custDataLst>
          </p:nvPr>
        </p:nvSpPr>
        <p:spPr>
          <a:xfrm>
            <a:off x="6171405" y="1681163"/>
            <a:ext cx="5182513"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 xmlns:p14="http://schemas.microsoft.com/office/powerpoint/2010/main" xmlns:p15="http://schemas.microsoft.com/office/powerpoint/2012/main" xmlns:a16="http://schemas.microsoft.com/office/drawing/2014/main" id="{B56F1CA1-B1B3-472F-A1EA-7D61167438BA}"/>
              </a:ext>
            </a:extLst>
          </p:cNvPr>
          <p:cNvSpPr>
            <a:spLocks noGrp="1"/>
          </p:cNvSpPr>
          <p:nvPr>
            <p:ph sz="quarter" idx="4"/>
            <p:custDataLst>
              <p:tags r:id="rId5"/>
            </p:custDataLst>
          </p:nvPr>
        </p:nvSpPr>
        <p:spPr>
          <a:xfrm>
            <a:off x="6171405" y="2505075"/>
            <a:ext cx="5182513"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 xmlns:p14="http://schemas.microsoft.com/office/powerpoint/2010/main" xmlns:p15="http://schemas.microsoft.com/office/powerpoint/2012/main" xmlns:a16="http://schemas.microsoft.com/office/drawing/2014/main" id="{65C87994-C07E-4910-A4FC-D8CCDFD4825E}"/>
              </a:ext>
            </a:extLst>
          </p:cNvPr>
          <p:cNvSpPr>
            <a:spLocks noGrp="1"/>
          </p:cNvSpPr>
          <p:nvPr>
            <p:ph type="dt" sz="half" idx="10"/>
            <p:custDataLst>
              <p:tags r:id="rId6"/>
            </p:custDataLst>
          </p:nvPr>
        </p:nvSpPr>
        <p:spPr/>
        <p:txBody>
          <a:bodyPr/>
          <a:lstStyle/>
          <a:p>
            <a:fld id="{9D61EC9D-F522-4D48-B019-77B6AA8A264C}" type="datetimeFigureOut">
              <a:rPr lang="zh-CN" altLang="en-US" smtClean="0">
                <a:solidFill>
                  <a:prstClr val="black">
                    <a:tint val="75000"/>
                  </a:prstClr>
                </a:solidFill>
              </a:rPr>
              <a:pPr/>
              <a:t>2020/11/27</a:t>
            </a:fld>
            <a:endParaRPr lang="zh-CN" altLang="en-US">
              <a:solidFill>
                <a:prstClr val="black">
                  <a:tint val="75000"/>
                </a:prstClr>
              </a:solidFill>
            </a:endParaRPr>
          </a:p>
        </p:txBody>
      </p:sp>
      <p:sp>
        <p:nvSpPr>
          <p:cNvPr id="8" name="页脚占位符 7">
            <a:extLst>
              <a:ext uri="{FF2B5EF4-FFF2-40B4-BE49-F238E27FC236}">
                <a16:creationId xmlns="" xmlns:p14="http://schemas.microsoft.com/office/powerpoint/2010/main" xmlns:p15="http://schemas.microsoft.com/office/powerpoint/2012/main" xmlns:a16="http://schemas.microsoft.com/office/drawing/2014/main" id="{4731B740-786A-4A6E-A0E2-45F169B370C3}"/>
              </a:ext>
            </a:extLst>
          </p:cNvPr>
          <p:cNvSpPr>
            <a:spLocks noGrp="1"/>
          </p:cNvSpPr>
          <p:nvPr>
            <p:ph type="ftr" sz="quarter" idx="11"/>
            <p:custDataLst>
              <p:tags r:id="rId7"/>
            </p:custDataLst>
          </p:nvPr>
        </p:nvSpPr>
        <p:spPr/>
        <p:txBody>
          <a:bodyPr/>
          <a:lstStyle/>
          <a:p>
            <a:endParaRPr lang="zh-CN" altLang="en-US">
              <a:solidFill>
                <a:prstClr val="black">
                  <a:tint val="75000"/>
                </a:prstClr>
              </a:solidFill>
            </a:endParaRPr>
          </a:p>
        </p:txBody>
      </p:sp>
      <p:sp>
        <p:nvSpPr>
          <p:cNvPr id="9" name="灯片编号占位符 8">
            <a:extLst>
              <a:ext uri="{FF2B5EF4-FFF2-40B4-BE49-F238E27FC236}">
                <a16:creationId xmlns="" xmlns:p14="http://schemas.microsoft.com/office/powerpoint/2010/main" xmlns:p15="http://schemas.microsoft.com/office/powerpoint/2012/main" xmlns:a16="http://schemas.microsoft.com/office/drawing/2014/main" id="{C35AA53E-A265-493B-AFE8-BE6A06D9971E}"/>
              </a:ext>
            </a:extLst>
          </p:cNvPr>
          <p:cNvSpPr>
            <a:spLocks noGrp="1"/>
          </p:cNvSpPr>
          <p:nvPr>
            <p:ph type="sldNum" sz="quarter" idx="12"/>
            <p:custDataLst>
              <p:tags r:id="rId8"/>
            </p:custDataLst>
          </p:nvPr>
        </p:nvSpPr>
        <p:spPr/>
        <p:txBody>
          <a:bodyPr/>
          <a:lstStyle/>
          <a:p>
            <a:fld id="{71CB2098-21CB-4FCE-A83B-24C2DCF87E4D}"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 xmlns:p14="http://schemas.microsoft.com/office/powerpoint/2010/main" val="1396551869"/>
      </p:ext>
    </p:extLst>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 xmlns:p14="http://schemas.microsoft.com/office/powerpoint/2010/main" xmlns:p15="http://schemas.microsoft.com/office/powerpoint/2012/main" xmlns:a16="http://schemas.microsoft.com/office/drawing/2014/main" id="{89CC9AF2-09CA-4434-9577-027C53D9A1C2}"/>
              </a:ext>
            </a:extLst>
          </p:cNvPr>
          <p:cNvSpPr>
            <a:spLocks noGrp="1"/>
          </p:cNvSpPr>
          <p:nvPr>
            <p:ph type="title"/>
            <p:custDataLst>
              <p:tags r:id="rId1"/>
            </p:custDataLst>
          </p:nvPr>
        </p:nvSpPr>
        <p:spPr/>
        <p:txBody>
          <a:bodyPr/>
          <a:lstStyle/>
          <a:p>
            <a:r>
              <a:rPr lang="zh-CN" altLang="en-US"/>
              <a:t>单击此处编辑母版标题样式</a:t>
            </a:r>
          </a:p>
        </p:txBody>
      </p:sp>
      <p:sp>
        <p:nvSpPr>
          <p:cNvPr id="3" name="日期占位符 2">
            <a:extLst>
              <a:ext uri="{FF2B5EF4-FFF2-40B4-BE49-F238E27FC236}">
                <a16:creationId xmlns="" xmlns:p14="http://schemas.microsoft.com/office/powerpoint/2010/main" xmlns:p15="http://schemas.microsoft.com/office/powerpoint/2012/main" xmlns:a16="http://schemas.microsoft.com/office/drawing/2014/main" id="{F62381FE-5D33-4AAE-A0BE-9D8955EEC728}"/>
              </a:ext>
            </a:extLst>
          </p:cNvPr>
          <p:cNvSpPr>
            <a:spLocks noGrp="1"/>
          </p:cNvSpPr>
          <p:nvPr>
            <p:ph type="dt" sz="half" idx="10"/>
            <p:custDataLst>
              <p:tags r:id="rId2"/>
            </p:custDataLst>
          </p:nvPr>
        </p:nvSpPr>
        <p:spPr/>
        <p:txBody>
          <a:bodyPr/>
          <a:lstStyle/>
          <a:p>
            <a:fld id="{9D61EC9D-F522-4D48-B019-77B6AA8A264C}" type="datetimeFigureOut">
              <a:rPr lang="zh-CN" altLang="en-US" smtClean="0">
                <a:solidFill>
                  <a:prstClr val="black">
                    <a:tint val="75000"/>
                  </a:prstClr>
                </a:solidFill>
              </a:rPr>
              <a:pPr/>
              <a:t>2020/11/27</a:t>
            </a:fld>
            <a:endParaRPr lang="zh-CN" altLang="en-US">
              <a:solidFill>
                <a:prstClr val="black">
                  <a:tint val="75000"/>
                </a:prstClr>
              </a:solidFill>
            </a:endParaRPr>
          </a:p>
        </p:txBody>
      </p:sp>
      <p:sp>
        <p:nvSpPr>
          <p:cNvPr id="4" name="页脚占位符 3">
            <a:extLst>
              <a:ext uri="{FF2B5EF4-FFF2-40B4-BE49-F238E27FC236}">
                <a16:creationId xmlns="" xmlns:p14="http://schemas.microsoft.com/office/powerpoint/2010/main" xmlns:p15="http://schemas.microsoft.com/office/powerpoint/2012/main" xmlns:a16="http://schemas.microsoft.com/office/drawing/2014/main" id="{6DAF1D76-4EDB-4840-8734-BEA906D4C304}"/>
              </a:ext>
            </a:extLst>
          </p:cNvPr>
          <p:cNvSpPr>
            <a:spLocks noGrp="1"/>
          </p:cNvSpPr>
          <p:nvPr>
            <p:ph type="ftr" sz="quarter" idx="11"/>
            <p:custDataLst>
              <p:tags r:id="rId3"/>
            </p:custDataLst>
          </p:nvPr>
        </p:nvSpPr>
        <p:spPr/>
        <p:txBody>
          <a:bodyPr/>
          <a:lstStyle/>
          <a:p>
            <a:endParaRPr lang="zh-CN" altLang="en-US">
              <a:solidFill>
                <a:prstClr val="black">
                  <a:tint val="75000"/>
                </a:prstClr>
              </a:solidFill>
            </a:endParaRPr>
          </a:p>
        </p:txBody>
      </p:sp>
      <p:sp>
        <p:nvSpPr>
          <p:cNvPr id="5" name="灯片编号占位符 4">
            <a:extLst>
              <a:ext uri="{FF2B5EF4-FFF2-40B4-BE49-F238E27FC236}">
                <a16:creationId xmlns="" xmlns:p14="http://schemas.microsoft.com/office/powerpoint/2010/main" xmlns:p15="http://schemas.microsoft.com/office/powerpoint/2012/main" xmlns:a16="http://schemas.microsoft.com/office/drawing/2014/main" id="{B3359C4F-615A-4F8D-BF42-C6A4ED366C09}"/>
              </a:ext>
            </a:extLst>
          </p:cNvPr>
          <p:cNvSpPr>
            <a:spLocks noGrp="1"/>
          </p:cNvSpPr>
          <p:nvPr>
            <p:ph type="sldNum" sz="quarter" idx="12"/>
            <p:custDataLst>
              <p:tags r:id="rId4"/>
            </p:custDataLst>
          </p:nvPr>
        </p:nvSpPr>
        <p:spPr/>
        <p:txBody>
          <a:bodyPr/>
          <a:lstStyle/>
          <a:p>
            <a:fld id="{71CB2098-21CB-4FCE-A83B-24C2DCF87E4D}"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 xmlns:p14="http://schemas.microsoft.com/office/powerpoint/2010/main" val="3960282864"/>
      </p:ext>
    </p:extLst>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 xmlns:p14="http://schemas.microsoft.com/office/powerpoint/2010/main" xmlns:p15="http://schemas.microsoft.com/office/powerpoint/2012/main" xmlns:a16="http://schemas.microsoft.com/office/drawing/2014/main" id="{198CF8C0-CCB3-465F-8734-466EEB7C2896}"/>
              </a:ext>
            </a:extLst>
          </p:cNvPr>
          <p:cNvSpPr>
            <a:spLocks noGrp="1"/>
          </p:cNvSpPr>
          <p:nvPr>
            <p:ph type="dt" sz="half" idx="10"/>
            <p:custDataLst>
              <p:tags r:id="rId1"/>
            </p:custDataLst>
          </p:nvPr>
        </p:nvSpPr>
        <p:spPr/>
        <p:txBody>
          <a:bodyPr/>
          <a:lstStyle/>
          <a:p>
            <a:fld id="{9D61EC9D-F522-4D48-B019-77B6AA8A264C}" type="datetimeFigureOut">
              <a:rPr lang="zh-CN" altLang="en-US" smtClean="0">
                <a:solidFill>
                  <a:prstClr val="black">
                    <a:tint val="75000"/>
                  </a:prstClr>
                </a:solidFill>
              </a:rPr>
              <a:pPr/>
              <a:t>2020/11/27</a:t>
            </a:fld>
            <a:endParaRPr lang="zh-CN" altLang="en-US">
              <a:solidFill>
                <a:prstClr val="black">
                  <a:tint val="75000"/>
                </a:prstClr>
              </a:solidFill>
            </a:endParaRPr>
          </a:p>
        </p:txBody>
      </p:sp>
      <p:sp>
        <p:nvSpPr>
          <p:cNvPr id="3" name="页脚占位符 2">
            <a:extLst>
              <a:ext uri="{FF2B5EF4-FFF2-40B4-BE49-F238E27FC236}">
                <a16:creationId xmlns="" xmlns:p14="http://schemas.microsoft.com/office/powerpoint/2010/main" xmlns:p15="http://schemas.microsoft.com/office/powerpoint/2012/main" xmlns:a16="http://schemas.microsoft.com/office/drawing/2014/main" id="{23C9FED3-AD8E-4A57-8625-4E0567396C5C}"/>
              </a:ext>
            </a:extLst>
          </p:cNvPr>
          <p:cNvSpPr>
            <a:spLocks noGrp="1"/>
          </p:cNvSpPr>
          <p:nvPr>
            <p:ph type="ftr" sz="quarter" idx="11"/>
            <p:custDataLst>
              <p:tags r:id="rId2"/>
            </p:custDataLst>
          </p:nvPr>
        </p:nvSpPr>
        <p:spPr/>
        <p:txBody>
          <a:bodyPr/>
          <a:lstStyle/>
          <a:p>
            <a:endParaRPr lang="zh-CN" altLang="en-US">
              <a:solidFill>
                <a:prstClr val="black">
                  <a:tint val="75000"/>
                </a:prstClr>
              </a:solidFill>
            </a:endParaRPr>
          </a:p>
        </p:txBody>
      </p:sp>
      <p:sp>
        <p:nvSpPr>
          <p:cNvPr id="4" name="灯片编号占位符 3">
            <a:extLst>
              <a:ext uri="{FF2B5EF4-FFF2-40B4-BE49-F238E27FC236}">
                <a16:creationId xmlns="" xmlns:p14="http://schemas.microsoft.com/office/powerpoint/2010/main" xmlns:p15="http://schemas.microsoft.com/office/powerpoint/2012/main" xmlns:a16="http://schemas.microsoft.com/office/drawing/2014/main" id="{3902F75D-98A6-4CB9-BDB7-BAA607074512}"/>
              </a:ext>
            </a:extLst>
          </p:cNvPr>
          <p:cNvSpPr>
            <a:spLocks noGrp="1"/>
          </p:cNvSpPr>
          <p:nvPr>
            <p:ph type="sldNum" sz="quarter" idx="12"/>
            <p:custDataLst>
              <p:tags r:id="rId3"/>
            </p:custDataLst>
          </p:nvPr>
        </p:nvSpPr>
        <p:spPr/>
        <p:txBody>
          <a:bodyPr/>
          <a:lstStyle/>
          <a:p>
            <a:fld id="{71CB2098-21CB-4FCE-A83B-24C2DCF87E4D}"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 xmlns:p14="http://schemas.microsoft.com/office/powerpoint/2010/main" val="1107408430"/>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内容占位符 2"/>
          <p:cNvSpPr>
            <a:spLocks noGrp="1"/>
          </p:cNvSpPr>
          <p:nvPr>
            <p:ph idx="1"/>
          </p:nvPr>
        </p:nvSpPr>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2020/11/27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 xmlns:p14="http://schemas.microsoft.com/office/powerpoint/2010/main" xmlns:p15="http://schemas.microsoft.com/office/powerpoint/2012/main" xmlns:a16="http://schemas.microsoft.com/office/drawing/2014/main" id="{A2EE0DC3-9405-42A5-998D-8E3A43CD66C5}"/>
              </a:ext>
            </a:extLst>
          </p:cNvPr>
          <p:cNvSpPr>
            <a:spLocks noGrp="1"/>
          </p:cNvSpPr>
          <p:nvPr>
            <p:ph type="title"/>
            <p:custDataLst>
              <p:tags r:id="rId1"/>
            </p:custDataLst>
          </p:nvPr>
        </p:nvSpPr>
        <p:spPr>
          <a:xfrm>
            <a:off x="839679" y="457200"/>
            <a:ext cx="3931725"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 xmlns:p14="http://schemas.microsoft.com/office/powerpoint/2010/main" xmlns:p15="http://schemas.microsoft.com/office/powerpoint/2012/main" xmlns:a16="http://schemas.microsoft.com/office/drawing/2014/main" id="{DA635D34-E81D-4FDB-8C95-6EE06C5F3FEC}"/>
              </a:ext>
            </a:extLst>
          </p:cNvPr>
          <p:cNvSpPr>
            <a:spLocks noGrp="1"/>
          </p:cNvSpPr>
          <p:nvPr>
            <p:ph idx="1"/>
            <p:custDataLst>
              <p:tags r:id="rId2"/>
            </p:custDataLst>
          </p:nvPr>
        </p:nvSpPr>
        <p:spPr>
          <a:xfrm>
            <a:off x="5182513" y="987438"/>
            <a:ext cx="6171397"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 xmlns:p14="http://schemas.microsoft.com/office/powerpoint/2010/main" xmlns:p15="http://schemas.microsoft.com/office/powerpoint/2012/main" xmlns:a16="http://schemas.microsoft.com/office/drawing/2014/main" id="{AFAD1242-D448-4332-BF0D-DD488CADC32D}"/>
              </a:ext>
            </a:extLst>
          </p:cNvPr>
          <p:cNvSpPr>
            <a:spLocks noGrp="1"/>
          </p:cNvSpPr>
          <p:nvPr>
            <p:ph type="body" sz="half" idx="2"/>
            <p:custDataLst>
              <p:tags r:id="rId3"/>
            </p:custDataLst>
          </p:nvPr>
        </p:nvSpPr>
        <p:spPr>
          <a:xfrm>
            <a:off x="839679" y="2057400"/>
            <a:ext cx="393172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 xmlns:p14="http://schemas.microsoft.com/office/powerpoint/2010/main" xmlns:p15="http://schemas.microsoft.com/office/powerpoint/2012/main" xmlns:a16="http://schemas.microsoft.com/office/drawing/2014/main" id="{F3D15A2D-80EE-45F1-A756-A5BA8EFD815B}"/>
              </a:ext>
            </a:extLst>
          </p:cNvPr>
          <p:cNvSpPr>
            <a:spLocks noGrp="1"/>
          </p:cNvSpPr>
          <p:nvPr>
            <p:ph type="dt" sz="half" idx="10"/>
            <p:custDataLst>
              <p:tags r:id="rId4"/>
            </p:custDataLst>
          </p:nvPr>
        </p:nvSpPr>
        <p:spPr/>
        <p:txBody>
          <a:bodyPr/>
          <a:lstStyle/>
          <a:p>
            <a:fld id="{9D61EC9D-F522-4D48-B019-77B6AA8A264C}" type="datetimeFigureOut">
              <a:rPr lang="zh-CN" altLang="en-US" smtClean="0">
                <a:solidFill>
                  <a:prstClr val="black">
                    <a:tint val="75000"/>
                  </a:prstClr>
                </a:solidFill>
              </a:rPr>
              <a:pPr/>
              <a:t>2020/11/27</a:t>
            </a:fld>
            <a:endParaRPr lang="zh-CN" altLang="en-US">
              <a:solidFill>
                <a:prstClr val="black">
                  <a:tint val="75000"/>
                </a:prstClr>
              </a:solidFill>
            </a:endParaRPr>
          </a:p>
        </p:txBody>
      </p:sp>
      <p:sp>
        <p:nvSpPr>
          <p:cNvPr id="6" name="页脚占位符 5">
            <a:extLst>
              <a:ext uri="{FF2B5EF4-FFF2-40B4-BE49-F238E27FC236}">
                <a16:creationId xmlns="" xmlns:p14="http://schemas.microsoft.com/office/powerpoint/2010/main" xmlns:p15="http://schemas.microsoft.com/office/powerpoint/2012/main" xmlns:a16="http://schemas.microsoft.com/office/drawing/2014/main" id="{688974C4-F8C6-49DD-8B81-CD3310B812E9}"/>
              </a:ext>
            </a:extLst>
          </p:cNvPr>
          <p:cNvSpPr>
            <a:spLocks noGrp="1"/>
          </p:cNvSpPr>
          <p:nvPr>
            <p:ph type="ftr" sz="quarter" idx="11"/>
            <p:custDataLst>
              <p:tags r:id="rId5"/>
            </p:custDataLst>
          </p:nvPr>
        </p:nvSpPr>
        <p:spPr/>
        <p:txBody>
          <a:bodyPr/>
          <a:lstStyle/>
          <a:p>
            <a:endParaRPr lang="zh-CN" altLang="en-US">
              <a:solidFill>
                <a:prstClr val="black">
                  <a:tint val="75000"/>
                </a:prstClr>
              </a:solidFill>
            </a:endParaRPr>
          </a:p>
        </p:txBody>
      </p:sp>
      <p:sp>
        <p:nvSpPr>
          <p:cNvPr id="7" name="灯片编号占位符 6">
            <a:extLst>
              <a:ext uri="{FF2B5EF4-FFF2-40B4-BE49-F238E27FC236}">
                <a16:creationId xmlns="" xmlns:p14="http://schemas.microsoft.com/office/powerpoint/2010/main" xmlns:p15="http://schemas.microsoft.com/office/powerpoint/2012/main" xmlns:a16="http://schemas.microsoft.com/office/drawing/2014/main" id="{46224E15-CB2D-4065-A794-FE0AD7CB4896}"/>
              </a:ext>
            </a:extLst>
          </p:cNvPr>
          <p:cNvSpPr>
            <a:spLocks noGrp="1"/>
          </p:cNvSpPr>
          <p:nvPr>
            <p:ph type="sldNum" sz="quarter" idx="12"/>
            <p:custDataLst>
              <p:tags r:id="rId6"/>
            </p:custDataLst>
          </p:nvPr>
        </p:nvSpPr>
        <p:spPr/>
        <p:txBody>
          <a:bodyPr/>
          <a:lstStyle/>
          <a:p>
            <a:fld id="{71CB2098-21CB-4FCE-A83B-24C2DCF87E4D}"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 xmlns:p14="http://schemas.microsoft.com/office/powerpoint/2010/main" val="3479232655"/>
      </p:ext>
    </p:extLst>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 xmlns:p14="http://schemas.microsoft.com/office/powerpoint/2010/main" xmlns:p15="http://schemas.microsoft.com/office/powerpoint/2012/main" xmlns:a16="http://schemas.microsoft.com/office/drawing/2014/main" id="{34BAD590-15CD-4449-A4EA-88C56602B74C}"/>
              </a:ext>
            </a:extLst>
          </p:cNvPr>
          <p:cNvSpPr>
            <a:spLocks noGrp="1"/>
          </p:cNvSpPr>
          <p:nvPr>
            <p:ph type="title"/>
            <p:custDataLst>
              <p:tags r:id="rId1"/>
            </p:custDataLst>
          </p:nvPr>
        </p:nvSpPr>
        <p:spPr>
          <a:xfrm>
            <a:off x="839679" y="457200"/>
            <a:ext cx="3931725"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 xmlns:p14="http://schemas.microsoft.com/office/powerpoint/2010/main" xmlns:p15="http://schemas.microsoft.com/office/powerpoint/2012/main" xmlns:a16="http://schemas.microsoft.com/office/drawing/2014/main" id="{5ACE0BFB-9118-46B7-A84B-AE3C33D41985}"/>
              </a:ext>
            </a:extLst>
          </p:cNvPr>
          <p:cNvSpPr>
            <a:spLocks noGrp="1"/>
          </p:cNvSpPr>
          <p:nvPr>
            <p:ph type="pic" idx="1"/>
            <p:custDataLst>
              <p:tags r:id="rId2"/>
            </p:custDataLst>
          </p:nvPr>
        </p:nvSpPr>
        <p:spPr>
          <a:xfrm>
            <a:off x="5182513" y="987438"/>
            <a:ext cx="6171397"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 xmlns:p14="http://schemas.microsoft.com/office/powerpoint/2010/main" xmlns:p15="http://schemas.microsoft.com/office/powerpoint/2012/main" xmlns:a16="http://schemas.microsoft.com/office/drawing/2014/main" id="{11F4F42A-837B-40BA-B3EC-C605F817D89A}"/>
              </a:ext>
            </a:extLst>
          </p:cNvPr>
          <p:cNvSpPr>
            <a:spLocks noGrp="1"/>
          </p:cNvSpPr>
          <p:nvPr>
            <p:ph type="body" sz="half" idx="2"/>
            <p:custDataLst>
              <p:tags r:id="rId3"/>
            </p:custDataLst>
          </p:nvPr>
        </p:nvSpPr>
        <p:spPr>
          <a:xfrm>
            <a:off x="839679" y="2057400"/>
            <a:ext cx="393172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 xmlns:p14="http://schemas.microsoft.com/office/powerpoint/2010/main" xmlns:p15="http://schemas.microsoft.com/office/powerpoint/2012/main" xmlns:a16="http://schemas.microsoft.com/office/drawing/2014/main" id="{20A83CFC-773C-4D53-8AAB-74FA400C3C06}"/>
              </a:ext>
            </a:extLst>
          </p:cNvPr>
          <p:cNvSpPr>
            <a:spLocks noGrp="1"/>
          </p:cNvSpPr>
          <p:nvPr>
            <p:ph type="dt" sz="half" idx="10"/>
            <p:custDataLst>
              <p:tags r:id="rId4"/>
            </p:custDataLst>
          </p:nvPr>
        </p:nvSpPr>
        <p:spPr/>
        <p:txBody>
          <a:bodyPr/>
          <a:lstStyle/>
          <a:p>
            <a:fld id="{9D61EC9D-F522-4D48-B019-77B6AA8A264C}" type="datetimeFigureOut">
              <a:rPr lang="zh-CN" altLang="en-US" smtClean="0">
                <a:solidFill>
                  <a:prstClr val="black">
                    <a:tint val="75000"/>
                  </a:prstClr>
                </a:solidFill>
              </a:rPr>
              <a:pPr/>
              <a:t>2020/11/27</a:t>
            </a:fld>
            <a:endParaRPr lang="zh-CN" altLang="en-US">
              <a:solidFill>
                <a:prstClr val="black">
                  <a:tint val="75000"/>
                </a:prstClr>
              </a:solidFill>
            </a:endParaRPr>
          </a:p>
        </p:txBody>
      </p:sp>
      <p:sp>
        <p:nvSpPr>
          <p:cNvPr id="6" name="页脚占位符 5">
            <a:extLst>
              <a:ext uri="{FF2B5EF4-FFF2-40B4-BE49-F238E27FC236}">
                <a16:creationId xmlns="" xmlns:p14="http://schemas.microsoft.com/office/powerpoint/2010/main" xmlns:p15="http://schemas.microsoft.com/office/powerpoint/2012/main" xmlns:a16="http://schemas.microsoft.com/office/drawing/2014/main" id="{19576316-6A99-49C9-87D1-603B8EDFAF97}"/>
              </a:ext>
            </a:extLst>
          </p:cNvPr>
          <p:cNvSpPr>
            <a:spLocks noGrp="1"/>
          </p:cNvSpPr>
          <p:nvPr>
            <p:ph type="ftr" sz="quarter" idx="11"/>
            <p:custDataLst>
              <p:tags r:id="rId5"/>
            </p:custDataLst>
          </p:nvPr>
        </p:nvSpPr>
        <p:spPr/>
        <p:txBody>
          <a:bodyPr/>
          <a:lstStyle/>
          <a:p>
            <a:endParaRPr lang="zh-CN" altLang="en-US">
              <a:solidFill>
                <a:prstClr val="black">
                  <a:tint val="75000"/>
                </a:prstClr>
              </a:solidFill>
            </a:endParaRPr>
          </a:p>
        </p:txBody>
      </p:sp>
      <p:sp>
        <p:nvSpPr>
          <p:cNvPr id="7" name="灯片编号占位符 6">
            <a:extLst>
              <a:ext uri="{FF2B5EF4-FFF2-40B4-BE49-F238E27FC236}">
                <a16:creationId xmlns="" xmlns:p14="http://schemas.microsoft.com/office/powerpoint/2010/main" xmlns:p15="http://schemas.microsoft.com/office/powerpoint/2012/main" xmlns:a16="http://schemas.microsoft.com/office/drawing/2014/main" id="{5BA1A854-E0D6-4C0E-AEE0-557C321040E1}"/>
              </a:ext>
            </a:extLst>
          </p:cNvPr>
          <p:cNvSpPr>
            <a:spLocks noGrp="1"/>
          </p:cNvSpPr>
          <p:nvPr>
            <p:ph type="sldNum" sz="quarter" idx="12"/>
            <p:custDataLst>
              <p:tags r:id="rId6"/>
            </p:custDataLst>
          </p:nvPr>
        </p:nvSpPr>
        <p:spPr/>
        <p:txBody>
          <a:bodyPr/>
          <a:lstStyle/>
          <a:p>
            <a:fld id="{71CB2098-21CB-4FCE-A83B-24C2DCF87E4D}"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 xmlns:p14="http://schemas.microsoft.com/office/powerpoint/2010/main" val="1689526284"/>
      </p:ext>
    </p:extLst>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 xmlns:p14="http://schemas.microsoft.com/office/powerpoint/2010/main" xmlns:p15="http://schemas.microsoft.com/office/powerpoint/2012/main" xmlns:a16="http://schemas.microsoft.com/office/drawing/2014/main" id="{683D5259-4F01-4215-9162-E82C7E5D3B07}"/>
              </a:ext>
            </a:extLst>
          </p:cNvPr>
          <p:cNvSpPr>
            <a:spLocks noGrp="1"/>
          </p:cNvSpPr>
          <p:nvPr>
            <p:ph type="title"/>
            <p:custDataLst>
              <p:tags r:id="rId1"/>
            </p:custDataLst>
          </p:nvPr>
        </p:nvSpPr>
        <p:spPr/>
        <p:txBody>
          <a:bodyPr/>
          <a:lstStyle/>
          <a:p>
            <a:r>
              <a:rPr lang="zh-CN" altLang="en-US"/>
              <a:t>单击此处编辑母版标题样式</a:t>
            </a:r>
          </a:p>
        </p:txBody>
      </p:sp>
      <p:sp>
        <p:nvSpPr>
          <p:cNvPr id="3" name="竖排文字占位符 2">
            <a:extLst>
              <a:ext uri="{FF2B5EF4-FFF2-40B4-BE49-F238E27FC236}">
                <a16:creationId xmlns="" xmlns:p14="http://schemas.microsoft.com/office/powerpoint/2010/main" xmlns:p15="http://schemas.microsoft.com/office/powerpoint/2012/main" xmlns:a16="http://schemas.microsoft.com/office/drawing/2014/main" id="{22483A7C-533C-44FC-97CC-7691F2029001}"/>
              </a:ext>
            </a:extLst>
          </p:cNvPr>
          <p:cNvSpPr>
            <a:spLocks noGrp="1"/>
          </p:cNvSpPr>
          <p:nvPr>
            <p:ph type="body" orient="vert" idx="1"/>
            <p:custDataLst>
              <p:tags r:id="rId2"/>
            </p:custDataLst>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 xmlns:p14="http://schemas.microsoft.com/office/powerpoint/2010/main" xmlns:p15="http://schemas.microsoft.com/office/powerpoint/2012/main" xmlns:a16="http://schemas.microsoft.com/office/drawing/2014/main" id="{F675B499-72E8-4A41-BB75-CB9354C30414}"/>
              </a:ext>
            </a:extLst>
          </p:cNvPr>
          <p:cNvSpPr>
            <a:spLocks noGrp="1"/>
          </p:cNvSpPr>
          <p:nvPr>
            <p:ph type="dt" sz="half" idx="10"/>
            <p:custDataLst>
              <p:tags r:id="rId3"/>
            </p:custDataLst>
          </p:nvPr>
        </p:nvSpPr>
        <p:spPr/>
        <p:txBody>
          <a:bodyPr/>
          <a:lstStyle/>
          <a:p>
            <a:fld id="{9D61EC9D-F522-4D48-B019-77B6AA8A264C}" type="datetimeFigureOut">
              <a:rPr lang="zh-CN" altLang="en-US" smtClean="0">
                <a:solidFill>
                  <a:prstClr val="black">
                    <a:tint val="75000"/>
                  </a:prstClr>
                </a:solidFill>
              </a:rPr>
              <a:pPr/>
              <a:t>2020/11/27</a:t>
            </a:fld>
            <a:endParaRPr lang="zh-CN" altLang="en-US">
              <a:solidFill>
                <a:prstClr val="black">
                  <a:tint val="75000"/>
                </a:prstClr>
              </a:solidFill>
            </a:endParaRPr>
          </a:p>
        </p:txBody>
      </p:sp>
      <p:sp>
        <p:nvSpPr>
          <p:cNvPr id="5" name="页脚占位符 4">
            <a:extLst>
              <a:ext uri="{FF2B5EF4-FFF2-40B4-BE49-F238E27FC236}">
                <a16:creationId xmlns="" xmlns:p14="http://schemas.microsoft.com/office/powerpoint/2010/main" xmlns:p15="http://schemas.microsoft.com/office/powerpoint/2012/main" xmlns:a16="http://schemas.microsoft.com/office/drawing/2014/main" id="{F66A5B2D-0464-46BA-A661-0D01602A9727}"/>
              </a:ext>
            </a:extLst>
          </p:cNvPr>
          <p:cNvSpPr>
            <a:spLocks noGrp="1"/>
          </p:cNvSpPr>
          <p:nvPr>
            <p:ph type="ftr" sz="quarter" idx="11"/>
            <p:custDataLst>
              <p:tags r:id="rId4"/>
            </p:custDataLst>
          </p:nvPr>
        </p:nvSpPr>
        <p:spPr/>
        <p:txBody>
          <a:bodyPr/>
          <a:lstStyle/>
          <a:p>
            <a:endParaRPr lang="zh-CN" altLang="en-US">
              <a:solidFill>
                <a:prstClr val="black">
                  <a:tint val="75000"/>
                </a:prstClr>
              </a:solidFill>
            </a:endParaRPr>
          </a:p>
        </p:txBody>
      </p:sp>
      <p:sp>
        <p:nvSpPr>
          <p:cNvPr id="6" name="灯片编号占位符 5">
            <a:extLst>
              <a:ext uri="{FF2B5EF4-FFF2-40B4-BE49-F238E27FC236}">
                <a16:creationId xmlns="" xmlns:p14="http://schemas.microsoft.com/office/powerpoint/2010/main" xmlns:p15="http://schemas.microsoft.com/office/powerpoint/2012/main" xmlns:a16="http://schemas.microsoft.com/office/drawing/2014/main" id="{D3363F3C-69A3-4993-AD44-1B580687C8CD}"/>
              </a:ext>
            </a:extLst>
          </p:cNvPr>
          <p:cNvSpPr>
            <a:spLocks noGrp="1"/>
          </p:cNvSpPr>
          <p:nvPr>
            <p:ph type="sldNum" sz="quarter" idx="12"/>
            <p:custDataLst>
              <p:tags r:id="rId5"/>
            </p:custDataLst>
          </p:nvPr>
        </p:nvSpPr>
        <p:spPr/>
        <p:txBody>
          <a:bodyPr/>
          <a:lstStyle/>
          <a:p>
            <a:fld id="{71CB2098-21CB-4FCE-A83B-24C2DCF87E4D}"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 xmlns:p14="http://schemas.microsoft.com/office/powerpoint/2010/main" val="2222373281"/>
      </p:ext>
    </p:extLst>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 xmlns:p14="http://schemas.microsoft.com/office/powerpoint/2010/main" xmlns:p15="http://schemas.microsoft.com/office/powerpoint/2012/main" xmlns:a16="http://schemas.microsoft.com/office/drawing/2014/main" id="{3CA2A3AA-1D87-4F16-AEA9-E59D8B58A01E}"/>
              </a:ext>
            </a:extLst>
          </p:cNvPr>
          <p:cNvSpPr>
            <a:spLocks noGrp="1"/>
          </p:cNvSpPr>
          <p:nvPr>
            <p:ph type="title" orient="vert"/>
            <p:custDataLst>
              <p:tags r:id="rId1"/>
            </p:custDataLst>
          </p:nvPr>
        </p:nvSpPr>
        <p:spPr>
          <a:xfrm>
            <a:off x="8723766" y="365125"/>
            <a:ext cx="2628558" cy="5811838"/>
          </a:xfrm>
        </p:spPr>
        <p:txBody>
          <a:bodyPr vert="eaVert"/>
          <a:lstStyle/>
          <a:p>
            <a:r>
              <a:rPr lang="zh-CN" altLang="en-US"/>
              <a:t>单击此处编辑母版标题样式</a:t>
            </a:r>
          </a:p>
        </p:txBody>
      </p:sp>
      <p:sp>
        <p:nvSpPr>
          <p:cNvPr id="3" name="竖排文字占位符 2">
            <a:extLst>
              <a:ext uri="{FF2B5EF4-FFF2-40B4-BE49-F238E27FC236}">
                <a16:creationId xmlns="" xmlns:p14="http://schemas.microsoft.com/office/powerpoint/2010/main" xmlns:p15="http://schemas.microsoft.com/office/powerpoint/2012/main" xmlns:a16="http://schemas.microsoft.com/office/drawing/2014/main" id="{7900D009-621B-4703-A2C3-6057655D6C2F}"/>
              </a:ext>
            </a:extLst>
          </p:cNvPr>
          <p:cNvSpPr>
            <a:spLocks noGrp="1"/>
          </p:cNvSpPr>
          <p:nvPr>
            <p:ph type="body" orient="vert" idx="1"/>
            <p:custDataLst>
              <p:tags r:id="rId2"/>
            </p:custDataLst>
          </p:nvPr>
        </p:nvSpPr>
        <p:spPr>
          <a:xfrm>
            <a:off x="838098" y="365125"/>
            <a:ext cx="7733293"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 xmlns:p14="http://schemas.microsoft.com/office/powerpoint/2010/main" xmlns:p15="http://schemas.microsoft.com/office/powerpoint/2012/main" xmlns:a16="http://schemas.microsoft.com/office/drawing/2014/main" id="{41D956F8-A78E-4170-A13E-F50909CDE64D}"/>
              </a:ext>
            </a:extLst>
          </p:cNvPr>
          <p:cNvSpPr>
            <a:spLocks noGrp="1"/>
          </p:cNvSpPr>
          <p:nvPr>
            <p:ph type="dt" sz="half" idx="10"/>
            <p:custDataLst>
              <p:tags r:id="rId3"/>
            </p:custDataLst>
          </p:nvPr>
        </p:nvSpPr>
        <p:spPr/>
        <p:txBody>
          <a:bodyPr/>
          <a:lstStyle/>
          <a:p>
            <a:fld id="{9D61EC9D-F522-4D48-B019-77B6AA8A264C}" type="datetimeFigureOut">
              <a:rPr lang="zh-CN" altLang="en-US" smtClean="0">
                <a:solidFill>
                  <a:prstClr val="black">
                    <a:tint val="75000"/>
                  </a:prstClr>
                </a:solidFill>
              </a:rPr>
              <a:pPr/>
              <a:t>2020/11/27</a:t>
            </a:fld>
            <a:endParaRPr lang="zh-CN" altLang="en-US">
              <a:solidFill>
                <a:prstClr val="black">
                  <a:tint val="75000"/>
                </a:prstClr>
              </a:solidFill>
            </a:endParaRPr>
          </a:p>
        </p:txBody>
      </p:sp>
      <p:sp>
        <p:nvSpPr>
          <p:cNvPr id="5" name="页脚占位符 4">
            <a:extLst>
              <a:ext uri="{FF2B5EF4-FFF2-40B4-BE49-F238E27FC236}">
                <a16:creationId xmlns="" xmlns:p14="http://schemas.microsoft.com/office/powerpoint/2010/main" xmlns:p15="http://schemas.microsoft.com/office/powerpoint/2012/main" xmlns:a16="http://schemas.microsoft.com/office/drawing/2014/main" id="{CA49E1D6-38D7-4FAE-8209-BFF0E952DD3B}"/>
              </a:ext>
            </a:extLst>
          </p:cNvPr>
          <p:cNvSpPr>
            <a:spLocks noGrp="1"/>
          </p:cNvSpPr>
          <p:nvPr>
            <p:ph type="ftr" sz="quarter" idx="11"/>
            <p:custDataLst>
              <p:tags r:id="rId4"/>
            </p:custDataLst>
          </p:nvPr>
        </p:nvSpPr>
        <p:spPr/>
        <p:txBody>
          <a:bodyPr/>
          <a:lstStyle/>
          <a:p>
            <a:endParaRPr lang="zh-CN" altLang="en-US">
              <a:solidFill>
                <a:prstClr val="black">
                  <a:tint val="75000"/>
                </a:prstClr>
              </a:solidFill>
            </a:endParaRPr>
          </a:p>
        </p:txBody>
      </p:sp>
      <p:sp>
        <p:nvSpPr>
          <p:cNvPr id="6" name="灯片编号占位符 5">
            <a:extLst>
              <a:ext uri="{FF2B5EF4-FFF2-40B4-BE49-F238E27FC236}">
                <a16:creationId xmlns="" xmlns:p14="http://schemas.microsoft.com/office/powerpoint/2010/main" xmlns:p15="http://schemas.microsoft.com/office/powerpoint/2012/main" xmlns:a16="http://schemas.microsoft.com/office/drawing/2014/main" id="{7BB4DBC9-E0EC-4B74-B7EA-51B8EB4EE935}"/>
              </a:ext>
            </a:extLst>
          </p:cNvPr>
          <p:cNvSpPr>
            <a:spLocks noGrp="1"/>
          </p:cNvSpPr>
          <p:nvPr>
            <p:ph type="sldNum" sz="quarter" idx="12"/>
            <p:custDataLst>
              <p:tags r:id="rId5"/>
            </p:custDataLst>
          </p:nvPr>
        </p:nvSpPr>
        <p:spPr/>
        <p:txBody>
          <a:bodyPr/>
          <a:lstStyle/>
          <a:p>
            <a:fld id="{71CB2098-21CB-4FCE-A83B-24C2DCF87E4D}"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 xmlns:p14="http://schemas.microsoft.com/office/powerpoint/2010/main" val="1632536216"/>
      </p:ext>
    </p:extLst>
  </p:cSld>
  <p:clrMapOvr>
    <a:masterClrMapping/>
  </p:clrMapOv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末尾幻灯片">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669803" y="2588294"/>
            <a:ext cx="10850823" cy="899167"/>
          </a:xfrm>
        </p:spPr>
        <p:txBody>
          <a:bodyPr rIns="25400" rtlCol="0" anchor="t">
            <a:noAutofit/>
          </a:bodyPr>
          <a:lstStyle>
            <a:lvl1pPr marL="0" marR="0" algn="ctr" defTabSz="967527" rtl="0" eaLnBrk="1" fontAlgn="auto" latinLnBrk="0" hangingPunct="1">
              <a:lnSpc>
                <a:spcPct val="100000"/>
              </a:lnSpc>
              <a:buNone/>
              <a:defRPr kumimoji="0" lang="zh-CN" altLang="en-US" sz="5402" b="0" i="0" u="none" strike="noStrike" kern="1200" cap="none" spc="635" normalizeH="0" baseline="0" noProof="1">
                <a:solidFill>
                  <a:schemeClr val="tx1"/>
                </a:solidFill>
                <a:effectLst>
                  <a:outerShdw blurRad="38100" dist="38100" dir="2700000" algn="tl">
                    <a:srgbClr val="000000">
                      <a:alpha val="43137"/>
                    </a:srgbClr>
                  </a:outerShdw>
                </a:effectLst>
                <a:uFillTx/>
                <a:latin typeface="+mj-lt"/>
                <a:ea typeface="+mj-ea"/>
                <a:cs typeface="+mj-cs"/>
                <a:sym typeface="+mn-ea"/>
              </a:defRPr>
            </a:lvl1pPr>
          </a:lstStyle>
          <a:p>
            <a:pPr lvl="0"/>
            <a:r>
              <a:rPr lang="zh-CN" altLang="en-US" noProof="1">
                <a:sym typeface="+mn-ea"/>
              </a:rPr>
              <a:t>单击此处编辑标题</a:t>
            </a:r>
          </a:p>
        </p:txBody>
      </p:sp>
      <p:sp>
        <p:nvSpPr>
          <p:cNvPr id="3" name="灯片编号占位符 5">
            <a:extLst>
              <a:ext uri="{FF2B5EF4-FFF2-40B4-BE49-F238E27FC236}">
                <a16:creationId xmlns="" xmlns:p14="http://schemas.microsoft.com/office/powerpoint/2010/main" xmlns:p15="http://schemas.microsoft.com/office/powerpoint/2012/main" xmlns:a16="http://schemas.microsoft.com/office/drawing/2014/main" id="{F589A14E-BF18-4C60-AC43-CC2E0A9FE785}"/>
              </a:ext>
            </a:extLst>
          </p:cNvPr>
          <p:cNvSpPr>
            <a:spLocks noGrp="1" noChangeArrowheads="1"/>
          </p:cNvSpPr>
          <p:nvPr>
            <p:ph type="sldNum" sz="quarter" idx="10"/>
            <p:custDataLst>
              <p:tags r:id="rId2"/>
            </p:custDataLst>
          </p:nvPr>
        </p:nvSpPr>
        <p:spPr/>
        <p:txBody>
          <a:bodyPr/>
          <a:lstStyle>
            <a:lvl1pPr>
              <a:defRPr/>
            </a:lvl1pPr>
          </a:lstStyle>
          <a:p>
            <a:fld id="{A4934B6B-4E39-4696-A505-8345A7C884DA}" type="slidenum">
              <a:rPr lang="zh-CN" altLang="en-US">
                <a:solidFill>
                  <a:prstClr val="black">
                    <a:tint val="75000"/>
                  </a:prstClr>
                </a:solidFill>
              </a:rPr>
              <a:pPr/>
              <a:t>‹#›</a:t>
            </a:fld>
            <a:endParaRPr lang="zh-CN" altLang="en-US">
              <a:solidFill>
                <a:prstClr val="black">
                  <a:tint val="75000"/>
                </a:prstClr>
              </a:solidFill>
            </a:endParaRPr>
          </a:p>
        </p:txBody>
      </p:sp>
      <p:sp>
        <p:nvSpPr>
          <p:cNvPr id="4" name="日期占位符 3">
            <a:extLst>
              <a:ext uri="{FF2B5EF4-FFF2-40B4-BE49-F238E27FC236}">
                <a16:creationId xmlns="" xmlns:p14="http://schemas.microsoft.com/office/powerpoint/2010/main" xmlns:p15="http://schemas.microsoft.com/office/powerpoint/2012/main" xmlns:a16="http://schemas.microsoft.com/office/drawing/2014/main" id="{5BA8CB35-28D2-4543-B81E-90C8E2588345}"/>
              </a:ext>
            </a:extLst>
          </p:cNvPr>
          <p:cNvSpPr>
            <a:spLocks noGrp="1" noChangeArrowheads="1"/>
          </p:cNvSpPr>
          <p:nvPr>
            <p:ph type="dt" sz="half" idx="11"/>
            <p:custDataLst>
              <p:tags r:id="rId3"/>
            </p:custDataLst>
          </p:nvPr>
        </p:nvSpPr>
        <p:spPr/>
        <p:txBody>
          <a:bodyPr/>
          <a:lstStyle>
            <a:lvl1pPr>
              <a:defRPr/>
            </a:lvl1pPr>
          </a:lstStyle>
          <a:p>
            <a:fld id="{B805CE00-8DBD-4D3E-BA1B-C0BBB1914FAD}" type="datetime1">
              <a:rPr lang="zh-CN" altLang="en-US">
                <a:solidFill>
                  <a:prstClr val="black">
                    <a:tint val="75000"/>
                  </a:prstClr>
                </a:solidFill>
              </a:rPr>
              <a:pPr/>
              <a:t>2020/11/27</a:t>
            </a:fld>
            <a:endParaRPr lang="zh-CN" altLang="en-US">
              <a:solidFill>
                <a:prstClr val="black">
                  <a:tint val="75000"/>
                </a:prstClr>
              </a:solidFill>
            </a:endParaRPr>
          </a:p>
        </p:txBody>
      </p:sp>
      <p:sp>
        <p:nvSpPr>
          <p:cNvPr id="5" name="页脚占位符 4">
            <a:extLst>
              <a:ext uri="{FF2B5EF4-FFF2-40B4-BE49-F238E27FC236}">
                <a16:creationId xmlns="" xmlns:p14="http://schemas.microsoft.com/office/powerpoint/2010/main" xmlns:p15="http://schemas.microsoft.com/office/powerpoint/2012/main" xmlns:a16="http://schemas.microsoft.com/office/drawing/2014/main" id="{74F6CA57-5FAB-462C-A1FA-70EF543E2636}"/>
              </a:ext>
            </a:extLst>
          </p:cNvPr>
          <p:cNvSpPr>
            <a:spLocks noGrp="1" noChangeArrowheads="1"/>
          </p:cNvSpPr>
          <p:nvPr>
            <p:ph type="ftr" sz="quarter" idx="12"/>
            <p:custDataLst>
              <p:tags r:id="rId4"/>
            </p:custDataLst>
          </p:nvPr>
        </p:nvSpPr>
        <p:spPr/>
        <p:txBody>
          <a:bodyPr/>
          <a:lstStyle>
            <a:lvl1pPr>
              <a:defRPr/>
            </a:lvl1pPr>
          </a:lstStyle>
          <a:p>
            <a:endParaRPr lang="zh-CN" altLang="en-US">
              <a:solidFill>
                <a:prstClr val="black">
                  <a:tint val="75000"/>
                </a:prstClr>
              </a:solidFill>
            </a:endParaRPr>
          </a:p>
        </p:txBody>
      </p:sp>
    </p:spTree>
    <p:extLst>
      <p:ext uri="{BB962C8B-B14F-4D97-AF65-F5344CB8AC3E}">
        <p14:creationId xmlns="" xmlns:p14="http://schemas.microsoft.com/office/powerpoint/2010/main" val="1104801975"/>
      </p:ext>
    </p:extLst>
  </p:cSld>
  <p:clrMapOvr>
    <a:masterClrMapping/>
  </p:clrMapOvr>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custDataLst>
              <p:tags r:id="rId1"/>
            </p:custDataLst>
          </p:nvPr>
        </p:nvSpPr>
        <p:spPr>
          <a:xfrm>
            <a:off x="914281" y="2130438"/>
            <a:ext cx="10361851" cy="1470025"/>
          </a:xfrm>
        </p:spPr>
        <p:txBody>
          <a:bodyPr/>
          <a:lstStyle/>
          <a:p>
            <a:pPr fontAlgn="base"/>
            <a:r>
              <a:rPr kumimoji="0" lang="zh-CN" altLang="en-US" sz="4400" b="0" i="0" u="none" strike="noStrike" kern="1200" cap="none" spc="0" normalizeH="0" baseline="0" noProof="0">
                <a:uLnTx/>
                <a:uFillTx/>
              </a:rPr>
              <a:t>单击此处编辑母版标题样式</a:t>
            </a:r>
          </a:p>
        </p:txBody>
      </p:sp>
      <p:sp>
        <p:nvSpPr>
          <p:cNvPr id="3" name="副标题 2"/>
          <p:cNvSpPr>
            <a:spLocks noGrp="1"/>
          </p:cNvSpPr>
          <p:nvPr>
            <p:ph type="subTitle" idx="1"/>
            <p:custDataLst>
              <p:tags r:id="rId2"/>
            </p:custDataLst>
          </p:nvPr>
        </p:nvSpPr>
        <p:spPr>
          <a:xfrm>
            <a:off x="1828562" y="3886200"/>
            <a:ext cx="8533289"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pPr fontAlgn="base"/>
            <a:r>
              <a:rPr kumimoji="0" lang="zh-CN" altLang="en-US" sz="3200" b="0" i="0" u="none" strike="noStrike" kern="1200" cap="none" spc="0" normalizeH="0" baseline="0" noProof="0">
                <a:uLnTx/>
                <a:uFillTx/>
              </a:rPr>
              <a:t>单击此处编辑母版副标题样式</a:t>
            </a:r>
          </a:p>
        </p:txBody>
      </p:sp>
      <p:sp>
        <p:nvSpPr>
          <p:cNvPr id="4" name="Rectangle 4"/>
          <p:cNvSpPr>
            <a:spLocks noGrp="1"/>
          </p:cNvSpPr>
          <p:nvPr>
            <p:ph type="dt" sz="half" idx="10"/>
            <p:custDataLst>
              <p:tags r:id="rId3"/>
            </p:custDataLst>
          </p:nvPr>
        </p:nvSpPr>
        <p:spPr>
          <a:xfrm>
            <a:off x="609521" y="6245225"/>
            <a:ext cx="2844430" cy="476250"/>
          </a:xfrm>
          <a:prstGeom prst="rect">
            <a:avLst/>
          </a:prstGeom>
          <a:noFill/>
          <a:ln w="9525">
            <a:noFill/>
          </a:ln>
        </p:spPr>
        <p:txBody>
          <a:bodyPr anchor="t" anchorCtr="0"/>
          <a:lstStyle>
            <a:defPPr>
              <a:defRPr lang="zh-CN"/>
            </a:defPPr>
            <a:lvl1pPr marL="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effectLst/>
                <a:latin typeface="+mn-lt"/>
                <a:ea typeface="+mn-ea"/>
                <a:cs typeface="+mn-cs"/>
              </a:defRPr>
            </a:lvl1pPr>
            <a:lvl2pPr marL="4572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effectLst/>
                <a:latin typeface="+mn-lt"/>
                <a:ea typeface="+mn-ea"/>
                <a:cs typeface="+mn-cs"/>
              </a:defRPr>
            </a:lvl2pPr>
            <a:lvl3pPr marL="9144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effectLst/>
                <a:latin typeface="+mn-lt"/>
                <a:ea typeface="+mn-ea"/>
                <a:cs typeface="+mn-cs"/>
              </a:defRPr>
            </a:lvl3pPr>
            <a:lvl4pPr marL="13716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effectLst/>
                <a:latin typeface="+mn-lt"/>
                <a:ea typeface="+mn-ea"/>
                <a:cs typeface="+mn-cs"/>
              </a:defRPr>
            </a:lvl4pPr>
            <a:lvl5pPr marL="18288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effectLst/>
                <a:latin typeface="+mn-lt"/>
                <a:ea typeface="+mn-ea"/>
                <a:cs typeface="+mn-cs"/>
              </a:defRPr>
            </a:lvl5pPr>
            <a:lvl6pPr marL="2286000" algn="l" defTabSz="914400" rtl="0" eaLnBrk="1" latinLnBrk="0" hangingPunct="1">
              <a:defRPr lang="zh-CN" altLang="en-US" sz="1800" kern="1200">
                <a:solidFill>
                  <a:schemeClr val="tx1"/>
                </a:solidFill>
                <a:latin typeface="+mn-lt"/>
                <a:ea typeface="+mn-ea"/>
                <a:cs typeface="+mn-cs"/>
              </a:defRPr>
            </a:lvl6pPr>
            <a:lvl7pPr marL="2743200" algn="l" defTabSz="914400" rtl="0" eaLnBrk="1" latinLnBrk="0" hangingPunct="1">
              <a:defRPr lang="zh-CN" altLang="en-US" sz="1800" kern="1200">
                <a:solidFill>
                  <a:schemeClr val="tx1"/>
                </a:solidFill>
                <a:latin typeface="+mn-lt"/>
                <a:ea typeface="+mn-ea"/>
                <a:cs typeface="+mn-cs"/>
              </a:defRPr>
            </a:lvl7pPr>
            <a:lvl8pPr marL="3200400" algn="l" defTabSz="914400" rtl="0" eaLnBrk="1" latinLnBrk="0" hangingPunct="1">
              <a:defRPr lang="zh-CN" altLang="en-US" sz="1800" kern="1200">
                <a:solidFill>
                  <a:schemeClr val="tx1"/>
                </a:solidFill>
                <a:latin typeface="+mn-lt"/>
                <a:ea typeface="+mn-ea"/>
                <a:cs typeface="+mn-cs"/>
              </a:defRPr>
            </a:lvl8pPr>
            <a:lvl9pPr marL="3657600" algn="l" defTabSz="914400" rtl="0" eaLnBrk="1" latinLnBrk="0" hangingPunct="1">
              <a:defRPr lang="zh-CN" altLang="en-US" sz="1800" kern="1200">
                <a:solidFill>
                  <a:schemeClr val="tx1"/>
                </a:solidFill>
                <a:latin typeface="+mn-lt"/>
                <a:ea typeface="+mn-ea"/>
                <a:cs typeface="+mn-cs"/>
              </a:defRPr>
            </a:lvl9pPr>
          </a:lstStyle>
          <a:p>
            <a:endParaRPr lang="en-US" altLang="zh-CN" sz="1400">
              <a:solidFill>
                <a:srgbClr val="000000"/>
              </a:solidFill>
            </a:endParaRPr>
          </a:p>
        </p:txBody>
      </p:sp>
      <p:sp>
        <p:nvSpPr>
          <p:cNvPr id="5" name="Rectangle 5"/>
          <p:cNvSpPr>
            <a:spLocks noGrp="1"/>
          </p:cNvSpPr>
          <p:nvPr>
            <p:ph type="ftr" sz="quarter" idx="11"/>
            <p:custDataLst>
              <p:tags r:id="rId4"/>
            </p:custDataLst>
          </p:nvPr>
        </p:nvSpPr>
        <p:spPr>
          <a:xfrm>
            <a:off x="4165058" y="6245225"/>
            <a:ext cx="3860297" cy="476250"/>
          </a:xfrm>
          <a:prstGeom prst="rect">
            <a:avLst/>
          </a:prstGeom>
          <a:noFill/>
          <a:ln w="9525">
            <a:noFill/>
          </a:ln>
        </p:spPr>
        <p:txBody>
          <a:bodyPr anchor="t" anchorCtr="0"/>
          <a:lstStyle>
            <a:defPPr>
              <a:defRPr lang="zh-CN"/>
            </a:defPPr>
            <a:lvl1pPr marL="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effectLst/>
                <a:latin typeface="+mn-lt"/>
                <a:ea typeface="+mn-ea"/>
                <a:cs typeface="+mn-cs"/>
              </a:defRPr>
            </a:lvl1pPr>
            <a:lvl2pPr marL="4572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effectLst/>
                <a:latin typeface="+mn-lt"/>
                <a:ea typeface="+mn-ea"/>
                <a:cs typeface="+mn-cs"/>
              </a:defRPr>
            </a:lvl2pPr>
            <a:lvl3pPr marL="9144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effectLst/>
                <a:latin typeface="+mn-lt"/>
                <a:ea typeface="+mn-ea"/>
                <a:cs typeface="+mn-cs"/>
              </a:defRPr>
            </a:lvl3pPr>
            <a:lvl4pPr marL="13716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effectLst/>
                <a:latin typeface="+mn-lt"/>
                <a:ea typeface="+mn-ea"/>
                <a:cs typeface="+mn-cs"/>
              </a:defRPr>
            </a:lvl4pPr>
            <a:lvl5pPr marL="18288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effectLst/>
                <a:latin typeface="+mn-lt"/>
                <a:ea typeface="+mn-ea"/>
                <a:cs typeface="+mn-cs"/>
              </a:defRPr>
            </a:lvl5pPr>
            <a:lvl6pPr marL="2286000" algn="l" defTabSz="914400" rtl="0" eaLnBrk="1" latinLnBrk="0" hangingPunct="1">
              <a:defRPr lang="zh-CN" altLang="en-US" sz="1800" kern="1200">
                <a:solidFill>
                  <a:schemeClr val="tx1"/>
                </a:solidFill>
                <a:latin typeface="+mn-lt"/>
                <a:ea typeface="+mn-ea"/>
                <a:cs typeface="+mn-cs"/>
              </a:defRPr>
            </a:lvl6pPr>
            <a:lvl7pPr marL="2743200" algn="l" defTabSz="914400" rtl="0" eaLnBrk="1" latinLnBrk="0" hangingPunct="1">
              <a:defRPr lang="zh-CN" altLang="en-US" sz="1800" kern="1200">
                <a:solidFill>
                  <a:schemeClr val="tx1"/>
                </a:solidFill>
                <a:latin typeface="+mn-lt"/>
                <a:ea typeface="+mn-ea"/>
                <a:cs typeface="+mn-cs"/>
              </a:defRPr>
            </a:lvl7pPr>
            <a:lvl8pPr marL="3200400" algn="l" defTabSz="914400" rtl="0" eaLnBrk="1" latinLnBrk="0" hangingPunct="1">
              <a:defRPr lang="zh-CN" altLang="en-US" sz="1800" kern="1200">
                <a:solidFill>
                  <a:schemeClr val="tx1"/>
                </a:solidFill>
                <a:latin typeface="+mn-lt"/>
                <a:ea typeface="+mn-ea"/>
                <a:cs typeface="+mn-cs"/>
              </a:defRPr>
            </a:lvl8pPr>
            <a:lvl9pPr marL="3657600" algn="l" defTabSz="914400" rtl="0" eaLnBrk="1" latinLnBrk="0" hangingPunct="1">
              <a:defRPr lang="zh-CN" altLang="en-US" sz="1800" kern="1200">
                <a:solidFill>
                  <a:schemeClr val="tx1"/>
                </a:solidFill>
                <a:latin typeface="+mn-lt"/>
                <a:ea typeface="+mn-ea"/>
                <a:cs typeface="+mn-cs"/>
              </a:defRPr>
            </a:lvl9pPr>
          </a:lstStyle>
          <a:p>
            <a:pPr algn="ctr"/>
            <a:endParaRPr lang="en-US" altLang="zh-CN" sz="1400">
              <a:solidFill>
                <a:srgbClr val="000000"/>
              </a:solidFill>
            </a:endParaRPr>
          </a:p>
        </p:txBody>
      </p:sp>
      <p:sp>
        <p:nvSpPr>
          <p:cNvPr id="6" name="Rectangle 6"/>
          <p:cNvSpPr>
            <a:spLocks noGrp="1"/>
          </p:cNvSpPr>
          <p:nvPr>
            <p:ph type="sldNum" sz="quarter" idx="12"/>
            <p:custDataLst>
              <p:tags r:id="rId5"/>
            </p:custDataLst>
          </p:nvPr>
        </p:nvSpPr>
        <p:spPr>
          <a:xfrm>
            <a:off x="8736463" y="6245225"/>
            <a:ext cx="2844430" cy="476250"/>
          </a:xfrm>
          <a:prstGeom prst="rect">
            <a:avLst/>
          </a:prstGeom>
          <a:noFill/>
          <a:ln w="9525">
            <a:noFill/>
          </a:ln>
        </p:spPr>
        <p:txBody>
          <a:bodyPr anchor="t" anchorCtr="0"/>
          <a:lstStyle>
            <a:defPPr>
              <a:defRPr lang="zh-CN"/>
            </a:defPPr>
            <a:lvl1pPr marL="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effectLst/>
                <a:latin typeface="+mn-lt"/>
                <a:ea typeface="+mn-ea"/>
                <a:cs typeface="+mn-cs"/>
              </a:defRPr>
            </a:lvl1pPr>
            <a:lvl2pPr marL="4572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effectLst/>
                <a:latin typeface="+mn-lt"/>
                <a:ea typeface="+mn-ea"/>
                <a:cs typeface="+mn-cs"/>
              </a:defRPr>
            </a:lvl2pPr>
            <a:lvl3pPr marL="9144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effectLst/>
                <a:latin typeface="+mn-lt"/>
                <a:ea typeface="+mn-ea"/>
                <a:cs typeface="+mn-cs"/>
              </a:defRPr>
            </a:lvl3pPr>
            <a:lvl4pPr marL="13716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effectLst/>
                <a:latin typeface="+mn-lt"/>
                <a:ea typeface="+mn-ea"/>
                <a:cs typeface="+mn-cs"/>
              </a:defRPr>
            </a:lvl4pPr>
            <a:lvl5pPr marL="18288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effectLst/>
                <a:latin typeface="+mn-lt"/>
                <a:ea typeface="+mn-ea"/>
                <a:cs typeface="+mn-cs"/>
              </a:defRPr>
            </a:lvl5pPr>
            <a:lvl6pPr marL="2286000" algn="l" defTabSz="914400" rtl="0" eaLnBrk="1" latinLnBrk="0" hangingPunct="1">
              <a:defRPr lang="zh-CN" altLang="en-US" sz="1800" kern="1200">
                <a:solidFill>
                  <a:schemeClr val="tx1"/>
                </a:solidFill>
                <a:latin typeface="+mn-lt"/>
                <a:ea typeface="+mn-ea"/>
                <a:cs typeface="+mn-cs"/>
              </a:defRPr>
            </a:lvl6pPr>
            <a:lvl7pPr marL="2743200" algn="l" defTabSz="914400" rtl="0" eaLnBrk="1" latinLnBrk="0" hangingPunct="1">
              <a:defRPr lang="zh-CN" altLang="en-US" sz="1800" kern="1200">
                <a:solidFill>
                  <a:schemeClr val="tx1"/>
                </a:solidFill>
                <a:latin typeface="+mn-lt"/>
                <a:ea typeface="+mn-ea"/>
                <a:cs typeface="+mn-cs"/>
              </a:defRPr>
            </a:lvl7pPr>
            <a:lvl8pPr marL="3200400" algn="l" defTabSz="914400" rtl="0" eaLnBrk="1" latinLnBrk="0" hangingPunct="1">
              <a:defRPr lang="zh-CN" altLang="en-US" sz="1800" kern="1200">
                <a:solidFill>
                  <a:schemeClr val="tx1"/>
                </a:solidFill>
                <a:latin typeface="+mn-lt"/>
                <a:ea typeface="+mn-ea"/>
                <a:cs typeface="+mn-cs"/>
              </a:defRPr>
            </a:lvl8pPr>
            <a:lvl9pPr marL="3657600" algn="l" defTabSz="914400" rtl="0" eaLnBrk="1" latinLnBrk="0" hangingPunct="1">
              <a:defRPr lang="zh-CN" altLang="en-US" sz="1800" kern="1200">
                <a:solidFill>
                  <a:schemeClr val="tx1"/>
                </a:solidFill>
                <a:latin typeface="+mn-lt"/>
                <a:ea typeface="+mn-ea"/>
                <a:cs typeface="+mn-cs"/>
              </a:defRPr>
            </a:lvl9pPr>
          </a:lstStyle>
          <a:p>
            <a:pPr algn="r"/>
            <a:fld id="{4E7E101B-980F-497A-8F59-9530EABD528A}" type="slidenum">
              <a:rPr lang="en-US" altLang="zh-CN" sz="1400">
                <a:solidFill>
                  <a:srgbClr val="000000"/>
                </a:solidFill>
              </a:rPr>
              <a:pPr algn="r"/>
              <a:t>‹#›</a:t>
            </a:fld>
            <a:endParaRPr lang="en-US" altLang="zh-CN" sz="1400">
              <a:solidFill>
                <a:srgbClr val="000000"/>
              </a:solidFill>
            </a:endParaRPr>
          </a:p>
        </p:txBody>
      </p:sp>
    </p:spTree>
    <p:extLst>
      <p:ext uri="{BB962C8B-B14F-4D97-AF65-F5344CB8AC3E}">
        <p14:creationId xmlns="" xmlns:p14="http://schemas.microsoft.com/office/powerpoint/2010/main" val="2522659438"/>
      </p:ext>
    </p:extLst>
  </p:cSld>
  <p:clrMapOvr>
    <a:masterClrMapping/>
  </p:clrMapOvr>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9521" y="274638"/>
            <a:ext cx="10971372" cy="1143000"/>
          </a:xfrm>
        </p:spPr>
        <p:txBody>
          <a:bodyPr/>
          <a:lstStyle/>
          <a:p>
            <a:pPr fontAlgn="base"/>
            <a:r>
              <a:rPr kumimoji="0" lang="zh-CN" altLang="en-US" sz="4400" b="0" i="0" u="none" strike="noStrike" kern="1200" cap="none" spc="0" normalizeH="0" baseline="0" noProof="0">
                <a:uLnTx/>
                <a:uFillTx/>
              </a:rPr>
              <a:t>单击此处编辑母版标题样式</a:t>
            </a:r>
          </a:p>
        </p:txBody>
      </p:sp>
      <p:sp>
        <p:nvSpPr>
          <p:cNvPr id="3" name="内容占位符 2"/>
          <p:cNvSpPr>
            <a:spLocks noGrp="1"/>
          </p:cNvSpPr>
          <p:nvPr>
            <p:ph idx="1"/>
            <p:custDataLst>
              <p:tags r:id="rId2"/>
            </p:custDataLst>
          </p:nvPr>
        </p:nvSpPr>
        <p:spPr>
          <a:xfrm>
            <a:off x="609521" y="1600206"/>
            <a:ext cx="10971372" cy="4525963"/>
          </a:xfrm>
        </p:spPr>
        <p:txBody>
          <a:bodyPr/>
          <a:lstStyle/>
          <a:p>
            <a:pPr lvl="0" fontAlgn="base"/>
            <a:r>
              <a:rPr kumimoji="0" lang="zh-CN" altLang="en-US" sz="3200" b="0" i="0" u="none" strike="noStrike" kern="1200" cap="none" spc="0" normalizeH="0" baseline="0" noProof="0">
                <a:uLnTx/>
                <a:uFillTx/>
              </a:rPr>
              <a:t>单击此处编辑母版文本样式</a:t>
            </a:r>
          </a:p>
          <a:p>
            <a:pPr lvl="1" fontAlgn="base"/>
            <a:r>
              <a:rPr kumimoji="0" lang="zh-CN" altLang="en-US" sz="2800" b="0" i="0" u="none" strike="noStrike" kern="1200" cap="none" spc="0" normalizeH="0" baseline="0" noProof="0">
                <a:uLnTx/>
                <a:uFillTx/>
              </a:rPr>
              <a:t>第二级</a:t>
            </a:r>
          </a:p>
          <a:p>
            <a:pPr lvl="2" fontAlgn="base"/>
            <a:r>
              <a:rPr kumimoji="0" lang="zh-CN" altLang="en-US" sz="2400" b="0" i="0" u="none" strike="noStrike" kern="1200" cap="none" spc="0" normalizeH="0" baseline="0" noProof="0">
                <a:uLnTx/>
                <a:uFillTx/>
              </a:rPr>
              <a:t>第三级</a:t>
            </a:r>
          </a:p>
          <a:p>
            <a:pPr lvl="3" fontAlgn="base"/>
            <a:r>
              <a:rPr kumimoji="0" lang="zh-CN" altLang="en-US" sz="2000" b="0" i="0" u="none" strike="noStrike" kern="1200" cap="none" spc="0" normalizeH="0" baseline="0" noProof="0">
                <a:uLnTx/>
                <a:uFillTx/>
              </a:rPr>
              <a:t>第四级</a:t>
            </a:r>
          </a:p>
          <a:p>
            <a:pPr lvl="4" fontAlgn="base"/>
            <a:r>
              <a:rPr kumimoji="0" lang="zh-CN" altLang="en-US" sz="2000" b="0" i="0" u="none" strike="noStrike" kern="1200" cap="none" spc="0" normalizeH="0" baseline="0" noProof="0">
                <a:uLnTx/>
                <a:uFillTx/>
              </a:rPr>
              <a:t>第五级</a:t>
            </a:r>
          </a:p>
        </p:txBody>
      </p:sp>
      <p:sp>
        <p:nvSpPr>
          <p:cNvPr id="4" name="Rectangle 4"/>
          <p:cNvSpPr>
            <a:spLocks noGrp="1"/>
          </p:cNvSpPr>
          <p:nvPr>
            <p:ph type="dt" sz="half" idx="10"/>
            <p:custDataLst>
              <p:tags r:id="rId3"/>
            </p:custDataLst>
          </p:nvPr>
        </p:nvSpPr>
        <p:spPr>
          <a:xfrm>
            <a:off x="609521" y="6245225"/>
            <a:ext cx="2844430" cy="476250"/>
          </a:xfrm>
          <a:prstGeom prst="rect">
            <a:avLst/>
          </a:prstGeom>
          <a:noFill/>
          <a:ln w="9525">
            <a:noFill/>
          </a:ln>
        </p:spPr>
        <p:txBody>
          <a:bodyPr anchor="t" anchorCtr="0"/>
          <a:lstStyle>
            <a:defPPr>
              <a:defRPr lang="zh-CN"/>
            </a:defPPr>
            <a:lvl1pPr marL="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effectLst/>
                <a:latin typeface="+mn-lt"/>
                <a:ea typeface="+mn-ea"/>
                <a:cs typeface="+mn-cs"/>
              </a:defRPr>
            </a:lvl1pPr>
            <a:lvl2pPr marL="4572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effectLst/>
                <a:latin typeface="+mn-lt"/>
                <a:ea typeface="+mn-ea"/>
                <a:cs typeface="+mn-cs"/>
              </a:defRPr>
            </a:lvl2pPr>
            <a:lvl3pPr marL="9144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effectLst/>
                <a:latin typeface="+mn-lt"/>
                <a:ea typeface="+mn-ea"/>
                <a:cs typeface="+mn-cs"/>
              </a:defRPr>
            </a:lvl3pPr>
            <a:lvl4pPr marL="13716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effectLst/>
                <a:latin typeface="+mn-lt"/>
                <a:ea typeface="+mn-ea"/>
                <a:cs typeface="+mn-cs"/>
              </a:defRPr>
            </a:lvl4pPr>
            <a:lvl5pPr marL="18288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effectLst/>
                <a:latin typeface="+mn-lt"/>
                <a:ea typeface="+mn-ea"/>
                <a:cs typeface="+mn-cs"/>
              </a:defRPr>
            </a:lvl5pPr>
            <a:lvl6pPr marL="2286000" algn="l" defTabSz="914400" rtl="0" eaLnBrk="1" latinLnBrk="0" hangingPunct="1">
              <a:defRPr lang="zh-CN" altLang="en-US" sz="1800" kern="1200">
                <a:solidFill>
                  <a:schemeClr val="tx1"/>
                </a:solidFill>
                <a:latin typeface="+mn-lt"/>
                <a:ea typeface="+mn-ea"/>
                <a:cs typeface="+mn-cs"/>
              </a:defRPr>
            </a:lvl6pPr>
            <a:lvl7pPr marL="2743200" algn="l" defTabSz="914400" rtl="0" eaLnBrk="1" latinLnBrk="0" hangingPunct="1">
              <a:defRPr lang="zh-CN" altLang="en-US" sz="1800" kern="1200">
                <a:solidFill>
                  <a:schemeClr val="tx1"/>
                </a:solidFill>
                <a:latin typeface="+mn-lt"/>
                <a:ea typeface="+mn-ea"/>
                <a:cs typeface="+mn-cs"/>
              </a:defRPr>
            </a:lvl7pPr>
            <a:lvl8pPr marL="3200400" algn="l" defTabSz="914400" rtl="0" eaLnBrk="1" latinLnBrk="0" hangingPunct="1">
              <a:defRPr lang="zh-CN" altLang="en-US" sz="1800" kern="1200">
                <a:solidFill>
                  <a:schemeClr val="tx1"/>
                </a:solidFill>
                <a:latin typeface="+mn-lt"/>
                <a:ea typeface="+mn-ea"/>
                <a:cs typeface="+mn-cs"/>
              </a:defRPr>
            </a:lvl8pPr>
            <a:lvl9pPr marL="3657600" algn="l" defTabSz="914400" rtl="0" eaLnBrk="1" latinLnBrk="0" hangingPunct="1">
              <a:defRPr lang="zh-CN" altLang="en-US" sz="1800" kern="1200">
                <a:solidFill>
                  <a:schemeClr val="tx1"/>
                </a:solidFill>
                <a:latin typeface="+mn-lt"/>
                <a:ea typeface="+mn-ea"/>
                <a:cs typeface="+mn-cs"/>
              </a:defRPr>
            </a:lvl9pPr>
          </a:lstStyle>
          <a:p>
            <a:endParaRPr lang="en-US" altLang="zh-CN" sz="1400">
              <a:solidFill>
                <a:srgbClr val="000000"/>
              </a:solidFill>
            </a:endParaRPr>
          </a:p>
        </p:txBody>
      </p:sp>
      <p:sp>
        <p:nvSpPr>
          <p:cNvPr id="5" name="Rectangle 5"/>
          <p:cNvSpPr>
            <a:spLocks noGrp="1"/>
          </p:cNvSpPr>
          <p:nvPr>
            <p:ph type="ftr" sz="quarter" idx="11"/>
            <p:custDataLst>
              <p:tags r:id="rId4"/>
            </p:custDataLst>
          </p:nvPr>
        </p:nvSpPr>
        <p:spPr>
          <a:xfrm>
            <a:off x="4165058" y="6245225"/>
            <a:ext cx="3860297" cy="476250"/>
          </a:xfrm>
          <a:prstGeom prst="rect">
            <a:avLst/>
          </a:prstGeom>
          <a:noFill/>
          <a:ln w="9525">
            <a:noFill/>
          </a:ln>
        </p:spPr>
        <p:txBody>
          <a:bodyPr anchor="t" anchorCtr="0"/>
          <a:lstStyle>
            <a:defPPr>
              <a:defRPr lang="zh-CN"/>
            </a:defPPr>
            <a:lvl1pPr marL="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effectLst/>
                <a:latin typeface="+mn-lt"/>
                <a:ea typeface="+mn-ea"/>
                <a:cs typeface="+mn-cs"/>
              </a:defRPr>
            </a:lvl1pPr>
            <a:lvl2pPr marL="4572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effectLst/>
                <a:latin typeface="+mn-lt"/>
                <a:ea typeface="+mn-ea"/>
                <a:cs typeface="+mn-cs"/>
              </a:defRPr>
            </a:lvl2pPr>
            <a:lvl3pPr marL="9144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effectLst/>
                <a:latin typeface="+mn-lt"/>
                <a:ea typeface="+mn-ea"/>
                <a:cs typeface="+mn-cs"/>
              </a:defRPr>
            </a:lvl3pPr>
            <a:lvl4pPr marL="13716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effectLst/>
                <a:latin typeface="+mn-lt"/>
                <a:ea typeface="+mn-ea"/>
                <a:cs typeface="+mn-cs"/>
              </a:defRPr>
            </a:lvl4pPr>
            <a:lvl5pPr marL="18288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effectLst/>
                <a:latin typeface="+mn-lt"/>
                <a:ea typeface="+mn-ea"/>
                <a:cs typeface="+mn-cs"/>
              </a:defRPr>
            </a:lvl5pPr>
            <a:lvl6pPr marL="2286000" algn="l" defTabSz="914400" rtl="0" eaLnBrk="1" latinLnBrk="0" hangingPunct="1">
              <a:defRPr lang="zh-CN" altLang="en-US" sz="1800" kern="1200">
                <a:solidFill>
                  <a:schemeClr val="tx1"/>
                </a:solidFill>
                <a:latin typeface="+mn-lt"/>
                <a:ea typeface="+mn-ea"/>
                <a:cs typeface="+mn-cs"/>
              </a:defRPr>
            </a:lvl6pPr>
            <a:lvl7pPr marL="2743200" algn="l" defTabSz="914400" rtl="0" eaLnBrk="1" latinLnBrk="0" hangingPunct="1">
              <a:defRPr lang="zh-CN" altLang="en-US" sz="1800" kern="1200">
                <a:solidFill>
                  <a:schemeClr val="tx1"/>
                </a:solidFill>
                <a:latin typeface="+mn-lt"/>
                <a:ea typeface="+mn-ea"/>
                <a:cs typeface="+mn-cs"/>
              </a:defRPr>
            </a:lvl7pPr>
            <a:lvl8pPr marL="3200400" algn="l" defTabSz="914400" rtl="0" eaLnBrk="1" latinLnBrk="0" hangingPunct="1">
              <a:defRPr lang="zh-CN" altLang="en-US" sz="1800" kern="1200">
                <a:solidFill>
                  <a:schemeClr val="tx1"/>
                </a:solidFill>
                <a:latin typeface="+mn-lt"/>
                <a:ea typeface="+mn-ea"/>
                <a:cs typeface="+mn-cs"/>
              </a:defRPr>
            </a:lvl8pPr>
            <a:lvl9pPr marL="3657600" algn="l" defTabSz="914400" rtl="0" eaLnBrk="1" latinLnBrk="0" hangingPunct="1">
              <a:defRPr lang="zh-CN" altLang="en-US" sz="1800" kern="1200">
                <a:solidFill>
                  <a:schemeClr val="tx1"/>
                </a:solidFill>
                <a:latin typeface="+mn-lt"/>
                <a:ea typeface="+mn-ea"/>
                <a:cs typeface="+mn-cs"/>
              </a:defRPr>
            </a:lvl9pPr>
          </a:lstStyle>
          <a:p>
            <a:pPr algn="ctr"/>
            <a:endParaRPr lang="en-US" altLang="zh-CN" sz="1400">
              <a:solidFill>
                <a:srgbClr val="000000"/>
              </a:solidFill>
            </a:endParaRPr>
          </a:p>
        </p:txBody>
      </p:sp>
      <p:sp>
        <p:nvSpPr>
          <p:cNvPr id="6" name="Rectangle 6"/>
          <p:cNvSpPr>
            <a:spLocks noGrp="1"/>
          </p:cNvSpPr>
          <p:nvPr>
            <p:ph type="sldNum" sz="quarter" idx="12"/>
            <p:custDataLst>
              <p:tags r:id="rId5"/>
            </p:custDataLst>
          </p:nvPr>
        </p:nvSpPr>
        <p:spPr>
          <a:xfrm>
            <a:off x="8736463" y="6245225"/>
            <a:ext cx="2844430" cy="476250"/>
          </a:xfrm>
          <a:prstGeom prst="rect">
            <a:avLst/>
          </a:prstGeom>
          <a:noFill/>
          <a:ln w="9525">
            <a:noFill/>
          </a:ln>
        </p:spPr>
        <p:txBody>
          <a:bodyPr anchor="t" anchorCtr="0"/>
          <a:lstStyle>
            <a:defPPr>
              <a:defRPr lang="zh-CN"/>
            </a:defPPr>
            <a:lvl1pPr marL="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effectLst/>
                <a:latin typeface="+mn-lt"/>
                <a:ea typeface="+mn-ea"/>
                <a:cs typeface="+mn-cs"/>
              </a:defRPr>
            </a:lvl1pPr>
            <a:lvl2pPr marL="4572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effectLst/>
                <a:latin typeface="+mn-lt"/>
                <a:ea typeface="+mn-ea"/>
                <a:cs typeface="+mn-cs"/>
              </a:defRPr>
            </a:lvl2pPr>
            <a:lvl3pPr marL="9144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effectLst/>
                <a:latin typeface="+mn-lt"/>
                <a:ea typeface="+mn-ea"/>
                <a:cs typeface="+mn-cs"/>
              </a:defRPr>
            </a:lvl3pPr>
            <a:lvl4pPr marL="13716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effectLst/>
                <a:latin typeface="+mn-lt"/>
                <a:ea typeface="+mn-ea"/>
                <a:cs typeface="+mn-cs"/>
              </a:defRPr>
            </a:lvl4pPr>
            <a:lvl5pPr marL="18288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effectLst/>
                <a:latin typeface="+mn-lt"/>
                <a:ea typeface="+mn-ea"/>
                <a:cs typeface="+mn-cs"/>
              </a:defRPr>
            </a:lvl5pPr>
            <a:lvl6pPr marL="2286000" algn="l" defTabSz="914400" rtl="0" eaLnBrk="1" latinLnBrk="0" hangingPunct="1">
              <a:defRPr lang="zh-CN" altLang="en-US" sz="1800" kern="1200">
                <a:solidFill>
                  <a:schemeClr val="tx1"/>
                </a:solidFill>
                <a:latin typeface="+mn-lt"/>
                <a:ea typeface="+mn-ea"/>
                <a:cs typeface="+mn-cs"/>
              </a:defRPr>
            </a:lvl6pPr>
            <a:lvl7pPr marL="2743200" algn="l" defTabSz="914400" rtl="0" eaLnBrk="1" latinLnBrk="0" hangingPunct="1">
              <a:defRPr lang="zh-CN" altLang="en-US" sz="1800" kern="1200">
                <a:solidFill>
                  <a:schemeClr val="tx1"/>
                </a:solidFill>
                <a:latin typeface="+mn-lt"/>
                <a:ea typeface="+mn-ea"/>
                <a:cs typeface="+mn-cs"/>
              </a:defRPr>
            </a:lvl7pPr>
            <a:lvl8pPr marL="3200400" algn="l" defTabSz="914400" rtl="0" eaLnBrk="1" latinLnBrk="0" hangingPunct="1">
              <a:defRPr lang="zh-CN" altLang="en-US" sz="1800" kern="1200">
                <a:solidFill>
                  <a:schemeClr val="tx1"/>
                </a:solidFill>
                <a:latin typeface="+mn-lt"/>
                <a:ea typeface="+mn-ea"/>
                <a:cs typeface="+mn-cs"/>
              </a:defRPr>
            </a:lvl8pPr>
            <a:lvl9pPr marL="3657600" algn="l" defTabSz="914400" rtl="0" eaLnBrk="1" latinLnBrk="0" hangingPunct="1">
              <a:defRPr lang="zh-CN" altLang="en-US" sz="1800" kern="1200">
                <a:solidFill>
                  <a:schemeClr val="tx1"/>
                </a:solidFill>
                <a:latin typeface="+mn-lt"/>
                <a:ea typeface="+mn-ea"/>
                <a:cs typeface="+mn-cs"/>
              </a:defRPr>
            </a:lvl9pPr>
          </a:lstStyle>
          <a:p>
            <a:pPr algn="r"/>
            <a:fld id="{4E7E101B-980F-497A-8F59-9530EABD528A}" type="slidenum">
              <a:rPr lang="en-US" altLang="zh-CN" sz="1400">
                <a:solidFill>
                  <a:srgbClr val="000000"/>
                </a:solidFill>
              </a:rPr>
              <a:pPr algn="r"/>
              <a:t>‹#›</a:t>
            </a:fld>
            <a:endParaRPr lang="en-US" altLang="zh-CN" sz="1400">
              <a:solidFill>
                <a:srgbClr val="000000"/>
              </a:solidFill>
            </a:endParaRPr>
          </a:p>
        </p:txBody>
      </p:sp>
    </p:spTree>
    <p:extLst>
      <p:ext uri="{BB962C8B-B14F-4D97-AF65-F5344CB8AC3E}">
        <p14:creationId xmlns="" xmlns:p14="http://schemas.microsoft.com/office/powerpoint/2010/main" val="1932821581"/>
      </p:ext>
    </p:extLst>
  </p:cSld>
  <p:clrMapOvr>
    <a:masterClrMapping/>
  </p:clrMapOvr>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962960" y="4406913"/>
            <a:ext cx="10361851" cy="1362075"/>
          </a:xfrm>
        </p:spPr>
        <p:txBody>
          <a:bodyPr anchor="t"/>
          <a:lstStyle>
            <a:lvl1pPr algn="l">
              <a:defRPr sz="4000" b="1" cap="all"/>
            </a:lvl1pPr>
          </a:lstStyle>
          <a:p>
            <a:pPr fontAlgn="base"/>
            <a:r>
              <a:rPr kumimoji="0" lang="zh-CN" altLang="en-US" sz="4000" b="1" i="0" u="none" strike="noStrike" kern="1200" cap="all" spc="0" normalizeH="0" baseline="0" noProof="0">
                <a:uLnTx/>
                <a:uFillTx/>
              </a:rPr>
              <a:t>单击此处编辑母版标题样式</a:t>
            </a:r>
          </a:p>
        </p:txBody>
      </p:sp>
      <p:sp>
        <p:nvSpPr>
          <p:cNvPr id="3" name="文本占位符 2"/>
          <p:cNvSpPr>
            <a:spLocks noGrp="1"/>
          </p:cNvSpPr>
          <p:nvPr>
            <p:ph type="body" idx="1"/>
            <p:custDataLst>
              <p:tags r:id="rId2"/>
            </p:custDataLst>
          </p:nvPr>
        </p:nvSpPr>
        <p:spPr>
          <a:xfrm>
            <a:off x="962960" y="2906713"/>
            <a:ext cx="10361851"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kumimoji="0" lang="zh-CN" altLang="en-US" sz="2000" b="0" i="0" u="none" strike="noStrike" kern="1200" cap="none" spc="0" normalizeH="0" baseline="0" noProof="0">
                <a:uLnTx/>
                <a:uFillTx/>
              </a:rPr>
              <a:t>单击此处编辑母版文本样式</a:t>
            </a:r>
          </a:p>
        </p:txBody>
      </p:sp>
      <p:sp>
        <p:nvSpPr>
          <p:cNvPr id="4" name="Rectangle 4"/>
          <p:cNvSpPr>
            <a:spLocks noGrp="1"/>
          </p:cNvSpPr>
          <p:nvPr>
            <p:ph type="dt" sz="half" idx="10"/>
            <p:custDataLst>
              <p:tags r:id="rId3"/>
            </p:custDataLst>
          </p:nvPr>
        </p:nvSpPr>
        <p:spPr>
          <a:xfrm>
            <a:off x="609521" y="6245225"/>
            <a:ext cx="2844430" cy="476250"/>
          </a:xfrm>
          <a:prstGeom prst="rect">
            <a:avLst/>
          </a:prstGeom>
          <a:noFill/>
          <a:ln w="9525">
            <a:noFill/>
          </a:ln>
        </p:spPr>
        <p:txBody>
          <a:bodyPr anchor="t" anchorCtr="0"/>
          <a:lstStyle>
            <a:defPPr>
              <a:defRPr lang="zh-CN"/>
            </a:defPPr>
            <a:lvl1pPr marL="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effectLst/>
                <a:latin typeface="+mn-lt"/>
                <a:ea typeface="+mn-ea"/>
                <a:cs typeface="+mn-cs"/>
              </a:defRPr>
            </a:lvl1pPr>
            <a:lvl2pPr marL="4572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effectLst/>
                <a:latin typeface="+mn-lt"/>
                <a:ea typeface="+mn-ea"/>
                <a:cs typeface="+mn-cs"/>
              </a:defRPr>
            </a:lvl2pPr>
            <a:lvl3pPr marL="9144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effectLst/>
                <a:latin typeface="+mn-lt"/>
                <a:ea typeface="+mn-ea"/>
                <a:cs typeface="+mn-cs"/>
              </a:defRPr>
            </a:lvl3pPr>
            <a:lvl4pPr marL="13716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effectLst/>
                <a:latin typeface="+mn-lt"/>
                <a:ea typeface="+mn-ea"/>
                <a:cs typeface="+mn-cs"/>
              </a:defRPr>
            </a:lvl4pPr>
            <a:lvl5pPr marL="18288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effectLst/>
                <a:latin typeface="+mn-lt"/>
                <a:ea typeface="+mn-ea"/>
                <a:cs typeface="+mn-cs"/>
              </a:defRPr>
            </a:lvl5pPr>
            <a:lvl6pPr marL="2286000" algn="l" defTabSz="914400" rtl="0" eaLnBrk="1" latinLnBrk="0" hangingPunct="1">
              <a:defRPr lang="zh-CN" altLang="en-US" sz="1800" kern="1200">
                <a:solidFill>
                  <a:schemeClr val="tx1"/>
                </a:solidFill>
                <a:latin typeface="+mn-lt"/>
                <a:ea typeface="+mn-ea"/>
                <a:cs typeface="+mn-cs"/>
              </a:defRPr>
            </a:lvl6pPr>
            <a:lvl7pPr marL="2743200" algn="l" defTabSz="914400" rtl="0" eaLnBrk="1" latinLnBrk="0" hangingPunct="1">
              <a:defRPr lang="zh-CN" altLang="en-US" sz="1800" kern="1200">
                <a:solidFill>
                  <a:schemeClr val="tx1"/>
                </a:solidFill>
                <a:latin typeface="+mn-lt"/>
                <a:ea typeface="+mn-ea"/>
                <a:cs typeface="+mn-cs"/>
              </a:defRPr>
            </a:lvl7pPr>
            <a:lvl8pPr marL="3200400" algn="l" defTabSz="914400" rtl="0" eaLnBrk="1" latinLnBrk="0" hangingPunct="1">
              <a:defRPr lang="zh-CN" altLang="en-US" sz="1800" kern="1200">
                <a:solidFill>
                  <a:schemeClr val="tx1"/>
                </a:solidFill>
                <a:latin typeface="+mn-lt"/>
                <a:ea typeface="+mn-ea"/>
                <a:cs typeface="+mn-cs"/>
              </a:defRPr>
            </a:lvl8pPr>
            <a:lvl9pPr marL="3657600" algn="l" defTabSz="914400" rtl="0" eaLnBrk="1" latinLnBrk="0" hangingPunct="1">
              <a:defRPr lang="zh-CN" altLang="en-US" sz="1800" kern="1200">
                <a:solidFill>
                  <a:schemeClr val="tx1"/>
                </a:solidFill>
                <a:latin typeface="+mn-lt"/>
                <a:ea typeface="+mn-ea"/>
                <a:cs typeface="+mn-cs"/>
              </a:defRPr>
            </a:lvl9pPr>
          </a:lstStyle>
          <a:p>
            <a:endParaRPr lang="en-US" altLang="zh-CN" sz="1400">
              <a:solidFill>
                <a:srgbClr val="000000"/>
              </a:solidFill>
            </a:endParaRPr>
          </a:p>
        </p:txBody>
      </p:sp>
      <p:sp>
        <p:nvSpPr>
          <p:cNvPr id="5" name="Rectangle 5"/>
          <p:cNvSpPr>
            <a:spLocks noGrp="1"/>
          </p:cNvSpPr>
          <p:nvPr>
            <p:ph type="ftr" sz="quarter" idx="11"/>
            <p:custDataLst>
              <p:tags r:id="rId4"/>
            </p:custDataLst>
          </p:nvPr>
        </p:nvSpPr>
        <p:spPr>
          <a:xfrm>
            <a:off x="4165058" y="6245225"/>
            <a:ext cx="3860297" cy="476250"/>
          </a:xfrm>
          <a:prstGeom prst="rect">
            <a:avLst/>
          </a:prstGeom>
          <a:noFill/>
          <a:ln w="9525">
            <a:noFill/>
          </a:ln>
        </p:spPr>
        <p:txBody>
          <a:bodyPr anchor="t" anchorCtr="0"/>
          <a:lstStyle>
            <a:defPPr>
              <a:defRPr lang="zh-CN"/>
            </a:defPPr>
            <a:lvl1pPr marL="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effectLst/>
                <a:latin typeface="+mn-lt"/>
                <a:ea typeface="+mn-ea"/>
                <a:cs typeface="+mn-cs"/>
              </a:defRPr>
            </a:lvl1pPr>
            <a:lvl2pPr marL="4572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effectLst/>
                <a:latin typeface="+mn-lt"/>
                <a:ea typeface="+mn-ea"/>
                <a:cs typeface="+mn-cs"/>
              </a:defRPr>
            </a:lvl2pPr>
            <a:lvl3pPr marL="9144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effectLst/>
                <a:latin typeface="+mn-lt"/>
                <a:ea typeface="+mn-ea"/>
                <a:cs typeface="+mn-cs"/>
              </a:defRPr>
            </a:lvl3pPr>
            <a:lvl4pPr marL="13716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effectLst/>
                <a:latin typeface="+mn-lt"/>
                <a:ea typeface="+mn-ea"/>
                <a:cs typeface="+mn-cs"/>
              </a:defRPr>
            </a:lvl4pPr>
            <a:lvl5pPr marL="18288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effectLst/>
                <a:latin typeface="+mn-lt"/>
                <a:ea typeface="+mn-ea"/>
                <a:cs typeface="+mn-cs"/>
              </a:defRPr>
            </a:lvl5pPr>
            <a:lvl6pPr marL="2286000" algn="l" defTabSz="914400" rtl="0" eaLnBrk="1" latinLnBrk="0" hangingPunct="1">
              <a:defRPr lang="zh-CN" altLang="en-US" sz="1800" kern="1200">
                <a:solidFill>
                  <a:schemeClr val="tx1"/>
                </a:solidFill>
                <a:latin typeface="+mn-lt"/>
                <a:ea typeface="+mn-ea"/>
                <a:cs typeface="+mn-cs"/>
              </a:defRPr>
            </a:lvl6pPr>
            <a:lvl7pPr marL="2743200" algn="l" defTabSz="914400" rtl="0" eaLnBrk="1" latinLnBrk="0" hangingPunct="1">
              <a:defRPr lang="zh-CN" altLang="en-US" sz="1800" kern="1200">
                <a:solidFill>
                  <a:schemeClr val="tx1"/>
                </a:solidFill>
                <a:latin typeface="+mn-lt"/>
                <a:ea typeface="+mn-ea"/>
                <a:cs typeface="+mn-cs"/>
              </a:defRPr>
            </a:lvl7pPr>
            <a:lvl8pPr marL="3200400" algn="l" defTabSz="914400" rtl="0" eaLnBrk="1" latinLnBrk="0" hangingPunct="1">
              <a:defRPr lang="zh-CN" altLang="en-US" sz="1800" kern="1200">
                <a:solidFill>
                  <a:schemeClr val="tx1"/>
                </a:solidFill>
                <a:latin typeface="+mn-lt"/>
                <a:ea typeface="+mn-ea"/>
                <a:cs typeface="+mn-cs"/>
              </a:defRPr>
            </a:lvl8pPr>
            <a:lvl9pPr marL="3657600" algn="l" defTabSz="914400" rtl="0" eaLnBrk="1" latinLnBrk="0" hangingPunct="1">
              <a:defRPr lang="zh-CN" altLang="en-US" sz="1800" kern="1200">
                <a:solidFill>
                  <a:schemeClr val="tx1"/>
                </a:solidFill>
                <a:latin typeface="+mn-lt"/>
                <a:ea typeface="+mn-ea"/>
                <a:cs typeface="+mn-cs"/>
              </a:defRPr>
            </a:lvl9pPr>
          </a:lstStyle>
          <a:p>
            <a:pPr algn="ctr"/>
            <a:endParaRPr lang="en-US" altLang="zh-CN" sz="1400">
              <a:solidFill>
                <a:srgbClr val="000000"/>
              </a:solidFill>
            </a:endParaRPr>
          </a:p>
        </p:txBody>
      </p:sp>
      <p:sp>
        <p:nvSpPr>
          <p:cNvPr id="6" name="Rectangle 6"/>
          <p:cNvSpPr>
            <a:spLocks noGrp="1"/>
          </p:cNvSpPr>
          <p:nvPr>
            <p:ph type="sldNum" sz="quarter" idx="12"/>
            <p:custDataLst>
              <p:tags r:id="rId5"/>
            </p:custDataLst>
          </p:nvPr>
        </p:nvSpPr>
        <p:spPr>
          <a:xfrm>
            <a:off x="8736463" y="6245225"/>
            <a:ext cx="2844430" cy="476250"/>
          </a:xfrm>
          <a:prstGeom prst="rect">
            <a:avLst/>
          </a:prstGeom>
          <a:noFill/>
          <a:ln w="9525">
            <a:noFill/>
          </a:ln>
        </p:spPr>
        <p:txBody>
          <a:bodyPr anchor="t" anchorCtr="0"/>
          <a:lstStyle>
            <a:defPPr>
              <a:defRPr lang="zh-CN"/>
            </a:defPPr>
            <a:lvl1pPr marL="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effectLst/>
                <a:latin typeface="+mn-lt"/>
                <a:ea typeface="+mn-ea"/>
                <a:cs typeface="+mn-cs"/>
              </a:defRPr>
            </a:lvl1pPr>
            <a:lvl2pPr marL="4572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effectLst/>
                <a:latin typeface="+mn-lt"/>
                <a:ea typeface="+mn-ea"/>
                <a:cs typeface="+mn-cs"/>
              </a:defRPr>
            </a:lvl2pPr>
            <a:lvl3pPr marL="9144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effectLst/>
                <a:latin typeface="+mn-lt"/>
                <a:ea typeface="+mn-ea"/>
                <a:cs typeface="+mn-cs"/>
              </a:defRPr>
            </a:lvl3pPr>
            <a:lvl4pPr marL="13716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effectLst/>
                <a:latin typeface="+mn-lt"/>
                <a:ea typeface="+mn-ea"/>
                <a:cs typeface="+mn-cs"/>
              </a:defRPr>
            </a:lvl4pPr>
            <a:lvl5pPr marL="18288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effectLst/>
                <a:latin typeface="+mn-lt"/>
                <a:ea typeface="+mn-ea"/>
                <a:cs typeface="+mn-cs"/>
              </a:defRPr>
            </a:lvl5pPr>
            <a:lvl6pPr marL="2286000" algn="l" defTabSz="914400" rtl="0" eaLnBrk="1" latinLnBrk="0" hangingPunct="1">
              <a:defRPr lang="zh-CN" altLang="en-US" sz="1800" kern="1200">
                <a:solidFill>
                  <a:schemeClr val="tx1"/>
                </a:solidFill>
                <a:latin typeface="+mn-lt"/>
                <a:ea typeface="+mn-ea"/>
                <a:cs typeface="+mn-cs"/>
              </a:defRPr>
            </a:lvl6pPr>
            <a:lvl7pPr marL="2743200" algn="l" defTabSz="914400" rtl="0" eaLnBrk="1" latinLnBrk="0" hangingPunct="1">
              <a:defRPr lang="zh-CN" altLang="en-US" sz="1800" kern="1200">
                <a:solidFill>
                  <a:schemeClr val="tx1"/>
                </a:solidFill>
                <a:latin typeface="+mn-lt"/>
                <a:ea typeface="+mn-ea"/>
                <a:cs typeface="+mn-cs"/>
              </a:defRPr>
            </a:lvl7pPr>
            <a:lvl8pPr marL="3200400" algn="l" defTabSz="914400" rtl="0" eaLnBrk="1" latinLnBrk="0" hangingPunct="1">
              <a:defRPr lang="zh-CN" altLang="en-US" sz="1800" kern="1200">
                <a:solidFill>
                  <a:schemeClr val="tx1"/>
                </a:solidFill>
                <a:latin typeface="+mn-lt"/>
                <a:ea typeface="+mn-ea"/>
                <a:cs typeface="+mn-cs"/>
              </a:defRPr>
            </a:lvl8pPr>
            <a:lvl9pPr marL="3657600" algn="l" defTabSz="914400" rtl="0" eaLnBrk="1" latinLnBrk="0" hangingPunct="1">
              <a:defRPr lang="zh-CN" altLang="en-US" sz="1800" kern="1200">
                <a:solidFill>
                  <a:schemeClr val="tx1"/>
                </a:solidFill>
                <a:latin typeface="+mn-lt"/>
                <a:ea typeface="+mn-ea"/>
                <a:cs typeface="+mn-cs"/>
              </a:defRPr>
            </a:lvl9pPr>
          </a:lstStyle>
          <a:p>
            <a:pPr algn="r"/>
            <a:fld id="{4E7E101B-980F-497A-8F59-9530EABD528A}" type="slidenum">
              <a:rPr lang="en-US" altLang="zh-CN" sz="1400">
                <a:solidFill>
                  <a:srgbClr val="000000"/>
                </a:solidFill>
              </a:rPr>
              <a:pPr algn="r"/>
              <a:t>‹#›</a:t>
            </a:fld>
            <a:endParaRPr lang="en-US" altLang="zh-CN" sz="1400">
              <a:solidFill>
                <a:srgbClr val="000000"/>
              </a:solidFill>
            </a:endParaRPr>
          </a:p>
        </p:txBody>
      </p:sp>
    </p:spTree>
    <p:extLst>
      <p:ext uri="{BB962C8B-B14F-4D97-AF65-F5344CB8AC3E}">
        <p14:creationId xmlns="" xmlns:p14="http://schemas.microsoft.com/office/powerpoint/2010/main" val="1593673464"/>
      </p:ext>
    </p:extLst>
  </p:cSld>
  <p:clrMapOvr>
    <a:masterClrMapping/>
  </p:clrMapOvr>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9521" y="274638"/>
            <a:ext cx="10971372" cy="1143000"/>
          </a:xfrm>
        </p:spPr>
        <p:txBody>
          <a:bodyPr/>
          <a:lstStyle/>
          <a:p>
            <a:pPr fontAlgn="base"/>
            <a:r>
              <a:rPr kumimoji="0" lang="zh-CN" altLang="en-US" sz="4400" b="0" i="0" u="none" strike="noStrike" kern="1200" cap="none" spc="0" normalizeH="0" baseline="0" noProof="0">
                <a:uLnTx/>
                <a:uFillTx/>
              </a:rPr>
              <a:t>单击此处编辑母版标题样式</a:t>
            </a:r>
          </a:p>
        </p:txBody>
      </p:sp>
      <p:sp>
        <p:nvSpPr>
          <p:cNvPr id="3" name="内容占位符 2"/>
          <p:cNvSpPr>
            <a:spLocks noGrp="1"/>
          </p:cNvSpPr>
          <p:nvPr>
            <p:ph sz="half" idx="1"/>
            <p:custDataLst>
              <p:tags r:id="rId2"/>
            </p:custDataLst>
          </p:nvPr>
        </p:nvSpPr>
        <p:spPr>
          <a:xfrm>
            <a:off x="609522" y="1600206"/>
            <a:ext cx="5384099"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kumimoji="0" lang="zh-CN" altLang="en-US" sz="2800" b="0" i="0" u="none" strike="noStrike" kern="1200" cap="none" spc="0" normalizeH="0" baseline="0" noProof="0">
                <a:uLnTx/>
                <a:uFillTx/>
              </a:rPr>
              <a:t>单击此处编辑母版文本样式</a:t>
            </a:r>
          </a:p>
          <a:p>
            <a:pPr lvl="1" fontAlgn="base"/>
            <a:r>
              <a:rPr kumimoji="0" lang="zh-CN" altLang="en-US" sz="2400" b="0" i="0" u="none" strike="noStrike" kern="1200" cap="none" spc="0" normalizeH="0" baseline="0" noProof="0">
                <a:uLnTx/>
                <a:uFillTx/>
              </a:rPr>
              <a:t>第二级</a:t>
            </a:r>
          </a:p>
          <a:p>
            <a:pPr lvl="2" fontAlgn="base"/>
            <a:r>
              <a:rPr kumimoji="0" lang="zh-CN" altLang="en-US" sz="2000" b="0" i="0" u="none" strike="noStrike" kern="1200" cap="none" spc="0" normalizeH="0" baseline="0" noProof="0">
                <a:uLnTx/>
                <a:uFillTx/>
              </a:rPr>
              <a:t>第三级</a:t>
            </a:r>
          </a:p>
          <a:p>
            <a:pPr lvl="3" fontAlgn="base"/>
            <a:r>
              <a:rPr kumimoji="0" lang="zh-CN" altLang="en-US" sz="1800" b="0" i="0" u="none" strike="noStrike" kern="1200" cap="none" spc="0" normalizeH="0" baseline="0" noProof="0">
                <a:uLnTx/>
                <a:uFillTx/>
              </a:rPr>
              <a:t>第四级</a:t>
            </a:r>
          </a:p>
          <a:p>
            <a:pPr lvl="4" fontAlgn="base"/>
            <a:r>
              <a:rPr kumimoji="0" lang="zh-CN" altLang="en-US" sz="1800" b="0" i="0" u="none" strike="noStrike" kern="1200" cap="none" spc="0" normalizeH="0" baseline="0" noProof="0">
                <a:uLnTx/>
                <a:uFillTx/>
              </a:rPr>
              <a:t>第五级</a:t>
            </a:r>
          </a:p>
        </p:txBody>
      </p:sp>
      <p:sp>
        <p:nvSpPr>
          <p:cNvPr id="4" name="内容占位符 3"/>
          <p:cNvSpPr>
            <a:spLocks noGrp="1"/>
          </p:cNvSpPr>
          <p:nvPr>
            <p:ph sz="half" idx="2"/>
            <p:custDataLst>
              <p:tags r:id="rId3"/>
            </p:custDataLst>
          </p:nvPr>
        </p:nvSpPr>
        <p:spPr>
          <a:xfrm>
            <a:off x="6196793" y="1600206"/>
            <a:ext cx="5384099"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kumimoji="0" lang="zh-CN" altLang="en-US" sz="2800" b="0" i="0" u="none" strike="noStrike" kern="1200" cap="none" spc="0" normalizeH="0" baseline="0" noProof="0">
                <a:uLnTx/>
                <a:uFillTx/>
              </a:rPr>
              <a:t>单击此处编辑母版文本样式</a:t>
            </a:r>
          </a:p>
          <a:p>
            <a:pPr lvl="1" fontAlgn="base"/>
            <a:r>
              <a:rPr kumimoji="0" lang="zh-CN" altLang="en-US" sz="2400" b="0" i="0" u="none" strike="noStrike" kern="1200" cap="none" spc="0" normalizeH="0" baseline="0" noProof="0">
                <a:uLnTx/>
                <a:uFillTx/>
              </a:rPr>
              <a:t>第二级</a:t>
            </a:r>
          </a:p>
          <a:p>
            <a:pPr lvl="2" fontAlgn="base"/>
            <a:r>
              <a:rPr kumimoji="0" lang="zh-CN" altLang="en-US" sz="2000" b="0" i="0" u="none" strike="noStrike" kern="1200" cap="none" spc="0" normalizeH="0" baseline="0" noProof="0">
                <a:uLnTx/>
                <a:uFillTx/>
              </a:rPr>
              <a:t>第三级</a:t>
            </a:r>
          </a:p>
          <a:p>
            <a:pPr lvl="3" fontAlgn="base"/>
            <a:r>
              <a:rPr kumimoji="0" lang="zh-CN" altLang="en-US" sz="1800" b="0" i="0" u="none" strike="noStrike" kern="1200" cap="none" spc="0" normalizeH="0" baseline="0" noProof="0">
                <a:uLnTx/>
                <a:uFillTx/>
              </a:rPr>
              <a:t>第四级</a:t>
            </a:r>
          </a:p>
          <a:p>
            <a:pPr lvl="4" fontAlgn="base"/>
            <a:r>
              <a:rPr kumimoji="0" lang="zh-CN" altLang="en-US" sz="1800" b="0" i="0" u="none" strike="noStrike" kern="1200" cap="none" spc="0" normalizeH="0" baseline="0" noProof="0">
                <a:uLnTx/>
                <a:uFillTx/>
              </a:rPr>
              <a:t>第五级</a:t>
            </a:r>
          </a:p>
        </p:txBody>
      </p:sp>
      <p:sp>
        <p:nvSpPr>
          <p:cNvPr id="5" name="Rectangle 4"/>
          <p:cNvSpPr>
            <a:spLocks noGrp="1"/>
          </p:cNvSpPr>
          <p:nvPr>
            <p:ph type="dt" sz="half" idx="10"/>
            <p:custDataLst>
              <p:tags r:id="rId4"/>
            </p:custDataLst>
          </p:nvPr>
        </p:nvSpPr>
        <p:spPr>
          <a:xfrm>
            <a:off x="609521" y="6245225"/>
            <a:ext cx="2844430" cy="476250"/>
          </a:xfrm>
          <a:prstGeom prst="rect">
            <a:avLst/>
          </a:prstGeom>
          <a:noFill/>
          <a:ln w="9525">
            <a:noFill/>
          </a:ln>
        </p:spPr>
        <p:txBody>
          <a:bodyPr anchor="t" anchorCtr="0"/>
          <a:lstStyle>
            <a:defPPr>
              <a:defRPr lang="zh-CN"/>
            </a:defPPr>
            <a:lvl1pPr marL="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effectLst/>
                <a:latin typeface="+mn-lt"/>
                <a:ea typeface="+mn-ea"/>
                <a:cs typeface="+mn-cs"/>
              </a:defRPr>
            </a:lvl1pPr>
            <a:lvl2pPr marL="4572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effectLst/>
                <a:latin typeface="+mn-lt"/>
                <a:ea typeface="+mn-ea"/>
                <a:cs typeface="+mn-cs"/>
              </a:defRPr>
            </a:lvl2pPr>
            <a:lvl3pPr marL="9144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effectLst/>
                <a:latin typeface="+mn-lt"/>
                <a:ea typeface="+mn-ea"/>
                <a:cs typeface="+mn-cs"/>
              </a:defRPr>
            </a:lvl3pPr>
            <a:lvl4pPr marL="13716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effectLst/>
                <a:latin typeface="+mn-lt"/>
                <a:ea typeface="+mn-ea"/>
                <a:cs typeface="+mn-cs"/>
              </a:defRPr>
            </a:lvl4pPr>
            <a:lvl5pPr marL="18288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effectLst/>
                <a:latin typeface="+mn-lt"/>
                <a:ea typeface="+mn-ea"/>
                <a:cs typeface="+mn-cs"/>
              </a:defRPr>
            </a:lvl5pPr>
            <a:lvl6pPr marL="2286000" algn="l" defTabSz="914400" rtl="0" eaLnBrk="1" latinLnBrk="0" hangingPunct="1">
              <a:defRPr lang="zh-CN" altLang="en-US" sz="1800" kern="1200">
                <a:solidFill>
                  <a:schemeClr val="tx1"/>
                </a:solidFill>
                <a:latin typeface="+mn-lt"/>
                <a:ea typeface="+mn-ea"/>
                <a:cs typeface="+mn-cs"/>
              </a:defRPr>
            </a:lvl6pPr>
            <a:lvl7pPr marL="2743200" algn="l" defTabSz="914400" rtl="0" eaLnBrk="1" latinLnBrk="0" hangingPunct="1">
              <a:defRPr lang="zh-CN" altLang="en-US" sz="1800" kern="1200">
                <a:solidFill>
                  <a:schemeClr val="tx1"/>
                </a:solidFill>
                <a:latin typeface="+mn-lt"/>
                <a:ea typeface="+mn-ea"/>
                <a:cs typeface="+mn-cs"/>
              </a:defRPr>
            </a:lvl7pPr>
            <a:lvl8pPr marL="3200400" algn="l" defTabSz="914400" rtl="0" eaLnBrk="1" latinLnBrk="0" hangingPunct="1">
              <a:defRPr lang="zh-CN" altLang="en-US" sz="1800" kern="1200">
                <a:solidFill>
                  <a:schemeClr val="tx1"/>
                </a:solidFill>
                <a:latin typeface="+mn-lt"/>
                <a:ea typeface="+mn-ea"/>
                <a:cs typeface="+mn-cs"/>
              </a:defRPr>
            </a:lvl8pPr>
            <a:lvl9pPr marL="3657600" algn="l" defTabSz="914400" rtl="0" eaLnBrk="1" latinLnBrk="0" hangingPunct="1">
              <a:defRPr lang="zh-CN" altLang="en-US" sz="1800" kern="1200">
                <a:solidFill>
                  <a:schemeClr val="tx1"/>
                </a:solidFill>
                <a:latin typeface="+mn-lt"/>
                <a:ea typeface="+mn-ea"/>
                <a:cs typeface="+mn-cs"/>
              </a:defRPr>
            </a:lvl9pPr>
          </a:lstStyle>
          <a:p>
            <a:endParaRPr lang="en-US" altLang="zh-CN" sz="1400">
              <a:solidFill>
                <a:srgbClr val="000000"/>
              </a:solidFill>
            </a:endParaRPr>
          </a:p>
        </p:txBody>
      </p:sp>
      <p:sp>
        <p:nvSpPr>
          <p:cNvPr id="6" name="Rectangle 5"/>
          <p:cNvSpPr>
            <a:spLocks noGrp="1"/>
          </p:cNvSpPr>
          <p:nvPr>
            <p:ph type="ftr" sz="quarter" idx="11"/>
            <p:custDataLst>
              <p:tags r:id="rId5"/>
            </p:custDataLst>
          </p:nvPr>
        </p:nvSpPr>
        <p:spPr>
          <a:xfrm>
            <a:off x="4165058" y="6245225"/>
            <a:ext cx="3860297" cy="476250"/>
          </a:xfrm>
          <a:prstGeom prst="rect">
            <a:avLst/>
          </a:prstGeom>
          <a:noFill/>
          <a:ln w="9525">
            <a:noFill/>
          </a:ln>
        </p:spPr>
        <p:txBody>
          <a:bodyPr anchor="t" anchorCtr="0"/>
          <a:lstStyle>
            <a:defPPr>
              <a:defRPr lang="zh-CN"/>
            </a:defPPr>
            <a:lvl1pPr marL="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effectLst/>
                <a:latin typeface="+mn-lt"/>
                <a:ea typeface="+mn-ea"/>
                <a:cs typeface="+mn-cs"/>
              </a:defRPr>
            </a:lvl1pPr>
            <a:lvl2pPr marL="4572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effectLst/>
                <a:latin typeface="+mn-lt"/>
                <a:ea typeface="+mn-ea"/>
                <a:cs typeface="+mn-cs"/>
              </a:defRPr>
            </a:lvl2pPr>
            <a:lvl3pPr marL="9144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effectLst/>
                <a:latin typeface="+mn-lt"/>
                <a:ea typeface="+mn-ea"/>
                <a:cs typeface="+mn-cs"/>
              </a:defRPr>
            </a:lvl3pPr>
            <a:lvl4pPr marL="13716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effectLst/>
                <a:latin typeface="+mn-lt"/>
                <a:ea typeface="+mn-ea"/>
                <a:cs typeface="+mn-cs"/>
              </a:defRPr>
            </a:lvl4pPr>
            <a:lvl5pPr marL="18288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effectLst/>
                <a:latin typeface="+mn-lt"/>
                <a:ea typeface="+mn-ea"/>
                <a:cs typeface="+mn-cs"/>
              </a:defRPr>
            </a:lvl5pPr>
            <a:lvl6pPr marL="2286000" algn="l" defTabSz="914400" rtl="0" eaLnBrk="1" latinLnBrk="0" hangingPunct="1">
              <a:defRPr lang="zh-CN" altLang="en-US" sz="1800" kern="1200">
                <a:solidFill>
                  <a:schemeClr val="tx1"/>
                </a:solidFill>
                <a:latin typeface="+mn-lt"/>
                <a:ea typeface="+mn-ea"/>
                <a:cs typeface="+mn-cs"/>
              </a:defRPr>
            </a:lvl6pPr>
            <a:lvl7pPr marL="2743200" algn="l" defTabSz="914400" rtl="0" eaLnBrk="1" latinLnBrk="0" hangingPunct="1">
              <a:defRPr lang="zh-CN" altLang="en-US" sz="1800" kern="1200">
                <a:solidFill>
                  <a:schemeClr val="tx1"/>
                </a:solidFill>
                <a:latin typeface="+mn-lt"/>
                <a:ea typeface="+mn-ea"/>
                <a:cs typeface="+mn-cs"/>
              </a:defRPr>
            </a:lvl7pPr>
            <a:lvl8pPr marL="3200400" algn="l" defTabSz="914400" rtl="0" eaLnBrk="1" latinLnBrk="0" hangingPunct="1">
              <a:defRPr lang="zh-CN" altLang="en-US" sz="1800" kern="1200">
                <a:solidFill>
                  <a:schemeClr val="tx1"/>
                </a:solidFill>
                <a:latin typeface="+mn-lt"/>
                <a:ea typeface="+mn-ea"/>
                <a:cs typeface="+mn-cs"/>
              </a:defRPr>
            </a:lvl8pPr>
            <a:lvl9pPr marL="3657600" algn="l" defTabSz="914400" rtl="0" eaLnBrk="1" latinLnBrk="0" hangingPunct="1">
              <a:defRPr lang="zh-CN" altLang="en-US" sz="1800" kern="1200">
                <a:solidFill>
                  <a:schemeClr val="tx1"/>
                </a:solidFill>
                <a:latin typeface="+mn-lt"/>
                <a:ea typeface="+mn-ea"/>
                <a:cs typeface="+mn-cs"/>
              </a:defRPr>
            </a:lvl9pPr>
          </a:lstStyle>
          <a:p>
            <a:pPr algn="ctr"/>
            <a:endParaRPr lang="en-US" altLang="zh-CN" sz="1400">
              <a:solidFill>
                <a:srgbClr val="000000"/>
              </a:solidFill>
            </a:endParaRPr>
          </a:p>
        </p:txBody>
      </p:sp>
      <p:sp>
        <p:nvSpPr>
          <p:cNvPr id="7" name="Rectangle 6"/>
          <p:cNvSpPr>
            <a:spLocks noGrp="1"/>
          </p:cNvSpPr>
          <p:nvPr>
            <p:ph type="sldNum" sz="quarter" idx="12"/>
            <p:custDataLst>
              <p:tags r:id="rId6"/>
            </p:custDataLst>
          </p:nvPr>
        </p:nvSpPr>
        <p:spPr>
          <a:xfrm>
            <a:off x="8736463" y="6245225"/>
            <a:ext cx="2844430" cy="476250"/>
          </a:xfrm>
          <a:prstGeom prst="rect">
            <a:avLst/>
          </a:prstGeom>
          <a:noFill/>
          <a:ln w="9525">
            <a:noFill/>
          </a:ln>
        </p:spPr>
        <p:txBody>
          <a:bodyPr anchor="t" anchorCtr="0"/>
          <a:lstStyle>
            <a:defPPr>
              <a:defRPr lang="zh-CN"/>
            </a:defPPr>
            <a:lvl1pPr marL="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effectLst/>
                <a:latin typeface="+mn-lt"/>
                <a:ea typeface="+mn-ea"/>
                <a:cs typeface="+mn-cs"/>
              </a:defRPr>
            </a:lvl1pPr>
            <a:lvl2pPr marL="4572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effectLst/>
                <a:latin typeface="+mn-lt"/>
                <a:ea typeface="+mn-ea"/>
                <a:cs typeface="+mn-cs"/>
              </a:defRPr>
            </a:lvl2pPr>
            <a:lvl3pPr marL="9144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effectLst/>
                <a:latin typeface="+mn-lt"/>
                <a:ea typeface="+mn-ea"/>
                <a:cs typeface="+mn-cs"/>
              </a:defRPr>
            </a:lvl3pPr>
            <a:lvl4pPr marL="13716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effectLst/>
                <a:latin typeface="+mn-lt"/>
                <a:ea typeface="+mn-ea"/>
                <a:cs typeface="+mn-cs"/>
              </a:defRPr>
            </a:lvl4pPr>
            <a:lvl5pPr marL="18288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effectLst/>
                <a:latin typeface="+mn-lt"/>
                <a:ea typeface="+mn-ea"/>
                <a:cs typeface="+mn-cs"/>
              </a:defRPr>
            </a:lvl5pPr>
            <a:lvl6pPr marL="2286000" algn="l" defTabSz="914400" rtl="0" eaLnBrk="1" latinLnBrk="0" hangingPunct="1">
              <a:defRPr lang="zh-CN" altLang="en-US" sz="1800" kern="1200">
                <a:solidFill>
                  <a:schemeClr val="tx1"/>
                </a:solidFill>
                <a:latin typeface="+mn-lt"/>
                <a:ea typeface="+mn-ea"/>
                <a:cs typeface="+mn-cs"/>
              </a:defRPr>
            </a:lvl6pPr>
            <a:lvl7pPr marL="2743200" algn="l" defTabSz="914400" rtl="0" eaLnBrk="1" latinLnBrk="0" hangingPunct="1">
              <a:defRPr lang="zh-CN" altLang="en-US" sz="1800" kern="1200">
                <a:solidFill>
                  <a:schemeClr val="tx1"/>
                </a:solidFill>
                <a:latin typeface="+mn-lt"/>
                <a:ea typeface="+mn-ea"/>
                <a:cs typeface="+mn-cs"/>
              </a:defRPr>
            </a:lvl7pPr>
            <a:lvl8pPr marL="3200400" algn="l" defTabSz="914400" rtl="0" eaLnBrk="1" latinLnBrk="0" hangingPunct="1">
              <a:defRPr lang="zh-CN" altLang="en-US" sz="1800" kern="1200">
                <a:solidFill>
                  <a:schemeClr val="tx1"/>
                </a:solidFill>
                <a:latin typeface="+mn-lt"/>
                <a:ea typeface="+mn-ea"/>
                <a:cs typeface="+mn-cs"/>
              </a:defRPr>
            </a:lvl8pPr>
            <a:lvl9pPr marL="3657600" algn="l" defTabSz="914400" rtl="0" eaLnBrk="1" latinLnBrk="0" hangingPunct="1">
              <a:defRPr lang="zh-CN" altLang="en-US" sz="1800" kern="1200">
                <a:solidFill>
                  <a:schemeClr val="tx1"/>
                </a:solidFill>
                <a:latin typeface="+mn-lt"/>
                <a:ea typeface="+mn-ea"/>
                <a:cs typeface="+mn-cs"/>
              </a:defRPr>
            </a:lvl9pPr>
          </a:lstStyle>
          <a:p>
            <a:pPr algn="r"/>
            <a:fld id="{4E7E101B-980F-497A-8F59-9530EABD528A}" type="slidenum">
              <a:rPr lang="en-US" altLang="zh-CN" sz="1400">
                <a:solidFill>
                  <a:srgbClr val="000000"/>
                </a:solidFill>
              </a:rPr>
              <a:pPr algn="r"/>
              <a:t>‹#›</a:t>
            </a:fld>
            <a:endParaRPr lang="en-US" altLang="zh-CN" sz="1400">
              <a:solidFill>
                <a:srgbClr val="000000"/>
              </a:solidFill>
            </a:endParaRPr>
          </a:p>
        </p:txBody>
      </p:sp>
    </p:spTree>
    <p:extLst>
      <p:ext uri="{BB962C8B-B14F-4D97-AF65-F5344CB8AC3E}">
        <p14:creationId xmlns="" xmlns:p14="http://schemas.microsoft.com/office/powerpoint/2010/main" val="2699995919"/>
      </p:ext>
    </p:extLst>
  </p:cSld>
  <p:clrMapOvr>
    <a:masterClrMapping/>
  </p:clrMapOvr>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9521" y="274638"/>
            <a:ext cx="10971372" cy="1143000"/>
          </a:xfrm>
        </p:spPr>
        <p:txBody>
          <a:bodyPr/>
          <a:lstStyle>
            <a:lvl1pPr>
              <a:defRPr/>
            </a:lvl1pPr>
          </a:lstStyle>
          <a:p>
            <a:pPr fontAlgn="base"/>
            <a:r>
              <a:rPr kumimoji="0" lang="zh-CN" altLang="en-US" sz="4400" b="0" i="0" u="none" strike="noStrike" kern="1200" cap="none" spc="0" normalizeH="0" baseline="0" noProof="0">
                <a:uLnTx/>
                <a:uFillTx/>
              </a:rPr>
              <a:t>单击此处编辑母版标题样式</a:t>
            </a:r>
          </a:p>
        </p:txBody>
      </p:sp>
      <p:sp>
        <p:nvSpPr>
          <p:cNvPr id="3" name="文本占位符 2"/>
          <p:cNvSpPr>
            <a:spLocks noGrp="1"/>
          </p:cNvSpPr>
          <p:nvPr>
            <p:ph type="body" idx="1"/>
            <p:custDataLst>
              <p:tags r:id="rId2"/>
            </p:custDataLst>
          </p:nvPr>
        </p:nvSpPr>
        <p:spPr>
          <a:xfrm>
            <a:off x="609521" y="1535113"/>
            <a:ext cx="5386216"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kumimoji="0" lang="zh-CN" altLang="en-US" sz="2400" b="1" i="0" u="none" strike="noStrike" kern="1200" cap="none" spc="0" normalizeH="0" baseline="0" noProof="0">
                <a:uLnTx/>
                <a:uFillTx/>
              </a:rPr>
              <a:t>单击此处编辑母版文本样式</a:t>
            </a:r>
          </a:p>
        </p:txBody>
      </p:sp>
      <p:sp>
        <p:nvSpPr>
          <p:cNvPr id="4" name="内容占位符 3"/>
          <p:cNvSpPr>
            <a:spLocks noGrp="1"/>
          </p:cNvSpPr>
          <p:nvPr>
            <p:ph sz="half" idx="2"/>
            <p:custDataLst>
              <p:tags r:id="rId3"/>
            </p:custDataLst>
          </p:nvPr>
        </p:nvSpPr>
        <p:spPr>
          <a:xfrm>
            <a:off x="609521" y="2174875"/>
            <a:ext cx="5386216"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kumimoji="0" lang="zh-CN" altLang="en-US" sz="2400" b="0" i="0" u="none" strike="noStrike" kern="1200" cap="none" spc="0" normalizeH="0" baseline="0" noProof="0">
                <a:uLnTx/>
                <a:uFillTx/>
              </a:rPr>
              <a:t>单击此处编辑母版文本样式</a:t>
            </a:r>
          </a:p>
          <a:p>
            <a:pPr lvl="1" fontAlgn="base"/>
            <a:r>
              <a:rPr kumimoji="0" lang="zh-CN" altLang="en-US" sz="2000" b="0" i="0" u="none" strike="noStrike" kern="1200" cap="none" spc="0" normalizeH="0" baseline="0" noProof="0">
                <a:uLnTx/>
                <a:uFillTx/>
              </a:rPr>
              <a:t>第二级</a:t>
            </a:r>
          </a:p>
          <a:p>
            <a:pPr lvl="2" fontAlgn="base"/>
            <a:r>
              <a:rPr kumimoji="0" lang="zh-CN" altLang="en-US" sz="1800" b="0" i="0" u="none" strike="noStrike" kern="1200" cap="none" spc="0" normalizeH="0" baseline="0" noProof="0">
                <a:uLnTx/>
                <a:uFillTx/>
              </a:rPr>
              <a:t>第三级</a:t>
            </a:r>
          </a:p>
          <a:p>
            <a:pPr lvl="3" fontAlgn="base"/>
            <a:r>
              <a:rPr kumimoji="0" lang="zh-CN" altLang="en-US" sz="1600" b="0" i="0" u="none" strike="noStrike" kern="1200" cap="none" spc="0" normalizeH="0" baseline="0" noProof="0">
                <a:uLnTx/>
                <a:uFillTx/>
              </a:rPr>
              <a:t>第四级</a:t>
            </a:r>
          </a:p>
          <a:p>
            <a:pPr lvl="4" fontAlgn="base"/>
            <a:r>
              <a:rPr kumimoji="0" lang="zh-CN" altLang="en-US" sz="1600" b="0" i="0" u="none" strike="noStrike" kern="1200" cap="none" spc="0" normalizeH="0" baseline="0" noProof="0">
                <a:uLnTx/>
                <a:uFillTx/>
              </a:rPr>
              <a:t>第五级</a:t>
            </a:r>
          </a:p>
        </p:txBody>
      </p:sp>
      <p:sp>
        <p:nvSpPr>
          <p:cNvPr id="5" name="文本占位符 4"/>
          <p:cNvSpPr>
            <a:spLocks noGrp="1"/>
          </p:cNvSpPr>
          <p:nvPr>
            <p:ph type="body" sz="quarter" idx="3"/>
            <p:custDataLst>
              <p:tags r:id="rId4"/>
            </p:custDataLst>
          </p:nvPr>
        </p:nvSpPr>
        <p:spPr>
          <a:xfrm>
            <a:off x="6192561" y="1535113"/>
            <a:ext cx="538833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kumimoji="0" lang="zh-CN" altLang="en-US" sz="2400" b="1" i="0" u="none" strike="noStrike" kern="1200" cap="none" spc="0" normalizeH="0" baseline="0" noProof="0">
                <a:uLnTx/>
                <a:uFillTx/>
              </a:rPr>
              <a:t>单击此处编辑母版文本样式</a:t>
            </a:r>
          </a:p>
        </p:txBody>
      </p:sp>
      <p:sp>
        <p:nvSpPr>
          <p:cNvPr id="6" name="内容占位符 5"/>
          <p:cNvSpPr>
            <a:spLocks noGrp="1"/>
          </p:cNvSpPr>
          <p:nvPr>
            <p:ph sz="quarter" idx="4"/>
            <p:custDataLst>
              <p:tags r:id="rId5"/>
            </p:custDataLst>
          </p:nvPr>
        </p:nvSpPr>
        <p:spPr>
          <a:xfrm>
            <a:off x="6192561" y="2174875"/>
            <a:ext cx="538833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kumimoji="0" lang="zh-CN" altLang="en-US" sz="2400" b="0" i="0" u="none" strike="noStrike" kern="1200" cap="none" spc="0" normalizeH="0" baseline="0" noProof="0">
                <a:uLnTx/>
                <a:uFillTx/>
              </a:rPr>
              <a:t>单击此处编辑母版文本样式</a:t>
            </a:r>
          </a:p>
          <a:p>
            <a:pPr lvl="1" fontAlgn="base"/>
            <a:r>
              <a:rPr kumimoji="0" lang="zh-CN" altLang="en-US" sz="2000" b="0" i="0" u="none" strike="noStrike" kern="1200" cap="none" spc="0" normalizeH="0" baseline="0" noProof="0">
                <a:uLnTx/>
                <a:uFillTx/>
              </a:rPr>
              <a:t>第二级</a:t>
            </a:r>
          </a:p>
          <a:p>
            <a:pPr lvl="2" fontAlgn="base"/>
            <a:r>
              <a:rPr kumimoji="0" lang="zh-CN" altLang="en-US" sz="1800" b="0" i="0" u="none" strike="noStrike" kern="1200" cap="none" spc="0" normalizeH="0" baseline="0" noProof="0">
                <a:uLnTx/>
                <a:uFillTx/>
              </a:rPr>
              <a:t>第三级</a:t>
            </a:r>
          </a:p>
          <a:p>
            <a:pPr lvl="3" fontAlgn="base"/>
            <a:r>
              <a:rPr kumimoji="0" lang="zh-CN" altLang="en-US" sz="1600" b="0" i="0" u="none" strike="noStrike" kern="1200" cap="none" spc="0" normalizeH="0" baseline="0" noProof="0">
                <a:uLnTx/>
                <a:uFillTx/>
              </a:rPr>
              <a:t>第四级</a:t>
            </a:r>
          </a:p>
          <a:p>
            <a:pPr lvl="4" fontAlgn="base"/>
            <a:r>
              <a:rPr kumimoji="0" lang="zh-CN" altLang="en-US" sz="1600" b="0" i="0" u="none" strike="noStrike" kern="1200" cap="none" spc="0" normalizeH="0" baseline="0" noProof="0">
                <a:uLnTx/>
                <a:uFillTx/>
              </a:rPr>
              <a:t>第五级</a:t>
            </a:r>
          </a:p>
        </p:txBody>
      </p:sp>
      <p:sp>
        <p:nvSpPr>
          <p:cNvPr id="7" name="Rectangle 4"/>
          <p:cNvSpPr>
            <a:spLocks noGrp="1"/>
          </p:cNvSpPr>
          <p:nvPr>
            <p:ph type="dt" sz="half" idx="10"/>
            <p:custDataLst>
              <p:tags r:id="rId6"/>
            </p:custDataLst>
          </p:nvPr>
        </p:nvSpPr>
        <p:spPr>
          <a:xfrm>
            <a:off x="609521" y="6245225"/>
            <a:ext cx="2844430" cy="476250"/>
          </a:xfrm>
          <a:prstGeom prst="rect">
            <a:avLst/>
          </a:prstGeom>
          <a:noFill/>
          <a:ln w="9525">
            <a:noFill/>
          </a:ln>
        </p:spPr>
        <p:txBody>
          <a:bodyPr anchor="t" anchorCtr="0"/>
          <a:lstStyle>
            <a:defPPr>
              <a:defRPr lang="zh-CN"/>
            </a:defPPr>
            <a:lvl1pPr marL="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effectLst/>
                <a:latin typeface="+mn-lt"/>
                <a:ea typeface="+mn-ea"/>
                <a:cs typeface="+mn-cs"/>
              </a:defRPr>
            </a:lvl1pPr>
            <a:lvl2pPr marL="4572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effectLst/>
                <a:latin typeface="+mn-lt"/>
                <a:ea typeface="+mn-ea"/>
                <a:cs typeface="+mn-cs"/>
              </a:defRPr>
            </a:lvl2pPr>
            <a:lvl3pPr marL="9144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effectLst/>
                <a:latin typeface="+mn-lt"/>
                <a:ea typeface="+mn-ea"/>
                <a:cs typeface="+mn-cs"/>
              </a:defRPr>
            </a:lvl3pPr>
            <a:lvl4pPr marL="13716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effectLst/>
                <a:latin typeface="+mn-lt"/>
                <a:ea typeface="+mn-ea"/>
                <a:cs typeface="+mn-cs"/>
              </a:defRPr>
            </a:lvl4pPr>
            <a:lvl5pPr marL="18288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effectLst/>
                <a:latin typeface="+mn-lt"/>
                <a:ea typeface="+mn-ea"/>
                <a:cs typeface="+mn-cs"/>
              </a:defRPr>
            </a:lvl5pPr>
            <a:lvl6pPr marL="2286000" algn="l" defTabSz="914400" rtl="0" eaLnBrk="1" latinLnBrk="0" hangingPunct="1">
              <a:defRPr lang="zh-CN" altLang="en-US" sz="1800" kern="1200">
                <a:solidFill>
                  <a:schemeClr val="tx1"/>
                </a:solidFill>
                <a:latin typeface="+mn-lt"/>
                <a:ea typeface="+mn-ea"/>
                <a:cs typeface="+mn-cs"/>
              </a:defRPr>
            </a:lvl6pPr>
            <a:lvl7pPr marL="2743200" algn="l" defTabSz="914400" rtl="0" eaLnBrk="1" latinLnBrk="0" hangingPunct="1">
              <a:defRPr lang="zh-CN" altLang="en-US" sz="1800" kern="1200">
                <a:solidFill>
                  <a:schemeClr val="tx1"/>
                </a:solidFill>
                <a:latin typeface="+mn-lt"/>
                <a:ea typeface="+mn-ea"/>
                <a:cs typeface="+mn-cs"/>
              </a:defRPr>
            </a:lvl7pPr>
            <a:lvl8pPr marL="3200400" algn="l" defTabSz="914400" rtl="0" eaLnBrk="1" latinLnBrk="0" hangingPunct="1">
              <a:defRPr lang="zh-CN" altLang="en-US" sz="1800" kern="1200">
                <a:solidFill>
                  <a:schemeClr val="tx1"/>
                </a:solidFill>
                <a:latin typeface="+mn-lt"/>
                <a:ea typeface="+mn-ea"/>
                <a:cs typeface="+mn-cs"/>
              </a:defRPr>
            </a:lvl8pPr>
            <a:lvl9pPr marL="3657600" algn="l" defTabSz="914400" rtl="0" eaLnBrk="1" latinLnBrk="0" hangingPunct="1">
              <a:defRPr lang="zh-CN" altLang="en-US" sz="1800" kern="1200">
                <a:solidFill>
                  <a:schemeClr val="tx1"/>
                </a:solidFill>
                <a:latin typeface="+mn-lt"/>
                <a:ea typeface="+mn-ea"/>
                <a:cs typeface="+mn-cs"/>
              </a:defRPr>
            </a:lvl9pPr>
          </a:lstStyle>
          <a:p>
            <a:endParaRPr lang="en-US" altLang="zh-CN" sz="1400">
              <a:solidFill>
                <a:srgbClr val="000000"/>
              </a:solidFill>
            </a:endParaRPr>
          </a:p>
        </p:txBody>
      </p:sp>
      <p:sp>
        <p:nvSpPr>
          <p:cNvPr id="8" name="Rectangle 5"/>
          <p:cNvSpPr>
            <a:spLocks noGrp="1"/>
          </p:cNvSpPr>
          <p:nvPr>
            <p:ph type="ftr" sz="quarter" idx="11"/>
            <p:custDataLst>
              <p:tags r:id="rId7"/>
            </p:custDataLst>
          </p:nvPr>
        </p:nvSpPr>
        <p:spPr>
          <a:xfrm>
            <a:off x="4165058" y="6245225"/>
            <a:ext cx="3860297" cy="476250"/>
          </a:xfrm>
          <a:prstGeom prst="rect">
            <a:avLst/>
          </a:prstGeom>
          <a:noFill/>
          <a:ln w="9525">
            <a:noFill/>
          </a:ln>
        </p:spPr>
        <p:txBody>
          <a:bodyPr anchor="t" anchorCtr="0"/>
          <a:lstStyle>
            <a:defPPr>
              <a:defRPr lang="zh-CN"/>
            </a:defPPr>
            <a:lvl1pPr marL="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effectLst/>
                <a:latin typeface="+mn-lt"/>
                <a:ea typeface="+mn-ea"/>
                <a:cs typeface="+mn-cs"/>
              </a:defRPr>
            </a:lvl1pPr>
            <a:lvl2pPr marL="4572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effectLst/>
                <a:latin typeface="+mn-lt"/>
                <a:ea typeface="+mn-ea"/>
                <a:cs typeface="+mn-cs"/>
              </a:defRPr>
            </a:lvl2pPr>
            <a:lvl3pPr marL="9144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effectLst/>
                <a:latin typeface="+mn-lt"/>
                <a:ea typeface="+mn-ea"/>
                <a:cs typeface="+mn-cs"/>
              </a:defRPr>
            </a:lvl3pPr>
            <a:lvl4pPr marL="13716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effectLst/>
                <a:latin typeface="+mn-lt"/>
                <a:ea typeface="+mn-ea"/>
                <a:cs typeface="+mn-cs"/>
              </a:defRPr>
            </a:lvl4pPr>
            <a:lvl5pPr marL="18288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effectLst/>
                <a:latin typeface="+mn-lt"/>
                <a:ea typeface="+mn-ea"/>
                <a:cs typeface="+mn-cs"/>
              </a:defRPr>
            </a:lvl5pPr>
            <a:lvl6pPr marL="2286000" algn="l" defTabSz="914400" rtl="0" eaLnBrk="1" latinLnBrk="0" hangingPunct="1">
              <a:defRPr lang="zh-CN" altLang="en-US" sz="1800" kern="1200">
                <a:solidFill>
                  <a:schemeClr val="tx1"/>
                </a:solidFill>
                <a:latin typeface="+mn-lt"/>
                <a:ea typeface="+mn-ea"/>
                <a:cs typeface="+mn-cs"/>
              </a:defRPr>
            </a:lvl6pPr>
            <a:lvl7pPr marL="2743200" algn="l" defTabSz="914400" rtl="0" eaLnBrk="1" latinLnBrk="0" hangingPunct="1">
              <a:defRPr lang="zh-CN" altLang="en-US" sz="1800" kern="1200">
                <a:solidFill>
                  <a:schemeClr val="tx1"/>
                </a:solidFill>
                <a:latin typeface="+mn-lt"/>
                <a:ea typeface="+mn-ea"/>
                <a:cs typeface="+mn-cs"/>
              </a:defRPr>
            </a:lvl7pPr>
            <a:lvl8pPr marL="3200400" algn="l" defTabSz="914400" rtl="0" eaLnBrk="1" latinLnBrk="0" hangingPunct="1">
              <a:defRPr lang="zh-CN" altLang="en-US" sz="1800" kern="1200">
                <a:solidFill>
                  <a:schemeClr val="tx1"/>
                </a:solidFill>
                <a:latin typeface="+mn-lt"/>
                <a:ea typeface="+mn-ea"/>
                <a:cs typeface="+mn-cs"/>
              </a:defRPr>
            </a:lvl8pPr>
            <a:lvl9pPr marL="3657600" algn="l" defTabSz="914400" rtl="0" eaLnBrk="1" latinLnBrk="0" hangingPunct="1">
              <a:defRPr lang="zh-CN" altLang="en-US" sz="1800" kern="1200">
                <a:solidFill>
                  <a:schemeClr val="tx1"/>
                </a:solidFill>
                <a:latin typeface="+mn-lt"/>
                <a:ea typeface="+mn-ea"/>
                <a:cs typeface="+mn-cs"/>
              </a:defRPr>
            </a:lvl9pPr>
          </a:lstStyle>
          <a:p>
            <a:pPr algn="ctr"/>
            <a:endParaRPr lang="en-US" altLang="zh-CN" sz="1400">
              <a:solidFill>
                <a:srgbClr val="000000"/>
              </a:solidFill>
            </a:endParaRPr>
          </a:p>
        </p:txBody>
      </p:sp>
      <p:sp>
        <p:nvSpPr>
          <p:cNvPr id="9" name="Rectangle 6"/>
          <p:cNvSpPr>
            <a:spLocks noGrp="1"/>
          </p:cNvSpPr>
          <p:nvPr>
            <p:ph type="sldNum" sz="quarter" idx="12"/>
            <p:custDataLst>
              <p:tags r:id="rId8"/>
            </p:custDataLst>
          </p:nvPr>
        </p:nvSpPr>
        <p:spPr>
          <a:xfrm>
            <a:off x="8736463" y="6245225"/>
            <a:ext cx="2844430" cy="476250"/>
          </a:xfrm>
          <a:prstGeom prst="rect">
            <a:avLst/>
          </a:prstGeom>
          <a:noFill/>
          <a:ln w="9525">
            <a:noFill/>
          </a:ln>
        </p:spPr>
        <p:txBody>
          <a:bodyPr anchor="t" anchorCtr="0"/>
          <a:lstStyle>
            <a:defPPr>
              <a:defRPr lang="zh-CN"/>
            </a:defPPr>
            <a:lvl1pPr marL="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effectLst/>
                <a:latin typeface="+mn-lt"/>
                <a:ea typeface="+mn-ea"/>
                <a:cs typeface="+mn-cs"/>
              </a:defRPr>
            </a:lvl1pPr>
            <a:lvl2pPr marL="4572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effectLst/>
                <a:latin typeface="+mn-lt"/>
                <a:ea typeface="+mn-ea"/>
                <a:cs typeface="+mn-cs"/>
              </a:defRPr>
            </a:lvl2pPr>
            <a:lvl3pPr marL="9144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effectLst/>
                <a:latin typeface="+mn-lt"/>
                <a:ea typeface="+mn-ea"/>
                <a:cs typeface="+mn-cs"/>
              </a:defRPr>
            </a:lvl3pPr>
            <a:lvl4pPr marL="13716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effectLst/>
                <a:latin typeface="+mn-lt"/>
                <a:ea typeface="+mn-ea"/>
                <a:cs typeface="+mn-cs"/>
              </a:defRPr>
            </a:lvl4pPr>
            <a:lvl5pPr marL="18288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effectLst/>
                <a:latin typeface="+mn-lt"/>
                <a:ea typeface="+mn-ea"/>
                <a:cs typeface="+mn-cs"/>
              </a:defRPr>
            </a:lvl5pPr>
            <a:lvl6pPr marL="2286000" algn="l" defTabSz="914400" rtl="0" eaLnBrk="1" latinLnBrk="0" hangingPunct="1">
              <a:defRPr lang="zh-CN" altLang="en-US" sz="1800" kern="1200">
                <a:solidFill>
                  <a:schemeClr val="tx1"/>
                </a:solidFill>
                <a:latin typeface="+mn-lt"/>
                <a:ea typeface="+mn-ea"/>
                <a:cs typeface="+mn-cs"/>
              </a:defRPr>
            </a:lvl6pPr>
            <a:lvl7pPr marL="2743200" algn="l" defTabSz="914400" rtl="0" eaLnBrk="1" latinLnBrk="0" hangingPunct="1">
              <a:defRPr lang="zh-CN" altLang="en-US" sz="1800" kern="1200">
                <a:solidFill>
                  <a:schemeClr val="tx1"/>
                </a:solidFill>
                <a:latin typeface="+mn-lt"/>
                <a:ea typeface="+mn-ea"/>
                <a:cs typeface="+mn-cs"/>
              </a:defRPr>
            </a:lvl7pPr>
            <a:lvl8pPr marL="3200400" algn="l" defTabSz="914400" rtl="0" eaLnBrk="1" latinLnBrk="0" hangingPunct="1">
              <a:defRPr lang="zh-CN" altLang="en-US" sz="1800" kern="1200">
                <a:solidFill>
                  <a:schemeClr val="tx1"/>
                </a:solidFill>
                <a:latin typeface="+mn-lt"/>
                <a:ea typeface="+mn-ea"/>
                <a:cs typeface="+mn-cs"/>
              </a:defRPr>
            </a:lvl8pPr>
            <a:lvl9pPr marL="3657600" algn="l" defTabSz="914400" rtl="0" eaLnBrk="1" latinLnBrk="0" hangingPunct="1">
              <a:defRPr lang="zh-CN" altLang="en-US" sz="1800" kern="1200">
                <a:solidFill>
                  <a:schemeClr val="tx1"/>
                </a:solidFill>
                <a:latin typeface="+mn-lt"/>
                <a:ea typeface="+mn-ea"/>
                <a:cs typeface="+mn-cs"/>
              </a:defRPr>
            </a:lvl9pPr>
          </a:lstStyle>
          <a:p>
            <a:pPr algn="r"/>
            <a:fld id="{4E7E101B-980F-497A-8F59-9530EABD528A}" type="slidenum">
              <a:rPr lang="en-US" altLang="zh-CN" sz="1400">
                <a:solidFill>
                  <a:srgbClr val="000000"/>
                </a:solidFill>
              </a:rPr>
              <a:pPr algn="r"/>
              <a:t>‹#›</a:t>
            </a:fld>
            <a:endParaRPr lang="en-US" altLang="zh-CN" sz="1400">
              <a:solidFill>
                <a:srgbClr val="000000"/>
              </a:solidFill>
            </a:endParaRPr>
          </a:p>
        </p:txBody>
      </p:sp>
    </p:spTree>
    <p:extLst>
      <p:ext uri="{BB962C8B-B14F-4D97-AF65-F5344CB8AC3E}">
        <p14:creationId xmlns="" xmlns:p14="http://schemas.microsoft.com/office/powerpoint/2010/main" val="4017686519"/>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bg>
      <p:bgRef idx="1003">
        <a:schemeClr val="bg2"/>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914281" y="2924181"/>
            <a:ext cx="10361851" cy="1362075"/>
          </a:xfrm>
        </p:spPr>
        <p:txBody>
          <a:bodyPr anchor="t"/>
          <a:lstStyle>
            <a:lvl1pPr algn="l">
              <a:defRPr sz="4400" b="0" cap="all"/>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914281" y="1428760"/>
            <a:ext cx="10361851"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2020/11/27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9521" y="274638"/>
            <a:ext cx="10971372" cy="1143000"/>
          </a:xfrm>
        </p:spPr>
        <p:txBody>
          <a:bodyPr/>
          <a:lstStyle/>
          <a:p>
            <a:pPr fontAlgn="base"/>
            <a:r>
              <a:rPr kumimoji="0" lang="zh-CN" altLang="en-US" sz="4400" b="0" i="0" u="none" strike="noStrike" kern="1200" cap="none" spc="0" normalizeH="0" baseline="0" noProof="0">
                <a:uLnTx/>
                <a:uFillTx/>
              </a:rPr>
              <a:t>单击此处编辑母版标题样式</a:t>
            </a:r>
          </a:p>
        </p:txBody>
      </p:sp>
      <p:sp>
        <p:nvSpPr>
          <p:cNvPr id="3" name="Rectangle 4"/>
          <p:cNvSpPr>
            <a:spLocks noGrp="1"/>
          </p:cNvSpPr>
          <p:nvPr>
            <p:ph type="dt" sz="half" idx="10"/>
            <p:custDataLst>
              <p:tags r:id="rId2"/>
            </p:custDataLst>
          </p:nvPr>
        </p:nvSpPr>
        <p:spPr>
          <a:xfrm>
            <a:off x="609521" y="6245225"/>
            <a:ext cx="2844430" cy="476250"/>
          </a:xfrm>
          <a:prstGeom prst="rect">
            <a:avLst/>
          </a:prstGeom>
          <a:noFill/>
          <a:ln w="9525">
            <a:noFill/>
          </a:ln>
        </p:spPr>
        <p:txBody>
          <a:bodyPr anchor="t" anchorCtr="0"/>
          <a:lstStyle>
            <a:defPPr>
              <a:defRPr lang="zh-CN"/>
            </a:defPPr>
            <a:lvl1pPr marL="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effectLst/>
                <a:latin typeface="+mn-lt"/>
                <a:ea typeface="+mn-ea"/>
                <a:cs typeface="+mn-cs"/>
              </a:defRPr>
            </a:lvl1pPr>
            <a:lvl2pPr marL="4572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effectLst/>
                <a:latin typeface="+mn-lt"/>
                <a:ea typeface="+mn-ea"/>
                <a:cs typeface="+mn-cs"/>
              </a:defRPr>
            </a:lvl2pPr>
            <a:lvl3pPr marL="9144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effectLst/>
                <a:latin typeface="+mn-lt"/>
                <a:ea typeface="+mn-ea"/>
                <a:cs typeface="+mn-cs"/>
              </a:defRPr>
            </a:lvl3pPr>
            <a:lvl4pPr marL="13716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effectLst/>
                <a:latin typeface="+mn-lt"/>
                <a:ea typeface="+mn-ea"/>
                <a:cs typeface="+mn-cs"/>
              </a:defRPr>
            </a:lvl4pPr>
            <a:lvl5pPr marL="18288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effectLst/>
                <a:latin typeface="+mn-lt"/>
                <a:ea typeface="+mn-ea"/>
                <a:cs typeface="+mn-cs"/>
              </a:defRPr>
            </a:lvl5pPr>
            <a:lvl6pPr marL="2286000" algn="l" defTabSz="914400" rtl="0" eaLnBrk="1" latinLnBrk="0" hangingPunct="1">
              <a:defRPr lang="zh-CN" altLang="en-US" sz="1800" kern="1200">
                <a:solidFill>
                  <a:schemeClr val="tx1"/>
                </a:solidFill>
                <a:latin typeface="+mn-lt"/>
                <a:ea typeface="+mn-ea"/>
                <a:cs typeface="+mn-cs"/>
              </a:defRPr>
            </a:lvl6pPr>
            <a:lvl7pPr marL="2743200" algn="l" defTabSz="914400" rtl="0" eaLnBrk="1" latinLnBrk="0" hangingPunct="1">
              <a:defRPr lang="zh-CN" altLang="en-US" sz="1800" kern="1200">
                <a:solidFill>
                  <a:schemeClr val="tx1"/>
                </a:solidFill>
                <a:latin typeface="+mn-lt"/>
                <a:ea typeface="+mn-ea"/>
                <a:cs typeface="+mn-cs"/>
              </a:defRPr>
            </a:lvl7pPr>
            <a:lvl8pPr marL="3200400" algn="l" defTabSz="914400" rtl="0" eaLnBrk="1" latinLnBrk="0" hangingPunct="1">
              <a:defRPr lang="zh-CN" altLang="en-US" sz="1800" kern="1200">
                <a:solidFill>
                  <a:schemeClr val="tx1"/>
                </a:solidFill>
                <a:latin typeface="+mn-lt"/>
                <a:ea typeface="+mn-ea"/>
                <a:cs typeface="+mn-cs"/>
              </a:defRPr>
            </a:lvl8pPr>
            <a:lvl9pPr marL="3657600" algn="l" defTabSz="914400" rtl="0" eaLnBrk="1" latinLnBrk="0" hangingPunct="1">
              <a:defRPr lang="zh-CN" altLang="en-US" sz="1800" kern="1200">
                <a:solidFill>
                  <a:schemeClr val="tx1"/>
                </a:solidFill>
                <a:latin typeface="+mn-lt"/>
                <a:ea typeface="+mn-ea"/>
                <a:cs typeface="+mn-cs"/>
              </a:defRPr>
            </a:lvl9pPr>
          </a:lstStyle>
          <a:p>
            <a:endParaRPr lang="en-US" altLang="zh-CN" sz="1400">
              <a:solidFill>
                <a:srgbClr val="000000"/>
              </a:solidFill>
            </a:endParaRPr>
          </a:p>
        </p:txBody>
      </p:sp>
      <p:sp>
        <p:nvSpPr>
          <p:cNvPr id="4" name="Rectangle 5"/>
          <p:cNvSpPr>
            <a:spLocks noGrp="1"/>
          </p:cNvSpPr>
          <p:nvPr>
            <p:ph type="ftr" sz="quarter" idx="11"/>
            <p:custDataLst>
              <p:tags r:id="rId3"/>
            </p:custDataLst>
          </p:nvPr>
        </p:nvSpPr>
        <p:spPr>
          <a:xfrm>
            <a:off x="4165058" y="6245225"/>
            <a:ext cx="3860297" cy="476250"/>
          </a:xfrm>
          <a:prstGeom prst="rect">
            <a:avLst/>
          </a:prstGeom>
          <a:noFill/>
          <a:ln w="9525">
            <a:noFill/>
          </a:ln>
        </p:spPr>
        <p:txBody>
          <a:bodyPr anchor="t" anchorCtr="0"/>
          <a:lstStyle>
            <a:defPPr>
              <a:defRPr lang="zh-CN"/>
            </a:defPPr>
            <a:lvl1pPr marL="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effectLst/>
                <a:latin typeface="+mn-lt"/>
                <a:ea typeface="+mn-ea"/>
                <a:cs typeface="+mn-cs"/>
              </a:defRPr>
            </a:lvl1pPr>
            <a:lvl2pPr marL="4572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effectLst/>
                <a:latin typeface="+mn-lt"/>
                <a:ea typeface="+mn-ea"/>
                <a:cs typeface="+mn-cs"/>
              </a:defRPr>
            </a:lvl2pPr>
            <a:lvl3pPr marL="9144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effectLst/>
                <a:latin typeface="+mn-lt"/>
                <a:ea typeface="+mn-ea"/>
                <a:cs typeface="+mn-cs"/>
              </a:defRPr>
            </a:lvl3pPr>
            <a:lvl4pPr marL="13716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effectLst/>
                <a:latin typeface="+mn-lt"/>
                <a:ea typeface="+mn-ea"/>
                <a:cs typeface="+mn-cs"/>
              </a:defRPr>
            </a:lvl4pPr>
            <a:lvl5pPr marL="18288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effectLst/>
                <a:latin typeface="+mn-lt"/>
                <a:ea typeface="+mn-ea"/>
                <a:cs typeface="+mn-cs"/>
              </a:defRPr>
            </a:lvl5pPr>
            <a:lvl6pPr marL="2286000" algn="l" defTabSz="914400" rtl="0" eaLnBrk="1" latinLnBrk="0" hangingPunct="1">
              <a:defRPr lang="zh-CN" altLang="en-US" sz="1800" kern="1200">
                <a:solidFill>
                  <a:schemeClr val="tx1"/>
                </a:solidFill>
                <a:latin typeface="+mn-lt"/>
                <a:ea typeface="+mn-ea"/>
                <a:cs typeface="+mn-cs"/>
              </a:defRPr>
            </a:lvl6pPr>
            <a:lvl7pPr marL="2743200" algn="l" defTabSz="914400" rtl="0" eaLnBrk="1" latinLnBrk="0" hangingPunct="1">
              <a:defRPr lang="zh-CN" altLang="en-US" sz="1800" kern="1200">
                <a:solidFill>
                  <a:schemeClr val="tx1"/>
                </a:solidFill>
                <a:latin typeface="+mn-lt"/>
                <a:ea typeface="+mn-ea"/>
                <a:cs typeface="+mn-cs"/>
              </a:defRPr>
            </a:lvl7pPr>
            <a:lvl8pPr marL="3200400" algn="l" defTabSz="914400" rtl="0" eaLnBrk="1" latinLnBrk="0" hangingPunct="1">
              <a:defRPr lang="zh-CN" altLang="en-US" sz="1800" kern="1200">
                <a:solidFill>
                  <a:schemeClr val="tx1"/>
                </a:solidFill>
                <a:latin typeface="+mn-lt"/>
                <a:ea typeface="+mn-ea"/>
                <a:cs typeface="+mn-cs"/>
              </a:defRPr>
            </a:lvl8pPr>
            <a:lvl9pPr marL="3657600" algn="l" defTabSz="914400" rtl="0" eaLnBrk="1" latinLnBrk="0" hangingPunct="1">
              <a:defRPr lang="zh-CN" altLang="en-US" sz="1800" kern="1200">
                <a:solidFill>
                  <a:schemeClr val="tx1"/>
                </a:solidFill>
                <a:latin typeface="+mn-lt"/>
                <a:ea typeface="+mn-ea"/>
                <a:cs typeface="+mn-cs"/>
              </a:defRPr>
            </a:lvl9pPr>
          </a:lstStyle>
          <a:p>
            <a:pPr algn="ctr"/>
            <a:endParaRPr lang="en-US" altLang="zh-CN" sz="1400">
              <a:solidFill>
                <a:srgbClr val="000000"/>
              </a:solidFill>
            </a:endParaRPr>
          </a:p>
        </p:txBody>
      </p:sp>
      <p:sp>
        <p:nvSpPr>
          <p:cNvPr id="5" name="Rectangle 6"/>
          <p:cNvSpPr>
            <a:spLocks noGrp="1"/>
          </p:cNvSpPr>
          <p:nvPr>
            <p:ph type="sldNum" sz="quarter" idx="12"/>
            <p:custDataLst>
              <p:tags r:id="rId4"/>
            </p:custDataLst>
          </p:nvPr>
        </p:nvSpPr>
        <p:spPr>
          <a:xfrm>
            <a:off x="8736463" y="6245225"/>
            <a:ext cx="2844430" cy="476250"/>
          </a:xfrm>
          <a:prstGeom prst="rect">
            <a:avLst/>
          </a:prstGeom>
          <a:noFill/>
          <a:ln w="9525">
            <a:noFill/>
          </a:ln>
        </p:spPr>
        <p:txBody>
          <a:bodyPr anchor="t" anchorCtr="0"/>
          <a:lstStyle>
            <a:defPPr>
              <a:defRPr lang="zh-CN"/>
            </a:defPPr>
            <a:lvl1pPr marL="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effectLst/>
                <a:latin typeface="+mn-lt"/>
                <a:ea typeface="+mn-ea"/>
                <a:cs typeface="+mn-cs"/>
              </a:defRPr>
            </a:lvl1pPr>
            <a:lvl2pPr marL="4572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effectLst/>
                <a:latin typeface="+mn-lt"/>
                <a:ea typeface="+mn-ea"/>
                <a:cs typeface="+mn-cs"/>
              </a:defRPr>
            </a:lvl2pPr>
            <a:lvl3pPr marL="9144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effectLst/>
                <a:latin typeface="+mn-lt"/>
                <a:ea typeface="+mn-ea"/>
                <a:cs typeface="+mn-cs"/>
              </a:defRPr>
            </a:lvl3pPr>
            <a:lvl4pPr marL="13716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effectLst/>
                <a:latin typeface="+mn-lt"/>
                <a:ea typeface="+mn-ea"/>
                <a:cs typeface="+mn-cs"/>
              </a:defRPr>
            </a:lvl4pPr>
            <a:lvl5pPr marL="18288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effectLst/>
                <a:latin typeface="+mn-lt"/>
                <a:ea typeface="+mn-ea"/>
                <a:cs typeface="+mn-cs"/>
              </a:defRPr>
            </a:lvl5pPr>
            <a:lvl6pPr marL="2286000" algn="l" defTabSz="914400" rtl="0" eaLnBrk="1" latinLnBrk="0" hangingPunct="1">
              <a:defRPr lang="zh-CN" altLang="en-US" sz="1800" kern="1200">
                <a:solidFill>
                  <a:schemeClr val="tx1"/>
                </a:solidFill>
                <a:latin typeface="+mn-lt"/>
                <a:ea typeface="+mn-ea"/>
                <a:cs typeface="+mn-cs"/>
              </a:defRPr>
            </a:lvl6pPr>
            <a:lvl7pPr marL="2743200" algn="l" defTabSz="914400" rtl="0" eaLnBrk="1" latinLnBrk="0" hangingPunct="1">
              <a:defRPr lang="zh-CN" altLang="en-US" sz="1800" kern="1200">
                <a:solidFill>
                  <a:schemeClr val="tx1"/>
                </a:solidFill>
                <a:latin typeface="+mn-lt"/>
                <a:ea typeface="+mn-ea"/>
                <a:cs typeface="+mn-cs"/>
              </a:defRPr>
            </a:lvl7pPr>
            <a:lvl8pPr marL="3200400" algn="l" defTabSz="914400" rtl="0" eaLnBrk="1" latinLnBrk="0" hangingPunct="1">
              <a:defRPr lang="zh-CN" altLang="en-US" sz="1800" kern="1200">
                <a:solidFill>
                  <a:schemeClr val="tx1"/>
                </a:solidFill>
                <a:latin typeface="+mn-lt"/>
                <a:ea typeface="+mn-ea"/>
                <a:cs typeface="+mn-cs"/>
              </a:defRPr>
            </a:lvl8pPr>
            <a:lvl9pPr marL="3657600" algn="l" defTabSz="914400" rtl="0" eaLnBrk="1" latinLnBrk="0" hangingPunct="1">
              <a:defRPr lang="zh-CN" altLang="en-US" sz="1800" kern="1200">
                <a:solidFill>
                  <a:schemeClr val="tx1"/>
                </a:solidFill>
                <a:latin typeface="+mn-lt"/>
                <a:ea typeface="+mn-ea"/>
                <a:cs typeface="+mn-cs"/>
              </a:defRPr>
            </a:lvl9pPr>
          </a:lstStyle>
          <a:p>
            <a:pPr algn="r"/>
            <a:fld id="{4E7E101B-980F-497A-8F59-9530EABD528A}" type="slidenum">
              <a:rPr lang="en-US" altLang="zh-CN" sz="1400">
                <a:solidFill>
                  <a:srgbClr val="000000"/>
                </a:solidFill>
              </a:rPr>
              <a:pPr algn="r"/>
              <a:t>‹#›</a:t>
            </a:fld>
            <a:endParaRPr lang="en-US" altLang="zh-CN" sz="1400">
              <a:solidFill>
                <a:srgbClr val="000000"/>
              </a:solidFill>
            </a:endParaRPr>
          </a:p>
        </p:txBody>
      </p:sp>
    </p:spTree>
    <p:extLst>
      <p:ext uri="{BB962C8B-B14F-4D97-AF65-F5344CB8AC3E}">
        <p14:creationId xmlns="" xmlns:p14="http://schemas.microsoft.com/office/powerpoint/2010/main" val="2349043793"/>
      </p:ext>
    </p:extLst>
  </p:cSld>
  <p:clrMapOvr>
    <a:masterClrMapping/>
  </p:clrMapOvr>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p:cNvSpPr>
          <p:nvPr>
            <p:ph type="dt" sz="half" idx="10"/>
            <p:custDataLst>
              <p:tags r:id="rId1"/>
            </p:custDataLst>
          </p:nvPr>
        </p:nvSpPr>
        <p:spPr>
          <a:xfrm>
            <a:off x="609521" y="6245225"/>
            <a:ext cx="2844430" cy="476250"/>
          </a:xfrm>
          <a:prstGeom prst="rect">
            <a:avLst/>
          </a:prstGeom>
          <a:noFill/>
          <a:ln w="9525">
            <a:noFill/>
          </a:ln>
        </p:spPr>
        <p:txBody>
          <a:bodyPr anchor="t" anchorCtr="0"/>
          <a:lstStyle>
            <a:defPPr>
              <a:defRPr lang="zh-CN"/>
            </a:defPPr>
            <a:lvl1pPr marL="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effectLst/>
                <a:latin typeface="+mn-lt"/>
                <a:ea typeface="+mn-ea"/>
                <a:cs typeface="+mn-cs"/>
              </a:defRPr>
            </a:lvl1pPr>
            <a:lvl2pPr marL="4572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effectLst/>
                <a:latin typeface="+mn-lt"/>
                <a:ea typeface="+mn-ea"/>
                <a:cs typeface="+mn-cs"/>
              </a:defRPr>
            </a:lvl2pPr>
            <a:lvl3pPr marL="9144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effectLst/>
                <a:latin typeface="+mn-lt"/>
                <a:ea typeface="+mn-ea"/>
                <a:cs typeface="+mn-cs"/>
              </a:defRPr>
            </a:lvl3pPr>
            <a:lvl4pPr marL="13716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effectLst/>
                <a:latin typeface="+mn-lt"/>
                <a:ea typeface="+mn-ea"/>
                <a:cs typeface="+mn-cs"/>
              </a:defRPr>
            </a:lvl4pPr>
            <a:lvl5pPr marL="18288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effectLst/>
                <a:latin typeface="+mn-lt"/>
                <a:ea typeface="+mn-ea"/>
                <a:cs typeface="+mn-cs"/>
              </a:defRPr>
            </a:lvl5pPr>
            <a:lvl6pPr marL="2286000" algn="l" defTabSz="914400" rtl="0" eaLnBrk="1" latinLnBrk="0" hangingPunct="1">
              <a:defRPr lang="zh-CN" altLang="en-US" sz="1800" kern="1200">
                <a:solidFill>
                  <a:schemeClr val="tx1"/>
                </a:solidFill>
                <a:latin typeface="+mn-lt"/>
                <a:ea typeface="+mn-ea"/>
                <a:cs typeface="+mn-cs"/>
              </a:defRPr>
            </a:lvl6pPr>
            <a:lvl7pPr marL="2743200" algn="l" defTabSz="914400" rtl="0" eaLnBrk="1" latinLnBrk="0" hangingPunct="1">
              <a:defRPr lang="zh-CN" altLang="en-US" sz="1800" kern="1200">
                <a:solidFill>
                  <a:schemeClr val="tx1"/>
                </a:solidFill>
                <a:latin typeface="+mn-lt"/>
                <a:ea typeface="+mn-ea"/>
                <a:cs typeface="+mn-cs"/>
              </a:defRPr>
            </a:lvl7pPr>
            <a:lvl8pPr marL="3200400" algn="l" defTabSz="914400" rtl="0" eaLnBrk="1" latinLnBrk="0" hangingPunct="1">
              <a:defRPr lang="zh-CN" altLang="en-US" sz="1800" kern="1200">
                <a:solidFill>
                  <a:schemeClr val="tx1"/>
                </a:solidFill>
                <a:latin typeface="+mn-lt"/>
                <a:ea typeface="+mn-ea"/>
                <a:cs typeface="+mn-cs"/>
              </a:defRPr>
            </a:lvl8pPr>
            <a:lvl9pPr marL="3657600" algn="l" defTabSz="914400" rtl="0" eaLnBrk="1" latinLnBrk="0" hangingPunct="1">
              <a:defRPr lang="zh-CN" altLang="en-US" sz="1800" kern="1200">
                <a:solidFill>
                  <a:schemeClr val="tx1"/>
                </a:solidFill>
                <a:latin typeface="+mn-lt"/>
                <a:ea typeface="+mn-ea"/>
                <a:cs typeface="+mn-cs"/>
              </a:defRPr>
            </a:lvl9pPr>
          </a:lstStyle>
          <a:p>
            <a:endParaRPr lang="en-US" altLang="zh-CN" sz="1400">
              <a:solidFill>
                <a:srgbClr val="000000"/>
              </a:solidFill>
            </a:endParaRPr>
          </a:p>
        </p:txBody>
      </p:sp>
      <p:sp>
        <p:nvSpPr>
          <p:cNvPr id="3" name="Rectangle 5"/>
          <p:cNvSpPr>
            <a:spLocks noGrp="1"/>
          </p:cNvSpPr>
          <p:nvPr>
            <p:ph type="ftr" sz="quarter" idx="11"/>
            <p:custDataLst>
              <p:tags r:id="rId2"/>
            </p:custDataLst>
          </p:nvPr>
        </p:nvSpPr>
        <p:spPr>
          <a:xfrm>
            <a:off x="4165058" y="6245225"/>
            <a:ext cx="3860297" cy="476250"/>
          </a:xfrm>
          <a:prstGeom prst="rect">
            <a:avLst/>
          </a:prstGeom>
          <a:noFill/>
          <a:ln w="9525">
            <a:noFill/>
          </a:ln>
        </p:spPr>
        <p:txBody>
          <a:bodyPr anchor="t" anchorCtr="0"/>
          <a:lstStyle>
            <a:defPPr>
              <a:defRPr lang="zh-CN"/>
            </a:defPPr>
            <a:lvl1pPr marL="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effectLst/>
                <a:latin typeface="+mn-lt"/>
                <a:ea typeface="+mn-ea"/>
                <a:cs typeface="+mn-cs"/>
              </a:defRPr>
            </a:lvl1pPr>
            <a:lvl2pPr marL="4572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effectLst/>
                <a:latin typeface="+mn-lt"/>
                <a:ea typeface="+mn-ea"/>
                <a:cs typeface="+mn-cs"/>
              </a:defRPr>
            </a:lvl2pPr>
            <a:lvl3pPr marL="9144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effectLst/>
                <a:latin typeface="+mn-lt"/>
                <a:ea typeface="+mn-ea"/>
                <a:cs typeface="+mn-cs"/>
              </a:defRPr>
            </a:lvl3pPr>
            <a:lvl4pPr marL="13716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effectLst/>
                <a:latin typeface="+mn-lt"/>
                <a:ea typeface="+mn-ea"/>
                <a:cs typeface="+mn-cs"/>
              </a:defRPr>
            </a:lvl4pPr>
            <a:lvl5pPr marL="18288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effectLst/>
                <a:latin typeface="+mn-lt"/>
                <a:ea typeface="+mn-ea"/>
                <a:cs typeface="+mn-cs"/>
              </a:defRPr>
            </a:lvl5pPr>
            <a:lvl6pPr marL="2286000" algn="l" defTabSz="914400" rtl="0" eaLnBrk="1" latinLnBrk="0" hangingPunct="1">
              <a:defRPr lang="zh-CN" altLang="en-US" sz="1800" kern="1200">
                <a:solidFill>
                  <a:schemeClr val="tx1"/>
                </a:solidFill>
                <a:latin typeface="+mn-lt"/>
                <a:ea typeface="+mn-ea"/>
                <a:cs typeface="+mn-cs"/>
              </a:defRPr>
            </a:lvl6pPr>
            <a:lvl7pPr marL="2743200" algn="l" defTabSz="914400" rtl="0" eaLnBrk="1" latinLnBrk="0" hangingPunct="1">
              <a:defRPr lang="zh-CN" altLang="en-US" sz="1800" kern="1200">
                <a:solidFill>
                  <a:schemeClr val="tx1"/>
                </a:solidFill>
                <a:latin typeface="+mn-lt"/>
                <a:ea typeface="+mn-ea"/>
                <a:cs typeface="+mn-cs"/>
              </a:defRPr>
            </a:lvl7pPr>
            <a:lvl8pPr marL="3200400" algn="l" defTabSz="914400" rtl="0" eaLnBrk="1" latinLnBrk="0" hangingPunct="1">
              <a:defRPr lang="zh-CN" altLang="en-US" sz="1800" kern="1200">
                <a:solidFill>
                  <a:schemeClr val="tx1"/>
                </a:solidFill>
                <a:latin typeface="+mn-lt"/>
                <a:ea typeface="+mn-ea"/>
                <a:cs typeface="+mn-cs"/>
              </a:defRPr>
            </a:lvl8pPr>
            <a:lvl9pPr marL="3657600" algn="l" defTabSz="914400" rtl="0" eaLnBrk="1" latinLnBrk="0" hangingPunct="1">
              <a:defRPr lang="zh-CN" altLang="en-US" sz="1800" kern="1200">
                <a:solidFill>
                  <a:schemeClr val="tx1"/>
                </a:solidFill>
                <a:latin typeface="+mn-lt"/>
                <a:ea typeface="+mn-ea"/>
                <a:cs typeface="+mn-cs"/>
              </a:defRPr>
            </a:lvl9pPr>
          </a:lstStyle>
          <a:p>
            <a:pPr algn="ctr"/>
            <a:endParaRPr lang="en-US" altLang="zh-CN" sz="1400">
              <a:solidFill>
                <a:srgbClr val="000000"/>
              </a:solidFill>
            </a:endParaRPr>
          </a:p>
        </p:txBody>
      </p:sp>
      <p:sp>
        <p:nvSpPr>
          <p:cNvPr id="4" name="Rectangle 6"/>
          <p:cNvSpPr>
            <a:spLocks noGrp="1"/>
          </p:cNvSpPr>
          <p:nvPr>
            <p:ph type="sldNum" sz="quarter" idx="12"/>
            <p:custDataLst>
              <p:tags r:id="rId3"/>
            </p:custDataLst>
          </p:nvPr>
        </p:nvSpPr>
        <p:spPr>
          <a:xfrm>
            <a:off x="8736463" y="6245225"/>
            <a:ext cx="2844430" cy="476250"/>
          </a:xfrm>
          <a:prstGeom prst="rect">
            <a:avLst/>
          </a:prstGeom>
          <a:noFill/>
          <a:ln w="9525">
            <a:noFill/>
          </a:ln>
        </p:spPr>
        <p:txBody>
          <a:bodyPr anchor="t" anchorCtr="0"/>
          <a:lstStyle>
            <a:defPPr>
              <a:defRPr lang="zh-CN"/>
            </a:defPPr>
            <a:lvl1pPr marL="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effectLst/>
                <a:latin typeface="+mn-lt"/>
                <a:ea typeface="+mn-ea"/>
                <a:cs typeface="+mn-cs"/>
              </a:defRPr>
            </a:lvl1pPr>
            <a:lvl2pPr marL="4572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effectLst/>
                <a:latin typeface="+mn-lt"/>
                <a:ea typeface="+mn-ea"/>
                <a:cs typeface="+mn-cs"/>
              </a:defRPr>
            </a:lvl2pPr>
            <a:lvl3pPr marL="9144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effectLst/>
                <a:latin typeface="+mn-lt"/>
                <a:ea typeface="+mn-ea"/>
                <a:cs typeface="+mn-cs"/>
              </a:defRPr>
            </a:lvl3pPr>
            <a:lvl4pPr marL="13716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effectLst/>
                <a:latin typeface="+mn-lt"/>
                <a:ea typeface="+mn-ea"/>
                <a:cs typeface="+mn-cs"/>
              </a:defRPr>
            </a:lvl4pPr>
            <a:lvl5pPr marL="18288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effectLst/>
                <a:latin typeface="+mn-lt"/>
                <a:ea typeface="+mn-ea"/>
                <a:cs typeface="+mn-cs"/>
              </a:defRPr>
            </a:lvl5pPr>
            <a:lvl6pPr marL="2286000" algn="l" defTabSz="914400" rtl="0" eaLnBrk="1" latinLnBrk="0" hangingPunct="1">
              <a:defRPr lang="zh-CN" altLang="en-US" sz="1800" kern="1200">
                <a:solidFill>
                  <a:schemeClr val="tx1"/>
                </a:solidFill>
                <a:latin typeface="+mn-lt"/>
                <a:ea typeface="+mn-ea"/>
                <a:cs typeface="+mn-cs"/>
              </a:defRPr>
            </a:lvl6pPr>
            <a:lvl7pPr marL="2743200" algn="l" defTabSz="914400" rtl="0" eaLnBrk="1" latinLnBrk="0" hangingPunct="1">
              <a:defRPr lang="zh-CN" altLang="en-US" sz="1800" kern="1200">
                <a:solidFill>
                  <a:schemeClr val="tx1"/>
                </a:solidFill>
                <a:latin typeface="+mn-lt"/>
                <a:ea typeface="+mn-ea"/>
                <a:cs typeface="+mn-cs"/>
              </a:defRPr>
            </a:lvl7pPr>
            <a:lvl8pPr marL="3200400" algn="l" defTabSz="914400" rtl="0" eaLnBrk="1" latinLnBrk="0" hangingPunct="1">
              <a:defRPr lang="zh-CN" altLang="en-US" sz="1800" kern="1200">
                <a:solidFill>
                  <a:schemeClr val="tx1"/>
                </a:solidFill>
                <a:latin typeface="+mn-lt"/>
                <a:ea typeface="+mn-ea"/>
                <a:cs typeface="+mn-cs"/>
              </a:defRPr>
            </a:lvl8pPr>
            <a:lvl9pPr marL="3657600" algn="l" defTabSz="914400" rtl="0" eaLnBrk="1" latinLnBrk="0" hangingPunct="1">
              <a:defRPr lang="zh-CN" altLang="en-US" sz="1800" kern="1200">
                <a:solidFill>
                  <a:schemeClr val="tx1"/>
                </a:solidFill>
                <a:latin typeface="+mn-lt"/>
                <a:ea typeface="+mn-ea"/>
                <a:cs typeface="+mn-cs"/>
              </a:defRPr>
            </a:lvl9pPr>
          </a:lstStyle>
          <a:p>
            <a:pPr algn="r"/>
            <a:fld id="{4E7E101B-980F-497A-8F59-9530EABD528A}" type="slidenum">
              <a:rPr lang="en-US" altLang="zh-CN" sz="1400">
                <a:solidFill>
                  <a:srgbClr val="000000"/>
                </a:solidFill>
              </a:rPr>
              <a:pPr algn="r"/>
              <a:t>‹#›</a:t>
            </a:fld>
            <a:endParaRPr lang="en-US" altLang="zh-CN" sz="1400">
              <a:solidFill>
                <a:srgbClr val="000000"/>
              </a:solidFill>
            </a:endParaRPr>
          </a:p>
        </p:txBody>
      </p:sp>
    </p:spTree>
    <p:extLst>
      <p:ext uri="{BB962C8B-B14F-4D97-AF65-F5344CB8AC3E}">
        <p14:creationId xmlns="" xmlns:p14="http://schemas.microsoft.com/office/powerpoint/2010/main" val="4205131214"/>
      </p:ext>
    </p:extLst>
  </p:cSld>
  <p:clrMapOvr>
    <a:masterClrMapping/>
  </p:clrMapOvr>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9521" y="273050"/>
            <a:ext cx="4010562" cy="1162050"/>
          </a:xfrm>
        </p:spPr>
        <p:txBody>
          <a:bodyPr anchor="b"/>
          <a:lstStyle>
            <a:lvl1pPr algn="l">
              <a:defRPr sz="2000" b="1"/>
            </a:lvl1pPr>
          </a:lstStyle>
          <a:p>
            <a:pPr fontAlgn="base"/>
            <a:r>
              <a:rPr kumimoji="0" lang="zh-CN" altLang="en-US" sz="2000" b="1" i="0" u="none" strike="noStrike" kern="1200" cap="none" spc="0" normalizeH="0" baseline="0" noProof="0">
                <a:uLnTx/>
                <a:uFillTx/>
              </a:rPr>
              <a:t>单击此处编辑母版标题样式</a:t>
            </a:r>
          </a:p>
        </p:txBody>
      </p:sp>
      <p:sp>
        <p:nvSpPr>
          <p:cNvPr id="3" name="内容占位符 2"/>
          <p:cNvSpPr>
            <a:spLocks noGrp="1"/>
          </p:cNvSpPr>
          <p:nvPr>
            <p:ph idx="1"/>
            <p:custDataLst>
              <p:tags r:id="rId2"/>
            </p:custDataLst>
          </p:nvPr>
        </p:nvSpPr>
        <p:spPr>
          <a:xfrm>
            <a:off x="4766113" y="273063"/>
            <a:ext cx="681477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kumimoji="0" lang="zh-CN" altLang="en-US" sz="3200" b="0" i="0" u="none" strike="noStrike" kern="1200" cap="none" spc="0" normalizeH="0" baseline="0" noProof="0">
                <a:uLnTx/>
                <a:uFillTx/>
              </a:rPr>
              <a:t>单击此处编辑母版文本样式</a:t>
            </a:r>
          </a:p>
          <a:p>
            <a:pPr lvl="1" fontAlgn="base"/>
            <a:r>
              <a:rPr kumimoji="0" lang="zh-CN" altLang="en-US" sz="2800" b="0" i="0" u="none" strike="noStrike" kern="1200" cap="none" spc="0" normalizeH="0" baseline="0" noProof="0">
                <a:uLnTx/>
                <a:uFillTx/>
              </a:rPr>
              <a:t>第二级</a:t>
            </a:r>
          </a:p>
          <a:p>
            <a:pPr lvl="2" fontAlgn="base"/>
            <a:r>
              <a:rPr kumimoji="0" lang="zh-CN" altLang="en-US" sz="2400" b="0" i="0" u="none" strike="noStrike" kern="1200" cap="none" spc="0" normalizeH="0" baseline="0" noProof="0">
                <a:uLnTx/>
                <a:uFillTx/>
              </a:rPr>
              <a:t>第三级</a:t>
            </a:r>
          </a:p>
          <a:p>
            <a:pPr lvl="3" fontAlgn="base"/>
            <a:r>
              <a:rPr kumimoji="0" lang="zh-CN" altLang="en-US" sz="2000" b="0" i="0" u="none" strike="noStrike" kern="1200" cap="none" spc="0" normalizeH="0" baseline="0" noProof="0">
                <a:uLnTx/>
                <a:uFillTx/>
              </a:rPr>
              <a:t>第四级</a:t>
            </a:r>
          </a:p>
          <a:p>
            <a:pPr lvl="4" fontAlgn="base"/>
            <a:r>
              <a:rPr kumimoji="0" lang="zh-CN" altLang="en-US" sz="2000" b="0" i="0" u="none" strike="noStrike" kern="1200" cap="none" spc="0" normalizeH="0" baseline="0" noProof="0">
                <a:uLnTx/>
                <a:uFillTx/>
              </a:rPr>
              <a:t>第五级</a:t>
            </a:r>
          </a:p>
        </p:txBody>
      </p:sp>
      <p:sp>
        <p:nvSpPr>
          <p:cNvPr id="4" name="文本占位符 3"/>
          <p:cNvSpPr>
            <a:spLocks noGrp="1"/>
          </p:cNvSpPr>
          <p:nvPr>
            <p:ph type="body" sz="half" idx="2"/>
            <p:custDataLst>
              <p:tags r:id="rId3"/>
            </p:custDataLst>
          </p:nvPr>
        </p:nvSpPr>
        <p:spPr>
          <a:xfrm>
            <a:off x="609521" y="1435103"/>
            <a:ext cx="4010562"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kumimoji="0" lang="zh-CN" altLang="en-US" sz="1400" b="0" i="0" u="none" strike="noStrike" kern="1200" cap="none" spc="0" normalizeH="0" baseline="0" noProof="0">
                <a:uLnTx/>
                <a:uFillTx/>
              </a:rPr>
              <a:t>单击此处编辑母版文本样式</a:t>
            </a:r>
          </a:p>
        </p:txBody>
      </p:sp>
      <p:sp>
        <p:nvSpPr>
          <p:cNvPr id="5" name="Rectangle 4"/>
          <p:cNvSpPr>
            <a:spLocks noGrp="1"/>
          </p:cNvSpPr>
          <p:nvPr>
            <p:ph type="dt" sz="half" idx="10"/>
            <p:custDataLst>
              <p:tags r:id="rId4"/>
            </p:custDataLst>
          </p:nvPr>
        </p:nvSpPr>
        <p:spPr>
          <a:xfrm>
            <a:off x="609521" y="6245225"/>
            <a:ext cx="2844430" cy="476250"/>
          </a:xfrm>
          <a:prstGeom prst="rect">
            <a:avLst/>
          </a:prstGeom>
          <a:noFill/>
          <a:ln w="9525">
            <a:noFill/>
          </a:ln>
        </p:spPr>
        <p:txBody>
          <a:bodyPr anchor="t" anchorCtr="0"/>
          <a:lstStyle>
            <a:defPPr>
              <a:defRPr lang="zh-CN"/>
            </a:defPPr>
            <a:lvl1pPr marL="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effectLst/>
                <a:latin typeface="+mn-lt"/>
                <a:ea typeface="+mn-ea"/>
                <a:cs typeface="+mn-cs"/>
              </a:defRPr>
            </a:lvl1pPr>
            <a:lvl2pPr marL="4572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effectLst/>
                <a:latin typeface="+mn-lt"/>
                <a:ea typeface="+mn-ea"/>
                <a:cs typeface="+mn-cs"/>
              </a:defRPr>
            </a:lvl2pPr>
            <a:lvl3pPr marL="9144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effectLst/>
                <a:latin typeface="+mn-lt"/>
                <a:ea typeface="+mn-ea"/>
                <a:cs typeface="+mn-cs"/>
              </a:defRPr>
            </a:lvl3pPr>
            <a:lvl4pPr marL="13716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effectLst/>
                <a:latin typeface="+mn-lt"/>
                <a:ea typeface="+mn-ea"/>
                <a:cs typeface="+mn-cs"/>
              </a:defRPr>
            </a:lvl4pPr>
            <a:lvl5pPr marL="18288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effectLst/>
                <a:latin typeface="+mn-lt"/>
                <a:ea typeface="+mn-ea"/>
                <a:cs typeface="+mn-cs"/>
              </a:defRPr>
            </a:lvl5pPr>
            <a:lvl6pPr marL="2286000" algn="l" defTabSz="914400" rtl="0" eaLnBrk="1" latinLnBrk="0" hangingPunct="1">
              <a:defRPr lang="zh-CN" altLang="en-US" sz="1800" kern="1200">
                <a:solidFill>
                  <a:schemeClr val="tx1"/>
                </a:solidFill>
                <a:latin typeface="+mn-lt"/>
                <a:ea typeface="+mn-ea"/>
                <a:cs typeface="+mn-cs"/>
              </a:defRPr>
            </a:lvl6pPr>
            <a:lvl7pPr marL="2743200" algn="l" defTabSz="914400" rtl="0" eaLnBrk="1" latinLnBrk="0" hangingPunct="1">
              <a:defRPr lang="zh-CN" altLang="en-US" sz="1800" kern="1200">
                <a:solidFill>
                  <a:schemeClr val="tx1"/>
                </a:solidFill>
                <a:latin typeface="+mn-lt"/>
                <a:ea typeface="+mn-ea"/>
                <a:cs typeface="+mn-cs"/>
              </a:defRPr>
            </a:lvl7pPr>
            <a:lvl8pPr marL="3200400" algn="l" defTabSz="914400" rtl="0" eaLnBrk="1" latinLnBrk="0" hangingPunct="1">
              <a:defRPr lang="zh-CN" altLang="en-US" sz="1800" kern="1200">
                <a:solidFill>
                  <a:schemeClr val="tx1"/>
                </a:solidFill>
                <a:latin typeface="+mn-lt"/>
                <a:ea typeface="+mn-ea"/>
                <a:cs typeface="+mn-cs"/>
              </a:defRPr>
            </a:lvl8pPr>
            <a:lvl9pPr marL="3657600" algn="l" defTabSz="914400" rtl="0" eaLnBrk="1" latinLnBrk="0" hangingPunct="1">
              <a:defRPr lang="zh-CN" altLang="en-US" sz="1800" kern="1200">
                <a:solidFill>
                  <a:schemeClr val="tx1"/>
                </a:solidFill>
                <a:latin typeface="+mn-lt"/>
                <a:ea typeface="+mn-ea"/>
                <a:cs typeface="+mn-cs"/>
              </a:defRPr>
            </a:lvl9pPr>
          </a:lstStyle>
          <a:p>
            <a:endParaRPr lang="en-US" altLang="zh-CN" sz="1400">
              <a:solidFill>
                <a:srgbClr val="000000"/>
              </a:solidFill>
            </a:endParaRPr>
          </a:p>
        </p:txBody>
      </p:sp>
      <p:sp>
        <p:nvSpPr>
          <p:cNvPr id="6" name="Rectangle 5"/>
          <p:cNvSpPr>
            <a:spLocks noGrp="1"/>
          </p:cNvSpPr>
          <p:nvPr>
            <p:ph type="ftr" sz="quarter" idx="11"/>
            <p:custDataLst>
              <p:tags r:id="rId5"/>
            </p:custDataLst>
          </p:nvPr>
        </p:nvSpPr>
        <p:spPr>
          <a:xfrm>
            <a:off x="4165058" y="6245225"/>
            <a:ext cx="3860297" cy="476250"/>
          </a:xfrm>
          <a:prstGeom prst="rect">
            <a:avLst/>
          </a:prstGeom>
          <a:noFill/>
          <a:ln w="9525">
            <a:noFill/>
          </a:ln>
        </p:spPr>
        <p:txBody>
          <a:bodyPr anchor="t" anchorCtr="0"/>
          <a:lstStyle>
            <a:defPPr>
              <a:defRPr lang="zh-CN"/>
            </a:defPPr>
            <a:lvl1pPr marL="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effectLst/>
                <a:latin typeface="+mn-lt"/>
                <a:ea typeface="+mn-ea"/>
                <a:cs typeface="+mn-cs"/>
              </a:defRPr>
            </a:lvl1pPr>
            <a:lvl2pPr marL="4572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effectLst/>
                <a:latin typeface="+mn-lt"/>
                <a:ea typeface="+mn-ea"/>
                <a:cs typeface="+mn-cs"/>
              </a:defRPr>
            </a:lvl2pPr>
            <a:lvl3pPr marL="9144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effectLst/>
                <a:latin typeface="+mn-lt"/>
                <a:ea typeface="+mn-ea"/>
                <a:cs typeface="+mn-cs"/>
              </a:defRPr>
            </a:lvl3pPr>
            <a:lvl4pPr marL="13716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effectLst/>
                <a:latin typeface="+mn-lt"/>
                <a:ea typeface="+mn-ea"/>
                <a:cs typeface="+mn-cs"/>
              </a:defRPr>
            </a:lvl4pPr>
            <a:lvl5pPr marL="18288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effectLst/>
                <a:latin typeface="+mn-lt"/>
                <a:ea typeface="+mn-ea"/>
                <a:cs typeface="+mn-cs"/>
              </a:defRPr>
            </a:lvl5pPr>
            <a:lvl6pPr marL="2286000" algn="l" defTabSz="914400" rtl="0" eaLnBrk="1" latinLnBrk="0" hangingPunct="1">
              <a:defRPr lang="zh-CN" altLang="en-US" sz="1800" kern="1200">
                <a:solidFill>
                  <a:schemeClr val="tx1"/>
                </a:solidFill>
                <a:latin typeface="+mn-lt"/>
                <a:ea typeface="+mn-ea"/>
                <a:cs typeface="+mn-cs"/>
              </a:defRPr>
            </a:lvl6pPr>
            <a:lvl7pPr marL="2743200" algn="l" defTabSz="914400" rtl="0" eaLnBrk="1" latinLnBrk="0" hangingPunct="1">
              <a:defRPr lang="zh-CN" altLang="en-US" sz="1800" kern="1200">
                <a:solidFill>
                  <a:schemeClr val="tx1"/>
                </a:solidFill>
                <a:latin typeface="+mn-lt"/>
                <a:ea typeface="+mn-ea"/>
                <a:cs typeface="+mn-cs"/>
              </a:defRPr>
            </a:lvl7pPr>
            <a:lvl8pPr marL="3200400" algn="l" defTabSz="914400" rtl="0" eaLnBrk="1" latinLnBrk="0" hangingPunct="1">
              <a:defRPr lang="zh-CN" altLang="en-US" sz="1800" kern="1200">
                <a:solidFill>
                  <a:schemeClr val="tx1"/>
                </a:solidFill>
                <a:latin typeface="+mn-lt"/>
                <a:ea typeface="+mn-ea"/>
                <a:cs typeface="+mn-cs"/>
              </a:defRPr>
            </a:lvl8pPr>
            <a:lvl9pPr marL="3657600" algn="l" defTabSz="914400" rtl="0" eaLnBrk="1" latinLnBrk="0" hangingPunct="1">
              <a:defRPr lang="zh-CN" altLang="en-US" sz="1800" kern="1200">
                <a:solidFill>
                  <a:schemeClr val="tx1"/>
                </a:solidFill>
                <a:latin typeface="+mn-lt"/>
                <a:ea typeface="+mn-ea"/>
                <a:cs typeface="+mn-cs"/>
              </a:defRPr>
            </a:lvl9pPr>
          </a:lstStyle>
          <a:p>
            <a:pPr algn="ctr"/>
            <a:endParaRPr lang="en-US" altLang="zh-CN" sz="1400">
              <a:solidFill>
                <a:srgbClr val="000000"/>
              </a:solidFill>
            </a:endParaRPr>
          </a:p>
        </p:txBody>
      </p:sp>
      <p:sp>
        <p:nvSpPr>
          <p:cNvPr id="7" name="Rectangle 6"/>
          <p:cNvSpPr>
            <a:spLocks noGrp="1"/>
          </p:cNvSpPr>
          <p:nvPr>
            <p:ph type="sldNum" sz="quarter" idx="12"/>
            <p:custDataLst>
              <p:tags r:id="rId6"/>
            </p:custDataLst>
          </p:nvPr>
        </p:nvSpPr>
        <p:spPr>
          <a:xfrm>
            <a:off x="8736463" y="6245225"/>
            <a:ext cx="2844430" cy="476250"/>
          </a:xfrm>
          <a:prstGeom prst="rect">
            <a:avLst/>
          </a:prstGeom>
          <a:noFill/>
          <a:ln w="9525">
            <a:noFill/>
          </a:ln>
        </p:spPr>
        <p:txBody>
          <a:bodyPr anchor="t" anchorCtr="0"/>
          <a:lstStyle>
            <a:defPPr>
              <a:defRPr lang="zh-CN"/>
            </a:defPPr>
            <a:lvl1pPr marL="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effectLst/>
                <a:latin typeface="+mn-lt"/>
                <a:ea typeface="+mn-ea"/>
                <a:cs typeface="+mn-cs"/>
              </a:defRPr>
            </a:lvl1pPr>
            <a:lvl2pPr marL="4572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effectLst/>
                <a:latin typeface="+mn-lt"/>
                <a:ea typeface="+mn-ea"/>
                <a:cs typeface="+mn-cs"/>
              </a:defRPr>
            </a:lvl2pPr>
            <a:lvl3pPr marL="9144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effectLst/>
                <a:latin typeface="+mn-lt"/>
                <a:ea typeface="+mn-ea"/>
                <a:cs typeface="+mn-cs"/>
              </a:defRPr>
            </a:lvl3pPr>
            <a:lvl4pPr marL="13716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effectLst/>
                <a:latin typeface="+mn-lt"/>
                <a:ea typeface="+mn-ea"/>
                <a:cs typeface="+mn-cs"/>
              </a:defRPr>
            </a:lvl4pPr>
            <a:lvl5pPr marL="18288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effectLst/>
                <a:latin typeface="+mn-lt"/>
                <a:ea typeface="+mn-ea"/>
                <a:cs typeface="+mn-cs"/>
              </a:defRPr>
            </a:lvl5pPr>
            <a:lvl6pPr marL="2286000" algn="l" defTabSz="914400" rtl="0" eaLnBrk="1" latinLnBrk="0" hangingPunct="1">
              <a:defRPr lang="zh-CN" altLang="en-US" sz="1800" kern="1200">
                <a:solidFill>
                  <a:schemeClr val="tx1"/>
                </a:solidFill>
                <a:latin typeface="+mn-lt"/>
                <a:ea typeface="+mn-ea"/>
                <a:cs typeface="+mn-cs"/>
              </a:defRPr>
            </a:lvl6pPr>
            <a:lvl7pPr marL="2743200" algn="l" defTabSz="914400" rtl="0" eaLnBrk="1" latinLnBrk="0" hangingPunct="1">
              <a:defRPr lang="zh-CN" altLang="en-US" sz="1800" kern="1200">
                <a:solidFill>
                  <a:schemeClr val="tx1"/>
                </a:solidFill>
                <a:latin typeface="+mn-lt"/>
                <a:ea typeface="+mn-ea"/>
                <a:cs typeface="+mn-cs"/>
              </a:defRPr>
            </a:lvl7pPr>
            <a:lvl8pPr marL="3200400" algn="l" defTabSz="914400" rtl="0" eaLnBrk="1" latinLnBrk="0" hangingPunct="1">
              <a:defRPr lang="zh-CN" altLang="en-US" sz="1800" kern="1200">
                <a:solidFill>
                  <a:schemeClr val="tx1"/>
                </a:solidFill>
                <a:latin typeface="+mn-lt"/>
                <a:ea typeface="+mn-ea"/>
                <a:cs typeface="+mn-cs"/>
              </a:defRPr>
            </a:lvl8pPr>
            <a:lvl9pPr marL="3657600" algn="l" defTabSz="914400" rtl="0" eaLnBrk="1" latinLnBrk="0" hangingPunct="1">
              <a:defRPr lang="zh-CN" altLang="en-US" sz="1800" kern="1200">
                <a:solidFill>
                  <a:schemeClr val="tx1"/>
                </a:solidFill>
                <a:latin typeface="+mn-lt"/>
                <a:ea typeface="+mn-ea"/>
                <a:cs typeface="+mn-cs"/>
              </a:defRPr>
            </a:lvl9pPr>
          </a:lstStyle>
          <a:p>
            <a:pPr algn="r"/>
            <a:fld id="{4E7E101B-980F-497A-8F59-9530EABD528A}" type="slidenum">
              <a:rPr lang="en-US" altLang="zh-CN" sz="1400">
                <a:solidFill>
                  <a:srgbClr val="000000"/>
                </a:solidFill>
              </a:rPr>
              <a:pPr algn="r"/>
              <a:t>‹#›</a:t>
            </a:fld>
            <a:endParaRPr lang="en-US" altLang="zh-CN" sz="1400">
              <a:solidFill>
                <a:srgbClr val="000000"/>
              </a:solidFill>
            </a:endParaRPr>
          </a:p>
        </p:txBody>
      </p:sp>
    </p:spTree>
    <p:extLst>
      <p:ext uri="{BB962C8B-B14F-4D97-AF65-F5344CB8AC3E}">
        <p14:creationId xmlns="" xmlns:p14="http://schemas.microsoft.com/office/powerpoint/2010/main" val="475603141"/>
      </p:ext>
    </p:extLst>
  </p:cSld>
  <p:clrMapOvr>
    <a:masterClrMapping/>
  </p:clrMapOvr>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2389406" y="4800600"/>
            <a:ext cx="7314248" cy="566738"/>
          </a:xfrm>
        </p:spPr>
        <p:txBody>
          <a:bodyPr anchor="b"/>
          <a:lstStyle>
            <a:lvl1pPr algn="l">
              <a:defRPr sz="2000" b="1"/>
            </a:lvl1pPr>
          </a:lstStyle>
          <a:p>
            <a:pPr fontAlgn="base"/>
            <a:r>
              <a:rPr kumimoji="0" lang="zh-CN" altLang="en-US" sz="2000" b="1" i="0" u="none" strike="noStrike" kern="1200" cap="none" spc="0" normalizeH="0" baseline="0" noProof="0">
                <a:uLnTx/>
                <a:uFillTx/>
              </a:rPr>
              <a:t>单击此处编辑母版标题样式</a:t>
            </a:r>
          </a:p>
        </p:txBody>
      </p:sp>
      <p:sp>
        <p:nvSpPr>
          <p:cNvPr id="3" name="图片占位符 2"/>
          <p:cNvSpPr>
            <a:spLocks noGrp="1"/>
          </p:cNvSpPr>
          <p:nvPr>
            <p:ph type="pic" idx="1"/>
            <p:custDataLst>
              <p:tags r:id="rId2"/>
            </p:custDataLst>
          </p:nvPr>
        </p:nvSpPr>
        <p:spPr>
          <a:xfrm>
            <a:off x="2389406" y="612775"/>
            <a:ext cx="7314248"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zh-CN" altLang="en-US" sz="3200" b="0" i="0" u="none" strike="noStrike" kern="0" cap="none" spc="0" normalizeH="0" baseline="0" noProof="0">
              <a:ln>
                <a:noFill/>
              </a:ln>
              <a:solidFill>
                <a:schemeClr val="tx1"/>
              </a:solidFill>
              <a:uLnTx/>
              <a:uFillTx/>
              <a:latin typeface="+mn-lt"/>
              <a:ea typeface="+mn-ea"/>
              <a:cs typeface="+mn-cs"/>
            </a:endParaRPr>
          </a:p>
        </p:txBody>
      </p:sp>
      <p:sp>
        <p:nvSpPr>
          <p:cNvPr id="4" name="文本占位符 3"/>
          <p:cNvSpPr>
            <a:spLocks noGrp="1"/>
          </p:cNvSpPr>
          <p:nvPr>
            <p:ph type="body" sz="half" idx="2"/>
            <p:custDataLst>
              <p:tags r:id="rId3"/>
            </p:custDataLst>
          </p:nvPr>
        </p:nvSpPr>
        <p:spPr>
          <a:xfrm>
            <a:off x="2389406" y="5367338"/>
            <a:ext cx="7314248"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kumimoji="0" lang="zh-CN" altLang="en-US" sz="1400" b="0" i="0" u="none" strike="noStrike" kern="1200" cap="none" spc="0" normalizeH="0" baseline="0" noProof="0">
                <a:uLnTx/>
                <a:uFillTx/>
              </a:rPr>
              <a:t>单击此处编辑母版文本样式</a:t>
            </a:r>
          </a:p>
        </p:txBody>
      </p:sp>
      <p:sp>
        <p:nvSpPr>
          <p:cNvPr id="5" name="Rectangle 4"/>
          <p:cNvSpPr>
            <a:spLocks noGrp="1"/>
          </p:cNvSpPr>
          <p:nvPr>
            <p:ph type="dt" sz="half" idx="10"/>
            <p:custDataLst>
              <p:tags r:id="rId4"/>
            </p:custDataLst>
          </p:nvPr>
        </p:nvSpPr>
        <p:spPr>
          <a:xfrm>
            <a:off x="609521" y="6245225"/>
            <a:ext cx="2844430" cy="476250"/>
          </a:xfrm>
          <a:prstGeom prst="rect">
            <a:avLst/>
          </a:prstGeom>
          <a:noFill/>
          <a:ln w="9525">
            <a:noFill/>
          </a:ln>
        </p:spPr>
        <p:txBody>
          <a:bodyPr anchor="t" anchorCtr="0"/>
          <a:lstStyle>
            <a:defPPr>
              <a:defRPr lang="zh-CN"/>
            </a:defPPr>
            <a:lvl1pPr marL="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effectLst/>
                <a:latin typeface="+mn-lt"/>
                <a:ea typeface="+mn-ea"/>
                <a:cs typeface="+mn-cs"/>
              </a:defRPr>
            </a:lvl1pPr>
            <a:lvl2pPr marL="4572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effectLst/>
                <a:latin typeface="+mn-lt"/>
                <a:ea typeface="+mn-ea"/>
                <a:cs typeface="+mn-cs"/>
              </a:defRPr>
            </a:lvl2pPr>
            <a:lvl3pPr marL="9144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effectLst/>
                <a:latin typeface="+mn-lt"/>
                <a:ea typeface="+mn-ea"/>
                <a:cs typeface="+mn-cs"/>
              </a:defRPr>
            </a:lvl3pPr>
            <a:lvl4pPr marL="13716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effectLst/>
                <a:latin typeface="+mn-lt"/>
                <a:ea typeface="+mn-ea"/>
                <a:cs typeface="+mn-cs"/>
              </a:defRPr>
            </a:lvl4pPr>
            <a:lvl5pPr marL="18288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effectLst/>
                <a:latin typeface="+mn-lt"/>
                <a:ea typeface="+mn-ea"/>
                <a:cs typeface="+mn-cs"/>
              </a:defRPr>
            </a:lvl5pPr>
            <a:lvl6pPr marL="2286000" algn="l" defTabSz="914400" rtl="0" eaLnBrk="1" latinLnBrk="0" hangingPunct="1">
              <a:defRPr lang="zh-CN" altLang="en-US" sz="1800" kern="1200">
                <a:solidFill>
                  <a:schemeClr val="tx1"/>
                </a:solidFill>
                <a:latin typeface="+mn-lt"/>
                <a:ea typeface="+mn-ea"/>
                <a:cs typeface="+mn-cs"/>
              </a:defRPr>
            </a:lvl6pPr>
            <a:lvl7pPr marL="2743200" algn="l" defTabSz="914400" rtl="0" eaLnBrk="1" latinLnBrk="0" hangingPunct="1">
              <a:defRPr lang="zh-CN" altLang="en-US" sz="1800" kern="1200">
                <a:solidFill>
                  <a:schemeClr val="tx1"/>
                </a:solidFill>
                <a:latin typeface="+mn-lt"/>
                <a:ea typeface="+mn-ea"/>
                <a:cs typeface="+mn-cs"/>
              </a:defRPr>
            </a:lvl7pPr>
            <a:lvl8pPr marL="3200400" algn="l" defTabSz="914400" rtl="0" eaLnBrk="1" latinLnBrk="0" hangingPunct="1">
              <a:defRPr lang="zh-CN" altLang="en-US" sz="1800" kern="1200">
                <a:solidFill>
                  <a:schemeClr val="tx1"/>
                </a:solidFill>
                <a:latin typeface="+mn-lt"/>
                <a:ea typeface="+mn-ea"/>
                <a:cs typeface="+mn-cs"/>
              </a:defRPr>
            </a:lvl8pPr>
            <a:lvl9pPr marL="3657600" algn="l" defTabSz="914400" rtl="0" eaLnBrk="1" latinLnBrk="0" hangingPunct="1">
              <a:defRPr lang="zh-CN" altLang="en-US" sz="1800" kern="1200">
                <a:solidFill>
                  <a:schemeClr val="tx1"/>
                </a:solidFill>
                <a:latin typeface="+mn-lt"/>
                <a:ea typeface="+mn-ea"/>
                <a:cs typeface="+mn-cs"/>
              </a:defRPr>
            </a:lvl9pPr>
          </a:lstStyle>
          <a:p>
            <a:endParaRPr lang="en-US" altLang="zh-CN" sz="1400">
              <a:solidFill>
                <a:srgbClr val="000000"/>
              </a:solidFill>
            </a:endParaRPr>
          </a:p>
        </p:txBody>
      </p:sp>
      <p:sp>
        <p:nvSpPr>
          <p:cNvPr id="6" name="Rectangle 5"/>
          <p:cNvSpPr>
            <a:spLocks noGrp="1"/>
          </p:cNvSpPr>
          <p:nvPr>
            <p:ph type="ftr" sz="quarter" idx="11"/>
            <p:custDataLst>
              <p:tags r:id="rId5"/>
            </p:custDataLst>
          </p:nvPr>
        </p:nvSpPr>
        <p:spPr>
          <a:xfrm>
            <a:off x="4165058" y="6245225"/>
            <a:ext cx="3860297" cy="476250"/>
          </a:xfrm>
          <a:prstGeom prst="rect">
            <a:avLst/>
          </a:prstGeom>
          <a:noFill/>
          <a:ln w="9525">
            <a:noFill/>
          </a:ln>
        </p:spPr>
        <p:txBody>
          <a:bodyPr anchor="t" anchorCtr="0"/>
          <a:lstStyle>
            <a:defPPr>
              <a:defRPr lang="zh-CN"/>
            </a:defPPr>
            <a:lvl1pPr marL="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effectLst/>
                <a:latin typeface="+mn-lt"/>
                <a:ea typeface="+mn-ea"/>
                <a:cs typeface="+mn-cs"/>
              </a:defRPr>
            </a:lvl1pPr>
            <a:lvl2pPr marL="4572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effectLst/>
                <a:latin typeface="+mn-lt"/>
                <a:ea typeface="+mn-ea"/>
                <a:cs typeface="+mn-cs"/>
              </a:defRPr>
            </a:lvl2pPr>
            <a:lvl3pPr marL="9144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effectLst/>
                <a:latin typeface="+mn-lt"/>
                <a:ea typeface="+mn-ea"/>
                <a:cs typeface="+mn-cs"/>
              </a:defRPr>
            </a:lvl3pPr>
            <a:lvl4pPr marL="13716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effectLst/>
                <a:latin typeface="+mn-lt"/>
                <a:ea typeface="+mn-ea"/>
                <a:cs typeface="+mn-cs"/>
              </a:defRPr>
            </a:lvl4pPr>
            <a:lvl5pPr marL="18288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effectLst/>
                <a:latin typeface="+mn-lt"/>
                <a:ea typeface="+mn-ea"/>
                <a:cs typeface="+mn-cs"/>
              </a:defRPr>
            </a:lvl5pPr>
            <a:lvl6pPr marL="2286000" algn="l" defTabSz="914400" rtl="0" eaLnBrk="1" latinLnBrk="0" hangingPunct="1">
              <a:defRPr lang="zh-CN" altLang="en-US" sz="1800" kern="1200">
                <a:solidFill>
                  <a:schemeClr val="tx1"/>
                </a:solidFill>
                <a:latin typeface="+mn-lt"/>
                <a:ea typeface="+mn-ea"/>
                <a:cs typeface="+mn-cs"/>
              </a:defRPr>
            </a:lvl6pPr>
            <a:lvl7pPr marL="2743200" algn="l" defTabSz="914400" rtl="0" eaLnBrk="1" latinLnBrk="0" hangingPunct="1">
              <a:defRPr lang="zh-CN" altLang="en-US" sz="1800" kern="1200">
                <a:solidFill>
                  <a:schemeClr val="tx1"/>
                </a:solidFill>
                <a:latin typeface="+mn-lt"/>
                <a:ea typeface="+mn-ea"/>
                <a:cs typeface="+mn-cs"/>
              </a:defRPr>
            </a:lvl7pPr>
            <a:lvl8pPr marL="3200400" algn="l" defTabSz="914400" rtl="0" eaLnBrk="1" latinLnBrk="0" hangingPunct="1">
              <a:defRPr lang="zh-CN" altLang="en-US" sz="1800" kern="1200">
                <a:solidFill>
                  <a:schemeClr val="tx1"/>
                </a:solidFill>
                <a:latin typeface="+mn-lt"/>
                <a:ea typeface="+mn-ea"/>
                <a:cs typeface="+mn-cs"/>
              </a:defRPr>
            </a:lvl8pPr>
            <a:lvl9pPr marL="3657600" algn="l" defTabSz="914400" rtl="0" eaLnBrk="1" latinLnBrk="0" hangingPunct="1">
              <a:defRPr lang="zh-CN" altLang="en-US" sz="1800" kern="1200">
                <a:solidFill>
                  <a:schemeClr val="tx1"/>
                </a:solidFill>
                <a:latin typeface="+mn-lt"/>
                <a:ea typeface="+mn-ea"/>
                <a:cs typeface="+mn-cs"/>
              </a:defRPr>
            </a:lvl9pPr>
          </a:lstStyle>
          <a:p>
            <a:pPr algn="ctr"/>
            <a:endParaRPr lang="en-US" altLang="zh-CN" sz="1400">
              <a:solidFill>
                <a:srgbClr val="000000"/>
              </a:solidFill>
            </a:endParaRPr>
          </a:p>
        </p:txBody>
      </p:sp>
      <p:sp>
        <p:nvSpPr>
          <p:cNvPr id="7" name="Rectangle 6"/>
          <p:cNvSpPr>
            <a:spLocks noGrp="1"/>
          </p:cNvSpPr>
          <p:nvPr>
            <p:ph type="sldNum" sz="quarter" idx="12"/>
            <p:custDataLst>
              <p:tags r:id="rId6"/>
            </p:custDataLst>
          </p:nvPr>
        </p:nvSpPr>
        <p:spPr>
          <a:xfrm>
            <a:off x="8736463" y="6245225"/>
            <a:ext cx="2844430" cy="476250"/>
          </a:xfrm>
          <a:prstGeom prst="rect">
            <a:avLst/>
          </a:prstGeom>
          <a:noFill/>
          <a:ln w="9525">
            <a:noFill/>
          </a:ln>
        </p:spPr>
        <p:txBody>
          <a:bodyPr anchor="t" anchorCtr="0"/>
          <a:lstStyle>
            <a:defPPr>
              <a:defRPr lang="zh-CN"/>
            </a:defPPr>
            <a:lvl1pPr marL="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effectLst/>
                <a:latin typeface="+mn-lt"/>
                <a:ea typeface="+mn-ea"/>
                <a:cs typeface="+mn-cs"/>
              </a:defRPr>
            </a:lvl1pPr>
            <a:lvl2pPr marL="4572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effectLst/>
                <a:latin typeface="+mn-lt"/>
                <a:ea typeface="+mn-ea"/>
                <a:cs typeface="+mn-cs"/>
              </a:defRPr>
            </a:lvl2pPr>
            <a:lvl3pPr marL="9144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effectLst/>
                <a:latin typeface="+mn-lt"/>
                <a:ea typeface="+mn-ea"/>
                <a:cs typeface="+mn-cs"/>
              </a:defRPr>
            </a:lvl3pPr>
            <a:lvl4pPr marL="13716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effectLst/>
                <a:latin typeface="+mn-lt"/>
                <a:ea typeface="+mn-ea"/>
                <a:cs typeface="+mn-cs"/>
              </a:defRPr>
            </a:lvl4pPr>
            <a:lvl5pPr marL="18288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effectLst/>
                <a:latin typeface="+mn-lt"/>
                <a:ea typeface="+mn-ea"/>
                <a:cs typeface="+mn-cs"/>
              </a:defRPr>
            </a:lvl5pPr>
            <a:lvl6pPr marL="2286000" algn="l" defTabSz="914400" rtl="0" eaLnBrk="1" latinLnBrk="0" hangingPunct="1">
              <a:defRPr lang="zh-CN" altLang="en-US" sz="1800" kern="1200">
                <a:solidFill>
                  <a:schemeClr val="tx1"/>
                </a:solidFill>
                <a:latin typeface="+mn-lt"/>
                <a:ea typeface="+mn-ea"/>
                <a:cs typeface="+mn-cs"/>
              </a:defRPr>
            </a:lvl6pPr>
            <a:lvl7pPr marL="2743200" algn="l" defTabSz="914400" rtl="0" eaLnBrk="1" latinLnBrk="0" hangingPunct="1">
              <a:defRPr lang="zh-CN" altLang="en-US" sz="1800" kern="1200">
                <a:solidFill>
                  <a:schemeClr val="tx1"/>
                </a:solidFill>
                <a:latin typeface="+mn-lt"/>
                <a:ea typeface="+mn-ea"/>
                <a:cs typeface="+mn-cs"/>
              </a:defRPr>
            </a:lvl7pPr>
            <a:lvl8pPr marL="3200400" algn="l" defTabSz="914400" rtl="0" eaLnBrk="1" latinLnBrk="0" hangingPunct="1">
              <a:defRPr lang="zh-CN" altLang="en-US" sz="1800" kern="1200">
                <a:solidFill>
                  <a:schemeClr val="tx1"/>
                </a:solidFill>
                <a:latin typeface="+mn-lt"/>
                <a:ea typeface="+mn-ea"/>
                <a:cs typeface="+mn-cs"/>
              </a:defRPr>
            </a:lvl8pPr>
            <a:lvl9pPr marL="3657600" algn="l" defTabSz="914400" rtl="0" eaLnBrk="1" latinLnBrk="0" hangingPunct="1">
              <a:defRPr lang="zh-CN" altLang="en-US" sz="1800" kern="1200">
                <a:solidFill>
                  <a:schemeClr val="tx1"/>
                </a:solidFill>
                <a:latin typeface="+mn-lt"/>
                <a:ea typeface="+mn-ea"/>
                <a:cs typeface="+mn-cs"/>
              </a:defRPr>
            </a:lvl9pPr>
          </a:lstStyle>
          <a:p>
            <a:pPr algn="r"/>
            <a:fld id="{4E7E101B-980F-497A-8F59-9530EABD528A}" type="slidenum">
              <a:rPr lang="en-US" altLang="zh-CN" sz="1400">
                <a:solidFill>
                  <a:srgbClr val="000000"/>
                </a:solidFill>
              </a:rPr>
              <a:pPr algn="r"/>
              <a:t>‹#›</a:t>
            </a:fld>
            <a:endParaRPr lang="en-US" altLang="zh-CN" sz="1400">
              <a:solidFill>
                <a:srgbClr val="000000"/>
              </a:solidFill>
            </a:endParaRPr>
          </a:p>
        </p:txBody>
      </p:sp>
    </p:spTree>
    <p:extLst>
      <p:ext uri="{BB962C8B-B14F-4D97-AF65-F5344CB8AC3E}">
        <p14:creationId xmlns="" xmlns:p14="http://schemas.microsoft.com/office/powerpoint/2010/main" val="445462133"/>
      </p:ext>
    </p:extLst>
  </p:cSld>
  <p:clrMapOvr>
    <a:masterClrMapping/>
  </p:clrMapOvr>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9521" y="274638"/>
            <a:ext cx="10971372" cy="1143000"/>
          </a:xfrm>
        </p:spPr>
        <p:txBody>
          <a:bodyPr/>
          <a:lstStyle/>
          <a:p>
            <a:pPr fontAlgn="base"/>
            <a:r>
              <a:rPr kumimoji="0" lang="zh-CN" altLang="en-US" sz="4400" b="0" i="0" u="none" strike="noStrike" kern="1200" cap="none" spc="0" normalizeH="0" baseline="0" noProof="0">
                <a:uLnTx/>
                <a:uFillTx/>
              </a:rPr>
              <a:t>单击此处编辑母版标题样式</a:t>
            </a:r>
          </a:p>
        </p:txBody>
      </p:sp>
      <p:sp>
        <p:nvSpPr>
          <p:cNvPr id="3" name="竖排文字占位符 2"/>
          <p:cNvSpPr>
            <a:spLocks noGrp="1"/>
          </p:cNvSpPr>
          <p:nvPr>
            <p:ph type="body" orient="vert" idx="1"/>
            <p:custDataLst>
              <p:tags r:id="rId2"/>
            </p:custDataLst>
          </p:nvPr>
        </p:nvSpPr>
        <p:spPr>
          <a:xfrm>
            <a:off x="609521" y="1600206"/>
            <a:ext cx="10971372" cy="4525963"/>
          </a:xfrm>
        </p:spPr>
        <p:txBody>
          <a:bodyPr vert="eaVert"/>
          <a:lstStyle/>
          <a:p>
            <a:pPr lvl="0" fontAlgn="base"/>
            <a:r>
              <a:rPr kumimoji="0" lang="zh-CN" altLang="en-US" sz="3200" b="0" i="0" u="none" strike="noStrike" kern="1200" cap="none" spc="0" normalizeH="0" baseline="0" noProof="0">
                <a:uLnTx/>
                <a:uFillTx/>
              </a:rPr>
              <a:t>单击此处编辑母版文本样式</a:t>
            </a:r>
          </a:p>
          <a:p>
            <a:pPr lvl="1" fontAlgn="base"/>
            <a:r>
              <a:rPr kumimoji="0" lang="zh-CN" altLang="en-US" sz="2800" b="0" i="0" u="none" strike="noStrike" kern="1200" cap="none" spc="0" normalizeH="0" baseline="0" noProof="0">
                <a:uLnTx/>
                <a:uFillTx/>
              </a:rPr>
              <a:t>第二级</a:t>
            </a:r>
          </a:p>
          <a:p>
            <a:pPr lvl="2" fontAlgn="base"/>
            <a:r>
              <a:rPr kumimoji="0" lang="zh-CN" altLang="en-US" sz="2400" b="0" i="0" u="none" strike="noStrike" kern="1200" cap="none" spc="0" normalizeH="0" baseline="0" noProof="0">
                <a:uLnTx/>
                <a:uFillTx/>
              </a:rPr>
              <a:t>第三级</a:t>
            </a:r>
          </a:p>
          <a:p>
            <a:pPr lvl="3" fontAlgn="base"/>
            <a:r>
              <a:rPr kumimoji="0" lang="zh-CN" altLang="en-US" sz="2000" b="0" i="0" u="none" strike="noStrike" kern="1200" cap="none" spc="0" normalizeH="0" baseline="0" noProof="0">
                <a:uLnTx/>
                <a:uFillTx/>
              </a:rPr>
              <a:t>第四级</a:t>
            </a:r>
          </a:p>
          <a:p>
            <a:pPr lvl="4" fontAlgn="base"/>
            <a:r>
              <a:rPr kumimoji="0" lang="zh-CN" altLang="en-US" sz="2000" b="0" i="0" u="none" strike="noStrike" kern="1200" cap="none" spc="0" normalizeH="0" baseline="0" noProof="0">
                <a:uLnTx/>
                <a:uFillTx/>
              </a:rPr>
              <a:t>第五级</a:t>
            </a:r>
          </a:p>
        </p:txBody>
      </p:sp>
      <p:sp>
        <p:nvSpPr>
          <p:cNvPr id="4" name="Rectangle 4"/>
          <p:cNvSpPr>
            <a:spLocks noGrp="1"/>
          </p:cNvSpPr>
          <p:nvPr>
            <p:ph type="dt" sz="half" idx="10"/>
            <p:custDataLst>
              <p:tags r:id="rId3"/>
            </p:custDataLst>
          </p:nvPr>
        </p:nvSpPr>
        <p:spPr>
          <a:xfrm>
            <a:off x="609521" y="6245225"/>
            <a:ext cx="2844430" cy="476250"/>
          </a:xfrm>
          <a:prstGeom prst="rect">
            <a:avLst/>
          </a:prstGeom>
          <a:noFill/>
          <a:ln w="9525">
            <a:noFill/>
          </a:ln>
        </p:spPr>
        <p:txBody>
          <a:bodyPr anchor="t" anchorCtr="0"/>
          <a:lstStyle>
            <a:defPPr>
              <a:defRPr lang="zh-CN"/>
            </a:defPPr>
            <a:lvl1pPr marL="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effectLst/>
                <a:latin typeface="+mn-lt"/>
                <a:ea typeface="+mn-ea"/>
                <a:cs typeface="+mn-cs"/>
              </a:defRPr>
            </a:lvl1pPr>
            <a:lvl2pPr marL="4572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effectLst/>
                <a:latin typeface="+mn-lt"/>
                <a:ea typeface="+mn-ea"/>
                <a:cs typeface="+mn-cs"/>
              </a:defRPr>
            </a:lvl2pPr>
            <a:lvl3pPr marL="9144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effectLst/>
                <a:latin typeface="+mn-lt"/>
                <a:ea typeface="+mn-ea"/>
                <a:cs typeface="+mn-cs"/>
              </a:defRPr>
            </a:lvl3pPr>
            <a:lvl4pPr marL="13716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effectLst/>
                <a:latin typeface="+mn-lt"/>
                <a:ea typeface="+mn-ea"/>
                <a:cs typeface="+mn-cs"/>
              </a:defRPr>
            </a:lvl4pPr>
            <a:lvl5pPr marL="18288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effectLst/>
                <a:latin typeface="+mn-lt"/>
                <a:ea typeface="+mn-ea"/>
                <a:cs typeface="+mn-cs"/>
              </a:defRPr>
            </a:lvl5pPr>
            <a:lvl6pPr marL="2286000" algn="l" defTabSz="914400" rtl="0" eaLnBrk="1" latinLnBrk="0" hangingPunct="1">
              <a:defRPr lang="zh-CN" altLang="en-US" sz="1800" kern="1200">
                <a:solidFill>
                  <a:schemeClr val="tx1"/>
                </a:solidFill>
                <a:latin typeface="+mn-lt"/>
                <a:ea typeface="+mn-ea"/>
                <a:cs typeface="+mn-cs"/>
              </a:defRPr>
            </a:lvl6pPr>
            <a:lvl7pPr marL="2743200" algn="l" defTabSz="914400" rtl="0" eaLnBrk="1" latinLnBrk="0" hangingPunct="1">
              <a:defRPr lang="zh-CN" altLang="en-US" sz="1800" kern="1200">
                <a:solidFill>
                  <a:schemeClr val="tx1"/>
                </a:solidFill>
                <a:latin typeface="+mn-lt"/>
                <a:ea typeface="+mn-ea"/>
                <a:cs typeface="+mn-cs"/>
              </a:defRPr>
            </a:lvl7pPr>
            <a:lvl8pPr marL="3200400" algn="l" defTabSz="914400" rtl="0" eaLnBrk="1" latinLnBrk="0" hangingPunct="1">
              <a:defRPr lang="zh-CN" altLang="en-US" sz="1800" kern="1200">
                <a:solidFill>
                  <a:schemeClr val="tx1"/>
                </a:solidFill>
                <a:latin typeface="+mn-lt"/>
                <a:ea typeface="+mn-ea"/>
                <a:cs typeface="+mn-cs"/>
              </a:defRPr>
            </a:lvl8pPr>
            <a:lvl9pPr marL="3657600" algn="l" defTabSz="914400" rtl="0" eaLnBrk="1" latinLnBrk="0" hangingPunct="1">
              <a:defRPr lang="zh-CN" altLang="en-US" sz="1800" kern="1200">
                <a:solidFill>
                  <a:schemeClr val="tx1"/>
                </a:solidFill>
                <a:latin typeface="+mn-lt"/>
                <a:ea typeface="+mn-ea"/>
                <a:cs typeface="+mn-cs"/>
              </a:defRPr>
            </a:lvl9pPr>
          </a:lstStyle>
          <a:p>
            <a:endParaRPr lang="en-US" altLang="zh-CN" sz="1400">
              <a:solidFill>
                <a:srgbClr val="000000"/>
              </a:solidFill>
            </a:endParaRPr>
          </a:p>
        </p:txBody>
      </p:sp>
      <p:sp>
        <p:nvSpPr>
          <p:cNvPr id="5" name="Rectangle 5"/>
          <p:cNvSpPr>
            <a:spLocks noGrp="1"/>
          </p:cNvSpPr>
          <p:nvPr>
            <p:ph type="ftr" sz="quarter" idx="11"/>
            <p:custDataLst>
              <p:tags r:id="rId4"/>
            </p:custDataLst>
          </p:nvPr>
        </p:nvSpPr>
        <p:spPr>
          <a:xfrm>
            <a:off x="4165058" y="6245225"/>
            <a:ext cx="3860297" cy="476250"/>
          </a:xfrm>
          <a:prstGeom prst="rect">
            <a:avLst/>
          </a:prstGeom>
          <a:noFill/>
          <a:ln w="9525">
            <a:noFill/>
          </a:ln>
        </p:spPr>
        <p:txBody>
          <a:bodyPr anchor="t" anchorCtr="0"/>
          <a:lstStyle>
            <a:defPPr>
              <a:defRPr lang="zh-CN"/>
            </a:defPPr>
            <a:lvl1pPr marL="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effectLst/>
                <a:latin typeface="+mn-lt"/>
                <a:ea typeface="+mn-ea"/>
                <a:cs typeface="+mn-cs"/>
              </a:defRPr>
            </a:lvl1pPr>
            <a:lvl2pPr marL="4572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effectLst/>
                <a:latin typeface="+mn-lt"/>
                <a:ea typeface="+mn-ea"/>
                <a:cs typeface="+mn-cs"/>
              </a:defRPr>
            </a:lvl2pPr>
            <a:lvl3pPr marL="9144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effectLst/>
                <a:latin typeface="+mn-lt"/>
                <a:ea typeface="+mn-ea"/>
                <a:cs typeface="+mn-cs"/>
              </a:defRPr>
            </a:lvl3pPr>
            <a:lvl4pPr marL="13716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effectLst/>
                <a:latin typeface="+mn-lt"/>
                <a:ea typeface="+mn-ea"/>
                <a:cs typeface="+mn-cs"/>
              </a:defRPr>
            </a:lvl4pPr>
            <a:lvl5pPr marL="18288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effectLst/>
                <a:latin typeface="+mn-lt"/>
                <a:ea typeface="+mn-ea"/>
                <a:cs typeface="+mn-cs"/>
              </a:defRPr>
            </a:lvl5pPr>
            <a:lvl6pPr marL="2286000" algn="l" defTabSz="914400" rtl="0" eaLnBrk="1" latinLnBrk="0" hangingPunct="1">
              <a:defRPr lang="zh-CN" altLang="en-US" sz="1800" kern="1200">
                <a:solidFill>
                  <a:schemeClr val="tx1"/>
                </a:solidFill>
                <a:latin typeface="+mn-lt"/>
                <a:ea typeface="+mn-ea"/>
                <a:cs typeface="+mn-cs"/>
              </a:defRPr>
            </a:lvl6pPr>
            <a:lvl7pPr marL="2743200" algn="l" defTabSz="914400" rtl="0" eaLnBrk="1" latinLnBrk="0" hangingPunct="1">
              <a:defRPr lang="zh-CN" altLang="en-US" sz="1800" kern="1200">
                <a:solidFill>
                  <a:schemeClr val="tx1"/>
                </a:solidFill>
                <a:latin typeface="+mn-lt"/>
                <a:ea typeface="+mn-ea"/>
                <a:cs typeface="+mn-cs"/>
              </a:defRPr>
            </a:lvl7pPr>
            <a:lvl8pPr marL="3200400" algn="l" defTabSz="914400" rtl="0" eaLnBrk="1" latinLnBrk="0" hangingPunct="1">
              <a:defRPr lang="zh-CN" altLang="en-US" sz="1800" kern="1200">
                <a:solidFill>
                  <a:schemeClr val="tx1"/>
                </a:solidFill>
                <a:latin typeface="+mn-lt"/>
                <a:ea typeface="+mn-ea"/>
                <a:cs typeface="+mn-cs"/>
              </a:defRPr>
            </a:lvl8pPr>
            <a:lvl9pPr marL="3657600" algn="l" defTabSz="914400" rtl="0" eaLnBrk="1" latinLnBrk="0" hangingPunct="1">
              <a:defRPr lang="zh-CN" altLang="en-US" sz="1800" kern="1200">
                <a:solidFill>
                  <a:schemeClr val="tx1"/>
                </a:solidFill>
                <a:latin typeface="+mn-lt"/>
                <a:ea typeface="+mn-ea"/>
                <a:cs typeface="+mn-cs"/>
              </a:defRPr>
            </a:lvl9pPr>
          </a:lstStyle>
          <a:p>
            <a:pPr algn="ctr"/>
            <a:endParaRPr lang="en-US" altLang="zh-CN" sz="1400">
              <a:solidFill>
                <a:srgbClr val="000000"/>
              </a:solidFill>
            </a:endParaRPr>
          </a:p>
        </p:txBody>
      </p:sp>
      <p:sp>
        <p:nvSpPr>
          <p:cNvPr id="6" name="Rectangle 6"/>
          <p:cNvSpPr>
            <a:spLocks noGrp="1"/>
          </p:cNvSpPr>
          <p:nvPr>
            <p:ph type="sldNum" sz="quarter" idx="12"/>
            <p:custDataLst>
              <p:tags r:id="rId5"/>
            </p:custDataLst>
          </p:nvPr>
        </p:nvSpPr>
        <p:spPr>
          <a:xfrm>
            <a:off x="8736463" y="6245225"/>
            <a:ext cx="2844430" cy="476250"/>
          </a:xfrm>
          <a:prstGeom prst="rect">
            <a:avLst/>
          </a:prstGeom>
          <a:noFill/>
          <a:ln w="9525">
            <a:noFill/>
          </a:ln>
        </p:spPr>
        <p:txBody>
          <a:bodyPr anchor="t" anchorCtr="0"/>
          <a:lstStyle>
            <a:defPPr>
              <a:defRPr lang="zh-CN"/>
            </a:defPPr>
            <a:lvl1pPr marL="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effectLst/>
                <a:latin typeface="+mn-lt"/>
                <a:ea typeface="+mn-ea"/>
                <a:cs typeface="+mn-cs"/>
              </a:defRPr>
            </a:lvl1pPr>
            <a:lvl2pPr marL="4572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effectLst/>
                <a:latin typeface="+mn-lt"/>
                <a:ea typeface="+mn-ea"/>
                <a:cs typeface="+mn-cs"/>
              </a:defRPr>
            </a:lvl2pPr>
            <a:lvl3pPr marL="9144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effectLst/>
                <a:latin typeface="+mn-lt"/>
                <a:ea typeface="+mn-ea"/>
                <a:cs typeface="+mn-cs"/>
              </a:defRPr>
            </a:lvl3pPr>
            <a:lvl4pPr marL="13716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effectLst/>
                <a:latin typeface="+mn-lt"/>
                <a:ea typeface="+mn-ea"/>
                <a:cs typeface="+mn-cs"/>
              </a:defRPr>
            </a:lvl4pPr>
            <a:lvl5pPr marL="18288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effectLst/>
                <a:latin typeface="+mn-lt"/>
                <a:ea typeface="+mn-ea"/>
                <a:cs typeface="+mn-cs"/>
              </a:defRPr>
            </a:lvl5pPr>
            <a:lvl6pPr marL="2286000" algn="l" defTabSz="914400" rtl="0" eaLnBrk="1" latinLnBrk="0" hangingPunct="1">
              <a:defRPr lang="zh-CN" altLang="en-US" sz="1800" kern="1200">
                <a:solidFill>
                  <a:schemeClr val="tx1"/>
                </a:solidFill>
                <a:latin typeface="+mn-lt"/>
                <a:ea typeface="+mn-ea"/>
                <a:cs typeface="+mn-cs"/>
              </a:defRPr>
            </a:lvl6pPr>
            <a:lvl7pPr marL="2743200" algn="l" defTabSz="914400" rtl="0" eaLnBrk="1" latinLnBrk="0" hangingPunct="1">
              <a:defRPr lang="zh-CN" altLang="en-US" sz="1800" kern="1200">
                <a:solidFill>
                  <a:schemeClr val="tx1"/>
                </a:solidFill>
                <a:latin typeface="+mn-lt"/>
                <a:ea typeface="+mn-ea"/>
                <a:cs typeface="+mn-cs"/>
              </a:defRPr>
            </a:lvl7pPr>
            <a:lvl8pPr marL="3200400" algn="l" defTabSz="914400" rtl="0" eaLnBrk="1" latinLnBrk="0" hangingPunct="1">
              <a:defRPr lang="zh-CN" altLang="en-US" sz="1800" kern="1200">
                <a:solidFill>
                  <a:schemeClr val="tx1"/>
                </a:solidFill>
                <a:latin typeface="+mn-lt"/>
                <a:ea typeface="+mn-ea"/>
                <a:cs typeface="+mn-cs"/>
              </a:defRPr>
            </a:lvl8pPr>
            <a:lvl9pPr marL="3657600" algn="l" defTabSz="914400" rtl="0" eaLnBrk="1" latinLnBrk="0" hangingPunct="1">
              <a:defRPr lang="zh-CN" altLang="en-US" sz="1800" kern="1200">
                <a:solidFill>
                  <a:schemeClr val="tx1"/>
                </a:solidFill>
                <a:latin typeface="+mn-lt"/>
                <a:ea typeface="+mn-ea"/>
                <a:cs typeface="+mn-cs"/>
              </a:defRPr>
            </a:lvl9pPr>
          </a:lstStyle>
          <a:p>
            <a:pPr algn="r"/>
            <a:fld id="{4E7E101B-980F-497A-8F59-9530EABD528A}" type="slidenum">
              <a:rPr lang="en-US" altLang="zh-CN" sz="1400">
                <a:solidFill>
                  <a:srgbClr val="000000"/>
                </a:solidFill>
              </a:rPr>
              <a:pPr algn="r"/>
              <a:t>‹#›</a:t>
            </a:fld>
            <a:endParaRPr lang="en-US" altLang="zh-CN" sz="1400">
              <a:solidFill>
                <a:srgbClr val="000000"/>
              </a:solidFill>
            </a:endParaRPr>
          </a:p>
        </p:txBody>
      </p:sp>
    </p:spTree>
    <p:extLst>
      <p:ext uri="{BB962C8B-B14F-4D97-AF65-F5344CB8AC3E}">
        <p14:creationId xmlns="" xmlns:p14="http://schemas.microsoft.com/office/powerpoint/2010/main" val="1531197606"/>
      </p:ext>
    </p:extLst>
  </p:cSld>
  <p:clrMapOvr>
    <a:masterClrMapping/>
  </p:clrMapOvr>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custDataLst>
              <p:tags r:id="rId1"/>
            </p:custDataLst>
          </p:nvPr>
        </p:nvSpPr>
        <p:spPr>
          <a:xfrm>
            <a:off x="8838049" y="274651"/>
            <a:ext cx="2742843" cy="5851525"/>
          </a:xfrm>
        </p:spPr>
        <p:txBody>
          <a:bodyPr vert="eaVert"/>
          <a:lstStyle/>
          <a:p>
            <a:pPr fontAlgn="base"/>
            <a:r>
              <a:rPr kumimoji="0" lang="zh-CN" altLang="en-US" sz="4400" b="0" i="0" u="none" strike="noStrike" kern="1200" cap="none" spc="0" normalizeH="0" baseline="0" noProof="0">
                <a:uLnTx/>
                <a:uFillTx/>
              </a:rPr>
              <a:t>单击此处编辑母版标题样式</a:t>
            </a:r>
          </a:p>
        </p:txBody>
      </p:sp>
      <p:sp>
        <p:nvSpPr>
          <p:cNvPr id="3" name="竖排文字占位符 2"/>
          <p:cNvSpPr>
            <a:spLocks noGrp="1"/>
          </p:cNvSpPr>
          <p:nvPr>
            <p:ph type="body" orient="vert" idx="1"/>
            <p:custDataLst>
              <p:tags r:id="rId2"/>
            </p:custDataLst>
          </p:nvPr>
        </p:nvSpPr>
        <p:spPr>
          <a:xfrm>
            <a:off x="609522" y="274651"/>
            <a:ext cx="8025355" cy="5851525"/>
          </a:xfrm>
        </p:spPr>
        <p:txBody>
          <a:bodyPr vert="eaVert"/>
          <a:lstStyle/>
          <a:p>
            <a:pPr lvl="0" fontAlgn="base"/>
            <a:r>
              <a:rPr kumimoji="0" lang="zh-CN" altLang="en-US" sz="3200" b="0" i="0" u="none" strike="noStrike" kern="1200" cap="none" spc="0" normalizeH="0" baseline="0" noProof="0">
                <a:uLnTx/>
                <a:uFillTx/>
              </a:rPr>
              <a:t>单击此处编辑母版文本样式</a:t>
            </a:r>
          </a:p>
          <a:p>
            <a:pPr lvl="1" fontAlgn="base"/>
            <a:r>
              <a:rPr kumimoji="0" lang="zh-CN" altLang="en-US" sz="2800" b="0" i="0" u="none" strike="noStrike" kern="1200" cap="none" spc="0" normalizeH="0" baseline="0" noProof="0">
                <a:uLnTx/>
                <a:uFillTx/>
              </a:rPr>
              <a:t>第二级</a:t>
            </a:r>
          </a:p>
          <a:p>
            <a:pPr lvl="2" fontAlgn="base"/>
            <a:r>
              <a:rPr kumimoji="0" lang="zh-CN" altLang="en-US" sz="2400" b="0" i="0" u="none" strike="noStrike" kern="1200" cap="none" spc="0" normalizeH="0" baseline="0" noProof="0">
                <a:uLnTx/>
                <a:uFillTx/>
              </a:rPr>
              <a:t>第三级</a:t>
            </a:r>
          </a:p>
          <a:p>
            <a:pPr lvl="3" fontAlgn="base"/>
            <a:r>
              <a:rPr kumimoji="0" lang="zh-CN" altLang="en-US" sz="2000" b="0" i="0" u="none" strike="noStrike" kern="1200" cap="none" spc="0" normalizeH="0" baseline="0" noProof="0">
                <a:uLnTx/>
                <a:uFillTx/>
              </a:rPr>
              <a:t>第四级</a:t>
            </a:r>
          </a:p>
          <a:p>
            <a:pPr lvl="4" fontAlgn="base"/>
            <a:r>
              <a:rPr kumimoji="0" lang="zh-CN" altLang="en-US" sz="2000" b="0" i="0" u="none" strike="noStrike" kern="1200" cap="none" spc="0" normalizeH="0" baseline="0" noProof="0">
                <a:uLnTx/>
                <a:uFillTx/>
              </a:rPr>
              <a:t>第五级</a:t>
            </a:r>
          </a:p>
        </p:txBody>
      </p:sp>
      <p:sp>
        <p:nvSpPr>
          <p:cNvPr id="4" name="Rectangle 4"/>
          <p:cNvSpPr>
            <a:spLocks noGrp="1"/>
          </p:cNvSpPr>
          <p:nvPr>
            <p:ph type="dt" sz="half" idx="10"/>
            <p:custDataLst>
              <p:tags r:id="rId3"/>
            </p:custDataLst>
          </p:nvPr>
        </p:nvSpPr>
        <p:spPr>
          <a:xfrm>
            <a:off x="609521" y="6245225"/>
            <a:ext cx="2844430" cy="476250"/>
          </a:xfrm>
          <a:prstGeom prst="rect">
            <a:avLst/>
          </a:prstGeom>
          <a:noFill/>
          <a:ln w="9525">
            <a:noFill/>
          </a:ln>
        </p:spPr>
        <p:txBody>
          <a:bodyPr anchor="t" anchorCtr="0"/>
          <a:lstStyle>
            <a:defPPr>
              <a:defRPr lang="zh-CN"/>
            </a:defPPr>
            <a:lvl1pPr marL="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effectLst/>
                <a:latin typeface="+mn-lt"/>
                <a:ea typeface="+mn-ea"/>
                <a:cs typeface="+mn-cs"/>
              </a:defRPr>
            </a:lvl1pPr>
            <a:lvl2pPr marL="4572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effectLst/>
                <a:latin typeface="+mn-lt"/>
                <a:ea typeface="+mn-ea"/>
                <a:cs typeface="+mn-cs"/>
              </a:defRPr>
            </a:lvl2pPr>
            <a:lvl3pPr marL="9144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effectLst/>
                <a:latin typeface="+mn-lt"/>
                <a:ea typeface="+mn-ea"/>
                <a:cs typeface="+mn-cs"/>
              </a:defRPr>
            </a:lvl3pPr>
            <a:lvl4pPr marL="13716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effectLst/>
                <a:latin typeface="+mn-lt"/>
                <a:ea typeface="+mn-ea"/>
                <a:cs typeface="+mn-cs"/>
              </a:defRPr>
            </a:lvl4pPr>
            <a:lvl5pPr marL="18288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effectLst/>
                <a:latin typeface="+mn-lt"/>
                <a:ea typeface="+mn-ea"/>
                <a:cs typeface="+mn-cs"/>
              </a:defRPr>
            </a:lvl5pPr>
            <a:lvl6pPr marL="2286000" algn="l" defTabSz="914400" rtl="0" eaLnBrk="1" latinLnBrk="0" hangingPunct="1">
              <a:defRPr lang="zh-CN" altLang="en-US" sz="1800" kern="1200">
                <a:solidFill>
                  <a:schemeClr val="tx1"/>
                </a:solidFill>
                <a:latin typeface="+mn-lt"/>
                <a:ea typeface="+mn-ea"/>
                <a:cs typeface="+mn-cs"/>
              </a:defRPr>
            </a:lvl6pPr>
            <a:lvl7pPr marL="2743200" algn="l" defTabSz="914400" rtl="0" eaLnBrk="1" latinLnBrk="0" hangingPunct="1">
              <a:defRPr lang="zh-CN" altLang="en-US" sz="1800" kern="1200">
                <a:solidFill>
                  <a:schemeClr val="tx1"/>
                </a:solidFill>
                <a:latin typeface="+mn-lt"/>
                <a:ea typeface="+mn-ea"/>
                <a:cs typeface="+mn-cs"/>
              </a:defRPr>
            </a:lvl7pPr>
            <a:lvl8pPr marL="3200400" algn="l" defTabSz="914400" rtl="0" eaLnBrk="1" latinLnBrk="0" hangingPunct="1">
              <a:defRPr lang="zh-CN" altLang="en-US" sz="1800" kern="1200">
                <a:solidFill>
                  <a:schemeClr val="tx1"/>
                </a:solidFill>
                <a:latin typeface="+mn-lt"/>
                <a:ea typeface="+mn-ea"/>
                <a:cs typeface="+mn-cs"/>
              </a:defRPr>
            </a:lvl8pPr>
            <a:lvl9pPr marL="3657600" algn="l" defTabSz="914400" rtl="0" eaLnBrk="1" latinLnBrk="0" hangingPunct="1">
              <a:defRPr lang="zh-CN" altLang="en-US" sz="1800" kern="1200">
                <a:solidFill>
                  <a:schemeClr val="tx1"/>
                </a:solidFill>
                <a:latin typeface="+mn-lt"/>
                <a:ea typeface="+mn-ea"/>
                <a:cs typeface="+mn-cs"/>
              </a:defRPr>
            </a:lvl9pPr>
          </a:lstStyle>
          <a:p>
            <a:endParaRPr lang="en-US" altLang="zh-CN" sz="1400">
              <a:solidFill>
                <a:srgbClr val="000000"/>
              </a:solidFill>
            </a:endParaRPr>
          </a:p>
        </p:txBody>
      </p:sp>
      <p:sp>
        <p:nvSpPr>
          <p:cNvPr id="5" name="Rectangle 5"/>
          <p:cNvSpPr>
            <a:spLocks noGrp="1"/>
          </p:cNvSpPr>
          <p:nvPr>
            <p:ph type="ftr" sz="quarter" idx="11"/>
            <p:custDataLst>
              <p:tags r:id="rId4"/>
            </p:custDataLst>
          </p:nvPr>
        </p:nvSpPr>
        <p:spPr>
          <a:xfrm>
            <a:off x="4165058" y="6245225"/>
            <a:ext cx="3860297" cy="476250"/>
          </a:xfrm>
          <a:prstGeom prst="rect">
            <a:avLst/>
          </a:prstGeom>
          <a:noFill/>
          <a:ln w="9525">
            <a:noFill/>
          </a:ln>
        </p:spPr>
        <p:txBody>
          <a:bodyPr anchor="t" anchorCtr="0"/>
          <a:lstStyle>
            <a:defPPr>
              <a:defRPr lang="zh-CN"/>
            </a:defPPr>
            <a:lvl1pPr marL="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effectLst/>
                <a:latin typeface="+mn-lt"/>
                <a:ea typeface="+mn-ea"/>
                <a:cs typeface="+mn-cs"/>
              </a:defRPr>
            </a:lvl1pPr>
            <a:lvl2pPr marL="4572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effectLst/>
                <a:latin typeface="+mn-lt"/>
                <a:ea typeface="+mn-ea"/>
                <a:cs typeface="+mn-cs"/>
              </a:defRPr>
            </a:lvl2pPr>
            <a:lvl3pPr marL="9144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effectLst/>
                <a:latin typeface="+mn-lt"/>
                <a:ea typeface="+mn-ea"/>
                <a:cs typeface="+mn-cs"/>
              </a:defRPr>
            </a:lvl3pPr>
            <a:lvl4pPr marL="13716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effectLst/>
                <a:latin typeface="+mn-lt"/>
                <a:ea typeface="+mn-ea"/>
                <a:cs typeface="+mn-cs"/>
              </a:defRPr>
            </a:lvl4pPr>
            <a:lvl5pPr marL="18288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effectLst/>
                <a:latin typeface="+mn-lt"/>
                <a:ea typeface="+mn-ea"/>
                <a:cs typeface="+mn-cs"/>
              </a:defRPr>
            </a:lvl5pPr>
            <a:lvl6pPr marL="2286000" algn="l" defTabSz="914400" rtl="0" eaLnBrk="1" latinLnBrk="0" hangingPunct="1">
              <a:defRPr lang="zh-CN" altLang="en-US" sz="1800" kern="1200">
                <a:solidFill>
                  <a:schemeClr val="tx1"/>
                </a:solidFill>
                <a:latin typeface="+mn-lt"/>
                <a:ea typeface="+mn-ea"/>
                <a:cs typeface="+mn-cs"/>
              </a:defRPr>
            </a:lvl6pPr>
            <a:lvl7pPr marL="2743200" algn="l" defTabSz="914400" rtl="0" eaLnBrk="1" latinLnBrk="0" hangingPunct="1">
              <a:defRPr lang="zh-CN" altLang="en-US" sz="1800" kern="1200">
                <a:solidFill>
                  <a:schemeClr val="tx1"/>
                </a:solidFill>
                <a:latin typeface="+mn-lt"/>
                <a:ea typeface="+mn-ea"/>
                <a:cs typeface="+mn-cs"/>
              </a:defRPr>
            </a:lvl7pPr>
            <a:lvl8pPr marL="3200400" algn="l" defTabSz="914400" rtl="0" eaLnBrk="1" latinLnBrk="0" hangingPunct="1">
              <a:defRPr lang="zh-CN" altLang="en-US" sz="1800" kern="1200">
                <a:solidFill>
                  <a:schemeClr val="tx1"/>
                </a:solidFill>
                <a:latin typeface="+mn-lt"/>
                <a:ea typeface="+mn-ea"/>
                <a:cs typeface="+mn-cs"/>
              </a:defRPr>
            </a:lvl8pPr>
            <a:lvl9pPr marL="3657600" algn="l" defTabSz="914400" rtl="0" eaLnBrk="1" latinLnBrk="0" hangingPunct="1">
              <a:defRPr lang="zh-CN" altLang="en-US" sz="1800" kern="1200">
                <a:solidFill>
                  <a:schemeClr val="tx1"/>
                </a:solidFill>
                <a:latin typeface="+mn-lt"/>
                <a:ea typeface="+mn-ea"/>
                <a:cs typeface="+mn-cs"/>
              </a:defRPr>
            </a:lvl9pPr>
          </a:lstStyle>
          <a:p>
            <a:pPr algn="ctr"/>
            <a:endParaRPr lang="en-US" altLang="zh-CN" sz="1400">
              <a:solidFill>
                <a:srgbClr val="000000"/>
              </a:solidFill>
            </a:endParaRPr>
          </a:p>
        </p:txBody>
      </p:sp>
      <p:sp>
        <p:nvSpPr>
          <p:cNvPr id="6" name="Rectangle 6"/>
          <p:cNvSpPr>
            <a:spLocks noGrp="1"/>
          </p:cNvSpPr>
          <p:nvPr>
            <p:ph type="sldNum" sz="quarter" idx="12"/>
            <p:custDataLst>
              <p:tags r:id="rId5"/>
            </p:custDataLst>
          </p:nvPr>
        </p:nvSpPr>
        <p:spPr>
          <a:xfrm>
            <a:off x="8736463" y="6245225"/>
            <a:ext cx="2844430" cy="476250"/>
          </a:xfrm>
          <a:prstGeom prst="rect">
            <a:avLst/>
          </a:prstGeom>
          <a:noFill/>
          <a:ln w="9525">
            <a:noFill/>
          </a:ln>
        </p:spPr>
        <p:txBody>
          <a:bodyPr anchor="t" anchorCtr="0"/>
          <a:lstStyle>
            <a:defPPr>
              <a:defRPr lang="zh-CN"/>
            </a:defPPr>
            <a:lvl1pPr marL="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effectLst/>
                <a:latin typeface="+mn-lt"/>
                <a:ea typeface="+mn-ea"/>
                <a:cs typeface="+mn-cs"/>
              </a:defRPr>
            </a:lvl1pPr>
            <a:lvl2pPr marL="4572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effectLst/>
                <a:latin typeface="+mn-lt"/>
                <a:ea typeface="+mn-ea"/>
                <a:cs typeface="+mn-cs"/>
              </a:defRPr>
            </a:lvl2pPr>
            <a:lvl3pPr marL="9144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effectLst/>
                <a:latin typeface="+mn-lt"/>
                <a:ea typeface="+mn-ea"/>
                <a:cs typeface="+mn-cs"/>
              </a:defRPr>
            </a:lvl3pPr>
            <a:lvl4pPr marL="13716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effectLst/>
                <a:latin typeface="+mn-lt"/>
                <a:ea typeface="+mn-ea"/>
                <a:cs typeface="+mn-cs"/>
              </a:defRPr>
            </a:lvl4pPr>
            <a:lvl5pPr marL="18288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effectLst/>
                <a:latin typeface="+mn-lt"/>
                <a:ea typeface="+mn-ea"/>
                <a:cs typeface="+mn-cs"/>
              </a:defRPr>
            </a:lvl5pPr>
            <a:lvl6pPr marL="2286000" algn="l" defTabSz="914400" rtl="0" eaLnBrk="1" latinLnBrk="0" hangingPunct="1">
              <a:defRPr lang="zh-CN" altLang="en-US" sz="1800" kern="1200">
                <a:solidFill>
                  <a:schemeClr val="tx1"/>
                </a:solidFill>
                <a:latin typeface="+mn-lt"/>
                <a:ea typeface="+mn-ea"/>
                <a:cs typeface="+mn-cs"/>
              </a:defRPr>
            </a:lvl6pPr>
            <a:lvl7pPr marL="2743200" algn="l" defTabSz="914400" rtl="0" eaLnBrk="1" latinLnBrk="0" hangingPunct="1">
              <a:defRPr lang="zh-CN" altLang="en-US" sz="1800" kern="1200">
                <a:solidFill>
                  <a:schemeClr val="tx1"/>
                </a:solidFill>
                <a:latin typeface="+mn-lt"/>
                <a:ea typeface="+mn-ea"/>
                <a:cs typeface="+mn-cs"/>
              </a:defRPr>
            </a:lvl7pPr>
            <a:lvl8pPr marL="3200400" algn="l" defTabSz="914400" rtl="0" eaLnBrk="1" latinLnBrk="0" hangingPunct="1">
              <a:defRPr lang="zh-CN" altLang="en-US" sz="1800" kern="1200">
                <a:solidFill>
                  <a:schemeClr val="tx1"/>
                </a:solidFill>
                <a:latin typeface="+mn-lt"/>
                <a:ea typeface="+mn-ea"/>
                <a:cs typeface="+mn-cs"/>
              </a:defRPr>
            </a:lvl8pPr>
            <a:lvl9pPr marL="3657600" algn="l" defTabSz="914400" rtl="0" eaLnBrk="1" latinLnBrk="0" hangingPunct="1">
              <a:defRPr lang="zh-CN" altLang="en-US" sz="1800" kern="1200">
                <a:solidFill>
                  <a:schemeClr val="tx1"/>
                </a:solidFill>
                <a:latin typeface="+mn-lt"/>
                <a:ea typeface="+mn-ea"/>
                <a:cs typeface="+mn-cs"/>
              </a:defRPr>
            </a:lvl9pPr>
          </a:lstStyle>
          <a:p>
            <a:pPr algn="r"/>
            <a:fld id="{4E7E101B-980F-497A-8F59-9530EABD528A}" type="slidenum">
              <a:rPr lang="en-US" altLang="zh-CN" sz="1400">
                <a:solidFill>
                  <a:srgbClr val="000000"/>
                </a:solidFill>
              </a:rPr>
              <a:pPr algn="r"/>
              <a:t>‹#›</a:t>
            </a:fld>
            <a:endParaRPr lang="en-US" altLang="zh-CN" sz="1400">
              <a:solidFill>
                <a:srgbClr val="000000"/>
              </a:solidFill>
            </a:endParaRPr>
          </a:p>
        </p:txBody>
      </p:sp>
    </p:spTree>
    <p:extLst>
      <p:ext uri="{BB962C8B-B14F-4D97-AF65-F5344CB8AC3E}">
        <p14:creationId xmlns="" xmlns:p14="http://schemas.microsoft.com/office/powerpoint/2010/main" val="3341740615"/>
      </p:ext>
    </p:extLst>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内容占位符 2"/>
          <p:cNvSpPr>
            <a:spLocks noGrp="1"/>
          </p:cNvSpPr>
          <p:nvPr>
            <p:ph sz="half" idx="1"/>
          </p:nvPr>
        </p:nvSpPr>
        <p:spPr>
          <a:xfrm>
            <a:off x="609522" y="1600206"/>
            <a:ext cx="5384099"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内容占位符 3"/>
          <p:cNvSpPr>
            <a:spLocks noGrp="1"/>
          </p:cNvSpPr>
          <p:nvPr>
            <p:ph sz="half" idx="2"/>
          </p:nvPr>
        </p:nvSpPr>
        <p:spPr>
          <a:xfrm>
            <a:off x="6196793" y="1600206"/>
            <a:ext cx="5384099"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2020/11/27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609521" y="1535113"/>
            <a:ext cx="5386216"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eaLnBrk="1" latinLnBrk="0" hangingPunct="1"/>
            <a:r>
              <a:rPr kumimoji="0" lang="zh-CN" altLang="en-US" smtClean="0"/>
              <a:t>单击此处编辑母版文本样式</a:t>
            </a:r>
          </a:p>
        </p:txBody>
      </p:sp>
      <p:sp>
        <p:nvSpPr>
          <p:cNvPr id="4" name="内容占位符 3"/>
          <p:cNvSpPr>
            <a:spLocks noGrp="1"/>
          </p:cNvSpPr>
          <p:nvPr>
            <p:ph sz="half" idx="2"/>
          </p:nvPr>
        </p:nvSpPr>
        <p:spPr>
          <a:xfrm>
            <a:off x="609521" y="2174875"/>
            <a:ext cx="5386216"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文本占位符 4"/>
          <p:cNvSpPr>
            <a:spLocks noGrp="1"/>
          </p:cNvSpPr>
          <p:nvPr>
            <p:ph type="body" sz="quarter" idx="3"/>
          </p:nvPr>
        </p:nvSpPr>
        <p:spPr>
          <a:xfrm>
            <a:off x="6192561" y="1535113"/>
            <a:ext cx="538833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eaLnBrk="1" latinLnBrk="0" hangingPunct="1"/>
            <a:r>
              <a:rPr kumimoji="0" lang="zh-CN" altLang="en-US" smtClean="0"/>
              <a:t>单击此处编辑母版文本样式</a:t>
            </a:r>
          </a:p>
        </p:txBody>
      </p:sp>
      <p:sp>
        <p:nvSpPr>
          <p:cNvPr id="6" name="内容占位符 5"/>
          <p:cNvSpPr>
            <a:spLocks noGrp="1"/>
          </p:cNvSpPr>
          <p:nvPr>
            <p:ph sz="quarter" idx="4"/>
          </p:nvPr>
        </p:nvSpPr>
        <p:spPr>
          <a:xfrm>
            <a:off x="6192561" y="2174875"/>
            <a:ext cx="538833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pPr/>
              <a:t>2020/11/27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pPr/>
              <a:t>2020/11/27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2020/11/27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3" name="内容占位符 2"/>
          <p:cNvSpPr>
            <a:spLocks noGrp="1"/>
          </p:cNvSpPr>
          <p:nvPr>
            <p:ph idx="1"/>
          </p:nvPr>
        </p:nvSpPr>
        <p:spPr>
          <a:xfrm>
            <a:off x="613763" y="1071546"/>
            <a:ext cx="6814779" cy="504976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文本占位符 3"/>
          <p:cNvSpPr>
            <a:spLocks noGrp="1"/>
          </p:cNvSpPr>
          <p:nvPr>
            <p:ph type="body" sz="half" idx="2"/>
          </p:nvPr>
        </p:nvSpPr>
        <p:spPr>
          <a:xfrm>
            <a:off x="7571128" y="1071559"/>
            <a:ext cx="4010562" cy="342902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2020/11/27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
        <p:nvSpPr>
          <p:cNvPr id="2" name="标题 1"/>
          <p:cNvSpPr>
            <a:spLocks noGrp="1"/>
          </p:cNvSpPr>
          <p:nvPr>
            <p:ph type="title"/>
          </p:nvPr>
        </p:nvSpPr>
        <p:spPr>
          <a:xfrm>
            <a:off x="609536" y="285728"/>
            <a:ext cx="10973229" cy="696626"/>
          </a:xfrm>
        </p:spPr>
        <p:txBody>
          <a:bodyPr anchor="ctr"/>
          <a:lstStyle>
            <a:lvl1pPr algn="ctr">
              <a:defRPr sz="3600" b="0"/>
            </a:lvl1pPr>
          </a:lstStyle>
          <a:p>
            <a:r>
              <a:rPr kumimoji="0" lang="zh-CN" altLang="en-US" smtClean="0"/>
              <a:t>单击此处编辑母版标题样式</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0666643" y="642918"/>
            <a:ext cx="1047621" cy="4572032"/>
          </a:xfrm>
        </p:spPr>
        <p:txBody>
          <a:bodyPr vert="eaVert" anchor="ctr"/>
          <a:lstStyle>
            <a:lvl1pPr algn="l">
              <a:defRPr sz="2400" b="0"/>
            </a:lvl1pPr>
          </a:lstStyle>
          <a:p>
            <a:r>
              <a:rPr kumimoji="0" lang="zh-CN" altLang="en-US" smtClean="0"/>
              <a:t>单击此处编辑母版标题样式</a:t>
            </a:r>
            <a:endParaRPr kumimoji="0" lang="en-US"/>
          </a:p>
        </p:txBody>
      </p:sp>
      <p:sp>
        <p:nvSpPr>
          <p:cNvPr id="3" name="图片占位符 2"/>
          <p:cNvSpPr>
            <a:spLocks noGrp="1"/>
          </p:cNvSpPr>
          <p:nvPr>
            <p:ph type="pic" idx="1"/>
          </p:nvPr>
        </p:nvSpPr>
        <p:spPr>
          <a:xfrm>
            <a:off x="590486" y="541340"/>
            <a:ext cx="8552345" cy="5459428"/>
          </a:xfrm>
          <a:prstGeom prst="roundRect">
            <a:avLst>
              <a:gd name="adj" fmla="val 4800"/>
            </a:avLst>
          </a:prstGeom>
          <a:solidFill>
            <a:schemeClr val="accent1">
              <a:tint val="20000"/>
            </a:schemeClr>
          </a:solidFill>
          <a:ln w="38100">
            <a:gradFill flip="none" rotWithShape="1">
              <a:gsLst>
                <a:gs pos="0">
                  <a:schemeClr val="accent1">
                    <a:alpha val="50000"/>
                  </a:schemeClr>
                </a:gs>
                <a:gs pos="100000">
                  <a:schemeClr val="accent1">
                    <a:tint val="20000"/>
                  </a:schemeClr>
                </a:gs>
              </a:gsLst>
              <a:lin ang="16200000" scaled="1"/>
              <a:tileRect/>
            </a:gradFill>
          </a:ln>
          <a:effectLst>
            <a:outerShdw blurRad="76200" dist="38100" dir="5400000" sx="100500" sy="100500" algn="tl" rotWithShape="0">
              <a:srgbClr val="000000">
                <a:alpha val="50000"/>
              </a:srgbClr>
            </a:outerShdw>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kumimoji="0" lang="zh-CN" altLang="en-US" smtClean="0"/>
              <a:t>单击图标添加图片</a:t>
            </a:r>
            <a:endParaRPr kumimoji="0" lang="en-US"/>
          </a:p>
        </p:txBody>
      </p:sp>
      <p:sp>
        <p:nvSpPr>
          <p:cNvPr id="4" name="文本占位符 3"/>
          <p:cNvSpPr>
            <a:spLocks noGrp="1"/>
          </p:cNvSpPr>
          <p:nvPr>
            <p:ph type="body" sz="half" idx="2"/>
          </p:nvPr>
        </p:nvSpPr>
        <p:spPr>
          <a:xfrm>
            <a:off x="9428547" y="1000108"/>
            <a:ext cx="1218999" cy="4214842"/>
          </a:xfrm>
        </p:spPr>
        <p:txBody>
          <a:bodyPr vert="eaVert" anchor="ctr"/>
          <a:lstStyle>
            <a:lvl1pPr marL="0" indent="0" algn="ctr">
              <a:buNone/>
              <a:defRPr sz="1400"/>
            </a:lvl1pPr>
            <a:lvl2pPr marL="457200" indent="0" algn="ctr">
              <a:buNone/>
              <a:defRPr sz="1200"/>
            </a:lvl2pPr>
            <a:lvl3pPr marL="914400" indent="0" algn="ctr">
              <a:buNone/>
              <a:defRPr sz="1000"/>
            </a:lvl3pPr>
            <a:lvl4pPr marL="1371600" indent="0" algn="ctr">
              <a:buNone/>
              <a:defRPr sz="900"/>
            </a:lvl4pPr>
            <a:lvl5pPr marL="1828800" indent="0" algn="ctr">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2020/11/27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18" Type="http://schemas.openxmlformats.org/officeDocument/2006/relationships/tags" Target="../tags/tag9.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17" Type="http://schemas.openxmlformats.org/officeDocument/2006/relationships/tags" Target="../tags/tag8.xml"/><Relationship Id="rId2" Type="http://schemas.openxmlformats.org/officeDocument/2006/relationships/slideLayout" Target="../slideLayouts/slideLayout14.xml"/><Relationship Id="rId16" Type="http://schemas.openxmlformats.org/officeDocument/2006/relationships/tags" Target="../tags/tag7.xml"/><Relationship Id="rId20" Type="http://schemas.openxmlformats.org/officeDocument/2006/relationships/image" Target="../media/image4.jpeg"/><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5" Type="http://schemas.openxmlformats.org/officeDocument/2006/relationships/tags" Target="../tags/tag6.xml"/><Relationship Id="rId10" Type="http://schemas.openxmlformats.org/officeDocument/2006/relationships/slideLayout" Target="../slideLayouts/slideLayout22.xml"/><Relationship Id="rId19" Type="http://schemas.openxmlformats.org/officeDocument/2006/relationships/tags" Target="../tags/tag10.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tags" Target="../tags/tag5.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2.xml"/><Relationship Id="rId13" Type="http://schemas.openxmlformats.org/officeDocument/2006/relationships/tags" Target="../tags/tag74.xml"/><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theme" Target="../theme/theme3.xml"/><Relationship Id="rId17" Type="http://schemas.openxmlformats.org/officeDocument/2006/relationships/tags" Target="../tags/tag78.xml"/><Relationship Id="rId2" Type="http://schemas.openxmlformats.org/officeDocument/2006/relationships/slideLayout" Target="../slideLayouts/slideLayout26.xml"/><Relationship Id="rId16" Type="http://schemas.openxmlformats.org/officeDocument/2006/relationships/tags" Target="../tags/tag77.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5" Type="http://schemas.openxmlformats.org/officeDocument/2006/relationships/tags" Target="../tags/tag76.xml"/><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 Id="rId14" Type="http://schemas.openxmlformats.org/officeDocument/2006/relationships/tags" Target="../tags/tag7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pic>
        <p:nvPicPr>
          <p:cNvPr id="8" name="图片 7"/>
          <p:cNvPicPr>
            <a:picLocks noChangeAspect="1"/>
          </p:cNvPicPr>
          <p:nvPr/>
        </p:nvPicPr>
        <p:blipFill>
          <a:blip r:embed="rId14" cstate="print">
            <a:duotone>
              <a:schemeClr val="accent1"/>
              <a:srgbClr val="FFFFFF"/>
            </a:duotone>
            <a:lum bright="12000" contrast="40000"/>
          </a:blip>
          <a:stretch>
            <a:fillRect/>
          </a:stretch>
        </p:blipFill>
        <p:spPr>
          <a:xfrm>
            <a:off x="8889258" y="4915156"/>
            <a:ext cx="3301158" cy="1942857"/>
          </a:xfrm>
          <a:prstGeom prst="rect">
            <a:avLst/>
          </a:prstGeom>
          <a:noFill/>
          <a:ln>
            <a:noFill/>
          </a:ln>
        </p:spPr>
      </p:pic>
      <p:sp>
        <p:nvSpPr>
          <p:cNvPr id="10" name="矩形 9"/>
          <p:cNvSpPr/>
          <p:nvPr/>
        </p:nvSpPr>
        <p:spPr>
          <a:xfrm>
            <a:off x="0" y="0"/>
            <a:ext cx="12190413" cy="71438"/>
          </a:xfrm>
          <a:prstGeom prst="rect">
            <a:avLst/>
          </a:prstGeom>
          <a:gradFill flip="none" rotWithShape="1">
            <a:gsLst>
              <a:gs pos="0">
                <a:schemeClr val="accent1">
                  <a:tint val="100000"/>
                  <a:shade val="50000"/>
                  <a:hueMod val="100000"/>
                  <a:satMod val="250000"/>
                  <a:alpha val="0"/>
                </a:schemeClr>
              </a:gs>
              <a:gs pos="75000">
                <a:schemeClr val="accent1">
                  <a:tint val="80000"/>
                  <a:shade val="100000"/>
                  <a:hueMod val="100000"/>
                  <a:satMod val="375000"/>
                  <a:alpha val="20000"/>
                </a:schemeClr>
              </a:gs>
              <a:gs pos="100000">
                <a:schemeClr val="accent1">
                  <a:tint val="50000"/>
                  <a:shade val="100000"/>
                  <a:hueMod val="100000"/>
                  <a:satMod val="500000"/>
                </a:schemeClr>
              </a:gs>
            </a:gsLst>
            <a:lin ang="18900000" scaled="1"/>
            <a:tileRect/>
          </a:gradFill>
          <a:ln w="12700" cap="rnd" cmpd="sng" algn="ctr">
            <a:noFill/>
            <a:prstDash val="solid"/>
          </a:ln>
        </p:spPr>
        <p:style>
          <a:lnRef idx="1">
            <a:schemeClr val="accent1"/>
          </a:lnRef>
          <a:fillRef idx="2">
            <a:schemeClr val="accent1"/>
          </a:fillRef>
          <a:effectRef idx="1">
            <a:schemeClr val="accent1"/>
          </a:effectRef>
          <a:fontRef idx="minor">
            <a:schemeClr val="dk1"/>
          </a:fontRef>
        </p:style>
        <p:txBody>
          <a:bodyPr rtlCol="0" anchor="ctr"/>
          <a:lstStyle/>
          <a:p>
            <a:pPr algn="ctr" eaLnBrk="1" latinLnBrk="0" hangingPunct="1"/>
            <a:endParaRPr kumimoji="0" lang="zh-CN" altLang="en-US"/>
          </a:p>
        </p:txBody>
      </p:sp>
      <p:sp>
        <p:nvSpPr>
          <p:cNvPr id="11" name="矩形 10"/>
          <p:cNvSpPr/>
          <p:nvPr/>
        </p:nvSpPr>
        <p:spPr>
          <a:xfrm>
            <a:off x="1" y="40951"/>
            <a:ext cx="6095207" cy="71438"/>
          </a:xfrm>
          <a:prstGeom prst="rect">
            <a:avLst/>
          </a:prstGeom>
          <a:gradFill flip="none" rotWithShape="1">
            <a:gsLst>
              <a:gs pos="0">
                <a:schemeClr val="accent1">
                  <a:tint val="100000"/>
                  <a:shade val="50000"/>
                  <a:hueMod val="100000"/>
                  <a:satMod val="250000"/>
                  <a:alpha val="0"/>
                </a:schemeClr>
              </a:gs>
              <a:gs pos="75000">
                <a:schemeClr val="accent1">
                  <a:tint val="80000"/>
                  <a:shade val="100000"/>
                  <a:hueMod val="100000"/>
                  <a:satMod val="375000"/>
                  <a:alpha val="5000"/>
                </a:schemeClr>
              </a:gs>
              <a:gs pos="100000">
                <a:schemeClr val="accent1">
                  <a:tint val="50000"/>
                  <a:shade val="100000"/>
                  <a:hueMod val="100000"/>
                  <a:satMod val="500000"/>
                  <a:alpha val="60000"/>
                </a:schemeClr>
              </a:gs>
            </a:gsLst>
            <a:lin ang="8100000" scaled="1"/>
            <a:tileRect/>
          </a:gradFill>
          <a:ln w="12700" cap="rnd" cmpd="sng" algn="ctr">
            <a:noFill/>
            <a:prstDash val="solid"/>
          </a:ln>
          <a:effectLst>
            <a:glow>
              <a:schemeClr val="accent1">
                <a:tint val="100000"/>
                <a:shade val="100000"/>
                <a:hueMod val="100000"/>
                <a:satMod val="100000"/>
              </a:schemeClr>
            </a:glow>
            <a:softEdge rad="12700"/>
          </a:effectLst>
        </p:spPr>
        <p:style>
          <a:lnRef idx="1">
            <a:schemeClr val="accent1"/>
          </a:lnRef>
          <a:fillRef idx="2">
            <a:schemeClr val="accent1"/>
          </a:fillRef>
          <a:effectRef idx="1">
            <a:schemeClr val="accent1"/>
          </a:effectRef>
          <a:fontRef idx="minor">
            <a:schemeClr val="dk1"/>
          </a:fontRef>
        </p:style>
        <p:txBody>
          <a:bodyPr rtlCol="0" anchor="ctr"/>
          <a:lstStyle/>
          <a:p>
            <a:pPr algn="ctr" eaLnBrk="1" latinLnBrk="0" hangingPunct="1"/>
            <a:endParaRPr kumimoji="0" lang="zh-CN" altLang="en-US"/>
          </a:p>
        </p:txBody>
      </p:sp>
      <p:pic>
        <p:nvPicPr>
          <p:cNvPr id="9" name="图片 8"/>
          <p:cNvPicPr>
            <a:picLocks noChangeAspect="1"/>
          </p:cNvPicPr>
          <p:nvPr/>
        </p:nvPicPr>
        <p:blipFill>
          <a:blip r:embed="rId15" cstate="print">
            <a:duotone>
              <a:schemeClr val="accent1"/>
              <a:srgbClr val="FFFFFF"/>
            </a:duotone>
            <a:lum bright="35000" contrast="40000"/>
          </a:blip>
          <a:stretch>
            <a:fillRect/>
          </a:stretch>
        </p:blipFill>
        <p:spPr>
          <a:xfrm>
            <a:off x="0" y="6420458"/>
            <a:ext cx="12190413" cy="437555"/>
          </a:xfrm>
          <a:prstGeom prst="rect">
            <a:avLst/>
          </a:prstGeom>
          <a:noFill/>
          <a:ln>
            <a:noFill/>
          </a:ln>
          <a:effectLst/>
        </p:spPr>
      </p:pic>
      <p:sp>
        <p:nvSpPr>
          <p:cNvPr id="2" name="标题占位符 1"/>
          <p:cNvSpPr>
            <a:spLocks noGrp="1"/>
          </p:cNvSpPr>
          <p:nvPr>
            <p:ph type="title"/>
          </p:nvPr>
        </p:nvSpPr>
        <p:spPr>
          <a:xfrm>
            <a:off x="609521" y="274638"/>
            <a:ext cx="10971372" cy="1143000"/>
          </a:xfrm>
          <a:prstGeom prst="rect">
            <a:avLst/>
          </a:prstGeom>
        </p:spPr>
        <p:txBody>
          <a:bodyPr vert="horz" rtlCol="0" anchor="ctr">
            <a:normAutofit/>
          </a:body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609521" y="1600206"/>
            <a:ext cx="10971372" cy="4525963"/>
          </a:xfrm>
          <a:prstGeom prst="rect">
            <a:avLst/>
          </a:prstGeom>
        </p:spPr>
        <p:txBody>
          <a:bodyPr vert="horz" rtlCol="0">
            <a:normAutofit/>
          </a:bodyPr>
          <a:lstStyle/>
          <a:p>
            <a:pPr lvl="0" eaLnBrk="1" latinLnBrk="0" hangingPunct="1"/>
            <a:r>
              <a:rPr kumimoji="0" lang="zh-CN" altLang="en-US" smtClean="0"/>
              <a:t>单击此处编辑母版文本样式</a:t>
            </a:r>
          </a:p>
          <a:p>
            <a:pPr lvl="1" eaLnBrk="1" latinLnBrk="0" hangingPunct="1"/>
            <a:r>
              <a:rPr kumimoji="0" lang="zh-CN" altLang="en-US" smtClean="0"/>
              <a:t>第二级</a:t>
            </a:r>
          </a:p>
          <a:p>
            <a:pPr lvl="2" eaLnBrk="1" latinLnBrk="0" hangingPunct="1"/>
            <a:r>
              <a:rPr kumimoji="0" lang="zh-CN" altLang="en-US" smtClean="0"/>
              <a:t>第三级</a:t>
            </a:r>
          </a:p>
          <a:p>
            <a:pPr lvl="3" eaLnBrk="1" latinLnBrk="0" hangingPunct="1"/>
            <a:r>
              <a:rPr kumimoji="0" lang="zh-CN" altLang="en-US" smtClean="0"/>
              <a:t>第四级</a:t>
            </a:r>
          </a:p>
          <a:p>
            <a:pPr lvl="4" eaLnBrk="1" latinLnBrk="0" hangingPunct="1"/>
            <a:r>
              <a:rPr kumimoji="0" lang="zh-CN" altLang="en-US" smtClean="0"/>
              <a:t>第五级</a:t>
            </a:r>
            <a:endParaRPr kumimoji="0" lang="en-US"/>
          </a:p>
        </p:txBody>
      </p:sp>
      <p:sp>
        <p:nvSpPr>
          <p:cNvPr id="4" name="日期占位符 3"/>
          <p:cNvSpPr>
            <a:spLocks noGrp="1"/>
          </p:cNvSpPr>
          <p:nvPr>
            <p:ph type="dt" sz="half" idx="2"/>
          </p:nvPr>
        </p:nvSpPr>
        <p:spPr>
          <a:xfrm>
            <a:off x="609521" y="6356363"/>
            <a:ext cx="2844430" cy="365125"/>
          </a:xfrm>
          <a:prstGeom prst="rect">
            <a:avLst/>
          </a:prstGeom>
        </p:spPr>
        <p:txBody>
          <a:bodyPr vert="horz" rtlCol="0" anchor="ctr"/>
          <a:lstStyle>
            <a:lvl1pPr algn="l" eaLnBrk="1" latinLnBrk="0" hangingPunct="1">
              <a:defRPr kumimoji="0" sz="1200">
                <a:solidFill>
                  <a:schemeClr val="tx1">
                    <a:tint val="75000"/>
                  </a:schemeClr>
                </a:solidFill>
              </a:defRPr>
            </a:lvl1pPr>
          </a:lstStyle>
          <a:p>
            <a:fld id="{530820CF-B880-4189-942D-D702A7CBA730}" type="datetimeFigureOut">
              <a:rPr lang="zh-CN" altLang="en-US" smtClean="0"/>
              <a:pPr/>
              <a:t>2020/11/27</a:t>
            </a:fld>
            <a:endParaRPr lang="zh-CN" altLang="en-US"/>
          </a:p>
        </p:txBody>
      </p:sp>
      <p:sp>
        <p:nvSpPr>
          <p:cNvPr id="5" name="页脚占位符 4"/>
          <p:cNvSpPr>
            <a:spLocks noGrp="1"/>
          </p:cNvSpPr>
          <p:nvPr>
            <p:ph type="ftr" sz="quarter" idx="3"/>
          </p:nvPr>
        </p:nvSpPr>
        <p:spPr>
          <a:xfrm>
            <a:off x="4165058" y="6356363"/>
            <a:ext cx="3860297" cy="365125"/>
          </a:xfrm>
          <a:prstGeom prst="rect">
            <a:avLst/>
          </a:prstGeom>
        </p:spPr>
        <p:txBody>
          <a:bodyPr vert="horz" rtlCol="0" anchor="ctr"/>
          <a:lstStyle>
            <a:lvl1pPr algn="ctr" eaLnBrk="1" latinLnBrk="0" hangingPunct="1">
              <a:defRPr kumimoji="0"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6463" y="6356363"/>
            <a:ext cx="2844430" cy="365125"/>
          </a:xfrm>
          <a:prstGeom prst="rect">
            <a:avLst/>
          </a:prstGeom>
        </p:spPr>
        <p:txBody>
          <a:bodyPr vert="horz" rtlCol="0" anchor="ctr"/>
          <a:lstStyle>
            <a:lvl1pPr algn="r" eaLnBrk="1" latinLnBrk="0" hangingPunct="1">
              <a:defRPr kumimoji="0" sz="1200">
                <a:solidFill>
                  <a:schemeClr val="tx1">
                    <a:tint val="75000"/>
                  </a:schemeClr>
                </a:solidFill>
              </a:defRPr>
            </a:lvl1pPr>
          </a:lstStyle>
          <a:p>
            <a:fld id="{0C913308-F349-4B6D-A68A-DD1791B4A57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805" r:id="rId1"/>
    <p:sldLayoutId id="2147483806" r:id="rId2"/>
    <p:sldLayoutId id="2147483807" r:id="rId3"/>
    <p:sldLayoutId id="2147483808" r:id="rId4"/>
    <p:sldLayoutId id="2147483809" r:id="rId5"/>
    <p:sldLayoutId id="2147483810" r:id="rId6"/>
    <p:sldLayoutId id="2147483811" r:id="rId7"/>
    <p:sldLayoutId id="2147483812" r:id="rId8"/>
    <p:sldLayoutId id="2147483813" r:id="rId9"/>
    <p:sldLayoutId id="2147483814" r:id="rId10"/>
    <p:sldLayoutId id="2147483815" r:id="rId11"/>
    <p:sldLayoutId id="2147483816" r:id="rId12"/>
  </p:sldLayoutIdLst>
  <p:txStyles>
    <p:titleStyle>
      <a:lvl1pPr algn="ctr" rtl="0" eaLnBrk="1" latinLnBrk="0" hangingPunct="1">
        <a:spcBef>
          <a:spcPct val="0"/>
        </a:spcBef>
        <a:buNone/>
        <a:defRPr kumimoji="0" sz="4400" kern="1200">
          <a:solidFill>
            <a:schemeClr val="tx2"/>
          </a:solidFill>
          <a:latin typeface="+mj-lt"/>
          <a:ea typeface="+mj-ea"/>
          <a:cs typeface="+mj-cs"/>
        </a:defRPr>
      </a:lvl1pPr>
      <a:lvl2pPr eaLnBrk="1" latinLnBrk="0" hangingPunct="1">
        <a:defRPr kumimoji="0">
          <a:solidFill>
            <a:schemeClr val="tx2"/>
          </a:solidFill>
        </a:defRPr>
      </a:lvl2pPr>
      <a:lvl3pPr eaLnBrk="1" latinLnBrk="0" hangingPunct="1">
        <a:defRPr kumimoji="0">
          <a:solidFill>
            <a:schemeClr val="tx2"/>
          </a:solidFill>
        </a:defRPr>
      </a:lvl3pPr>
      <a:lvl4pPr eaLnBrk="1" latinLnBrk="0" hangingPunct="1">
        <a:defRPr kumimoji="0">
          <a:solidFill>
            <a:schemeClr val="tx2"/>
          </a:solidFill>
        </a:defRPr>
      </a:lvl4pPr>
      <a:lvl5pPr eaLnBrk="1" latinLnBrk="0" hangingPunct="1">
        <a:defRPr kumimoji="0">
          <a:solidFill>
            <a:schemeClr val="tx2"/>
          </a:solidFill>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p:titleStyle>
    <p:bodyStyle>
      <a:lvl1pPr marL="342900" indent="-342900" algn="l" rtl="0" eaLnBrk="1" latinLnBrk="0" hangingPunct="1">
        <a:spcBef>
          <a:spcPct val="20000"/>
        </a:spcBef>
        <a:buClr>
          <a:schemeClr val="accent1"/>
        </a:buClr>
        <a:buSzPct val="50000"/>
        <a:buFont typeface="Wingdings 2"/>
        <a:buChar char=""/>
        <a:defRPr kumimoji="0" sz="3200" kern="1200">
          <a:solidFill>
            <a:schemeClr val="tx1"/>
          </a:solidFill>
          <a:latin typeface="+mn-lt"/>
          <a:ea typeface="+mn-ea"/>
          <a:cs typeface="+mn-cs"/>
        </a:defRPr>
      </a:lvl1pPr>
      <a:lvl2pPr marL="742950" indent="-285750" algn="l" rtl="0" eaLnBrk="1" latinLnBrk="0" hangingPunct="1">
        <a:spcBef>
          <a:spcPct val="20000"/>
        </a:spcBef>
        <a:buClr>
          <a:schemeClr val="accent2"/>
        </a:buClr>
        <a:buSzPct val="50000"/>
        <a:buFont typeface="Wingdings 2"/>
        <a:buChar char="³"/>
        <a:defRPr kumimoji="0" sz="2800" kern="1200">
          <a:solidFill>
            <a:schemeClr val="tx1"/>
          </a:solidFill>
          <a:latin typeface="+mn-lt"/>
          <a:ea typeface="+mn-ea"/>
          <a:cs typeface="+mn-cs"/>
        </a:defRPr>
      </a:lvl2pPr>
      <a:lvl3pPr marL="1143000" indent="-228600" algn="l" rtl="0" eaLnBrk="1" latinLnBrk="0" hangingPunct="1">
        <a:spcBef>
          <a:spcPct val="20000"/>
        </a:spcBef>
        <a:buClr>
          <a:schemeClr val="accent3"/>
        </a:buClr>
        <a:buSzPct val="60000"/>
        <a:buFont typeface="Wingdings 2"/>
        <a:buChar char="®"/>
        <a:defRPr kumimoji="0" sz="2400" kern="1200">
          <a:solidFill>
            <a:schemeClr val="tx1"/>
          </a:solidFill>
          <a:latin typeface="+mn-lt"/>
          <a:ea typeface="+mn-ea"/>
          <a:cs typeface="+mn-cs"/>
        </a:defRPr>
      </a:lvl3pPr>
      <a:lvl4pPr marL="1600200" indent="-228600" algn="l" rtl="0" eaLnBrk="1" latinLnBrk="0" hangingPunct="1">
        <a:spcBef>
          <a:spcPct val="20000"/>
        </a:spcBef>
        <a:buClr>
          <a:schemeClr val="accent5"/>
        </a:buClr>
        <a:buSzPct val="45000"/>
        <a:buFont typeface="Wingdings 2"/>
        <a:buChar char="¯"/>
        <a:defRPr kumimoji="0" sz="2000" kern="1200">
          <a:solidFill>
            <a:schemeClr val="tx1"/>
          </a:solidFill>
          <a:latin typeface="+mn-lt"/>
          <a:ea typeface="+mn-ea"/>
          <a:cs typeface="+mn-cs"/>
        </a:defRPr>
      </a:lvl4pPr>
      <a:lvl5pPr marL="2057400" indent="-228600" algn="l" rtl="0" eaLnBrk="1" latinLnBrk="0" hangingPunct="1">
        <a:spcBef>
          <a:spcPct val="20000"/>
        </a:spcBef>
        <a:buClr>
          <a:schemeClr val="accent6"/>
        </a:buClr>
        <a:buFont typeface="Wingdings 2"/>
        <a:buChar char=""/>
        <a:defRPr kumimoji="0" sz="2000" kern="1200">
          <a:solidFill>
            <a:schemeClr val="tx1"/>
          </a:solidFill>
          <a:latin typeface="+mn-lt"/>
          <a:ea typeface="+mn-ea"/>
          <a:cs typeface="+mn-cs"/>
        </a:defRPr>
      </a:lvl5pPr>
      <a:lvl6pPr marL="2514600" indent="-228600" algn="l" rtl="0" eaLnBrk="1" latinLnBrk="0" hangingPunct="1">
        <a:spcBef>
          <a:spcPct val="20000"/>
        </a:spcBef>
        <a:buFont typeface="Arial"/>
        <a:buChar char="•"/>
        <a:defRPr kumimoji="0" sz="2000" kern="1200">
          <a:solidFill>
            <a:schemeClr val="tx1"/>
          </a:solidFill>
          <a:latin typeface="+mn-lt"/>
          <a:ea typeface="+mn-ea"/>
          <a:cs typeface="+mn-cs"/>
        </a:defRPr>
      </a:lvl6pPr>
      <a:lvl7pPr marL="2971800" indent="-228600" algn="l" rtl="0" eaLnBrk="1" latinLnBrk="0" hangingPunct="1">
        <a:spcBef>
          <a:spcPct val="20000"/>
        </a:spcBef>
        <a:buFont typeface="Arial"/>
        <a:buChar char="•"/>
        <a:defRPr kumimoji="0" sz="2000" kern="1200">
          <a:solidFill>
            <a:schemeClr val="tx1"/>
          </a:solidFill>
          <a:latin typeface="+mn-lt"/>
          <a:ea typeface="+mn-ea"/>
          <a:cs typeface="+mn-cs"/>
        </a:defRPr>
      </a:lvl7pPr>
      <a:lvl8pPr marL="3429000" indent="-228600" algn="l" rtl="0" eaLnBrk="1" latinLnBrk="0" hangingPunct="1">
        <a:spcBef>
          <a:spcPct val="20000"/>
        </a:spcBef>
        <a:buFont typeface="Arial"/>
        <a:buChar char="•"/>
        <a:defRPr kumimoji="0" sz="2000" kern="1200">
          <a:solidFill>
            <a:schemeClr val="tx1"/>
          </a:solidFill>
          <a:latin typeface="+mn-lt"/>
          <a:ea typeface="+mn-ea"/>
          <a:cs typeface="+mn-cs"/>
        </a:defRPr>
      </a:lvl8pPr>
      <a:lvl9pPr marL="3886200" indent="-228600" algn="l" rtl="0" eaLnBrk="1" latinLnBrk="0" hangingPunct="1">
        <a:spcBef>
          <a:spcPct val="20000"/>
        </a:spcBef>
        <a:buFont typeface="Arial"/>
        <a:buChar char="•"/>
        <a:defRPr kumimoji="0" sz="20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图片 7">
            <a:extLst>
              <a:ext uri="{FF2B5EF4-FFF2-40B4-BE49-F238E27FC236}">
                <a16:creationId xmlns="" xmlns:p14="http://schemas.microsoft.com/office/powerpoint/2010/main" xmlns:p15="http://schemas.microsoft.com/office/powerpoint/2012/main" xmlns:a16="http://schemas.microsoft.com/office/drawing/2014/main" id="{9970DE24-6D13-4A29-BF1B-E6E0514D5E4B}"/>
              </a:ext>
            </a:extLst>
          </p:cNvPr>
          <p:cNvPicPr>
            <a:picLocks noChangeAspect="1"/>
          </p:cNvPicPr>
          <p:nvPr userDrawn="1">
            <p:custDataLst>
              <p:tags r:id="rId14"/>
            </p:custDataLst>
          </p:nvPr>
        </p:nvPicPr>
        <p:blipFill>
          <a:blip r:embed="rId20" cstate="print">
            <a:extLst>
              <a:ext uri="{28A0092B-C50C-407E-A947-70E740481C1C}">
                <a14:useLocalDpi xmlns="" xmlns:a14="http://schemas.microsoft.com/office/drawing/2010/main" val="0"/>
              </a:ext>
            </a:extLst>
          </a:blip>
          <a:stretch>
            <a:fillRect/>
          </a:stretch>
        </p:blipFill>
        <p:spPr>
          <a:xfrm>
            <a:off x="10264738" y="4"/>
            <a:ext cx="1835652" cy="6857999"/>
          </a:xfrm>
          <a:prstGeom prst="rect">
            <a:avLst/>
          </a:prstGeom>
        </p:spPr>
      </p:pic>
      <p:sp>
        <p:nvSpPr>
          <p:cNvPr id="2" name="标题占位符 1">
            <a:extLst>
              <a:ext uri="{FF2B5EF4-FFF2-40B4-BE49-F238E27FC236}">
                <a16:creationId xmlns="" xmlns:p14="http://schemas.microsoft.com/office/powerpoint/2010/main" xmlns:p15="http://schemas.microsoft.com/office/powerpoint/2012/main" xmlns:a16="http://schemas.microsoft.com/office/drawing/2014/main" id="{DAA31564-98F9-4B38-B937-E0115C1493CD}"/>
              </a:ext>
            </a:extLst>
          </p:cNvPr>
          <p:cNvSpPr>
            <a:spLocks noGrp="1"/>
          </p:cNvSpPr>
          <p:nvPr>
            <p:ph type="title"/>
            <p:custDataLst>
              <p:tags r:id="rId15"/>
            </p:custDataLst>
          </p:nvPr>
        </p:nvSpPr>
        <p:spPr>
          <a:xfrm>
            <a:off x="838091" y="365129"/>
            <a:ext cx="10514231" cy="1325563"/>
          </a:xfrm>
          <a:prstGeom prst="rect">
            <a:avLst/>
          </a:prstGeom>
          <a:solidFill>
            <a:schemeClr val="bg1">
              <a:alpha val="69000"/>
            </a:schemeClr>
          </a:solidFill>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 xmlns:p14="http://schemas.microsoft.com/office/powerpoint/2010/main" xmlns:p15="http://schemas.microsoft.com/office/powerpoint/2012/main" xmlns:a16="http://schemas.microsoft.com/office/drawing/2014/main" id="{D0BA755E-6C32-42F2-848B-8D8FB1433110}"/>
              </a:ext>
            </a:extLst>
          </p:cNvPr>
          <p:cNvSpPr>
            <a:spLocks noGrp="1"/>
          </p:cNvSpPr>
          <p:nvPr>
            <p:ph type="body" idx="1"/>
            <p:custDataLst>
              <p:tags r:id="rId16"/>
            </p:custDataLst>
          </p:nvPr>
        </p:nvSpPr>
        <p:spPr>
          <a:xfrm>
            <a:off x="838091" y="1825625"/>
            <a:ext cx="10514231" cy="4351338"/>
          </a:xfrm>
          <a:prstGeom prst="rect">
            <a:avLst/>
          </a:prstGeom>
          <a:solidFill>
            <a:schemeClr val="bg1">
              <a:alpha val="69000"/>
            </a:schemeClr>
          </a:solidFill>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 xmlns:p14="http://schemas.microsoft.com/office/powerpoint/2010/main" xmlns:p15="http://schemas.microsoft.com/office/powerpoint/2012/main" xmlns:a16="http://schemas.microsoft.com/office/drawing/2014/main" id="{D39D113B-23E1-42B8-83FA-E4270FF15D53}"/>
              </a:ext>
            </a:extLst>
          </p:cNvPr>
          <p:cNvSpPr>
            <a:spLocks noGrp="1"/>
          </p:cNvSpPr>
          <p:nvPr>
            <p:ph type="dt" sz="half" idx="2"/>
            <p:custDataLst>
              <p:tags r:id="rId17"/>
            </p:custDataLst>
          </p:nvPr>
        </p:nvSpPr>
        <p:spPr>
          <a:xfrm>
            <a:off x="838091" y="6356363"/>
            <a:ext cx="2742843"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D61EC9D-F522-4D48-B019-77B6AA8A264C}" type="datetimeFigureOut">
              <a:rPr lang="zh-CN" altLang="en-US" smtClean="0">
                <a:solidFill>
                  <a:prstClr val="black">
                    <a:tint val="75000"/>
                  </a:prstClr>
                </a:solidFill>
              </a:rPr>
              <a:pPr/>
              <a:t>2020/11/27</a:t>
            </a:fld>
            <a:endParaRPr lang="zh-CN" altLang="en-US">
              <a:solidFill>
                <a:prstClr val="black">
                  <a:tint val="75000"/>
                </a:prstClr>
              </a:solidFill>
            </a:endParaRPr>
          </a:p>
        </p:txBody>
      </p:sp>
      <p:sp>
        <p:nvSpPr>
          <p:cNvPr id="5" name="页脚占位符 4">
            <a:extLst>
              <a:ext uri="{FF2B5EF4-FFF2-40B4-BE49-F238E27FC236}">
                <a16:creationId xmlns="" xmlns:p14="http://schemas.microsoft.com/office/powerpoint/2010/main" xmlns:p15="http://schemas.microsoft.com/office/powerpoint/2012/main" xmlns:a16="http://schemas.microsoft.com/office/drawing/2014/main" id="{D46AF63C-50FC-4452-B8FD-85A0BC6850DF}"/>
              </a:ext>
            </a:extLst>
          </p:cNvPr>
          <p:cNvSpPr>
            <a:spLocks noGrp="1"/>
          </p:cNvSpPr>
          <p:nvPr>
            <p:ph type="ftr" sz="quarter" idx="3"/>
            <p:custDataLst>
              <p:tags r:id="rId18"/>
            </p:custDataLst>
          </p:nvPr>
        </p:nvSpPr>
        <p:spPr>
          <a:xfrm>
            <a:off x="4038075" y="6356363"/>
            <a:ext cx="4114264"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a:extLst>
              <a:ext uri="{FF2B5EF4-FFF2-40B4-BE49-F238E27FC236}">
                <a16:creationId xmlns="" xmlns:p14="http://schemas.microsoft.com/office/powerpoint/2010/main" xmlns:p15="http://schemas.microsoft.com/office/powerpoint/2012/main" xmlns:a16="http://schemas.microsoft.com/office/drawing/2014/main" id="{059AA2EF-8647-459F-B12F-FEAD555D7D8E}"/>
              </a:ext>
            </a:extLst>
          </p:cNvPr>
          <p:cNvSpPr>
            <a:spLocks noGrp="1"/>
          </p:cNvSpPr>
          <p:nvPr>
            <p:ph type="sldNum" sz="quarter" idx="4"/>
            <p:custDataLst>
              <p:tags r:id="rId19"/>
            </p:custDataLst>
          </p:nvPr>
        </p:nvSpPr>
        <p:spPr>
          <a:xfrm>
            <a:off x="8609479" y="6356363"/>
            <a:ext cx="2742843"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1CB2098-21CB-4FCE-A83B-24C2DCF87E4D}"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 xmlns:p14="http://schemas.microsoft.com/office/powerpoint/2010/main" val="183976754"/>
      </p:ext>
    </p:extLst>
  </p:cSld>
  <p:clrMap bg1="lt1" tx1="dk1" bg2="lt2" tx2="dk2" accent1="accent1" accent2="accent2" accent3="accent3" accent4="accent4" accent5="accent5" accent6="accent6" hlink="hlink" folHlink="folHlink"/>
  <p:sldLayoutIdLst>
    <p:sldLayoutId id="2147483818" r:id="rId1"/>
    <p:sldLayoutId id="2147483819" r:id="rId2"/>
    <p:sldLayoutId id="2147483820" r:id="rId3"/>
    <p:sldLayoutId id="2147483821" r:id="rId4"/>
    <p:sldLayoutId id="2147483822" r:id="rId5"/>
    <p:sldLayoutId id="2147483823" r:id="rId6"/>
    <p:sldLayoutId id="2147483824" r:id="rId7"/>
    <p:sldLayoutId id="2147483825" r:id="rId8"/>
    <p:sldLayoutId id="2147483826" r:id="rId9"/>
    <p:sldLayoutId id="2147483827" r:id="rId10"/>
    <p:sldLayoutId id="2147483828" r:id="rId11"/>
    <p:sldLayoutId id="2147483829" r:id="rId12"/>
  </p:sldLayoutIdLst>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p:cNvSpPr>
          <p:nvPr>
            <p:ph type="title" idx="4294967295"/>
            <p:custDataLst>
              <p:tags r:id="rId13"/>
            </p:custDataLst>
          </p:nvPr>
        </p:nvSpPr>
        <p:spPr>
          <a:xfrm>
            <a:off x="609521" y="274638"/>
            <a:ext cx="10971372" cy="1143000"/>
          </a:xfrm>
          <a:prstGeom prst="rect">
            <a:avLst/>
          </a:prstGeom>
          <a:noFill/>
          <a:ln>
            <a:noFill/>
            <a:miter lim="800000"/>
          </a:ln>
        </p:spPr>
        <p:txBody>
          <a:bodyPr anchor="ctr" anchorCtr="0"/>
          <a:lstStyle>
            <a:lvl1pPr marL="0" indent="0" algn="ctr" defTabSz="914400" rtl="0" eaLnBrk="0" fontAlgn="base" hangingPunct="0">
              <a:lnSpc>
                <a:spcPct val="100000"/>
              </a:lnSpc>
              <a:spcBef>
                <a:spcPct val="0"/>
              </a:spcBef>
              <a:spcAft>
                <a:spcPct val="0"/>
              </a:spcAft>
              <a:buClrTx/>
              <a:buSzTx/>
              <a:buFontTx/>
              <a:buNone/>
              <a:defRPr kumimoji="0" lang="zh-CN" altLang="en-US" sz="4400" b="0" i="0" u="none" baseline="0">
                <a:solidFill>
                  <a:schemeClr val="tx2"/>
                </a:solidFill>
                <a:effectLst/>
                <a:latin typeface="Arial"/>
                <a:ea typeface="宋体" pitchFamily="2" charset="-122"/>
                <a:cs typeface="+mj-cs"/>
              </a:defRPr>
            </a:lvl1pPr>
          </a:lstStyle>
          <a:p>
            <a:pPr lvl="0"/>
            <a:r>
              <a:t>单击此处编辑母版标题样式</a:t>
            </a:r>
          </a:p>
        </p:txBody>
      </p:sp>
      <p:sp>
        <p:nvSpPr>
          <p:cNvPr id="1027" name="Rectangle 3"/>
          <p:cNvSpPr>
            <a:spLocks noGrp="1"/>
          </p:cNvSpPr>
          <p:nvPr>
            <p:ph type="body" idx="4294967295"/>
            <p:custDataLst>
              <p:tags r:id="rId14"/>
            </p:custDataLst>
          </p:nvPr>
        </p:nvSpPr>
        <p:spPr>
          <a:xfrm>
            <a:off x="609521" y="1600200"/>
            <a:ext cx="10971372" cy="4525962"/>
          </a:xfrm>
          <a:prstGeom prst="rect">
            <a:avLst/>
          </a:prstGeom>
          <a:noFill/>
          <a:ln>
            <a:noFill/>
            <a:miter lim="800000"/>
          </a:ln>
        </p:spPr>
        <p:txBody>
          <a:bodyPr anchor="t" anchorCtr="0"/>
          <a:lstStyle>
            <a:lvl1pPr marL="342900" indent="-342900" algn="l" defTabSz="914400" rtl="0" eaLnBrk="0" fontAlgn="base" hangingPunct="0">
              <a:lnSpc>
                <a:spcPct val="100000"/>
              </a:lnSpc>
              <a:spcBef>
                <a:spcPct val="20000"/>
              </a:spcBef>
              <a:spcAft>
                <a:spcPct val="0"/>
              </a:spcAft>
              <a:buClrTx/>
              <a:buSzTx/>
              <a:buFontTx/>
              <a:buChar char="•"/>
              <a:defRPr kumimoji="0" lang="zh-CN" altLang="en-US" sz="3200" b="0" i="0" u="none" baseline="0">
                <a:solidFill>
                  <a:schemeClr val="tx1"/>
                </a:solidFill>
                <a:effectLst/>
                <a:latin typeface="+mn-lt"/>
                <a:ea typeface="+mn-ea"/>
                <a:cs typeface="+mn-cs"/>
              </a:defRPr>
            </a:lvl1pPr>
            <a:lvl2pPr marL="742950" indent="-285750" algn="l" rtl="0" eaLnBrk="0" fontAlgn="base" hangingPunct="0">
              <a:lnSpc>
                <a:spcPct val="100000"/>
              </a:lnSpc>
              <a:spcBef>
                <a:spcPct val="20000"/>
              </a:spcBef>
              <a:spcAft>
                <a:spcPct val="0"/>
              </a:spcAft>
              <a:buClrTx/>
              <a:buSzTx/>
              <a:buFontTx/>
              <a:buChar char="–"/>
              <a:defRPr kumimoji="0" lang="zh-CN" altLang="en-US" sz="2800" b="0" i="0" u="none" baseline="0">
                <a:solidFill>
                  <a:schemeClr val="tx1"/>
                </a:solidFill>
                <a:effectLst/>
                <a:latin typeface="+mn-lt"/>
                <a:ea typeface="+mn-ea"/>
              </a:defRPr>
            </a:lvl2pPr>
            <a:lvl3pPr marL="1143000" indent="-228600" algn="l" rtl="0" eaLnBrk="0" fontAlgn="base" hangingPunct="0">
              <a:lnSpc>
                <a:spcPct val="100000"/>
              </a:lnSpc>
              <a:spcBef>
                <a:spcPct val="20000"/>
              </a:spcBef>
              <a:spcAft>
                <a:spcPct val="0"/>
              </a:spcAft>
              <a:buClrTx/>
              <a:buSzTx/>
              <a:buFontTx/>
              <a:buChar char="•"/>
              <a:defRPr kumimoji="0" lang="zh-CN" altLang="en-US" sz="2400" b="0" i="0" u="none" baseline="0">
                <a:solidFill>
                  <a:schemeClr val="tx1"/>
                </a:solidFill>
                <a:effectLst/>
                <a:latin typeface="+mn-lt"/>
                <a:ea typeface="+mn-ea"/>
              </a:defRPr>
            </a:lvl3pPr>
            <a:lvl4pPr marL="1600200" indent="-228600" algn="l"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effectLst/>
                <a:latin typeface="+mn-lt"/>
                <a:ea typeface="+mn-ea"/>
              </a:defRPr>
            </a:lvl4pPr>
            <a:lvl5pPr marL="2057400" indent="-228600" algn="l"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effectLst/>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marL="342900" lvl="0" indent="-342900"/>
            <a:r>
              <a:t>单击此处编辑母版文本样式</a:t>
            </a:r>
          </a:p>
          <a:p>
            <a:pPr marL="742950" lvl="1" indent="-285750"/>
            <a:r>
              <a:t>第二级</a:t>
            </a:r>
          </a:p>
          <a:p>
            <a:pPr marL="1143000" lvl="2" indent="-228600"/>
            <a:r>
              <a:t>第三级</a:t>
            </a:r>
          </a:p>
          <a:p>
            <a:pPr marL="1600200" lvl="3" indent="-228600"/>
            <a:r>
              <a:t>第四级</a:t>
            </a:r>
          </a:p>
          <a:p>
            <a:pPr marL="2057400" lvl="4" indent="-228600"/>
            <a:r>
              <a:t>第五级</a:t>
            </a:r>
          </a:p>
        </p:txBody>
      </p:sp>
      <p:sp>
        <p:nvSpPr>
          <p:cNvPr id="1028" name="Rectangle 4"/>
          <p:cNvSpPr>
            <a:spLocks noGrp="1"/>
          </p:cNvSpPr>
          <p:nvPr>
            <p:ph type="dt" sz="half" idx="2"/>
            <p:custDataLst>
              <p:tags r:id="rId15"/>
            </p:custDataLst>
          </p:nvPr>
        </p:nvSpPr>
        <p:spPr>
          <a:xfrm>
            <a:off x="609521" y="6245225"/>
            <a:ext cx="2844430" cy="476250"/>
          </a:xfrm>
          <a:prstGeom prst="rect">
            <a:avLst/>
          </a:prstGeom>
          <a:noFill/>
          <a:ln w="9525">
            <a:noFill/>
          </a:ln>
        </p:spPr>
        <p:txBody>
          <a:bodyPr anchor="t" anchorCtr="0"/>
          <a:lstStyle>
            <a:defPPr>
              <a:defRPr lang="zh-CN"/>
            </a:defPPr>
            <a:lvl1pPr marL="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effectLst/>
                <a:latin typeface="+mn-lt"/>
                <a:ea typeface="+mn-ea"/>
                <a:cs typeface="+mn-cs"/>
              </a:defRPr>
            </a:lvl1pPr>
            <a:lvl2pPr marL="4572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effectLst/>
                <a:latin typeface="+mn-lt"/>
                <a:ea typeface="+mn-ea"/>
                <a:cs typeface="+mn-cs"/>
              </a:defRPr>
            </a:lvl2pPr>
            <a:lvl3pPr marL="9144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effectLst/>
                <a:latin typeface="+mn-lt"/>
                <a:ea typeface="+mn-ea"/>
                <a:cs typeface="+mn-cs"/>
              </a:defRPr>
            </a:lvl3pPr>
            <a:lvl4pPr marL="13716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effectLst/>
                <a:latin typeface="+mn-lt"/>
                <a:ea typeface="+mn-ea"/>
                <a:cs typeface="+mn-cs"/>
              </a:defRPr>
            </a:lvl4pPr>
            <a:lvl5pPr marL="18288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effectLst/>
                <a:latin typeface="+mn-lt"/>
                <a:ea typeface="+mn-ea"/>
                <a:cs typeface="+mn-cs"/>
              </a:defRPr>
            </a:lvl5pPr>
            <a:lvl6pPr marL="2286000" algn="l" defTabSz="914400" rtl="0" eaLnBrk="1" latinLnBrk="0" hangingPunct="1">
              <a:defRPr lang="zh-CN" altLang="en-US" sz="1800" kern="1200">
                <a:solidFill>
                  <a:schemeClr val="tx1"/>
                </a:solidFill>
                <a:latin typeface="+mn-lt"/>
                <a:ea typeface="+mn-ea"/>
                <a:cs typeface="+mn-cs"/>
              </a:defRPr>
            </a:lvl6pPr>
            <a:lvl7pPr marL="2743200" algn="l" defTabSz="914400" rtl="0" eaLnBrk="1" latinLnBrk="0" hangingPunct="1">
              <a:defRPr lang="zh-CN" altLang="en-US" sz="1800" kern="1200">
                <a:solidFill>
                  <a:schemeClr val="tx1"/>
                </a:solidFill>
                <a:latin typeface="+mn-lt"/>
                <a:ea typeface="+mn-ea"/>
                <a:cs typeface="+mn-cs"/>
              </a:defRPr>
            </a:lvl7pPr>
            <a:lvl8pPr marL="3200400" algn="l" defTabSz="914400" rtl="0" eaLnBrk="1" latinLnBrk="0" hangingPunct="1">
              <a:defRPr lang="zh-CN" altLang="en-US" sz="1800" kern="1200">
                <a:solidFill>
                  <a:schemeClr val="tx1"/>
                </a:solidFill>
                <a:latin typeface="+mn-lt"/>
                <a:ea typeface="+mn-ea"/>
                <a:cs typeface="+mn-cs"/>
              </a:defRPr>
            </a:lvl8pPr>
            <a:lvl9pPr marL="3657600" algn="l" defTabSz="914400" rtl="0" eaLnBrk="1" latinLnBrk="0" hangingPunct="1">
              <a:defRPr lang="zh-CN" altLang="en-US" sz="1800" kern="1200">
                <a:solidFill>
                  <a:schemeClr val="tx1"/>
                </a:solidFill>
                <a:latin typeface="+mn-lt"/>
                <a:ea typeface="+mn-ea"/>
                <a:cs typeface="+mn-cs"/>
              </a:defRPr>
            </a:lvl9pPr>
          </a:lstStyle>
          <a:p>
            <a:endParaRPr lang="en-US" altLang="zh-CN" sz="1400">
              <a:solidFill>
                <a:srgbClr val="000000"/>
              </a:solidFill>
            </a:endParaRPr>
          </a:p>
        </p:txBody>
      </p:sp>
      <p:sp>
        <p:nvSpPr>
          <p:cNvPr id="1029" name="Rectangle 5"/>
          <p:cNvSpPr>
            <a:spLocks noGrp="1"/>
          </p:cNvSpPr>
          <p:nvPr>
            <p:ph type="ftr" sz="quarter" idx="3"/>
            <p:custDataLst>
              <p:tags r:id="rId16"/>
            </p:custDataLst>
          </p:nvPr>
        </p:nvSpPr>
        <p:spPr>
          <a:xfrm>
            <a:off x="4165058" y="6245225"/>
            <a:ext cx="3860297" cy="476250"/>
          </a:xfrm>
          <a:prstGeom prst="rect">
            <a:avLst/>
          </a:prstGeom>
          <a:noFill/>
          <a:ln w="9525">
            <a:noFill/>
          </a:ln>
        </p:spPr>
        <p:txBody>
          <a:bodyPr anchor="t" anchorCtr="0"/>
          <a:lstStyle>
            <a:defPPr>
              <a:defRPr lang="zh-CN"/>
            </a:defPPr>
            <a:lvl1pPr marL="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effectLst/>
                <a:latin typeface="+mn-lt"/>
                <a:ea typeface="+mn-ea"/>
                <a:cs typeface="+mn-cs"/>
              </a:defRPr>
            </a:lvl1pPr>
            <a:lvl2pPr marL="4572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effectLst/>
                <a:latin typeface="+mn-lt"/>
                <a:ea typeface="+mn-ea"/>
                <a:cs typeface="+mn-cs"/>
              </a:defRPr>
            </a:lvl2pPr>
            <a:lvl3pPr marL="9144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effectLst/>
                <a:latin typeface="+mn-lt"/>
                <a:ea typeface="+mn-ea"/>
                <a:cs typeface="+mn-cs"/>
              </a:defRPr>
            </a:lvl3pPr>
            <a:lvl4pPr marL="13716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effectLst/>
                <a:latin typeface="+mn-lt"/>
                <a:ea typeface="+mn-ea"/>
                <a:cs typeface="+mn-cs"/>
              </a:defRPr>
            </a:lvl4pPr>
            <a:lvl5pPr marL="18288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effectLst/>
                <a:latin typeface="+mn-lt"/>
                <a:ea typeface="+mn-ea"/>
                <a:cs typeface="+mn-cs"/>
              </a:defRPr>
            </a:lvl5pPr>
            <a:lvl6pPr marL="2286000" algn="l" defTabSz="914400" rtl="0" eaLnBrk="1" latinLnBrk="0" hangingPunct="1">
              <a:defRPr lang="zh-CN" altLang="en-US" sz="1800" kern="1200">
                <a:solidFill>
                  <a:schemeClr val="tx1"/>
                </a:solidFill>
                <a:latin typeface="+mn-lt"/>
                <a:ea typeface="+mn-ea"/>
                <a:cs typeface="+mn-cs"/>
              </a:defRPr>
            </a:lvl6pPr>
            <a:lvl7pPr marL="2743200" algn="l" defTabSz="914400" rtl="0" eaLnBrk="1" latinLnBrk="0" hangingPunct="1">
              <a:defRPr lang="zh-CN" altLang="en-US" sz="1800" kern="1200">
                <a:solidFill>
                  <a:schemeClr val="tx1"/>
                </a:solidFill>
                <a:latin typeface="+mn-lt"/>
                <a:ea typeface="+mn-ea"/>
                <a:cs typeface="+mn-cs"/>
              </a:defRPr>
            </a:lvl7pPr>
            <a:lvl8pPr marL="3200400" algn="l" defTabSz="914400" rtl="0" eaLnBrk="1" latinLnBrk="0" hangingPunct="1">
              <a:defRPr lang="zh-CN" altLang="en-US" sz="1800" kern="1200">
                <a:solidFill>
                  <a:schemeClr val="tx1"/>
                </a:solidFill>
                <a:latin typeface="+mn-lt"/>
                <a:ea typeface="+mn-ea"/>
                <a:cs typeface="+mn-cs"/>
              </a:defRPr>
            </a:lvl8pPr>
            <a:lvl9pPr marL="3657600" algn="l" defTabSz="914400" rtl="0" eaLnBrk="1" latinLnBrk="0" hangingPunct="1">
              <a:defRPr lang="zh-CN" altLang="en-US" sz="1800" kern="1200">
                <a:solidFill>
                  <a:schemeClr val="tx1"/>
                </a:solidFill>
                <a:latin typeface="+mn-lt"/>
                <a:ea typeface="+mn-ea"/>
                <a:cs typeface="+mn-cs"/>
              </a:defRPr>
            </a:lvl9pPr>
          </a:lstStyle>
          <a:p>
            <a:pPr algn="ctr"/>
            <a:endParaRPr lang="en-US" altLang="zh-CN" sz="1400">
              <a:solidFill>
                <a:srgbClr val="000000"/>
              </a:solidFill>
            </a:endParaRPr>
          </a:p>
        </p:txBody>
      </p:sp>
      <p:sp>
        <p:nvSpPr>
          <p:cNvPr id="1030" name="Rectangle 6"/>
          <p:cNvSpPr>
            <a:spLocks noGrp="1"/>
          </p:cNvSpPr>
          <p:nvPr>
            <p:ph type="sldNum" sz="quarter" idx="4"/>
            <p:custDataLst>
              <p:tags r:id="rId17"/>
            </p:custDataLst>
          </p:nvPr>
        </p:nvSpPr>
        <p:spPr>
          <a:xfrm>
            <a:off x="8736463" y="6245225"/>
            <a:ext cx="2844430" cy="476250"/>
          </a:xfrm>
          <a:prstGeom prst="rect">
            <a:avLst/>
          </a:prstGeom>
          <a:noFill/>
          <a:ln w="9525">
            <a:noFill/>
          </a:ln>
        </p:spPr>
        <p:txBody>
          <a:bodyPr anchor="t" anchorCtr="0"/>
          <a:lstStyle>
            <a:defPPr>
              <a:defRPr lang="zh-CN"/>
            </a:defPPr>
            <a:lvl1pPr marL="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effectLst/>
                <a:latin typeface="+mn-lt"/>
                <a:ea typeface="+mn-ea"/>
                <a:cs typeface="+mn-cs"/>
              </a:defRPr>
            </a:lvl1pPr>
            <a:lvl2pPr marL="4572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effectLst/>
                <a:latin typeface="+mn-lt"/>
                <a:ea typeface="+mn-ea"/>
                <a:cs typeface="+mn-cs"/>
              </a:defRPr>
            </a:lvl2pPr>
            <a:lvl3pPr marL="9144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effectLst/>
                <a:latin typeface="+mn-lt"/>
                <a:ea typeface="+mn-ea"/>
                <a:cs typeface="+mn-cs"/>
              </a:defRPr>
            </a:lvl3pPr>
            <a:lvl4pPr marL="13716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effectLst/>
                <a:latin typeface="+mn-lt"/>
                <a:ea typeface="+mn-ea"/>
                <a:cs typeface="+mn-cs"/>
              </a:defRPr>
            </a:lvl4pPr>
            <a:lvl5pPr marL="18288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effectLst/>
                <a:latin typeface="+mn-lt"/>
                <a:ea typeface="+mn-ea"/>
                <a:cs typeface="+mn-cs"/>
              </a:defRPr>
            </a:lvl5pPr>
            <a:lvl6pPr marL="2286000" algn="l" defTabSz="914400" rtl="0" eaLnBrk="1" latinLnBrk="0" hangingPunct="1">
              <a:defRPr lang="zh-CN" altLang="en-US" sz="1800" kern="1200">
                <a:solidFill>
                  <a:schemeClr val="tx1"/>
                </a:solidFill>
                <a:latin typeface="+mn-lt"/>
                <a:ea typeface="+mn-ea"/>
                <a:cs typeface="+mn-cs"/>
              </a:defRPr>
            </a:lvl6pPr>
            <a:lvl7pPr marL="2743200" algn="l" defTabSz="914400" rtl="0" eaLnBrk="1" latinLnBrk="0" hangingPunct="1">
              <a:defRPr lang="zh-CN" altLang="en-US" sz="1800" kern="1200">
                <a:solidFill>
                  <a:schemeClr val="tx1"/>
                </a:solidFill>
                <a:latin typeface="+mn-lt"/>
                <a:ea typeface="+mn-ea"/>
                <a:cs typeface="+mn-cs"/>
              </a:defRPr>
            </a:lvl7pPr>
            <a:lvl8pPr marL="3200400" algn="l" defTabSz="914400" rtl="0" eaLnBrk="1" latinLnBrk="0" hangingPunct="1">
              <a:defRPr lang="zh-CN" altLang="en-US" sz="1800" kern="1200">
                <a:solidFill>
                  <a:schemeClr val="tx1"/>
                </a:solidFill>
                <a:latin typeface="+mn-lt"/>
                <a:ea typeface="+mn-ea"/>
                <a:cs typeface="+mn-cs"/>
              </a:defRPr>
            </a:lvl8pPr>
            <a:lvl9pPr marL="3657600" algn="l" defTabSz="914400" rtl="0" eaLnBrk="1" latinLnBrk="0" hangingPunct="1">
              <a:defRPr lang="zh-CN" altLang="en-US" sz="1800" kern="1200">
                <a:solidFill>
                  <a:schemeClr val="tx1"/>
                </a:solidFill>
                <a:latin typeface="+mn-lt"/>
                <a:ea typeface="+mn-ea"/>
                <a:cs typeface="+mn-cs"/>
              </a:defRPr>
            </a:lvl9pPr>
          </a:lstStyle>
          <a:p>
            <a:pPr algn="r"/>
            <a:fld id="{4E7E101B-980F-497A-8F59-9530EABD528A}" type="slidenum">
              <a:rPr lang="en-US" altLang="zh-CN" sz="1400">
                <a:solidFill>
                  <a:srgbClr val="000000"/>
                </a:solidFill>
              </a:rPr>
              <a:pPr algn="r"/>
              <a:t>‹#›</a:t>
            </a:fld>
            <a:endParaRPr lang="en-US" altLang="zh-CN" sz="1400">
              <a:solidFill>
                <a:srgbClr val="000000"/>
              </a:solidFill>
            </a:endParaRPr>
          </a:p>
        </p:txBody>
      </p:sp>
    </p:spTree>
    <p:extLst>
      <p:ext uri="{BB962C8B-B14F-4D97-AF65-F5344CB8AC3E}">
        <p14:creationId xmlns="" xmlns:p14="http://schemas.microsoft.com/office/powerpoint/2010/main" val="3840217733"/>
      </p:ext>
    </p:extLst>
  </p:cSld>
  <p:clrMap bg1="lt1" tx1="dk1" bg2="lt2" tx2="dk2" accent1="accent1" accent2="accent2" accent3="accent3" accent4="accent4" accent5="accent5" accent6="accent6" hlink="hlink" folHlink="folHlink"/>
  <p:sldLayoutIdLst>
    <p:sldLayoutId id="2147483831" r:id="rId1"/>
    <p:sldLayoutId id="2147483832" r:id="rId2"/>
    <p:sldLayoutId id="2147483833" r:id="rId3"/>
    <p:sldLayoutId id="2147483834" r:id="rId4"/>
    <p:sldLayoutId id="2147483835" r:id="rId5"/>
    <p:sldLayoutId id="2147483836" r:id="rId6"/>
    <p:sldLayoutId id="2147483837" r:id="rId7"/>
    <p:sldLayoutId id="2147483838" r:id="rId8"/>
    <p:sldLayoutId id="2147483839" r:id="rId9"/>
    <p:sldLayoutId id="2147483840" r:id="rId10"/>
    <p:sldLayoutId id="2147483841" r:id="rId11"/>
  </p:sldLayoutIdLst>
  <p:transition/>
  <p:txStyles>
    <p:titleStyle>
      <a:lvl1pPr marL="0" indent="0" algn="ctr" defTabSz="914400" rtl="0" eaLnBrk="0" fontAlgn="base" hangingPunct="0">
        <a:lnSpc>
          <a:spcPct val="100000"/>
        </a:lnSpc>
        <a:spcBef>
          <a:spcPct val="0"/>
        </a:spcBef>
        <a:spcAft>
          <a:spcPct val="0"/>
        </a:spcAft>
        <a:buClrTx/>
        <a:buSzTx/>
        <a:buFontTx/>
        <a:buNone/>
        <a:defRPr kumimoji="0" sz="4400" b="0" i="0" u="none" baseline="0">
          <a:solidFill>
            <a:schemeClr val="tx2"/>
          </a:solidFill>
          <a:effectLst/>
          <a:latin typeface="Arial"/>
          <a:ea typeface="宋体" pitchFamily="2" charset="-122"/>
          <a:cs typeface="+mj-cs"/>
        </a:defRPr>
      </a:lvl1pPr>
    </p:titleStyle>
    <p:bodyStyle>
      <a:lvl1pPr marL="342900" indent="-342900" algn="l" defTabSz="914400" rtl="0" eaLnBrk="0" fontAlgn="base" hangingPunct="0">
        <a:lnSpc>
          <a:spcPct val="100000"/>
        </a:lnSpc>
        <a:spcBef>
          <a:spcPct val="20000"/>
        </a:spcBef>
        <a:spcAft>
          <a:spcPct val="0"/>
        </a:spcAft>
        <a:buClrTx/>
        <a:buSzTx/>
        <a:buFontTx/>
        <a:buChar char="•"/>
        <a:defRPr kumimoji="0" sz="3200" b="0" i="0" u="none" baseline="0">
          <a:solidFill>
            <a:schemeClr val="tx1"/>
          </a:solidFill>
          <a:effectLst/>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sz="2800" b="0" i="0" u="none" baseline="0">
          <a:solidFill>
            <a:schemeClr val="tx1"/>
          </a:solidFill>
          <a:effectLst/>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sz="2400" b="0" i="0" u="none" baseline="0">
          <a:solidFill>
            <a:schemeClr val="tx1"/>
          </a:solidFill>
          <a:effectLst/>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sz="2000" b="0" i="0" u="none" baseline="0">
          <a:solidFill>
            <a:schemeClr val="tx1"/>
          </a:solidFill>
          <a:effectLst/>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sz="2000" b="0" i="0" u="none" baseline="0">
          <a:solidFill>
            <a:schemeClr val="tx1"/>
          </a:solidFill>
          <a:effectLst/>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mn-lt"/>
          <a:ea typeface="+mn-ea"/>
          <a:cs typeface="+mn-cs"/>
        </a:defRPr>
      </a:lvl1pPr>
      <a:lvl2pPr marL="457200"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mn-lt"/>
          <a:ea typeface="+mn-ea"/>
          <a:cs typeface="+mn-cs"/>
        </a:defRPr>
      </a:lvl2pPr>
      <a:lvl3pPr marL="914400"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mn-lt"/>
          <a:ea typeface="+mn-ea"/>
          <a:cs typeface="+mn-cs"/>
        </a:defRPr>
      </a:lvl3pPr>
      <a:lvl4pPr marL="1371600"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mn-lt"/>
          <a:ea typeface="+mn-ea"/>
          <a:cs typeface="+mn-cs"/>
        </a:defRPr>
      </a:lvl4pPr>
      <a:lvl5pPr marL="1828800"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3.emf"/><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image" Target="../media/image15.emf"/><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7.emf"/><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9.emf"/><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20.emf"/><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1.emf"/><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38.xml"/><Relationship Id="rId1" Type="http://schemas.openxmlformats.org/officeDocument/2006/relationships/tags" Target="../tags/tag137.xml"/><Relationship Id="rId4" Type="http://schemas.openxmlformats.org/officeDocument/2006/relationships/image" Target="../media/image22.png"/></Relationships>
</file>

<file path=ppt/slides/_rels/slide22.xml.rels><?xml version="1.0" encoding="UTF-8" standalone="yes"?>
<Relationships xmlns="http://schemas.openxmlformats.org/package/2006/relationships"><Relationship Id="rId3" Type="http://schemas.openxmlformats.org/officeDocument/2006/relationships/tags" Target="../tags/tag141.xml"/><Relationship Id="rId2" Type="http://schemas.openxmlformats.org/officeDocument/2006/relationships/tags" Target="../tags/tag140.xml"/><Relationship Id="rId1" Type="http://schemas.openxmlformats.org/officeDocument/2006/relationships/tags" Target="../tags/tag139.xml"/><Relationship Id="rId4" Type="http://schemas.openxmlformats.org/officeDocument/2006/relationships/slideLayout" Target="../slideLayouts/slideLayout26.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31.xml"/><Relationship Id="rId1" Type="http://schemas.openxmlformats.org/officeDocument/2006/relationships/tags" Target="../tags/tag142.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43.xm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145.xml"/><Relationship Id="rId1" Type="http://schemas.openxmlformats.org/officeDocument/2006/relationships/tags" Target="../tags/tag144.xml"/><Relationship Id="rId4" Type="http://schemas.openxmlformats.org/officeDocument/2006/relationships/notesSlide" Target="../notesSlides/notesSlide1.xml"/></Relationships>
</file>

<file path=ppt/slides/_rels/slide26.xml.rels><?xml version="1.0" encoding="UTF-8" standalone="yes"?>
<Relationships xmlns="http://schemas.openxmlformats.org/package/2006/relationships"><Relationship Id="rId8" Type="http://schemas.openxmlformats.org/officeDocument/2006/relationships/tags" Target="../tags/tag156.xml"/><Relationship Id="rId13" Type="http://schemas.openxmlformats.org/officeDocument/2006/relationships/tags" Target="../tags/tag161.xml"/><Relationship Id="rId18" Type="http://schemas.openxmlformats.org/officeDocument/2006/relationships/tags" Target="../tags/tag166.xml"/><Relationship Id="rId3" Type="http://schemas.openxmlformats.org/officeDocument/2006/relationships/tags" Target="../tags/tag151.xml"/><Relationship Id="rId7" Type="http://schemas.openxmlformats.org/officeDocument/2006/relationships/tags" Target="../tags/tag155.xml"/><Relationship Id="rId12" Type="http://schemas.openxmlformats.org/officeDocument/2006/relationships/tags" Target="../tags/tag160.xml"/><Relationship Id="rId17" Type="http://schemas.openxmlformats.org/officeDocument/2006/relationships/tags" Target="../tags/tag165.xml"/><Relationship Id="rId2" Type="http://schemas.openxmlformats.org/officeDocument/2006/relationships/tags" Target="../tags/tag150.xml"/><Relationship Id="rId16" Type="http://schemas.openxmlformats.org/officeDocument/2006/relationships/tags" Target="../tags/tag164.xml"/><Relationship Id="rId20" Type="http://schemas.openxmlformats.org/officeDocument/2006/relationships/slideLayout" Target="../slideLayouts/slideLayout12.xml"/><Relationship Id="rId1" Type="http://schemas.openxmlformats.org/officeDocument/2006/relationships/tags" Target="../tags/tag149.xml"/><Relationship Id="rId6" Type="http://schemas.openxmlformats.org/officeDocument/2006/relationships/tags" Target="../tags/tag154.xml"/><Relationship Id="rId11" Type="http://schemas.openxmlformats.org/officeDocument/2006/relationships/tags" Target="../tags/tag159.xml"/><Relationship Id="rId5" Type="http://schemas.openxmlformats.org/officeDocument/2006/relationships/tags" Target="../tags/tag153.xml"/><Relationship Id="rId15" Type="http://schemas.openxmlformats.org/officeDocument/2006/relationships/tags" Target="../tags/tag163.xml"/><Relationship Id="rId10" Type="http://schemas.openxmlformats.org/officeDocument/2006/relationships/tags" Target="../tags/tag158.xml"/><Relationship Id="rId19" Type="http://schemas.openxmlformats.org/officeDocument/2006/relationships/tags" Target="../tags/tag167.xml"/><Relationship Id="rId4" Type="http://schemas.openxmlformats.org/officeDocument/2006/relationships/tags" Target="../tags/tag152.xml"/><Relationship Id="rId9" Type="http://schemas.openxmlformats.org/officeDocument/2006/relationships/tags" Target="../tags/tag157.xml"/><Relationship Id="rId14" Type="http://schemas.openxmlformats.org/officeDocument/2006/relationships/tags" Target="../tags/tag162.xml"/></Relationships>
</file>

<file path=ppt/slides/_rels/slide27.xml.rels><?xml version="1.0" encoding="UTF-8" standalone="yes"?>
<Relationships xmlns="http://schemas.openxmlformats.org/package/2006/relationships"><Relationship Id="rId8" Type="http://schemas.openxmlformats.org/officeDocument/2006/relationships/tags" Target="../tags/tag175.xml"/><Relationship Id="rId13" Type="http://schemas.openxmlformats.org/officeDocument/2006/relationships/tags" Target="../tags/tag180.xml"/><Relationship Id="rId18" Type="http://schemas.openxmlformats.org/officeDocument/2006/relationships/tags" Target="../tags/tag185.xml"/><Relationship Id="rId3" Type="http://schemas.openxmlformats.org/officeDocument/2006/relationships/tags" Target="../tags/tag170.xml"/><Relationship Id="rId7" Type="http://schemas.openxmlformats.org/officeDocument/2006/relationships/tags" Target="../tags/tag174.xml"/><Relationship Id="rId12" Type="http://schemas.openxmlformats.org/officeDocument/2006/relationships/tags" Target="../tags/tag179.xml"/><Relationship Id="rId17" Type="http://schemas.openxmlformats.org/officeDocument/2006/relationships/tags" Target="../tags/tag184.xml"/><Relationship Id="rId2" Type="http://schemas.openxmlformats.org/officeDocument/2006/relationships/tags" Target="../tags/tag169.xml"/><Relationship Id="rId16" Type="http://schemas.openxmlformats.org/officeDocument/2006/relationships/tags" Target="../tags/tag183.xml"/><Relationship Id="rId20" Type="http://schemas.openxmlformats.org/officeDocument/2006/relationships/slideLayout" Target="../slideLayouts/slideLayout12.xml"/><Relationship Id="rId1" Type="http://schemas.openxmlformats.org/officeDocument/2006/relationships/tags" Target="../tags/tag168.xml"/><Relationship Id="rId6" Type="http://schemas.openxmlformats.org/officeDocument/2006/relationships/tags" Target="../tags/tag173.xml"/><Relationship Id="rId11" Type="http://schemas.openxmlformats.org/officeDocument/2006/relationships/tags" Target="../tags/tag178.xml"/><Relationship Id="rId5" Type="http://schemas.openxmlformats.org/officeDocument/2006/relationships/tags" Target="../tags/tag172.xml"/><Relationship Id="rId15" Type="http://schemas.openxmlformats.org/officeDocument/2006/relationships/tags" Target="../tags/tag182.xml"/><Relationship Id="rId10" Type="http://schemas.openxmlformats.org/officeDocument/2006/relationships/tags" Target="../tags/tag177.xml"/><Relationship Id="rId19" Type="http://schemas.openxmlformats.org/officeDocument/2006/relationships/tags" Target="../tags/tag186.xml"/><Relationship Id="rId4" Type="http://schemas.openxmlformats.org/officeDocument/2006/relationships/tags" Target="../tags/tag171.xml"/><Relationship Id="rId9" Type="http://schemas.openxmlformats.org/officeDocument/2006/relationships/tags" Target="../tags/tag176.xml"/><Relationship Id="rId14" Type="http://schemas.openxmlformats.org/officeDocument/2006/relationships/tags" Target="../tags/tag181.xml"/></Relationships>
</file>

<file path=ppt/slides/_rels/slide28.xml.rels><?xml version="1.0" encoding="UTF-8" standalone="yes"?>
<Relationships xmlns="http://schemas.openxmlformats.org/package/2006/relationships"><Relationship Id="rId8" Type="http://schemas.openxmlformats.org/officeDocument/2006/relationships/tags" Target="../tags/tag194.xml"/><Relationship Id="rId13" Type="http://schemas.openxmlformats.org/officeDocument/2006/relationships/tags" Target="../tags/tag199.xml"/><Relationship Id="rId18" Type="http://schemas.openxmlformats.org/officeDocument/2006/relationships/tags" Target="../tags/tag204.xml"/><Relationship Id="rId26" Type="http://schemas.openxmlformats.org/officeDocument/2006/relationships/tags" Target="../tags/tag212.xml"/><Relationship Id="rId3" Type="http://schemas.openxmlformats.org/officeDocument/2006/relationships/tags" Target="../tags/tag189.xml"/><Relationship Id="rId21" Type="http://schemas.openxmlformats.org/officeDocument/2006/relationships/tags" Target="../tags/tag207.xml"/><Relationship Id="rId34" Type="http://schemas.openxmlformats.org/officeDocument/2006/relationships/slideLayout" Target="../slideLayouts/slideLayout24.xml"/><Relationship Id="rId7" Type="http://schemas.openxmlformats.org/officeDocument/2006/relationships/tags" Target="../tags/tag193.xml"/><Relationship Id="rId12" Type="http://schemas.openxmlformats.org/officeDocument/2006/relationships/tags" Target="../tags/tag198.xml"/><Relationship Id="rId17" Type="http://schemas.openxmlformats.org/officeDocument/2006/relationships/tags" Target="../tags/tag203.xml"/><Relationship Id="rId25" Type="http://schemas.openxmlformats.org/officeDocument/2006/relationships/tags" Target="../tags/tag211.xml"/><Relationship Id="rId33" Type="http://schemas.openxmlformats.org/officeDocument/2006/relationships/tags" Target="../tags/tag219.xml"/><Relationship Id="rId2" Type="http://schemas.openxmlformats.org/officeDocument/2006/relationships/tags" Target="../tags/tag188.xml"/><Relationship Id="rId16" Type="http://schemas.openxmlformats.org/officeDocument/2006/relationships/tags" Target="../tags/tag202.xml"/><Relationship Id="rId20" Type="http://schemas.openxmlformats.org/officeDocument/2006/relationships/tags" Target="../tags/tag206.xml"/><Relationship Id="rId29" Type="http://schemas.openxmlformats.org/officeDocument/2006/relationships/tags" Target="../tags/tag215.xml"/><Relationship Id="rId1" Type="http://schemas.openxmlformats.org/officeDocument/2006/relationships/tags" Target="../tags/tag187.xml"/><Relationship Id="rId6" Type="http://schemas.openxmlformats.org/officeDocument/2006/relationships/tags" Target="../tags/tag192.xml"/><Relationship Id="rId11" Type="http://schemas.openxmlformats.org/officeDocument/2006/relationships/tags" Target="../tags/tag197.xml"/><Relationship Id="rId24" Type="http://schemas.openxmlformats.org/officeDocument/2006/relationships/tags" Target="../tags/tag210.xml"/><Relationship Id="rId32" Type="http://schemas.openxmlformats.org/officeDocument/2006/relationships/tags" Target="../tags/tag218.xml"/><Relationship Id="rId5" Type="http://schemas.openxmlformats.org/officeDocument/2006/relationships/tags" Target="../tags/tag191.xml"/><Relationship Id="rId15" Type="http://schemas.openxmlformats.org/officeDocument/2006/relationships/tags" Target="../tags/tag201.xml"/><Relationship Id="rId23" Type="http://schemas.openxmlformats.org/officeDocument/2006/relationships/tags" Target="../tags/tag209.xml"/><Relationship Id="rId28" Type="http://schemas.openxmlformats.org/officeDocument/2006/relationships/tags" Target="../tags/tag214.xml"/><Relationship Id="rId10" Type="http://schemas.openxmlformats.org/officeDocument/2006/relationships/tags" Target="../tags/tag196.xml"/><Relationship Id="rId19" Type="http://schemas.openxmlformats.org/officeDocument/2006/relationships/tags" Target="../tags/tag205.xml"/><Relationship Id="rId31" Type="http://schemas.openxmlformats.org/officeDocument/2006/relationships/tags" Target="../tags/tag217.xml"/><Relationship Id="rId4" Type="http://schemas.openxmlformats.org/officeDocument/2006/relationships/tags" Target="../tags/tag190.xml"/><Relationship Id="rId9" Type="http://schemas.openxmlformats.org/officeDocument/2006/relationships/tags" Target="../tags/tag195.xml"/><Relationship Id="rId14" Type="http://schemas.openxmlformats.org/officeDocument/2006/relationships/tags" Target="../tags/tag200.xml"/><Relationship Id="rId22" Type="http://schemas.openxmlformats.org/officeDocument/2006/relationships/tags" Target="../tags/tag208.xml"/><Relationship Id="rId27" Type="http://schemas.openxmlformats.org/officeDocument/2006/relationships/tags" Target="../tags/tag213.xml"/><Relationship Id="rId30" Type="http://schemas.openxmlformats.org/officeDocument/2006/relationships/tags" Target="../tags/tag216.xml"/></Relationships>
</file>

<file path=ppt/slides/_rels/slide29.xml.rels><?xml version="1.0" encoding="UTF-8" standalone="yes"?>
<Relationships xmlns="http://schemas.openxmlformats.org/package/2006/relationships"><Relationship Id="rId8" Type="http://schemas.openxmlformats.org/officeDocument/2006/relationships/tags" Target="../tags/tag227.xml"/><Relationship Id="rId13" Type="http://schemas.openxmlformats.org/officeDocument/2006/relationships/tags" Target="../tags/tag232.xml"/><Relationship Id="rId18" Type="http://schemas.openxmlformats.org/officeDocument/2006/relationships/tags" Target="../tags/tag237.xml"/><Relationship Id="rId26" Type="http://schemas.openxmlformats.org/officeDocument/2006/relationships/tags" Target="../tags/tag245.xml"/><Relationship Id="rId3" Type="http://schemas.openxmlformats.org/officeDocument/2006/relationships/tags" Target="../tags/tag222.xml"/><Relationship Id="rId21" Type="http://schemas.openxmlformats.org/officeDocument/2006/relationships/tags" Target="../tags/tag240.xml"/><Relationship Id="rId7" Type="http://schemas.openxmlformats.org/officeDocument/2006/relationships/tags" Target="../tags/tag226.xml"/><Relationship Id="rId12" Type="http://schemas.openxmlformats.org/officeDocument/2006/relationships/tags" Target="../tags/tag231.xml"/><Relationship Id="rId17" Type="http://schemas.openxmlformats.org/officeDocument/2006/relationships/tags" Target="../tags/tag236.xml"/><Relationship Id="rId25" Type="http://schemas.openxmlformats.org/officeDocument/2006/relationships/tags" Target="../tags/tag244.xml"/><Relationship Id="rId2" Type="http://schemas.openxmlformats.org/officeDocument/2006/relationships/tags" Target="../tags/tag221.xml"/><Relationship Id="rId16" Type="http://schemas.openxmlformats.org/officeDocument/2006/relationships/tags" Target="../tags/tag235.xml"/><Relationship Id="rId20" Type="http://schemas.openxmlformats.org/officeDocument/2006/relationships/tags" Target="../tags/tag239.xml"/><Relationship Id="rId1" Type="http://schemas.openxmlformats.org/officeDocument/2006/relationships/tags" Target="../tags/tag220.xml"/><Relationship Id="rId6" Type="http://schemas.openxmlformats.org/officeDocument/2006/relationships/tags" Target="../tags/tag225.xml"/><Relationship Id="rId11" Type="http://schemas.openxmlformats.org/officeDocument/2006/relationships/tags" Target="../tags/tag230.xml"/><Relationship Id="rId24" Type="http://schemas.openxmlformats.org/officeDocument/2006/relationships/tags" Target="../tags/tag243.xml"/><Relationship Id="rId5" Type="http://schemas.openxmlformats.org/officeDocument/2006/relationships/tags" Target="../tags/tag224.xml"/><Relationship Id="rId15" Type="http://schemas.openxmlformats.org/officeDocument/2006/relationships/tags" Target="../tags/tag234.xml"/><Relationship Id="rId23" Type="http://schemas.openxmlformats.org/officeDocument/2006/relationships/tags" Target="../tags/tag242.xml"/><Relationship Id="rId10" Type="http://schemas.openxmlformats.org/officeDocument/2006/relationships/tags" Target="../tags/tag229.xml"/><Relationship Id="rId19" Type="http://schemas.openxmlformats.org/officeDocument/2006/relationships/tags" Target="../tags/tag238.xml"/><Relationship Id="rId4" Type="http://schemas.openxmlformats.org/officeDocument/2006/relationships/tags" Target="../tags/tag223.xml"/><Relationship Id="rId9" Type="http://schemas.openxmlformats.org/officeDocument/2006/relationships/tags" Target="../tags/tag228.xml"/><Relationship Id="rId14" Type="http://schemas.openxmlformats.org/officeDocument/2006/relationships/tags" Target="../tags/tag233.xml"/><Relationship Id="rId22" Type="http://schemas.openxmlformats.org/officeDocument/2006/relationships/tags" Target="../tags/tag241.xml"/><Relationship Id="rId27" Type="http://schemas.openxmlformats.org/officeDocument/2006/relationships/slideLayout" Target="../slideLayouts/slideLayout24.xml"/></Relationships>
</file>

<file path=ppt/slides/_rels/slide3.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8" Type="http://schemas.openxmlformats.org/officeDocument/2006/relationships/diagramQuickStyle" Target="../diagrams/quickStyle1.xml"/><Relationship Id="rId3" Type="http://schemas.openxmlformats.org/officeDocument/2006/relationships/tags" Target="../tags/tag248.xml"/><Relationship Id="rId7" Type="http://schemas.openxmlformats.org/officeDocument/2006/relationships/diagramLayout" Target="../diagrams/layout1.xml"/><Relationship Id="rId2" Type="http://schemas.openxmlformats.org/officeDocument/2006/relationships/tags" Target="../tags/tag247.xml"/><Relationship Id="rId1" Type="http://schemas.openxmlformats.org/officeDocument/2006/relationships/tags" Target="../tags/tag246.xml"/><Relationship Id="rId6" Type="http://schemas.openxmlformats.org/officeDocument/2006/relationships/diagramData" Target="../diagrams/data1.xml"/><Relationship Id="rId5" Type="http://schemas.openxmlformats.org/officeDocument/2006/relationships/slideLayout" Target="../slideLayouts/slideLayout14.xml"/><Relationship Id="rId10" Type="http://schemas.microsoft.com/office/2007/relationships/diagramDrawing" Target="../diagrams/drawing1.xml"/><Relationship Id="rId4" Type="http://schemas.openxmlformats.org/officeDocument/2006/relationships/tags" Target="../tags/tag249.xml"/><Relationship Id="rId9" Type="http://schemas.openxmlformats.org/officeDocument/2006/relationships/diagramColors" Target="../diagrams/colors1.xml"/></Relationships>
</file>

<file path=ppt/slides/_rels/slide31.xml.rels><?xml version="1.0" encoding="UTF-8" standalone="yes"?>
<Relationships xmlns="http://schemas.openxmlformats.org/package/2006/relationships"><Relationship Id="rId8" Type="http://schemas.openxmlformats.org/officeDocument/2006/relationships/tags" Target="../tags/tag257.xml"/><Relationship Id="rId13" Type="http://schemas.openxmlformats.org/officeDocument/2006/relationships/tags" Target="../tags/tag262.xml"/><Relationship Id="rId18" Type="http://schemas.openxmlformats.org/officeDocument/2006/relationships/tags" Target="../tags/tag267.xml"/><Relationship Id="rId3" Type="http://schemas.openxmlformats.org/officeDocument/2006/relationships/tags" Target="../tags/tag252.xml"/><Relationship Id="rId21" Type="http://schemas.openxmlformats.org/officeDocument/2006/relationships/tags" Target="../tags/tag270.xml"/><Relationship Id="rId7" Type="http://schemas.openxmlformats.org/officeDocument/2006/relationships/tags" Target="../tags/tag256.xml"/><Relationship Id="rId12" Type="http://schemas.openxmlformats.org/officeDocument/2006/relationships/tags" Target="../tags/tag261.xml"/><Relationship Id="rId17" Type="http://schemas.openxmlformats.org/officeDocument/2006/relationships/tags" Target="../tags/tag266.xml"/><Relationship Id="rId2" Type="http://schemas.openxmlformats.org/officeDocument/2006/relationships/tags" Target="../tags/tag251.xml"/><Relationship Id="rId16" Type="http://schemas.openxmlformats.org/officeDocument/2006/relationships/tags" Target="../tags/tag265.xml"/><Relationship Id="rId20" Type="http://schemas.openxmlformats.org/officeDocument/2006/relationships/tags" Target="../tags/tag269.xml"/><Relationship Id="rId1" Type="http://schemas.openxmlformats.org/officeDocument/2006/relationships/tags" Target="../tags/tag250.xml"/><Relationship Id="rId6" Type="http://schemas.openxmlformats.org/officeDocument/2006/relationships/tags" Target="../tags/tag255.xml"/><Relationship Id="rId11" Type="http://schemas.openxmlformats.org/officeDocument/2006/relationships/tags" Target="../tags/tag260.xml"/><Relationship Id="rId5" Type="http://schemas.openxmlformats.org/officeDocument/2006/relationships/tags" Target="../tags/tag254.xml"/><Relationship Id="rId15" Type="http://schemas.openxmlformats.org/officeDocument/2006/relationships/tags" Target="../tags/tag264.xml"/><Relationship Id="rId10" Type="http://schemas.openxmlformats.org/officeDocument/2006/relationships/tags" Target="../tags/tag259.xml"/><Relationship Id="rId19" Type="http://schemas.openxmlformats.org/officeDocument/2006/relationships/tags" Target="../tags/tag268.xml"/><Relationship Id="rId4" Type="http://schemas.openxmlformats.org/officeDocument/2006/relationships/tags" Target="../tags/tag253.xml"/><Relationship Id="rId9" Type="http://schemas.openxmlformats.org/officeDocument/2006/relationships/tags" Target="../tags/tag258.xml"/><Relationship Id="rId14" Type="http://schemas.openxmlformats.org/officeDocument/2006/relationships/tags" Target="../tags/tag263.xml"/><Relationship Id="rId22" Type="http://schemas.openxmlformats.org/officeDocument/2006/relationships/slideLayout" Target="../slideLayouts/slideLayout14.xml"/></Relationships>
</file>

<file path=ppt/slides/_rels/slide32.xml.rels><?xml version="1.0" encoding="UTF-8" standalone="yes"?>
<Relationships xmlns="http://schemas.openxmlformats.org/package/2006/relationships"><Relationship Id="rId8" Type="http://schemas.openxmlformats.org/officeDocument/2006/relationships/tags" Target="../tags/tag278.xml"/><Relationship Id="rId3" Type="http://schemas.openxmlformats.org/officeDocument/2006/relationships/tags" Target="../tags/tag273.xml"/><Relationship Id="rId7" Type="http://schemas.openxmlformats.org/officeDocument/2006/relationships/tags" Target="../tags/tag277.xml"/><Relationship Id="rId2" Type="http://schemas.openxmlformats.org/officeDocument/2006/relationships/tags" Target="../tags/tag272.xml"/><Relationship Id="rId1" Type="http://schemas.openxmlformats.org/officeDocument/2006/relationships/tags" Target="../tags/tag271.xml"/><Relationship Id="rId6" Type="http://schemas.openxmlformats.org/officeDocument/2006/relationships/tags" Target="../tags/tag276.xml"/><Relationship Id="rId5" Type="http://schemas.openxmlformats.org/officeDocument/2006/relationships/tags" Target="../tags/tag275.xml"/><Relationship Id="rId10" Type="http://schemas.openxmlformats.org/officeDocument/2006/relationships/slideLayout" Target="../slideLayouts/slideLayout14.xml"/><Relationship Id="rId4" Type="http://schemas.openxmlformats.org/officeDocument/2006/relationships/tags" Target="../tags/tag274.xml"/><Relationship Id="rId9" Type="http://schemas.openxmlformats.org/officeDocument/2006/relationships/tags" Target="../tags/tag279.xml"/></Relationships>
</file>

<file path=ppt/slides/_rels/slide33.xml.rels><?xml version="1.0" encoding="UTF-8" standalone="yes"?>
<Relationships xmlns="http://schemas.openxmlformats.org/package/2006/relationships"><Relationship Id="rId8" Type="http://schemas.openxmlformats.org/officeDocument/2006/relationships/tags" Target="../tags/tag287.xml"/><Relationship Id="rId13" Type="http://schemas.openxmlformats.org/officeDocument/2006/relationships/tags" Target="../tags/tag292.xml"/><Relationship Id="rId18" Type="http://schemas.openxmlformats.org/officeDocument/2006/relationships/tags" Target="../tags/tag297.xml"/><Relationship Id="rId3" Type="http://schemas.openxmlformats.org/officeDocument/2006/relationships/tags" Target="../tags/tag282.xml"/><Relationship Id="rId7" Type="http://schemas.openxmlformats.org/officeDocument/2006/relationships/tags" Target="../tags/tag286.xml"/><Relationship Id="rId12" Type="http://schemas.openxmlformats.org/officeDocument/2006/relationships/tags" Target="../tags/tag291.xml"/><Relationship Id="rId17" Type="http://schemas.openxmlformats.org/officeDocument/2006/relationships/tags" Target="../tags/tag296.xml"/><Relationship Id="rId2" Type="http://schemas.openxmlformats.org/officeDocument/2006/relationships/tags" Target="../tags/tag281.xml"/><Relationship Id="rId16" Type="http://schemas.openxmlformats.org/officeDocument/2006/relationships/tags" Target="../tags/tag295.xml"/><Relationship Id="rId20" Type="http://schemas.openxmlformats.org/officeDocument/2006/relationships/slideLayout" Target="../slideLayouts/slideLayout14.xml"/><Relationship Id="rId1" Type="http://schemas.openxmlformats.org/officeDocument/2006/relationships/tags" Target="../tags/tag280.xml"/><Relationship Id="rId6" Type="http://schemas.openxmlformats.org/officeDocument/2006/relationships/tags" Target="../tags/tag285.xml"/><Relationship Id="rId11" Type="http://schemas.openxmlformats.org/officeDocument/2006/relationships/tags" Target="../tags/tag290.xml"/><Relationship Id="rId5" Type="http://schemas.openxmlformats.org/officeDocument/2006/relationships/tags" Target="../tags/tag284.xml"/><Relationship Id="rId15" Type="http://schemas.openxmlformats.org/officeDocument/2006/relationships/tags" Target="../tags/tag294.xml"/><Relationship Id="rId10" Type="http://schemas.openxmlformats.org/officeDocument/2006/relationships/tags" Target="../tags/tag289.xml"/><Relationship Id="rId19" Type="http://schemas.openxmlformats.org/officeDocument/2006/relationships/tags" Target="../tags/tag298.xml"/><Relationship Id="rId4" Type="http://schemas.openxmlformats.org/officeDocument/2006/relationships/tags" Target="../tags/tag283.xml"/><Relationship Id="rId9" Type="http://schemas.openxmlformats.org/officeDocument/2006/relationships/tags" Target="../tags/tag288.xml"/><Relationship Id="rId14" Type="http://schemas.openxmlformats.org/officeDocument/2006/relationships/tags" Target="../tags/tag293.xml"/></Relationships>
</file>

<file path=ppt/slides/_rels/slide34.xml.rels><?xml version="1.0" encoding="UTF-8" standalone="yes"?>
<Relationships xmlns="http://schemas.openxmlformats.org/package/2006/relationships"><Relationship Id="rId3" Type="http://schemas.openxmlformats.org/officeDocument/2006/relationships/tags" Target="../tags/tag301.xml"/><Relationship Id="rId2" Type="http://schemas.openxmlformats.org/officeDocument/2006/relationships/tags" Target="../tags/tag300.xml"/><Relationship Id="rId1" Type="http://schemas.openxmlformats.org/officeDocument/2006/relationships/tags" Target="../tags/tag299.xml"/><Relationship Id="rId4" Type="http://schemas.openxmlformats.org/officeDocument/2006/relationships/slideLayout" Target="../slideLayouts/slideLayout24.xml"/></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303.xml"/><Relationship Id="rId1" Type="http://schemas.openxmlformats.org/officeDocument/2006/relationships/tags" Target="../tags/tag302.xml"/></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tags" Target="../tags/tag304.xml"/></Relationships>
</file>

<file path=ppt/slides/_rels/slide37.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tags" Target="../tags/tag307.xml"/><Relationship Id="rId7" Type="http://schemas.openxmlformats.org/officeDocument/2006/relationships/image" Target="../media/image23.jpeg"/><Relationship Id="rId2" Type="http://schemas.openxmlformats.org/officeDocument/2006/relationships/tags" Target="../tags/tag306.xml"/><Relationship Id="rId1" Type="http://schemas.openxmlformats.org/officeDocument/2006/relationships/tags" Target="../tags/tag305.xml"/><Relationship Id="rId6" Type="http://schemas.openxmlformats.org/officeDocument/2006/relationships/slideLayout" Target="../slideLayouts/slideLayout14.xml"/><Relationship Id="rId5" Type="http://schemas.openxmlformats.org/officeDocument/2006/relationships/tags" Target="../tags/tag309.xml"/><Relationship Id="rId4" Type="http://schemas.openxmlformats.org/officeDocument/2006/relationships/tags" Target="../tags/tag308.xml"/><Relationship Id="rId9" Type="http://schemas.openxmlformats.org/officeDocument/2006/relationships/image" Target="../media/image25.png"/></Relationships>
</file>

<file path=ppt/slides/_rels/slide38.xml.rels><?xml version="1.0" encoding="UTF-8" standalone="yes"?>
<Relationships xmlns="http://schemas.openxmlformats.org/package/2006/relationships"><Relationship Id="rId8" Type="http://schemas.openxmlformats.org/officeDocument/2006/relationships/tags" Target="../tags/tag317.xml"/><Relationship Id="rId3" Type="http://schemas.openxmlformats.org/officeDocument/2006/relationships/tags" Target="../tags/tag312.xml"/><Relationship Id="rId7" Type="http://schemas.openxmlformats.org/officeDocument/2006/relationships/tags" Target="../tags/tag316.xml"/><Relationship Id="rId2" Type="http://schemas.openxmlformats.org/officeDocument/2006/relationships/tags" Target="../tags/tag311.xml"/><Relationship Id="rId1" Type="http://schemas.openxmlformats.org/officeDocument/2006/relationships/tags" Target="../tags/tag310.xml"/><Relationship Id="rId6" Type="http://schemas.openxmlformats.org/officeDocument/2006/relationships/tags" Target="../tags/tag315.xml"/><Relationship Id="rId5" Type="http://schemas.openxmlformats.org/officeDocument/2006/relationships/tags" Target="../tags/tag314.xml"/><Relationship Id="rId10" Type="http://schemas.openxmlformats.org/officeDocument/2006/relationships/slideLayout" Target="../slideLayouts/slideLayout14.xml"/><Relationship Id="rId4" Type="http://schemas.openxmlformats.org/officeDocument/2006/relationships/tags" Target="../tags/tag313.xml"/><Relationship Id="rId9" Type="http://schemas.openxmlformats.org/officeDocument/2006/relationships/tags" Target="../tags/tag318.xml"/></Relationships>
</file>

<file path=ppt/slides/_rels/slide39.xml.rels><?xml version="1.0" encoding="UTF-8" standalone="yes"?>
<Relationships xmlns="http://schemas.openxmlformats.org/package/2006/relationships"><Relationship Id="rId8" Type="http://schemas.openxmlformats.org/officeDocument/2006/relationships/tags" Target="../tags/tag326.xml"/><Relationship Id="rId13" Type="http://schemas.openxmlformats.org/officeDocument/2006/relationships/tags" Target="../tags/tag331.xml"/><Relationship Id="rId18" Type="http://schemas.openxmlformats.org/officeDocument/2006/relationships/slideLayout" Target="../slideLayouts/slideLayout14.xml"/><Relationship Id="rId3" Type="http://schemas.openxmlformats.org/officeDocument/2006/relationships/tags" Target="../tags/tag321.xml"/><Relationship Id="rId7" Type="http://schemas.openxmlformats.org/officeDocument/2006/relationships/tags" Target="../tags/tag325.xml"/><Relationship Id="rId12" Type="http://schemas.openxmlformats.org/officeDocument/2006/relationships/tags" Target="../tags/tag330.xml"/><Relationship Id="rId17" Type="http://schemas.openxmlformats.org/officeDocument/2006/relationships/tags" Target="../tags/tag335.xml"/><Relationship Id="rId2" Type="http://schemas.openxmlformats.org/officeDocument/2006/relationships/tags" Target="../tags/tag320.xml"/><Relationship Id="rId16" Type="http://schemas.openxmlformats.org/officeDocument/2006/relationships/tags" Target="../tags/tag334.xml"/><Relationship Id="rId1" Type="http://schemas.openxmlformats.org/officeDocument/2006/relationships/tags" Target="../tags/tag319.xml"/><Relationship Id="rId6" Type="http://schemas.openxmlformats.org/officeDocument/2006/relationships/tags" Target="../tags/tag324.xml"/><Relationship Id="rId11" Type="http://schemas.openxmlformats.org/officeDocument/2006/relationships/tags" Target="../tags/tag329.xml"/><Relationship Id="rId5" Type="http://schemas.openxmlformats.org/officeDocument/2006/relationships/tags" Target="../tags/tag323.xml"/><Relationship Id="rId15" Type="http://schemas.openxmlformats.org/officeDocument/2006/relationships/tags" Target="../tags/tag333.xml"/><Relationship Id="rId10" Type="http://schemas.openxmlformats.org/officeDocument/2006/relationships/tags" Target="../tags/tag328.xml"/><Relationship Id="rId4" Type="http://schemas.openxmlformats.org/officeDocument/2006/relationships/tags" Target="../tags/tag322.xml"/><Relationship Id="rId9" Type="http://schemas.openxmlformats.org/officeDocument/2006/relationships/tags" Target="../tags/tag327.xml"/><Relationship Id="rId14" Type="http://schemas.openxmlformats.org/officeDocument/2006/relationships/tags" Target="../tags/tag332.xml"/></Relationships>
</file>

<file path=ppt/slides/_rels/slide4.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8" Type="http://schemas.openxmlformats.org/officeDocument/2006/relationships/tags" Target="../tags/tag343.xml"/><Relationship Id="rId13" Type="http://schemas.openxmlformats.org/officeDocument/2006/relationships/tags" Target="../tags/tag348.xml"/><Relationship Id="rId3" Type="http://schemas.openxmlformats.org/officeDocument/2006/relationships/tags" Target="../tags/tag338.xml"/><Relationship Id="rId7" Type="http://schemas.openxmlformats.org/officeDocument/2006/relationships/tags" Target="../tags/tag342.xml"/><Relationship Id="rId12" Type="http://schemas.openxmlformats.org/officeDocument/2006/relationships/tags" Target="../tags/tag347.xml"/><Relationship Id="rId2" Type="http://schemas.openxmlformats.org/officeDocument/2006/relationships/tags" Target="../tags/tag337.xml"/><Relationship Id="rId1" Type="http://schemas.openxmlformats.org/officeDocument/2006/relationships/tags" Target="../tags/tag336.xml"/><Relationship Id="rId6" Type="http://schemas.openxmlformats.org/officeDocument/2006/relationships/tags" Target="../tags/tag341.xml"/><Relationship Id="rId11" Type="http://schemas.openxmlformats.org/officeDocument/2006/relationships/tags" Target="../tags/tag346.xml"/><Relationship Id="rId5" Type="http://schemas.openxmlformats.org/officeDocument/2006/relationships/tags" Target="../tags/tag340.xml"/><Relationship Id="rId10" Type="http://schemas.openxmlformats.org/officeDocument/2006/relationships/tags" Target="../tags/tag345.xml"/><Relationship Id="rId4" Type="http://schemas.openxmlformats.org/officeDocument/2006/relationships/tags" Target="../tags/tag339.xml"/><Relationship Id="rId9" Type="http://schemas.openxmlformats.org/officeDocument/2006/relationships/tags" Target="../tags/tag344.xml"/><Relationship Id="rId14" Type="http://schemas.openxmlformats.org/officeDocument/2006/relationships/slideLayout" Target="../slideLayouts/slideLayout14.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0" y="2708933"/>
            <a:ext cx="11759600" cy="3477875"/>
          </a:xfrm>
          <a:prstGeom prst="rect">
            <a:avLst/>
          </a:prstGeom>
          <a:noFill/>
        </p:spPr>
        <p:txBody>
          <a:bodyPr wrap="square" rtlCol="0">
            <a:spAutoFit/>
          </a:bodyPr>
          <a:lstStyle/>
          <a:p>
            <a:r>
              <a:rPr lang="zh-CN" altLang="en-US" sz="4400" b="1" dirty="0" smtClean="0"/>
              <a:t>迅速准备上课物品：</a:t>
            </a:r>
            <a:endParaRPr lang="en-US" altLang="zh-CN" sz="4400" b="1" dirty="0" smtClean="0"/>
          </a:p>
          <a:p>
            <a:r>
              <a:rPr lang="en-US" altLang="zh-CN" sz="4400" b="1" dirty="0" smtClean="0"/>
              <a:t>1</a:t>
            </a:r>
            <a:r>
              <a:rPr lang="zh-CN" altLang="en-US" sz="4400" b="1" dirty="0" smtClean="0"/>
              <a:t>、桃岛</a:t>
            </a:r>
            <a:r>
              <a:rPr lang="en-US" altLang="zh-CN" sz="4400" b="1" dirty="0" smtClean="0"/>
              <a:t>4</a:t>
            </a:r>
            <a:r>
              <a:rPr lang="zh-CN" altLang="en-US" sz="4400" b="1" dirty="0" smtClean="0"/>
              <a:t>期断句</a:t>
            </a:r>
            <a:r>
              <a:rPr lang="en-US" altLang="zh-CN" sz="4400" b="1" dirty="0" smtClean="0"/>
              <a:t>-</a:t>
            </a:r>
            <a:r>
              <a:rPr lang="zh-CN" altLang="en-US" sz="4400" b="1" dirty="0" smtClean="0"/>
              <a:t>翻译</a:t>
            </a:r>
            <a:endParaRPr lang="en-US" altLang="zh-CN" sz="4400" b="1" dirty="0" smtClean="0"/>
          </a:p>
          <a:p>
            <a:r>
              <a:rPr lang="en-US" altLang="zh-CN" sz="4400" b="1" dirty="0" smtClean="0"/>
              <a:t>2</a:t>
            </a:r>
            <a:r>
              <a:rPr lang="zh-CN" altLang="en-US" sz="4400" b="1" dirty="0" smtClean="0"/>
              <a:t>、课本</a:t>
            </a:r>
            <a:r>
              <a:rPr lang="en-US" altLang="zh-CN" sz="4400" b="1" dirty="0" smtClean="0"/>
              <a:t>《</a:t>
            </a:r>
            <a:r>
              <a:rPr lang="zh-CN" altLang="en-US" sz="4400" b="1" dirty="0" smtClean="0"/>
              <a:t>反对党八股</a:t>
            </a:r>
            <a:r>
              <a:rPr lang="en-US" altLang="zh-CN" sz="4400" b="1" dirty="0" smtClean="0"/>
              <a:t>》</a:t>
            </a:r>
          </a:p>
          <a:p>
            <a:r>
              <a:rPr lang="en-US" altLang="zh-CN" sz="4400" b="1" dirty="0" smtClean="0"/>
              <a:t>3</a:t>
            </a:r>
            <a:r>
              <a:rPr lang="zh-CN" altLang="en-US" sz="4400" b="1" dirty="0" smtClean="0"/>
              <a:t>、双成学案</a:t>
            </a:r>
            <a:endParaRPr lang="en-US" altLang="zh-CN" sz="4400" b="1" dirty="0" smtClean="0"/>
          </a:p>
          <a:p>
            <a:r>
              <a:rPr lang="en-US" altLang="zh-CN" sz="4400" b="1" dirty="0" smtClean="0"/>
              <a:t>4</a:t>
            </a:r>
            <a:r>
              <a:rPr lang="zh-CN" altLang="en-US" sz="4400" b="1" dirty="0" smtClean="0"/>
              <a:t>、</a:t>
            </a:r>
            <a:r>
              <a:rPr lang="en-US" altLang="zh-CN" sz="4400" b="1" dirty="0" smtClean="0"/>
              <a:t>《</a:t>
            </a:r>
            <a:r>
              <a:rPr lang="zh-CN" altLang="en-US" sz="4400" b="1" dirty="0" smtClean="0"/>
              <a:t>五三</a:t>
            </a:r>
            <a:r>
              <a:rPr lang="en-US" altLang="zh-CN" sz="4400" b="1" dirty="0" smtClean="0"/>
              <a:t>》</a:t>
            </a:r>
            <a:endParaRPr lang="zh-CN" altLang="en-US" sz="4400" b="1" dirty="0"/>
          </a:p>
        </p:txBody>
      </p:sp>
      <p:sp>
        <p:nvSpPr>
          <p:cNvPr id="5" name="TextBox 4"/>
          <p:cNvSpPr txBox="1"/>
          <p:nvPr/>
        </p:nvSpPr>
        <p:spPr>
          <a:xfrm>
            <a:off x="190528" y="110242"/>
            <a:ext cx="11759598" cy="1785104"/>
          </a:xfrm>
          <a:prstGeom prst="rect">
            <a:avLst/>
          </a:prstGeom>
          <a:noFill/>
        </p:spPr>
        <p:txBody>
          <a:bodyPr wrap="square" rtlCol="0">
            <a:spAutoFit/>
          </a:bodyPr>
          <a:lstStyle/>
          <a:p>
            <a:r>
              <a:rPr lang="zh-CN" altLang="en-US" sz="4400" b="1" dirty="0" smtClean="0">
                <a:latin typeface="华文中宋" pitchFamily="2" charset="-122"/>
                <a:ea typeface="华文中宋" pitchFamily="2" charset="-122"/>
              </a:rPr>
              <a:t>动手、动脑、动口</a:t>
            </a:r>
            <a:endParaRPr lang="en-US" altLang="zh-CN" sz="4400" b="1" dirty="0" smtClean="0">
              <a:latin typeface="华文中宋" pitchFamily="2" charset="-122"/>
              <a:ea typeface="华文中宋" pitchFamily="2" charset="-122"/>
            </a:endParaRPr>
          </a:p>
          <a:p>
            <a:endParaRPr lang="en-US" altLang="zh-CN" sz="2200" b="1" dirty="0" smtClean="0">
              <a:latin typeface="华文中宋" pitchFamily="2" charset="-122"/>
              <a:ea typeface="华文中宋" pitchFamily="2" charset="-122"/>
            </a:endParaRPr>
          </a:p>
          <a:p>
            <a:r>
              <a:rPr lang="zh-CN" altLang="en-US" sz="4400" b="1" dirty="0" smtClean="0">
                <a:latin typeface="华文中宋" pitchFamily="2" charset="-122"/>
                <a:ea typeface="华文中宋" pitchFamily="2" charset="-122"/>
              </a:rPr>
              <a:t>严肃活泼，心有目标，勤敏守纪</a:t>
            </a:r>
            <a:endParaRPr lang="zh-CN" altLang="en-US" sz="4400" b="1" dirty="0">
              <a:latin typeface="华文中宋" pitchFamily="2" charset="-122"/>
              <a:ea typeface="华文中宋" pitchFamily="2" charset="-122"/>
            </a:endParaRPr>
          </a:p>
        </p:txBody>
      </p:sp>
    </p:spTree>
    <p:extLst>
      <p:ext uri="{BB962C8B-B14F-4D97-AF65-F5344CB8AC3E}">
        <p14:creationId xmlns="" xmlns:p14="http://schemas.microsoft.com/office/powerpoint/2010/main" val="353962434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0" y="0"/>
            <a:ext cx="12190413" cy="68580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397297386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6075600" y="1453567"/>
            <a:ext cx="6075600" cy="5404433"/>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0" y="260661"/>
            <a:ext cx="12151199" cy="938719"/>
          </a:xfrm>
          <a:prstGeom prst="rect">
            <a:avLst/>
          </a:prstGeom>
          <a:noFill/>
        </p:spPr>
        <p:txBody>
          <a:bodyPr wrap="square" rtlCol="0">
            <a:spAutoFit/>
          </a:bodyPr>
          <a:lstStyle/>
          <a:p>
            <a:pPr algn="ctr"/>
            <a:r>
              <a:rPr lang="en-US" altLang="zh-CN" sz="5500" b="1" dirty="0" smtClean="0">
                <a:effectLst>
                  <a:outerShdw blurRad="38100" dist="38100" dir="2700000" algn="tl">
                    <a:srgbClr val="000000">
                      <a:alpha val="43137"/>
                    </a:srgbClr>
                  </a:outerShdw>
                </a:effectLst>
              </a:rPr>
              <a:t>1</a:t>
            </a:r>
            <a:r>
              <a:rPr lang="zh-CN" altLang="en-US" sz="5500" b="1" dirty="0" smtClean="0">
                <a:effectLst>
                  <a:outerShdw blurRad="38100" dist="38100" dir="2700000" algn="tl">
                    <a:srgbClr val="000000">
                      <a:alpha val="43137"/>
                    </a:srgbClr>
                  </a:outerShdw>
                </a:effectLst>
              </a:rPr>
              <a:t>班语文期中守护者</a:t>
            </a:r>
            <a:endParaRPr lang="zh-CN" altLang="en-US" sz="5500" b="1" dirty="0">
              <a:effectLst>
                <a:outerShdw blurRad="38100" dist="38100" dir="2700000" algn="tl">
                  <a:srgbClr val="000000">
                    <a:alpha val="43137"/>
                  </a:srgbClr>
                </a:outerShdw>
              </a:effectLst>
            </a:endParaRPr>
          </a:p>
        </p:txBody>
      </p:sp>
      <p:pic>
        <p:nvPicPr>
          <p:cNvPr id="2053" name="Picture 5"/>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450984" y="1453567"/>
            <a:ext cx="5624617" cy="5374654"/>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154779345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33900" y="0"/>
            <a:ext cx="12224313" cy="68580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212071218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9" name="Picture 3"/>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623312" y="668519"/>
            <a:ext cx="3743929" cy="6189481"/>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4100" name="Picture 4"/>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7055189" y="668519"/>
            <a:ext cx="3839927" cy="6189481"/>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105584617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gradFill flip="none" rotWithShape="1">
          <a:gsLst>
            <a:gs pos="8000">
              <a:srgbClr val="FF0000"/>
            </a:gs>
            <a:gs pos="89000">
              <a:srgbClr val="D4DEFF"/>
            </a:gs>
            <a:gs pos="83000">
              <a:srgbClr val="D4DEFF"/>
            </a:gs>
            <a:gs pos="100000">
              <a:srgbClr val="96AB94"/>
            </a:gs>
          </a:gsLst>
          <a:lin ang="2700000" scaled="1"/>
          <a:tileRect/>
        </a:gradFill>
        <a:effectLst/>
      </p:bgPr>
    </p:bg>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340544" y="332657"/>
            <a:ext cx="11849872" cy="637850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336236918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gradFill>
          <a:gsLst>
            <a:gs pos="10000">
              <a:schemeClr val="accent6">
                <a:lumMod val="75000"/>
              </a:schemeClr>
            </a:gs>
            <a:gs pos="91000">
              <a:srgbClr val="D4DEFF"/>
            </a:gs>
          </a:gsLst>
          <a:lin ang="2700000" scaled="0"/>
        </a:gradFill>
        <a:effectLst/>
      </p:bgPr>
    </p:bg>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3025" y="25743"/>
            <a:ext cx="12187389" cy="6832259"/>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276217490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91319" y="260648"/>
            <a:ext cx="11711777" cy="1143000"/>
          </a:xfrm>
        </p:spPr>
        <p:txBody>
          <a:bodyPr>
            <a:normAutofit/>
          </a:bodyPr>
          <a:lstStyle/>
          <a:p>
            <a:r>
              <a:rPr lang="en-US" altLang="zh-CN" sz="5500" dirty="0" smtClean="0"/>
              <a:t>1</a:t>
            </a:r>
            <a:r>
              <a:rPr lang="zh-CN" altLang="en-US" sz="5500" dirty="0" smtClean="0"/>
              <a:t>班语文期中受保护名单</a:t>
            </a:r>
            <a:endParaRPr lang="zh-CN" altLang="en-US" sz="5500" dirty="0"/>
          </a:p>
        </p:txBody>
      </p:sp>
      <p:sp>
        <p:nvSpPr>
          <p:cNvPr id="4" name="TextBox 3"/>
          <p:cNvSpPr txBox="1"/>
          <p:nvPr/>
        </p:nvSpPr>
        <p:spPr>
          <a:xfrm>
            <a:off x="34134" y="1916845"/>
            <a:ext cx="11807775" cy="2800767"/>
          </a:xfrm>
          <a:prstGeom prst="rect">
            <a:avLst/>
          </a:prstGeom>
          <a:noFill/>
        </p:spPr>
        <p:txBody>
          <a:bodyPr wrap="square" rtlCol="0">
            <a:spAutoFit/>
          </a:bodyPr>
          <a:lstStyle/>
          <a:p>
            <a:r>
              <a:rPr lang="zh-CN" altLang="en-US" sz="4400" b="1" dirty="0" smtClean="0"/>
              <a:t>              定目标 ，用行动</a:t>
            </a:r>
            <a:endParaRPr lang="en-US" altLang="zh-CN" sz="4400" b="1" dirty="0" smtClean="0"/>
          </a:p>
          <a:p>
            <a:r>
              <a:rPr lang="zh-CN" altLang="en-US" sz="4400" b="1" dirty="0"/>
              <a:t> </a:t>
            </a:r>
            <a:r>
              <a:rPr lang="zh-CN" altLang="en-US" sz="4400" b="1" dirty="0" smtClean="0"/>
              <a:t>  争取能为班级、为自己、为家庭、为梦想贡献自己力所能及的力量，</a:t>
            </a:r>
            <a:r>
              <a:rPr lang="zh-CN" altLang="en-US" sz="4400" b="1" dirty="0"/>
              <a:t>加油，努力</a:t>
            </a:r>
            <a:r>
              <a:rPr lang="zh-CN" altLang="en-US" sz="4400" b="1" dirty="0" smtClean="0"/>
              <a:t>，就一定可以</a:t>
            </a:r>
            <a:endParaRPr lang="zh-CN" altLang="en-US" sz="4400" b="1" dirty="0"/>
          </a:p>
        </p:txBody>
      </p:sp>
    </p:spTree>
    <p:extLst>
      <p:ext uri="{BB962C8B-B14F-4D97-AF65-F5344CB8AC3E}">
        <p14:creationId xmlns="" xmlns:p14="http://schemas.microsoft.com/office/powerpoint/2010/main" val="130807505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gradFill>
          <a:gsLst>
            <a:gs pos="1000">
              <a:schemeClr val="bg2">
                <a:lumMod val="50000"/>
              </a:schemeClr>
            </a:gs>
            <a:gs pos="25000">
              <a:srgbClr val="D4DEFF"/>
            </a:gs>
          </a:gsLst>
          <a:lin ang="2700000" scaled="0"/>
        </a:gradFill>
        <a:effectLst/>
      </p:bgPr>
    </p:bg>
    <p:spTree>
      <p:nvGrpSpPr>
        <p:cNvPr id="1" name=""/>
        <p:cNvGrpSpPr/>
        <p:nvPr/>
      </p:nvGrpSpPr>
      <p:grpSpPr>
        <a:xfrm>
          <a:off x="0" y="0"/>
          <a:ext cx="0" cy="0"/>
          <a:chOff x="0" y="0"/>
          <a:chExt cx="0" cy="0"/>
        </a:xfrm>
      </p:grpSpPr>
      <p:pic>
        <p:nvPicPr>
          <p:cNvPr id="6147" name="Picture 3"/>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36926" y="0"/>
            <a:ext cx="12084019" cy="674136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336236918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31951" y="116632"/>
            <a:ext cx="12222373" cy="640871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171216536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gradFill>
          <a:gsLst>
            <a:gs pos="0">
              <a:schemeClr val="bg1">
                <a:tint val="100000"/>
                <a:shade val="100000"/>
                <a:hueMod val="100000"/>
                <a:satMod val="150000"/>
              </a:schemeClr>
            </a:gs>
            <a:gs pos="55000">
              <a:schemeClr val="bg1">
                <a:tint val="100000"/>
                <a:shade val="90000"/>
                <a:hueMod val="100000"/>
                <a:satMod val="375000"/>
              </a:schemeClr>
            </a:gs>
            <a:gs pos="100000">
              <a:schemeClr val="bg2">
                <a:tint val="88000"/>
                <a:shade val="100000"/>
                <a:hueMod val="100000"/>
                <a:satMod val="500000"/>
              </a:schemeClr>
            </a:gs>
          </a:gsLst>
          <a:lin ang="5400000" scaled="1"/>
        </a:gradFill>
        <a:effectLst/>
      </p:bgPr>
    </p:bg>
    <p:spTree>
      <p:nvGrpSpPr>
        <p:cNvPr id="1" name=""/>
        <p:cNvGrpSpPr/>
        <p:nvPr/>
      </p:nvGrpSpPr>
      <p:grpSpPr>
        <a:xfrm>
          <a:off x="0" y="0"/>
          <a:ext cx="0" cy="0"/>
          <a:chOff x="0" y="0"/>
          <a:chExt cx="0" cy="0"/>
        </a:xfrm>
      </p:grpSpPr>
      <p:pic>
        <p:nvPicPr>
          <p:cNvPr id="8195" name="Picture 3"/>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22032" y="0"/>
            <a:ext cx="12168381" cy="659735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276217490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F0000"/>
        </a:solidFill>
        <a:effectLst/>
      </p:bgPr>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6075600" y="1453567"/>
            <a:ext cx="6075600" cy="5404433"/>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0" y="260661"/>
            <a:ext cx="12151199" cy="938719"/>
          </a:xfrm>
          <a:prstGeom prst="rect">
            <a:avLst/>
          </a:prstGeom>
          <a:noFill/>
        </p:spPr>
        <p:txBody>
          <a:bodyPr wrap="square" rtlCol="0">
            <a:spAutoFit/>
          </a:bodyPr>
          <a:lstStyle/>
          <a:p>
            <a:pPr algn="ctr"/>
            <a:r>
              <a:rPr lang="en-US" altLang="zh-CN" sz="5500" b="1" dirty="0">
                <a:effectLst>
                  <a:outerShdw blurRad="38100" dist="38100" dir="2700000" algn="tl">
                    <a:srgbClr val="000000">
                      <a:alpha val="43137"/>
                    </a:srgbClr>
                  </a:outerShdw>
                </a:effectLst>
              </a:rPr>
              <a:t>2</a:t>
            </a:r>
            <a:r>
              <a:rPr lang="zh-CN" altLang="en-US" sz="5500" b="1" dirty="0" smtClean="0">
                <a:effectLst>
                  <a:outerShdw blurRad="38100" dist="38100" dir="2700000" algn="tl">
                    <a:srgbClr val="000000">
                      <a:alpha val="43137"/>
                    </a:srgbClr>
                  </a:outerShdw>
                </a:effectLst>
              </a:rPr>
              <a:t>班语文期中守护者</a:t>
            </a:r>
            <a:endParaRPr lang="zh-CN" altLang="en-US" sz="5500" b="1" dirty="0">
              <a:effectLst>
                <a:outerShdw blurRad="38100" dist="38100" dir="2700000" algn="tl">
                  <a:srgbClr val="000000">
                    <a:alpha val="43137"/>
                  </a:srgbClr>
                </a:outerShdw>
              </a:effectLst>
            </a:endParaRPr>
          </a:p>
        </p:txBody>
      </p:sp>
      <p:pic>
        <p:nvPicPr>
          <p:cNvPr id="2053" name="Picture 5"/>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450984" y="1453567"/>
            <a:ext cx="5624617" cy="5374654"/>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53877892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910630" y="260648"/>
            <a:ext cx="10297145" cy="9741128"/>
          </a:xfrm>
          <a:prstGeom prst="rect">
            <a:avLst/>
          </a:prstGeom>
          <a:noFill/>
        </p:spPr>
        <p:txBody>
          <a:bodyPr wrap="square" rtlCol="0">
            <a:spAutoFit/>
          </a:bodyPr>
          <a:lstStyle/>
          <a:p>
            <a:r>
              <a:rPr lang="zh-CN" altLang="en-US" sz="3300" dirty="0" smtClean="0"/>
              <a:t>天地考试</a:t>
            </a:r>
            <a:r>
              <a:rPr lang="en-US" altLang="zh-CN" sz="3300" dirty="0" smtClean="0"/>
              <a:t>——</a:t>
            </a:r>
            <a:r>
              <a:rPr lang="zh-CN" altLang="en-US" sz="3300" dirty="0" smtClean="0"/>
              <a:t>作文题（不合格则退出历史舞台）</a:t>
            </a:r>
            <a:endParaRPr lang="en-US" altLang="zh-CN" sz="3300" dirty="0" smtClean="0"/>
          </a:p>
          <a:p>
            <a:endParaRPr lang="en-US" altLang="zh-CN" sz="3300" dirty="0" smtClean="0">
              <a:latin typeface="+mn-ea"/>
            </a:endParaRPr>
          </a:p>
          <a:p>
            <a:r>
              <a:rPr lang="zh-CN" altLang="en-US" sz="3300" dirty="0" smtClean="0">
                <a:latin typeface="楷体" pitchFamily="49" charset="-122"/>
                <a:ea typeface="楷体" pitchFamily="49" charset="-122"/>
              </a:rPr>
              <a:t>材料</a:t>
            </a:r>
            <a:r>
              <a:rPr lang="en-US" altLang="zh-CN" sz="3300" dirty="0" smtClean="0">
                <a:latin typeface="楷体" pitchFamily="49" charset="-122"/>
                <a:ea typeface="楷体" pitchFamily="49" charset="-122"/>
              </a:rPr>
              <a:t>1</a:t>
            </a:r>
            <a:r>
              <a:rPr lang="zh-CN" altLang="en-US" sz="3300" dirty="0" smtClean="0">
                <a:latin typeface="楷体" pitchFamily="49" charset="-122"/>
                <a:ea typeface="楷体" pitchFamily="49" charset="-122"/>
              </a:rPr>
              <a:t>：党内存在着诸多落后力量及思想、行为</a:t>
            </a:r>
            <a:endParaRPr lang="en-US" altLang="zh-CN" sz="3300" dirty="0" smtClean="0">
              <a:latin typeface="楷体" pitchFamily="49" charset="-122"/>
              <a:ea typeface="楷体" pitchFamily="49" charset="-122"/>
            </a:endParaRPr>
          </a:p>
          <a:p>
            <a:r>
              <a:rPr lang="zh-CN" altLang="en-US" sz="3300" dirty="0" smtClean="0">
                <a:latin typeface="楷体" pitchFamily="49" charset="-122"/>
                <a:ea typeface="楷体" pitchFamily="49" charset="-122"/>
              </a:rPr>
              <a:t>材料</a:t>
            </a:r>
            <a:r>
              <a:rPr lang="en-US" altLang="zh-CN" sz="3300" dirty="0" smtClean="0">
                <a:latin typeface="楷体" pitchFamily="49" charset="-122"/>
                <a:ea typeface="楷体" pitchFamily="49" charset="-122"/>
              </a:rPr>
              <a:t>2</a:t>
            </a:r>
            <a:r>
              <a:rPr lang="zh-CN" altLang="en-US" sz="3300" dirty="0" smtClean="0">
                <a:latin typeface="楷体" pitchFamily="49" charset="-122"/>
                <a:ea typeface="楷体" pitchFamily="49" charset="-122"/>
              </a:rPr>
              <a:t>：党员来自社会各个阶层，带来了出身阶级的习气</a:t>
            </a:r>
            <a:endParaRPr lang="en-US" altLang="zh-CN" sz="3300" dirty="0" smtClean="0">
              <a:latin typeface="楷体" pitchFamily="49" charset="-122"/>
              <a:ea typeface="楷体" pitchFamily="49" charset="-122"/>
            </a:endParaRPr>
          </a:p>
          <a:p>
            <a:r>
              <a:rPr lang="zh-CN" altLang="en-US" sz="3300" dirty="0" smtClean="0">
                <a:latin typeface="楷体" pitchFamily="49" charset="-122"/>
                <a:ea typeface="楷体" pitchFamily="49" charset="-122"/>
              </a:rPr>
              <a:t>材</a:t>
            </a:r>
            <a:r>
              <a:rPr lang="zh-CN" altLang="en-US" sz="3300" dirty="0" smtClean="0">
                <a:latin typeface="楷体" pitchFamily="49" charset="-122"/>
                <a:ea typeface="楷体" pitchFamily="49" charset="-122"/>
              </a:rPr>
              <a:t>料</a:t>
            </a:r>
            <a:r>
              <a:rPr lang="en-US" altLang="zh-CN" sz="3300" dirty="0" smtClean="0">
                <a:latin typeface="楷体" pitchFamily="49" charset="-122"/>
                <a:ea typeface="楷体" pitchFamily="49" charset="-122"/>
              </a:rPr>
              <a:t>3</a:t>
            </a:r>
            <a:r>
              <a:rPr lang="zh-CN" altLang="en-US" sz="3300" dirty="0" smtClean="0">
                <a:latin typeface="楷体" pitchFamily="49" charset="-122"/>
                <a:ea typeface="楷体" pitchFamily="49" charset="-122"/>
              </a:rPr>
              <a:t>：</a:t>
            </a:r>
            <a:r>
              <a:rPr lang="zh-CN" altLang="en-US" sz="3300" dirty="0" smtClean="0">
                <a:latin typeface="楷体" pitchFamily="49" charset="-122"/>
                <a:ea typeface="楷体" pitchFamily="49" charset="-122"/>
              </a:rPr>
              <a:t>利益、习性、思想、经历、阶级出身与主观局限性等因素，导致行为不先进，不能团结群众，不不利于党的进步和战斗，写作行为是诸多行为之一，土八股是具体写作弊病</a:t>
            </a:r>
            <a:endParaRPr lang="en-US" altLang="zh-CN" sz="3300" dirty="0" smtClean="0">
              <a:latin typeface="楷体" pitchFamily="49" charset="-122"/>
              <a:ea typeface="楷体" pitchFamily="49" charset="-122"/>
            </a:endParaRPr>
          </a:p>
          <a:p>
            <a:r>
              <a:rPr lang="zh-CN" altLang="en-US" sz="3300" dirty="0" smtClean="0">
                <a:latin typeface="楷体" pitchFamily="49" charset="-122"/>
                <a:ea typeface="楷体" pitchFamily="49" charset="-122"/>
              </a:rPr>
              <a:t>材</a:t>
            </a:r>
            <a:r>
              <a:rPr lang="zh-CN" altLang="en-US" sz="3300" dirty="0" smtClean="0">
                <a:latin typeface="楷体" pitchFamily="49" charset="-122"/>
                <a:ea typeface="楷体" pitchFamily="49" charset="-122"/>
              </a:rPr>
              <a:t>料</a:t>
            </a:r>
            <a:r>
              <a:rPr lang="en-US" altLang="zh-CN" sz="3300" dirty="0" smtClean="0">
                <a:latin typeface="楷体" pitchFamily="49" charset="-122"/>
                <a:ea typeface="楷体" pitchFamily="49" charset="-122"/>
              </a:rPr>
              <a:t>4</a:t>
            </a:r>
            <a:r>
              <a:rPr lang="zh-CN" altLang="en-US" sz="3300" dirty="0" smtClean="0">
                <a:latin typeface="楷体" pitchFamily="49" charset="-122"/>
                <a:ea typeface="楷体" pitchFamily="49" charset="-122"/>
              </a:rPr>
              <a:t>：</a:t>
            </a:r>
            <a:r>
              <a:rPr lang="zh-CN" altLang="en-US" sz="3300" dirty="0" smtClean="0">
                <a:latin typeface="楷体" pitchFamily="49" charset="-122"/>
                <a:ea typeface="楷体" pitchFamily="49" charset="-122"/>
              </a:rPr>
              <a:t>王明为代表的海归派是党内重要派系，其解决问题能力不强，却挟洋自重，拥趸甚多，严重威胁党的团结和能力发</a:t>
            </a:r>
            <a:r>
              <a:rPr lang="zh-CN" altLang="en-US" sz="3300" dirty="0" smtClean="0">
                <a:latin typeface="楷体" pitchFamily="49" charset="-122"/>
                <a:ea typeface="楷体" pitchFamily="49" charset="-122"/>
              </a:rPr>
              <a:t>展</a:t>
            </a:r>
            <a:endParaRPr lang="en-US" altLang="zh-CN" sz="3300" dirty="0" smtClean="0">
              <a:latin typeface="楷体" pitchFamily="49" charset="-122"/>
              <a:ea typeface="楷体" pitchFamily="49" charset="-122"/>
            </a:endParaRPr>
          </a:p>
          <a:p>
            <a:endParaRPr lang="en-US" altLang="zh-CN" sz="3300" dirty="0" smtClean="0">
              <a:latin typeface="楷体" pitchFamily="49" charset="-122"/>
              <a:ea typeface="楷体" pitchFamily="49" charset="-122"/>
            </a:endParaRPr>
          </a:p>
          <a:p>
            <a:r>
              <a:rPr lang="en-US" altLang="zh-CN" sz="3300" dirty="0" smtClean="0">
                <a:latin typeface="楷体" pitchFamily="49" charset="-122"/>
                <a:ea typeface="楷体" pitchFamily="49" charset="-122"/>
              </a:rPr>
              <a:t>   </a:t>
            </a:r>
          </a:p>
          <a:p>
            <a:endParaRPr lang="en-US" altLang="zh-CN" sz="3300" dirty="0" smtClean="0">
              <a:latin typeface="楷体" pitchFamily="49" charset="-122"/>
              <a:ea typeface="楷体" pitchFamily="49" charset="-122"/>
            </a:endParaRPr>
          </a:p>
          <a:p>
            <a:endParaRPr lang="en-US" altLang="zh-CN" sz="3300" dirty="0" smtClean="0">
              <a:latin typeface="楷体" pitchFamily="49" charset="-122"/>
              <a:ea typeface="楷体" pitchFamily="49" charset="-122"/>
            </a:endParaRPr>
          </a:p>
          <a:p>
            <a:endParaRPr lang="en-US" altLang="zh-CN" sz="3300" dirty="0" smtClean="0"/>
          </a:p>
          <a:p>
            <a:endParaRPr lang="en-US" altLang="zh-CN" sz="3300" dirty="0" smtClean="0"/>
          </a:p>
          <a:p>
            <a:endParaRPr lang="zh-CN" altLang="en-US" sz="3300"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p15="http://schemas.microsoft.com/office/powerpoint/2012/main" xmlns:p14="http://schemas.microsoft.com/office/powerpoint/2010/main" xmlns="" id="{990BC0FA-45C5-4EE5-908F-08828005F43D}"/>
              </a:ext>
            </a:extLst>
          </p:cNvPr>
          <p:cNvSpPr>
            <a:spLocks noGrp="1"/>
          </p:cNvSpPr>
          <p:nvPr>
            <p:ph type="ctrTitle"/>
            <p:custDataLst>
              <p:tags r:id="rId1"/>
            </p:custDataLst>
          </p:nvPr>
        </p:nvSpPr>
        <p:spPr>
          <a:xfrm>
            <a:off x="1007305" y="116632"/>
            <a:ext cx="10361851" cy="1080120"/>
          </a:xfrm>
        </p:spPr>
        <p:txBody>
          <a:bodyPr>
            <a:normAutofit/>
          </a:bodyPr>
          <a:lstStyle/>
          <a:p>
            <a:pPr algn="ctr"/>
            <a:r>
              <a:rPr lang="zh-CN" altLang="en-US" sz="5500" b="1" dirty="0"/>
              <a:t>反对党八股</a:t>
            </a:r>
            <a:r>
              <a:rPr lang="zh-CN" altLang="en-US" b="1" dirty="0" smtClean="0"/>
              <a:t>（精华节选</a:t>
            </a:r>
            <a:r>
              <a:rPr lang="zh-CN" altLang="en-US" b="1" dirty="0"/>
              <a:t>）</a:t>
            </a:r>
          </a:p>
        </p:txBody>
      </p:sp>
      <p:sp>
        <p:nvSpPr>
          <p:cNvPr id="3" name="副标题 2">
            <a:extLst>
              <a:ext uri="{FF2B5EF4-FFF2-40B4-BE49-F238E27FC236}">
                <a16:creationId xmlns:a16="http://schemas.microsoft.com/office/drawing/2014/main" xmlns:p15="http://schemas.microsoft.com/office/powerpoint/2012/main" xmlns:p14="http://schemas.microsoft.com/office/powerpoint/2010/main" xmlns="" id="{225D639A-85D1-481C-AAE0-56D6B7D2045A}"/>
              </a:ext>
            </a:extLst>
          </p:cNvPr>
          <p:cNvSpPr>
            <a:spLocks noGrp="1"/>
          </p:cNvSpPr>
          <p:nvPr>
            <p:ph type="subTitle" idx="1"/>
            <p:custDataLst>
              <p:tags r:id="rId2"/>
            </p:custDataLst>
          </p:nvPr>
        </p:nvSpPr>
        <p:spPr>
          <a:xfrm>
            <a:off x="4943228" y="1628800"/>
            <a:ext cx="7247185" cy="1752600"/>
          </a:xfrm>
        </p:spPr>
        <p:txBody>
          <a:bodyPr>
            <a:normAutofit/>
          </a:bodyPr>
          <a:lstStyle/>
          <a:p>
            <a:pPr algn="ctr"/>
            <a:r>
              <a:rPr lang="zh-CN" altLang="en-US" sz="3300" b="1" dirty="0" smtClean="0">
                <a:solidFill>
                  <a:schemeClr val="tx1">
                    <a:lumMod val="95000"/>
                    <a:lumOff val="5000"/>
                  </a:schemeClr>
                </a:solidFill>
              </a:rPr>
              <a:t>毛泽东</a:t>
            </a:r>
            <a:endParaRPr lang="en-US" altLang="zh-CN" sz="3300" b="1" dirty="0" smtClean="0">
              <a:solidFill>
                <a:schemeClr val="tx1">
                  <a:lumMod val="95000"/>
                  <a:lumOff val="5000"/>
                </a:schemeClr>
              </a:solidFill>
            </a:endParaRPr>
          </a:p>
          <a:p>
            <a:pPr algn="ctr"/>
            <a:r>
              <a:rPr lang="zh-CN" altLang="en-US" sz="3300" b="1" dirty="0">
                <a:solidFill>
                  <a:schemeClr val="tx1">
                    <a:lumMod val="95000"/>
                    <a:lumOff val="5000"/>
                  </a:schemeClr>
                </a:solidFill>
              </a:rPr>
              <a:t>（一九四二年二月八日）</a:t>
            </a:r>
            <a:endParaRPr lang="en-US" altLang="zh-CN" sz="3300" b="1" dirty="0">
              <a:solidFill>
                <a:schemeClr val="tx1">
                  <a:lumMod val="95000"/>
                  <a:lumOff val="5000"/>
                </a:schemeClr>
              </a:solidFill>
            </a:endParaRPr>
          </a:p>
          <a:p>
            <a:pPr algn="ctr"/>
            <a:endParaRPr lang="zh-CN" altLang="en-US" sz="3300" b="1" dirty="0">
              <a:solidFill>
                <a:schemeClr val="tx1">
                  <a:lumMod val="95000"/>
                  <a:lumOff val="5000"/>
                </a:schemeClr>
              </a:solidFill>
            </a:endParaRPr>
          </a:p>
        </p:txBody>
      </p:sp>
      <p:pic>
        <p:nvPicPr>
          <p:cNvPr id="1026" name="Picture 2"/>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335316" y="1556791"/>
            <a:ext cx="4247722" cy="5301209"/>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2904452255"/>
      </p:ext>
    </p:extLst>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121" name="Rectangle 2"/>
          <p:cNvSpPr>
            <a:spLocks noGrp="1"/>
          </p:cNvSpPr>
          <p:nvPr>
            <p:ph type="title" idx="4294967295"/>
            <p:custDataLst>
              <p:tags r:id="rId1"/>
            </p:custDataLst>
          </p:nvPr>
        </p:nvSpPr>
        <p:spPr>
          <a:xfrm>
            <a:off x="507934" y="0"/>
            <a:ext cx="10971372" cy="1143000"/>
          </a:xfrm>
          <a:prstGeom prst="rect">
            <a:avLst/>
          </a:prstGeom>
          <a:noFill/>
          <a:ln>
            <a:solidFill>
              <a:prstClr val="black"/>
            </a:solidFill>
            <a:miter lim="800000"/>
          </a:ln>
        </p:spPr>
        <p:txBody>
          <a:bodyPr wrap="square" lIns="91440" tIns="45720" rIns="91440" bIns="45720" anchor="ctr" anchorCtr="0"/>
          <a:lstStyle>
            <a:lvl1pPr marL="0" indent="0" algn="ctr" defTabSz="914400" rtl="0" eaLnBrk="0" fontAlgn="base" hangingPunct="0">
              <a:lnSpc>
                <a:spcPct val="100000"/>
              </a:lnSpc>
              <a:spcBef>
                <a:spcPct val="0"/>
              </a:spcBef>
              <a:spcAft>
                <a:spcPct val="0"/>
              </a:spcAft>
              <a:buClrTx/>
              <a:buSzTx/>
              <a:buFontTx/>
              <a:buNone/>
              <a:defRPr kumimoji="0" lang="zh-CN" altLang="en-US" sz="4400" b="0" i="0" u="none" baseline="0">
                <a:solidFill>
                  <a:schemeClr val="tx2"/>
                </a:solidFill>
                <a:effectLst/>
                <a:latin typeface="Arial"/>
                <a:ea typeface="宋体" pitchFamily="2" charset="-122"/>
                <a:cs typeface="+mj-cs"/>
              </a:defRPr>
            </a:lvl1pPr>
          </a:lstStyle>
          <a:p>
            <a:pPr lvl="0" algn="l" eaLnBrk="1" hangingPunct="1"/>
            <a:r>
              <a:rPr lang="zh-CN" altLang="en-US" b="1">
                <a:solidFill>
                  <a:srgbClr val="0000FF"/>
                </a:solidFill>
                <a:latin typeface="微软雅黑" pitchFamily="34" charset="-122"/>
                <a:ea typeface="微软雅黑" pitchFamily="34" charset="-122"/>
              </a:rPr>
              <a:t>背景简介</a:t>
            </a:r>
          </a:p>
        </p:txBody>
      </p:sp>
      <p:sp>
        <p:nvSpPr>
          <p:cNvPr id="5122" name="Rectangle 3"/>
          <p:cNvSpPr>
            <a:spLocks noGrp="1"/>
          </p:cNvSpPr>
          <p:nvPr>
            <p:ph idx="4294967295"/>
            <p:custDataLst>
              <p:tags r:id="rId2"/>
            </p:custDataLst>
          </p:nvPr>
        </p:nvSpPr>
        <p:spPr>
          <a:xfrm>
            <a:off x="304760" y="1700808"/>
            <a:ext cx="11682479" cy="4852392"/>
          </a:xfrm>
          <a:prstGeom prst="rect">
            <a:avLst/>
          </a:prstGeom>
          <a:noFill/>
          <a:ln>
            <a:solidFill>
              <a:prstClr val="black"/>
            </a:solidFill>
            <a:miter lim="800000"/>
          </a:ln>
        </p:spPr>
        <p:txBody>
          <a:bodyPr wrap="square" lIns="91440" tIns="45720" rIns="91440" bIns="45720" anchor="t" anchorCtr="0"/>
          <a:lstStyle>
            <a:lvl1pPr marL="342900" indent="-342900" algn="l" defTabSz="914400" rtl="0" eaLnBrk="0" fontAlgn="base" hangingPunct="0">
              <a:lnSpc>
                <a:spcPct val="100000"/>
              </a:lnSpc>
              <a:spcBef>
                <a:spcPct val="20000"/>
              </a:spcBef>
              <a:spcAft>
                <a:spcPct val="0"/>
              </a:spcAft>
              <a:buClrTx/>
              <a:buSzTx/>
              <a:buFontTx/>
              <a:buChar char="•"/>
              <a:defRPr kumimoji="0" lang="zh-CN" altLang="en-US" sz="3200" b="0" i="0" u="none" baseline="0">
                <a:solidFill>
                  <a:schemeClr val="tx1"/>
                </a:solidFill>
                <a:effectLst/>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lang="zh-CN" altLang="en-US" sz="2800" b="0" i="0" u="none" baseline="0">
                <a:solidFill>
                  <a:schemeClr val="tx1"/>
                </a:solidFill>
                <a:effectLst/>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lang="zh-CN" altLang="en-US" sz="2400" b="0" i="0" u="none" baseline="0">
                <a:solidFill>
                  <a:schemeClr val="tx1"/>
                </a:solidFill>
                <a:effectLst/>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effectLst/>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effectLst/>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lvl="0" eaLnBrk="1" hangingPunct="1">
              <a:spcBef>
                <a:spcPct val="5000"/>
              </a:spcBef>
              <a:spcAft>
                <a:spcPct val="5000"/>
              </a:spcAft>
            </a:pPr>
            <a:r>
              <a:rPr lang="en-US" altLang="zh-CN" sz="3400" b="1" dirty="0"/>
              <a:t>     </a:t>
            </a:r>
            <a:r>
              <a:rPr lang="en-US" altLang="zh-CN" sz="3400" b="1" dirty="0">
                <a:latin typeface="微软雅黑" pitchFamily="34" charset="-122"/>
                <a:ea typeface="微软雅黑" pitchFamily="34" charset="-122"/>
              </a:rPr>
              <a:t>《</a:t>
            </a:r>
            <a:r>
              <a:rPr lang="zh-CN" altLang="en-US" sz="3400" b="1" dirty="0">
                <a:latin typeface="微软雅黑" pitchFamily="34" charset="-122"/>
                <a:ea typeface="微软雅黑" pitchFamily="34" charset="-122"/>
              </a:rPr>
              <a:t>反对党八股</a:t>
            </a:r>
            <a:r>
              <a:rPr lang="en-US" altLang="zh-CN" sz="3400" b="1" dirty="0">
                <a:latin typeface="微软雅黑" pitchFamily="34" charset="-122"/>
                <a:ea typeface="微软雅黑" pitchFamily="34" charset="-122"/>
              </a:rPr>
              <a:t>》</a:t>
            </a:r>
            <a:r>
              <a:rPr lang="zh-CN" altLang="en-US" sz="3400" b="1" dirty="0">
                <a:latin typeface="微软雅黑" pitchFamily="34" charset="-122"/>
                <a:ea typeface="微软雅黑" pitchFamily="34" charset="-122"/>
              </a:rPr>
              <a:t>是毛泽东同志于</a:t>
            </a:r>
            <a:r>
              <a:rPr lang="en-US" altLang="zh-CN" sz="3400" b="1" dirty="0">
                <a:latin typeface="微软雅黑" pitchFamily="34" charset="-122"/>
                <a:ea typeface="微软雅黑" pitchFamily="34" charset="-122"/>
              </a:rPr>
              <a:t>1942.2.8</a:t>
            </a:r>
            <a:r>
              <a:rPr lang="zh-CN" altLang="en-US" sz="3400" b="1" dirty="0">
                <a:latin typeface="微软雅黑" pitchFamily="34" charset="-122"/>
                <a:ea typeface="微软雅黑" pitchFamily="34" charset="-122"/>
              </a:rPr>
              <a:t>在延安干部会议上的讲演。毛泽东同志的这篇讲演和</a:t>
            </a:r>
            <a:r>
              <a:rPr lang="en-US" altLang="zh-CN" sz="3400" b="1" dirty="0">
                <a:latin typeface="微软雅黑" pitchFamily="34" charset="-122"/>
                <a:ea typeface="微软雅黑" pitchFamily="34" charset="-122"/>
              </a:rPr>
              <a:t>《</a:t>
            </a:r>
            <a:r>
              <a:rPr lang="zh-CN" altLang="en-US" sz="3400" b="1" dirty="0">
                <a:latin typeface="微软雅黑" pitchFamily="34" charset="-122"/>
                <a:ea typeface="微软雅黑" pitchFamily="34" charset="-122"/>
              </a:rPr>
              <a:t>改造我们的学习</a:t>
            </a:r>
            <a:r>
              <a:rPr lang="en-US" altLang="zh-CN" sz="3400" b="1" dirty="0">
                <a:latin typeface="微软雅黑" pitchFamily="34" charset="-122"/>
                <a:ea typeface="微软雅黑" pitchFamily="34" charset="-122"/>
              </a:rPr>
              <a:t>》</a:t>
            </a:r>
            <a:r>
              <a:rPr lang="zh-CN" altLang="en-US" sz="3400" b="1" dirty="0">
                <a:latin typeface="微软雅黑" pitchFamily="34" charset="-122"/>
                <a:ea typeface="微软雅黑" pitchFamily="34" charset="-122"/>
              </a:rPr>
              <a:t>、</a:t>
            </a:r>
            <a:r>
              <a:rPr lang="en-US" altLang="zh-CN" sz="3400" b="1" dirty="0">
                <a:latin typeface="微软雅黑" pitchFamily="34" charset="-122"/>
                <a:ea typeface="微软雅黑" pitchFamily="34" charset="-122"/>
              </a:rPr>
              <a:t>《</a:t>
            </a:r>
            <a:r>
              <a:rPr lang="zh-CN" altLang="en-US" sz="3400" b="1" dirty="0">
                <a:latin typeface="微软雅黑" pitchFamily="34" charset="-122"/>
                <a:ea typeface="微软雅黑" pitchFamily="34" charset="-122"/>
              </a:rPr>
              <a:t>整顿党的作风</a:t>
            </a:r>
            <a:r>
              <a:rPr lang="en-US" altLang="zh-CN" sz="3400" b="1" dirty="0">
                <a:latin typeface="微软雅黑" pitchFamily="34" charset="-122"/>
                <a:ea typeface="微软雅黑" pitchFamily="34" charset="-122"/>
              </a:rPr>
              <a:t>》</a:t>
            </a:r>
            <a:r>
              <a:rPr lang="zh-CN" altLang="en-US" sz="3400" b="1" dirty="0">
                <a:latin typeface="微软雅黑" pitchFamily="34" charset="-122"/>
                <a:ea typeface="微软雅黑" pitchFamily="34" charset="-122"/>
              </a:rPr>
              <a:t>，是整风运动的基本著作，是我党思想建设的重要文献。</a:t>
            </a:r>
            <a:br>
              <a:rPr lang="zh-CN" altLang="en-US" sz="3400" b="1" dirty="0">
                <a:latin typeface="微软雅黑" pitchFamily="34" charset="-122"/>
                <a:ea typeface="微软雅黑" pitchFamily="34" charset="-122"/>
              </a:rPr>
            </a:br>
            <a:r>
              <a:rPr lang="zh-CN" altLang="en-US" sz="3400" b="1" dirty="0">
                <a:latin typeface="微软雅黑" pitchFamily="34" charset="-122"/>
                <a:ea typeface="微软雅黑" pitchFamily="34" charset="-122"/>
              </a:rPr>
              <a:t>      这篇文章着重谈的是关于改进“</a:t>
            </a:r>
            <a:r>
              <a:rPr lang="zh-CN" altLang="en-US" sz="3400" b="1" dirty="0">
                <a:solidFill>
                  <a:srgbClr val="FF0000"/>
                </a:solidFill>
                <a:latin typeface="微软雅黑" pitchFamily="34" charset="-122"/>
                <a:ea typeface="微软雅黑" pitchFamily="34" charset="-122"/>
              </a:rPr>
              <a:t>文风</a:t>
            </a:r>
            <a:r>
              <a:rPr lang="zh-CN" altLang="en-US" sz="3400" b="1" dirty="0">
                <a:latin typeface="微软雅黑" pitchFamily="34" charset="-122"/>
                <a:ea typeface="微软雅黑" pitchFamily="34" charset="-122"/>
              </a:rPr>
              <a:t>”的问题。它深刻地</a:t>
            </a:r>
            <a:r>
              <a:rPr lang="zh-CN" altLang="en-US" sz="3400" b="1" dirty="0">
                <a:solidFill>
                  <a:srgbClr val="FF0000"/>
                </a:solidFill>
                <a:latin typeface="微软雅黑" pitchFamily="34" charset="-122"/>
                <a:ea typeface="微软雅黑" pitchFamily="34" charset="-122"/>
              </a:rPr>
              <a:t>论述了党八股产生的历史根源和阶级根源，阐明了反对党八股的重要意义，并具体指出党八股的八大罪状及其危害性，最后提出马克思列宁主义新文风的要求，指明了今后努力的方向。</a:t>
            </a:r>
            <a:r>
              <a:rPr lang="zh-CN" altLang="en-US" sz="3400" b="1" dirty="0">
                <a:latin typeface="微软雅黑" pitchFamily="34" charset="-122"/>
                <a:ea typeface="微软雅黑" pitchFamily="34" charset="-122"/>
              </a:rPr>
              <a:t>本文节选的是</a:t>
            </a:r>
            <a:r>
              <a:rPr lang="en-US" altLang="zh-CN" sz="3400" b="1" dirty="0">
                <a:latin typeface="微软雅黑" pitchFamily="34" charset="-122"/>
                <a:ea typeface="微软雅黑" pitchFamily="34" charset="-122"/>
              </a:rPr>
              <a:t>《</a:t>
            </a:r>
            <a:r>
              <a:rPr lang="zh-CN" altLang="en-US" sz="3400" b="1" dirty="0">
                <a:latin typeface="微软雅黑" pitchFamily="34" charset="-122"/>
                <a:ea typeface="微软雅黑" pitchFamily="34" charset="-122"/>
              </a:rPr>
              <a:t>反对党八股</a:t>
            </a:r>
            <a:r>
              <a:rPr lang="en-US" altLang="zh-CN" sz="3400" b="1" dirty="0">
                <a:latin typeface="微软雅黑" pitchFamily="34" charset="-122"/>
                <a:ea typeface="微软雅黑" pitchFamily="34" charset="-122"/>
              </a:rPr>
              <a:t>》</a:t>
            </a:r>
            <a:r>
              <a:rPr lang="zh-CN" altLang="en-US" sz="3400" b="1" dirty="0">
                <a:latin typeface="微软雅黑" pitchFamily="34" charset="-122"/>
                <a:ea typeface="微软雅黑" pitchFamily="34" charset="-122"/>
              </a:rPr>
              <a:t>中</a:t>
            </a:r>
            <a:r>
              <a:rPr lang="en-US" altLang="zh-CN" sz="3400" b="1" dirty="0">
                <a:latin typeface="微软雅黑" pitchFamily="34" charset="-122"/>
                <a:ea typeface="微软雅黑" pitchFamily="34" charset="-122"/>
              </a:rPr>
              <a:t>9─18 </a:t>
            </a:r>
            <a:r>
              <a:rPr lang="zh-CN" altLang="en-US" sz="3400" b="1" dirty="0">
                <a:latin typeface="微软雅黑" pitchFamily="34" charset="-122"/>
                <a:ea typeface="微软雅黑" pitchFamily="34" charset="-122"/>
              </a:rPr>
              <a:t>节。</a:t>
            </a:r>
            <a:br>
              <a:rPr lang="zh-CN" altLang="en-US" sz="3400" b="1" dirty="0">
                <a:latin typeface="微软雅黑" pitchFamily="34" charset="-122"/>
                <a:ea typeface="微软雅黑" pitchFamily="34" charset="-122"/>
              </a:rPr>
            </a:br>
            <a:r>
              <a:rPr lang="zh-CN" altLang="en-US" sz="3400" b="1" dirty="0">
                <a:latin typeface="GulimChe" pitchFamily="49" charset="-127"/>
                <a:ea typeface="GulimChe" pitchFamily="49" charset="-127"/>
              </a:rPr>
              <a:t/>
            </a:r>
            <a:br>
              <a:rPr lang="zh-CN" altLang="en-US" sz="3400" b="1" dirty="0">
                <a:latin typeface="GulimChe" pitchFamily="49" charset="-127"/>
                <a:ea typeface="GulimChe" pitchFamily="49" charset="-127"/>
              </a:rPr>
            </a:br>
            <a:endParaRPr lang="zh-CN" altLang="en-US" sz="3400" b="1" dirty="0">
              <a:latin typeface="GulimChe" pitchFamily="49" charset="-127"/>
              <a:ea typeface="GulimChe" pitchFamily="49" charset="-127"/>
            </a:endParaRPr>
          </a:p>
        </p:txBody>
      </p:sp>
      <p:sp>
        <p:nvSpPr>
          <p:cNvPr id="5123" name="AutoShape 5" descr="get?name=T1aqEDBX__1RCvBVdK"/>
          <p:cNvSpPr/>
          <p:nvPr>
            <p:custDataLst>
              <p:tags r:id="rId3"/>
            </p:custDataLst>
          </p:nvPr>
        </p:nvSpPr>
        <p:spPr>
          <a:xfrm>
            <a:off x="207406" y="46038"/>
            <a:ext cx="406347" cy="304800"/>
          </a:xfrm>
          <a:prstGeom prst="rect">
            <a:avLst/>
          </a:prstGeom>
          <a:noFill/>
          <a:ln>
            <a:noFill/>
            <a:miter lim="800000"/>
          </a:ln>
        </p:spPr>
        <p:txBody>
          <a:bodyPr anchor="t" anchorCtr="0"/>
          <a:lstStyle>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5pPr>
          </a:lstStyle>
          <a:p>
            <a:endParaRPr kern="0">
              <a:solidFill>
                <a:srgbClr val="000000"/>
              </a:solidFill>
            </a:endParaRPr>
          </a:p>
        </p:txBody>
      </p:sp>
    </p:spTree>
    <p:extLst>
      <p:ext uri="{BB962C8B-B14F-4D97-AF65-F5344CB8AC3E}">
        <p14:creationId xmlns="" xmlns:p14="http://schemas.microsoft.com/office/powerpoint/2010/main" val="914902755"/>
      </p:ext>
    </p:extLst>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145" name="Rectangle 4"/>
          <p:cNvSpPr/>
          <p:nvPr>
            <p:custDataLst>
              <p:tags r:id="rId1"/>
            </p:custDataLst>
          </p:nvPr>
        </p:nvSpPr>
        <p:spPr>
          <a:xfrm>
            <a:off x="2" y="-135621"/>
            <a:ext cx="12071868" cy="6740307"/>
          </a:xfrm>
          <a:prstGeom prst="rect">
            <a:avLst/>
          </a:prstGeom>
          <a:noFill/>
          <a:ln>
            <a:noFill/>
            <a:miter lim="800000"/>
          </a:ln>
        </p:spPr>
        <p:txBody>
          <a:bodyPr wrap="square" anchor="ctr" anchorCtr="0">
            <a:spAutoFit/>
          </a:bodyPr>
          <a:lstStyle>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5pPr>
          </a:lstStyle>
          <a:p>
            <a:pPr algn="ctr"/>
            <a:r>
              <a:rPr sz="3600" b="1" kern="0" dirty="0" smtClean="0">
                <a:solidFill>
                  <a:srgbClr val="0000FF"/>
                </a:solidFill>
                <a:latin typeface="微软雅黑" pitchFamily="34" charset="-122"/>
                <a:ea typeface="微软雅黑" pitchFamily="34" charset="-122"/>
              </a:rPr>
              <a:t>解题</a:t>
            </a:r>
            <a:endParaRPr lang="en-US" sz="3600" b="1" kern="0" dirty="0" smtClean="0">
              <a:solidFill>
                <a:srgbClr val="0000FF"/>
              </a:solidFill>
              <a:latin typeface="微软雅黑" pitchFamily="34" charset="-122"/>
              <a:ea typeface="微软雅黑" pitchFamily="34" charset="-122"/>
            </a:endParaRPr>
          </a:p>
          <a:p>
            <a:pPr algn="ctr"/>
            <a:endParaRPr sz="3600" b="1" kern="0" dirty="0">
              <a:solidFill>
                <a:srgbClr val="0000FF"/>
              </a:solidFill>
              <a:latin typeface="微软雅黑" pitchFamily="34" charset="-122"/>
              <a:ea typeface="微软雅黑" pitchFamily="34" charset="-122"/>
            </a:endParaRPr>
          </a:p>
          <a:p>
            <a:r>
              <a:rPr sz="3600" b="1" kern="0" dirty="0" smtClean="0">
                <a:solidFill>
                  <a:srgbClr val="000000"/>
                </a:solidFill>
                <a:latin typeface="微软雅黑" pitchFamily="34" charset="-122"/>
                <a:ea typeface="微软雅黑" pitchFamily="34" charset="-122"/>
              </a:rPr>
              <a:t>“</a:t>
            </a:r>
            <a:r>
              <a:rPr sz="3600" b="1" kern="0" dirty="0">
                <a:solidFill>
                  <a:srgbClr val="000000"/>
                </a:solidFill>
                <a:latin typeface="微软雅黑" pitchFamily="34" charset="-122"/>
                <a:ea typeface="微软雅黑" pitchFamily="34" charset="-122"/>
              </a:rPr>
              <a:t>八股”，</a:t>
            </a:r>
            <a:r>
              <a:rPr sz="3600" b="1" kern="0" dirty="0" smtClean="0">
                <a:solidFill>
                  <a:srgbClr val="000000"/>
                </a:solidFill>
                <a:latin typeface="微软雅黑" pitchFamily="34" charset="-122"/>
                <a:ea typeface="微软雅黑" pitchFamily="34" charset="-122"/>
              </a:rPr>
              <a:t>即八股文，</a:t>
            </a:r>
            <a:r>
              <a:rPr sz="3600" b="1" kern="0" dirty="0">
                <a:solidFill>
                  <a:srgbClr val="000000"/>
                </a:solidFill>
                <a:latin typeface="微软雅黑" pitchFamily="34" charset="-122"/>
                <a:ea typeface="微软雅黑" pitchFamily="34" charset="-122"/>
              </a:rPr>
              <a:t>原为</a:t>
            </a:r>
            <a:r>
              <a:rPr sz="3600" b="1" kern="0" dirty="0">
                <a:solidFill>
                  <a:srgbClr val="FF0000"/>
                </a:solidFill>
                <a:latin typeface="微软雅黑" pitchFamily="34" charset="-122"/>
                <a:ea typeface="微软雅黑" pitchFamily="34" charset="-122"/>
              </a:rPr>
              <a:t>明清</a:t>
            </a:r>
            <a:r>
              <a:rPr sz="3600" b="1" kern="0" dirty="0">
                <a:solidFill>
                  <a:srgbClr val="000000"/>
                </a:solidFill>
                <a:latin typeface="微软雅黑" pitchFamily="34" charset="-122"/>
                <a:ea typeface="微软雅黑" pitchFamily="34" charset="-122"/>
              </a:rPr>
              <a:t>时代科举制度规定的一种应试文体。它要求应考人读一定的书，学一定的注疏</a:t>
            </a:r>
            <a:r>
              <a:rPr lang="en-US" altLang="zh-CN" sz="3600" b="1" kern="0" dirty="0">
                <a:solidFill>
                  <a:srgbClr val="000000"/>
                </a:solidFill>
                <a:latin typeface="微软雅黑" pitchFamily="34" charset="-122"/>
                <a:ea typeface="微软雅黑" pitchFamily="34" charset="-122"/>
              </a:rPr>
              <a:t>(</a:t>
            </a:r>
            <a:r>
              <a:rPr sz="3600" b="1" kern="0" dirty="0">
                <a:solidFill>
                  <a:srgbClr val="000000"/>
                </a:solidFill>
                <a:latin typeface="微软雅黑" pitchFamily="34" charset="-122"/>
                <a:ea typeface="微软雅黑" pitchFamily="34" charset="-122"/>
              </a:rPr>
              <a:t>主要是朱熹的注</a:t>
            </a:r>
            <a:r>
              <a:rPr lang="en-US" altLang="zh-CN" sz="3600" b="1" kern="0" dirty="0">
                <a:solidFill>
                  <a:srgbClr val="000000"/>
                </a:solidFill>
                <a:latin typeface="微软雅黑" pitchFamily="34" charset="-122"/>
                <a:ea typeface="微软雅黑" pitchFamily="34" charset="-122"/>
              </a:rPr>
              <a:t>)</a:t>
            </a:r>
            <a:r>
              <a:rPr sz="3600" b="1" kern="0" dirty="0">
                <a:solidFill>
                  <a:srgbClr val="000000"/>
                </a:solidFill>
                <a:latin typeface="微软雅黑" pitchFamily="34" charset="-122"/>
                <a:ea typeface="微软雅黑" pitchFamily="34" charset="-122"/>
              </a:rPr>
              <a:t>，按规定规格写文章，连字数都有限制，考生只能按照题目的字数敷衍成文。每篇文章都由</a:t>
            </a:r>
            <a:r>
              <a:rPr sz="3600" b="1" kern="0" dirty="0">
                <a:solidFill>
                  <a:srgbClr val="FF0000"/>
                </a:solidFill>
                <a:latin typeface="微软雅黑" pitchFamily="34" charset="-122"/>
                <a:ea typeface="微软雅黑" pitchFamily="34" charset="-122"/>
              </a:rPr>
              <a:t>破题、承题、起讲、入手、起股、中股、后股、束股八部分构成，</a:t>
            </a:r>
            <a:r>
              <a:rPr sz="3600" b="1" kern="0" dirty="0">
                <a:solidFill>
                  <a:srgbClr val="000000"/>
                </a:solidFill>
                <a:latin typeface="微软雅黑" pitchFamily="34" charset="-122"/>
                <a:ea typeface="微软雅黑" pitchFamily="34" charset="-122"/>
              </a:rPr>
              <a:t>其中四股各要求有两股文字相对偶。这种八股文，无论内容还是形式都是僵化的，束缚着人们的思想。</a:t>
            </a:r>
          </a:p>
          <a:p>
            <a:r>
              <a:rPr sz="3600" b="1" kern="0" dirty="0">
                <a:solidFill>
                  <a:srgbClr val="000000"/>
                </a:solidFill>
                <a:latin typeface="微软雅黑" pitchFamily="34" charset="-122"/>
                <a:ea typeface="微软雅黑" pitchFamily="34" charset="-122"/>
              </a:rPr>
              <a:t>   </a:t>
            </a:r>
            <a:r>
              <a:rPr sz="3600" b="1" kern="0" dirty="0">
                <a:solidFill>
                  <a:srgbClr val="FF0000"/>
                </a:solidFill>
                <a:latin typeface="微软雅黑" pitchFamily="34" charset="-122"/>
                <a:ea typeface="微软雅黑" pitchFamily="34" charset="-122"/>
              </a:rPr>
              <a:t>党八股</a:t>
            </a:r>
            <a:r>
              <a:rPr sz="3600" b="1" kern="0" dirty="0">
                <a:solidFill>
                  <a:srgbClr val="000000"/>
                </a:solidFill>
                <a:latin typeface="微软雅黑" pitchFamily="34" charset="-122"/>
                <a:ea typeface="微软雅黑" pitchFamily="34" charset="-122"/>
              </a:rPr>
              <a:t>指革命队伍中某些人所写的文章，这种文章对于事物不加分析，只是搬用一些革命的名词术语，言之无物，空话连篇，如同“八股文”，所以称之为党八股。</a:t>
            </a:r>
          </a:p>
        </p:txBody>
      </p:sp>
    </p:spTree>
    <p:extLst>
      <p:ext uri="{BB962C8B-B14F-4D97-AF65-F5344CB8AC3E}">
        <p14:creationId xmlns="" xmlns:p14="http://schemas.microsoft.com/office/powerpoint/2010/main" val="210845681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additive="base">
                                        <p:cTn id="6" dur="1" fill="hold">
                                          <p:stCondLst>
                                            <p:cond delay="0"/>
                                          </p:stCondLst>
                                        </p:cTn>
                                        <p:tgtEl>
                                          <p:spTgt spid="6145">
                                            <p:txEl>
                                              <p:pRg st="3" end="3"/>
                                            </p:txEl>
                                          </p:spTgt>
                                        </p:tgtEl>
                                        <p:attrNameLst>
                                          <p:attrName>style.visibility</p:attrName>
                                        </p:attrNameLst>
                                      </p:cBhvr>
                                      <p:to>
                                        <p:strVal val="visible"/>
                                      </p:to>
                                    </p:set>
                                    <p:anim calcmode="lin" valueType="num">
                                      <p:cBhvr additive="base">
                                        <p:cTn id="7" dur="500" fill="hold"/>
                                        <p:tgtEl>
                                          <p:spTgt spid="6145">
                                            <p:txEl>
                                              <p:pRg st="3" end="3"/>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145">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4294967295"/>
            <p:custDataLst>
              <p:tags r:id="rId1"/>
            </p:custDataLst>
          </p:nvPr>
        </p:nvSpPr>
        <p:spPr>
          <a:xfrm>
            <a:off x="143321" y="187569"/>
            <a:ext cx="11781405" cy="6275754"/>
          </a:xfrm>
        </p:spPr>
        <p:txBody>
          <a:bodyPr rtlCol="0">
            <a:normAutofit lnSpcReduction="10000"/>
          </a:bodyPr>
          <a:lstStyle/>
          <a:p>
            <a:pPr marL="0" indent="0" eaLnBrk="1" fontAlgn="auto" hangingPunct="1">
              <a:spcAft>
                <a:spcPct val="0"/>
              </a:spcAft>
              <a:buFont typeface="Arial" pitchFamily="34" charset="0"/>
              <a:buNone/>
              <a:defRPr/>
            </a:pPr>
            <a:r>
              <a:rPr lang="en-US" altLang="zh-CN" dirty="0"/>
              <a:t>     </a:t>
            </a:r>
          </a:p>
          <a:p>
            <a:pPr marL="0" indent="0" eaLnBrk="1" fontAlgn="auto" hangingPunct="1">
              <a:spcAft>
                <a:spcPct val="0"/>
              </a:spcAft>
              <a:buFont typeface="Arial" pitchFamily="34" charset="0"/>
              <a:buNone/>
              <a:defRPr/>
            </a:pPr>
            <a:r>
              <a:rPr lang="zh-CN" altLang="en-US" sz="4000" b="1" dirty="0">
                <a:solidFill>
                  <a:srgbClr val="0070C0"/>
                </a:solidFill>
              </a:rPr>
              <a:t>开场白：</a:t>
            </a:r>
            <a:r>
              <a:rPr lang="en-US" altLang="zh-CN" sz="4000" b="1" dirty="0">
                <a:solidFill>
                  <a:srgbClr val="0070C0"/>
                </a:solidFill>
              </a:rPr>
              <a:t> </a:t>
            </a:r>
          </a:p>
          <a:p>
            <a:pPr marL="0" indent="0" eaLnBrk="1" fontAlgn="auto" hangingPunct="1">
              <a:lnSpc>
                <a:spcPct val="120000"/>
              </a:lnSpc>
              <a:spcAft>
                <a:spcPct val="0"/>
              </a:spcAft>
              <a:buFont typeface="Arial" pitchFamily="34" charset="0"/>
              <a:buNone/>
              <a:defRPr/>
            </a:pPr>
            <a:r>
              <a:rPr lang="en-US" altLang="zh-CN" sz="3600" b="1" dirty="0"/>
              <a:t>    “</a:t>
            </a:r>
            <a:r>
              <a:rPr lang="zh-CN" altLang="en-US" sz="3600" b="1" dirty="0"/>
              <a:t>刚才凯丰同志讲了今天开会的宗旨。我现在想讲的是：主观主义和宗派主义怎样拿党八股做它们的宣传工具，或表现形式。我们反对主观主义和宗派主义，如果不连党八股也给以清算，那它们就还有一个藏身的地方，它们还可以躲起来。如果我们连党八股也打倒了，那就算对于主观主义和宗派主义最后地‘将一军’，弄得这两个怪物原形毕露，老鼠过街，人人喊打’，这两个怪物也就容易消灭了。”</a:t>
            </a:r>
          </a:p>
        </p:txBody>
      </p:sp>
    </p:spTree>
    <p:extLst>
      <p:ext uri="{BB962C8B-B14F-4D97-AF65-F5344CB8AC3E}">
        <p14:creationId xmlns="" xmlns:p14="http://schemas.microsoft.com/office/powerpoint/2010/main" val="2056423647"/>
      </p:ext>
    </p:extLst>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矩形 27">
            <a:extLst>
              <a:ext uri="{FF2B5EF4-FFF2-40B4-BE49-F238E27FC236}">
                <a16:creationId xmlns="" xmlns:p14="http://schemas.microsoft.com/office/powerpoint/2010/main" xmlns:p15="http://schemas.microsoft.com/office/powerpoint/2012/main" xmlns:a16="http://schemas.microsoft.com/office/drawing/2014/main" id="{1B435F78-76A4-4A3E-8300-D19EB5650146}"/>
              </a:ext>
            </a:extLst>
          </p:cNvPr>
          <p:cNvSpPr/>
          <p:nvPr>
            <p:custDataLst>
              <p:tags r:id="rId1"/>
            </p:custDataLst>
          </p:nvPr>
        </p:nvSpPr>
        <p:spPr>
          <a:xfrm>
            <a:off x="27973" y="1268771"/>
            <a:ext cx="12019127" cy="4196149"/>
          </a:xfrm>
          <a:prstGeom prst="rect">
            <a:avLst/>
          </a:prstGeom>
          <a:solidFill>
            <a:schemeClr val="bg1"/>
          </a:solidFill>
          <a:ln>
            <a:noFill/>
            <a:miter lim="800000"/>
          </a:ln>
        </p:spPr>
        <p:txBody>
          <a:bodyPr wrap="square">
            <a:spAutoFit/>
          </a:bodyPr>
          <a:lstStyle>
            <a:defPPr>
              <a:defRPr lang="zh-CN"/>
            </a:defPPr>
            <a:lvl1pPr marL="0" indent="0" algn="l" defTabSz="912812" rtl="0" eaLnBrk="0" fontAlgn="base" hangingPunct="0">
              <a:lnSpc>
                <a:spcPct val="100000"/>
              </a:lnSpc>
              <a:spcBef>
                <a:spcPct val="0"/>
              </a:spcBef>
              <a:spcAft>
                <a:spcPct val="0"/>
              </a:spcAft>
              <a:buClrTx/>
              <a:buSzTx/>
              <a:buFontTx/>
              <a:buNone/>
              <a:defRPr lang="zh-CN" altLang="en-US" sz="2800" b="1" i="0" u="none" baseline="0">
                <a:solidFill>
                  <a:srgbClr val="FF0000"/>
                </a:solidFill>
                <a:latin typeface="Times New Roman" pitchFamily="18" charset="0"/>
                <a:ea typeface="宋体" pitchFamily="2" charset="-122"/>
              </a:defRPr>
            </a:lvl1pPr>
            <a:lvl2pPr marL="455612" indent="1588" algn="l" defTabSz="912812" rtl="0" eaLnBrk="0" fontAlgn="base" hangingPunct="0">
              <a:lnSpc>
                <a:spcPct val="100000"/>
              </a:lnSpc>
              <a:spcBef>
                <a:spcPct val="0"/>
              </a:spcBef>
              <a:spcAft>
                <a:spcPct val="0"/>
              </a:spcAft>
              <a:buClrTx/>
              <a:buSzTx/>
              <a:buFontTx/>
              <a:buNone/>
              <a:defRPr lang="zh-CN" altLang="en-US" sz="2800" b="1" i="0" u="none" baseline="0">
                <a:solidFill>
                  <a:srgbClr val="FF0000"/>
                </a:solidFill>
                <a:latin typeface="Times New Roman" pitchFamily="18" charset="0"/>
                <a:ea typeface="宋体" pitchFamily="2" charset="-122"/>
              </a:defRPr>
            </a:lvl2pPr>
            <a:lvl3pPr marL="912812" indent="1588" algn="l" defTabSz="912812" rtl="0" eaLnBrk="0" fontAlgn="base" hangingPunct="0">
              <a:lnSpc>
                <a:spcPct val="100000"/>
              </a:lnSpc>
              <a:spcBef>
                <a:spcPct val="0"/>
              </a:spcBef>
              <a:spcAft>
                <a:spcPct val="0"/>
              </a:spcAft>
              <a:buClrTx/>
              <a:buSzTx/>
              <a:buFontTx/>
              <a:buNone/>
              <a:defRPr lang="zh-CN" altLang="en-US" sz="2800" b="1" i="0" u="none" baseline="0">
                <a:solidFill>
                  <a:srgbClr val="FF0000"/>
                </a:solidFill>
                <a:latin typeface="Times New Roman" pitchFamily="18" charset="0"/>
                <a:ea typeface="宋体" pitchFamily="2" charset="-122"/>
              </a:defRPr>
            </a:lvl3pPr>
            <a:lvl4pPr marL="1370012" indent="1588" algn="l" defTabSz="912812" rtl="0" eaLnBrk="0" fontAlgn="base" hangingPunct="0">
              <a:lnSpc>
                <a:spcPct val="100000"/>
              </a:lnSpc>
              <a:spcBef>
                <a:spcPct val="0"/>
              </a:spcBef>
              <a:spcAft>
                <a:spcPct val="0"/>
              </a:spcAft>
              <a:buClrTx/>
              <a:buSzTx/>
              <a:buFontTx/>
              <a:buNone/>
              <a:defRPr lang="zh-CN" altLang="en-US" sz="2800" b="1" i="0" u="none" baseline="0">
                <a:solidFill>
                  <a:srgbClr val="FF0000"/>
                </a:solidFill>
                <a:latin typeface="Times New Roman" pitchFamily="18" charset="0"/>
                <a:ea typeface="宋体" pitchFamily="2" charset="-122"/>
              </a:defRPr>
            </a:lvl4pPr>
            <a:lvl5pPr marL="1827212" indent="1588" algn="l" defTabSz="912812" rtl="0" eaLnBrk="0" fontAlgn="base" hangingPunct="0">
              <a:lnSpc>
                <a:spcPct val="100000"/>
              </a:lnSpc>
              <a:spcBef>
                <a:spcPct val="0"/>
              </a:spcBef>
              <a:spcAft>
                <a:spcPct val="0"/>
              </a:spcAft>
              <a:buClrTx/>
              <a:buSzTx/>
              <a:buFontTx/>
              <a:buNone/>
              <a:defRPr lang="zh-CN" altLang="en-US" sz="2800" b="1" i="0" u="none" baseline="0">
                <a:solidFill>
                  <a:srgbClr val="FF0000"/>
                </a:solidFill>
                <a:latin typeface="Times New Roman" pitchFamily="18" charset="0"/>
                <a:ea typeface="宋体" pitchFamily="2" charset="-122"/>
              </a:defRPr>
            </a:lvl5pPr>
          </a:lstStyle>
          <a:p>
            <a:pPr indent="483763">
              <a:lnSpc>
                <a:spcPct val="150000"/>
              </a:lnSpc>
            </a:pPr>
            <a:r>
              <a:rPr sz="2963" b="0" dirty="0">
                <a:ln w="9525" cap="flat" cmpd="sng" algn="ctr">
                  <a:noFill/>
                  <a:prstDash val="solid"/>
                  <a:round/>
                  <a:headEnd type="none" w="med" len="med"/>
                  <a:tailEnd type="none" w="med" len="med"/>
                </a:ln>
                <a:solidFill>
                  <a:srgbClr val="333333"/>
                </a:solidFill>
                <a:latin typeface="黑体" pitchFamily="49" charset="-122"/>
                <a:ea typeface="黑体" panose="02010609060101010101" pitchFamily="49" charset="-122"/>
                <a:sym typeface="Wingdings"/>
              </a:rPr>
              <a:t>  八股，指八股文。这是十五世纪到十九世纪中国封建皇朝考试制度规定的一种特殊文体。这种文体起于宋代，到明代逐步形成固定格式。每篇由破题、承题、起讲、入手、起股、中股、后股、束股八部分组成，故称“八股文”也称“八比”。在内容上，八股文只能为圣贤立言，试题出自四书五经。这种内容固定而形式死板的文体，束缚了人们的思想，对文化思想发展危害极大，其流毒也甚为广远。 　　</a:t>
            </a:r>
            <a:endParaRPr sz="2963" dirty="0">
              <a:latin typeface="黑体" pitchFamily="49" charset="-122"/>
              <a:ea typeface="黑体" panose="02010609060101010101" pitchFamily="49" charset="-122"/>
            </a:endParaRPr>
          </a:p>
        </p:txBody>
      </p:sp>
      <p:sp>
        <p:nvSpPr>
          <p:cNvPr id="14340" name="矩形 2">
            <a:extLst>
              <a:ext uri="{FF2B5EF4-FFF2-40B4-BE49-F238E27FC236}">
                <a16:creationId xmlns="" xmlns:p14="http://schemas.microsoft.com/office/powerpoint/2010/main" xmlns:p15="http://schemas.microsoft.com/office/powerpoint/2012/main" xmlns:a16="http://schemas.microsoft.com/office/drawing/2014/main" id="{7749729E-4F15-4173-A44D-C1215AC37064}"/>
              </a:ext>
            </a:extLst>
          </p:cNvPr>
          <p:cNvSpPr>
            <a:spLocks noChangeArrowheads="1"/>
          </p:cNvSpPr>
          <p:nvPr>
            <p:custDataLst>
              <p:tags r:id="rId2"/>
            </p:custDataLst>
          </p:nvPr>
        </p:nvSpPr>
        <p:spPr bwMode="auto">
          <a:xfrm>
            <a:off x="4222290" y="193061"/>
            <a:ext cx="1723549" cy="70788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lgn="ctr">
                <a:solidFill>
                  <a:srgbClr val="000000"/>
                </a:solidFill>
                <a:miter lim="800000"/>
                <a:headEnd/>
                <a:tailEnd/>
              </a14:hiddenLine>
            </a:ext>
          </a:extLst>
        </p:spPr>
        <p:txBody>
          <a:bodyPr wrap="none">
            <a:spAutoFit/>
          </a:bodyPr>
          <a:lstStyle/>
          <a:p>
            <a:pPr eaLnBrk="0" hangingPunct="0"/>
            <a:r>
              <a:rPr lang="zh-CN" altLang="en-US" sz="4000" dirty="0">
                <a:latin typeface="黑体" pitchFamily="49" charset="-122"/>
                <a:ea typeface="黑体" panose="02010609060101010101" pitchFamily="49" charset="-122"/>
              </a:rPr>
              <a:t>八股文</a:t>
            </a:r>
          </a:p>
        </p:txBody>
      </p:sp>
    </p:spTree>
    <p:extLst>
      <p:ext uri="{BB962C8B-B14F-4D97-AF65-F5344CB8AC3E}">
        <p14:creationId xmlns="" xmlns:p14="http://schemas.microsoft.com/office/powerpoint/2010/main" val="1918052000"/>
      </p:ext>
    </p:extLst>
  </p:cSld>
  <p:clrMapOvr>
    <a:masterClrMapping/>
  </p:clrMapOvr>
  <p:transition spd="slow">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a:extLst>
              <a:ext uri="{FF2B5EF4-FFF2-40B4-BE49-F238E27FC236}">
                <a16:creationId xmlns="" xmlns:p14="http://schemas.microsoft.com/office/powerpoint/2010/main" xmlns:p15="http://schemas.microsoft.com/office/powerpoint/2012/main" xmlns:a16="http://schemas.microsoft.com/office/drawing/2014/main" id="{41A72959-B105-46DF-B75E-09C716A2244D}"/>
              </a:ext>
            </a:extLst>
          </p:cNvPr>
          <p:cNvSpPr>
            <a:spLocks noGrp="1" noChangeArrowheads="1"/>
          </p:cNvSpPr>
          <p:nvPr>
            <p:ph type="ctrTitle"/>
            <p:custDataLst>
              <p:tags r:id="rId1"/>
            </p:custDataLst>
          </p:nvPr>
        </p:nvSpPr>
        <p:spPr>
          <a:xfrm>
            <a:off x="450127" y="821962"/>
            <a:ext cx="9608065" cy="950867"/>
          </a:xfrm>
        </p:spPr>
        <p:txBody>
          <a:bodyPr anchor="ctr"/>
          <a:lstStyle/>
          <a:p>
            <a:pPr algn="l" defTabSz="913775" fontAlgn="base"/>
            <a:r>
              <a:rPr sz="4400" b="1" dirty="0">
                <a:effectLst>
                  <a:outerShdw blurRad="38100" dist="38100" dir="2700000" algn="tl">
                    <a:srgbClr val="C0C0C0"/>
                  </a:outerShdw>
                </a:effectLst>
                <a:latin typeface="微软雅黑" panose="020B0503020204020204" pitchFamily="34" charset="-122"/>
                <a:sym typeface="微软雅黑" panose="020B0503020204020204" pitchFamily="34" charset="-122"/>
              </a:rPr>
              <a:t>浏览课文，梳理基本结构</a:t>
            </a:r>
          </a:p>
        </p:txBody>
      </p:sp>
      <p:sp>
        <p:nvSpPr>
          <p:cNvPr id="2" name="Text Box 4">
            <a:extLst>
              <a:ext uri="{FF2B5EF4-FFF2-40B4-BE49-F238E27FC236}">
                <a16:creationId xmlns="" xmlns:p14="http://schemas.microsoft.com/office/powerpoint/2010/main" xmlns:p15="http://schemas.microsoft.com/office/powerpoint/2012/main" xmlns:a16="http://schemas.microsoft.com/office/drawing/2014/main" id="{C649168F-2E55-469F-BE76-7FC13991791F}"/>
              </a:ext>
            </a:extLst>
          </p:cNvPr>
          <p:cNvSpPr/>
          <p:nvPr>
            <p:custDataLst>
              <p:tags r:id="rId2"/>
            </p:custDataLst>
          </p:nvPr>
        </p:nvSpPr>
        <p:spPr>
          <a:xfrm>
            <a:off x="10514197" y="2820625"/>
            <a:ext cx="781006" cy="2308324"/>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defPPr>
              <a:defRPr lang="zh-CN"/>
            </a:defPPr>
            <a:lvl1pPr marL="0" indent="0" algn="l" defTabSz="912812" rtl="0" eaLnBrk="0" fontAlgn="base" hangingPunct="0">
              <a:lnSpc>
                <a:spcPct val="100000"/>
              </a:lnSpc>
              <a:spcBef>
                <a:spcPct val="0"/>
              </a:spcBef>
              <a:spcAft>
                <a:spcPct val="0"/>
              </a:spcAft>
              <a:buClrTx/>
              <a:buSzTx/>
              <a:buFontTx/>
              <a:buNone/>
              <a:defRPr lang="zh-CN" altLang="en-US" sz="2800" b="1" i="0" u="none" baseline="0">
                <a:solidFill>
                  <a:srgbClr val="FF0000"/>
                </a:solidFill>
                <a:latin typeface="Times New Roman" pitchFamily="18" charset="0"/>
                <a:ea typeface="宋体" pitchFamily="2" charset="-122"/>
              </a:defRPr>
            </a:lvl1pPr>
            <a:lvl2pPr marL="455612" indent="1588" algn="l" defTabSz="912812" rtl="0" eaLnBrk="0" fontAlgn="base" hangingPunct="0">
              <a:lnSpc>
                <a:spcPct val="100000"/>
              </a:lnSpc>
              <a:spcBef>
                <a:spcPct val="0"/>
              </a:spcBef>
              <a:spcAft>
                <a:spcPct val="0"/>
              </a:spcAft>
              <a:buClrTx/>
              <a:buSzTx/>
              <a:buFontTx/>
              <a:buNone/>
              <a:defRPr lang="zh-CN" altLang="en-US" sz="2800" b="1" i="0" u="none" baseline="0">
                <a:solidFill>
                  <a:srgbClr val="FF0000"/>
                </a:solidFill>
                <a:latin typeface="Times New Roman" pitchFamily="18" charset="0"/>
                <a:ea typeface="宋体" pitchFamily="2" charset="-122"/>
              </a:defRPr>
            </a:lvl2pPr>
            <a:lvl3pPr marL="912812" indent="1588" algn="l" defTabSz="912812" rtl="0" eaLnBrk="0" fontAlgn="base" hangingPunct="0">
              <a:lnSpc>
                <a:spcPct val="100000"/>
              </a:lnSpc>
              <a:spcBef>
                <a:spcPct val="0"/>
              </a:spcBef>
              <a:spcAft>
                <a:spcPct val="0"/>
              </a:spcAft>
              <a:buClrTx/>
              <a:buSzTx/>
              <a:buFontTx/>
              <a:buNone/>
              <a:defRPr lang="zh-CN" altLang="en-US" sz="2800" b="1" i="0" u="none" baseline="0">
                <a:solidFill>
                  <a:srgbClr val="FF0000"/>
                </a:solidFill>
                <a:latin typeface="Times New Roman" pitchFamily="18" charset="0"/>
                <a:ea typeface="宋体" pitchFamily="2" charset="-122"/>
              </a:defRPr>
            </a:lvl3pPr>
            <a:lvl4pPr marL="1370012" indent="1588" algn="l" defTabSz="912812" rtl="0" eaLnBrk="0" fontAlgn="base" hangingPunct="0">
              <a:lnSpc>
                <a:spcPct val="100000"/>
              </a:lnSpc>
              <a:spcBef>
                <a:spcPct val="0"/>
              </a:spcBef>
              <a:spcAft>
                <a:spcPct val="0"/>
              </a:spcAft>
              <a:buClrTx/>
              <a:buSzTx/>
              <a:buFontTx/>
              <a:buNone/>
              <a:defRPr lang="zh-CN" altLang="en-US" sz="2800" b="1" i="0" u="none" baseline="0">
                <a:solidFill>
                  <a:srgbClr val="FF0000"/>
                </a:solidFill>
                <a:latin typeface="Times New Roman" pitchFamily="18" charset="0"/>
                <a:ea typeface="宋体" pitchFamily="2" charset="-122"/>
              </a:defRPr>
            </a:lvl4pPr>
            <a:lvl5pPr marL="1827212" indent="1588" algn="l" defTabSz="912812" rtl="0" eaLnBrk="0" fontAlgn="base" hangingPunct="0">
              <a:lnSpc>
                <a:spcPct val="100000"/>
              </a:lnSpc>
              <a:spcBef>
                <a:spcPct val="0"/>
              </a:spcBef>
              <a:spcAft>
                <a:spcPct val="0"/>
              </a:spcAft>
              <a:buClrTx/>
              <a:buSzTx/>
              <a:buFontTx/>
              <a:buNone/>
              <a:defRPr lang="zh-CN" altLang="en-US" sz="2800" b="1" i="0" u="none" baseline="0">
                <a:solidFill>
                  <a:srgbClr val="FF0000"/>
                </a:solidFill>
                <a:latin typeface="Times New Roman" pitchFamily="18" charset="0"/>
                <a:ea typeface="宋体" pitchFamily="2" charset="-122"/>
              </a:defRPr>
            </a:lvl5pPr>
          </a:lstStyle>
          <a:p>
            <a:r>
              <a:rPr sz="3600">
                <a:ln w="9525" cap="flat" cmpd="sng" algn="ctr">
                  <a:noFill/>
                  <a:prstDash val="solid"/>
                  <a:round/>
                  <a:headEnd type="none" w="med" len="med"/>
                  <a:tailEnd type="none" w="med" len="med"/>
                </a:ln>
                <a:latin typeface="黑体" pitchFamily="49" charset="-122"/>
                <a:ea typeface="黑体" panose="02010609060101010101" pitchFamily="49" charset="-122"/>
                <a:sym typeface="Wingdings"/>
              </a:rPr>
              <a:t>并列结构</a:t>
            </a:r>
            <a:endParaRPr sz="3600">
              <a:latin typeface="黑体" pitchFamily="49" charset="-122"/>
              <a:ea typeface="黑体" panose="02010609060101010101" pitchFamily="49" charset="-122"/>
            </a:endParaRPr>
          </a:p>
        </p:txBody>
      </p:sp>
      <p:sp>
        <p:nvSpPr>
          <p:cNvPr id="23556" name="标题 2">
            <a:extLst>
              <a:ext uri="{FF2B5EF4-FFF2-40B4-BE49-F238E27FC236}">
                <a16:creationId xmlns="" xmlns:p14="http://schemas.microsoft.com/office/powerpoint/2010/main" xmlns:p15="http://schemas.microsoft.com/office/powerpoint/2012/main" xmlns:a16="http://schemas.microsoft.com/office/drawing/2014/main" id="{E4DE23D6-FF52-47CE-A419-59921FBBE766}"/>
              </a:ext>
            </a:extLst>
          </p:cNvPr>
          <p:cNvSpPr>
            <a:spLocks noChangeArrowheads="1"/>
          </p:cNvSpPr>
          <p:nvPr>
            <p:custDataLst>
              <p:tags r:id="rId3"/>
            </p:custDataLst>
          </p:nvPr>
        </p:nvSpPr>
        <p:spPr bwMode="auto">
          <a:xfrm>
            <a:off x="838114" y="525"/>
            <a:ext cx="10514190" cy="82142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cap="flat" algn="ctr">
                <a:solidFill>
                  <a:srgbClr val="000000"/>
                </a:solidFill>
                <a:prstDash val="solid"/>
                <a:round/>
                <a:headEnd type="none" w="med" len="med"/>
                <a:tailEnd type="none" w="med" len="med"/>
              </a14:hiddenLine>
            </a:ext>
          </a:extLst>
        </p:spPr>
        <p:txBody>
          <a:bodyPr anchor="ctr"/>
          <a:lstStyle>
            <a:lvl1pPr defTabSz="863600" eaLnBrk="0" hangingPunct="0">
              <a:defRPr sz="2800" b="1">
                <a:solidFill>
                  <a:srgbClr val="FF0000"/>
                </a:solidFill>
                <a:latin typeface="Times New Roman" pitchFamily="18" charset="0"/>
                <a:ea typeface="宋体" pitchFamily="2" charset="-122"/>
              </a:defRPr>
            </a:lvl1pPr>
            <a:lvl2pPr defTabSz="863600" eaLnBrk="0" hangingPunct="0">
              <a:defRPr sz="2800" b="1">
                <a:solidFill>
                  <a:srgbClr val="FF0000"/>
                </a:solidFill>
                <a:latin typeface="Times New Roman" pitchFamily="18" charset="0"/>
                <a:ea typeface="宋体" pitchFamily="2" charset="-122"/>
              </a:defRPr>
            </a:lvl2pPr>
            <a:lvl3pPr defTabSz="863600" eaLnBrk="0" hangingPunct="0">
              <a:defRPr sz="2800" b="1">
                <a:solidFill>
                  <a:srgbClr val="FF0000"/>
                </a:solidFill>
                <a:latin typeface="Times New Roman" pitchFamily="18" charset="0"/>
                <a:ea typeface="宋体" pitchFamily="2" charset="-122"/>
              </a:defRPr>
            </a:lvl3pPr>
            <a:lvl4pPr defTabSz="863600" eaLnBrk="0" hangingPunct="0">
              <a:defRPr sz="2800" b="1">
                <a:solidFill>
                  <a:srgbClr val="FF0000"/>
                </a:solidFill>
                <a:latin typeface="Times New Roman" pitchFamily="18" charset="0"/>
                <a:ea typeface="宋体" pitchFamily="2" charset="-122"/>
              </a:defRPr>
            </a:lvl4pPr>
            <a:lvl5pPr defTabSz="863600" eaLnBrk="0" hangingPunct="0">
              <a:defRPr sz="2800" b="1">
                <a:solidFill>
                  <a:srgbClr val="FF0000"/>
                </a:solidFill>
                <a:latin typeface="Times New Roman" pitchFamily="18" charset="0"/>
                <a:ea typeface="宋体" pitchFamily="2" charset="-122"/>
              </a:defRPr>
            </a:lvl5pPr>
            <a:lvl6pPr marL="2284413" indent="1588" defTabSz="863600" eaLnBrk="0" fontAlgn="base" hangingPunct="0">
              <a:spcBef>
                <a:spcPct val="0"/>
              </a:spcBef>
              <a:spcAft>
                <a:spcPct val="0"/>
              </a:spcAft>
              <a:buSzTx/>
              <a:defRPr sz="2800" b="1">
                <a:solidFill>
                  <a:srgbClr val="FF0000"/>
                </a:solidFill>
                <a:latin typeface="Times New Roman" pitchFamily="18" charset="0"/>
                <a:ea typeface="宋体" pitchFamily="2" charset="-122"/>
              </a:defRPr>
            </a:lvl6pPr>
            <a:lvl7pPr marL="2741613" indent="1588" defTabSz="863600" eaLnBrk="0" fontAlgn="base" hangingPunct="0">
              <a:spcBef>
                <a:spcPct val="0"/>
              </a:spcBef>
              <a:spcAft>
                <a:spcPct val="0"/>
              </a:spcAft>
              <a:buSzTx/>
              <a:defRPr sz="2800" b="1">
                <a:solidFill>
                  <a:srgbClr val="FF0000"/>
                </a:solidFill>
                <a:latin typeface="Times New Roman" pitchFamily="18" charset="0"/>
                <a:ea typeface="宋体" pitchFamily="2" charset="-122"/>
              </a:defRPr>
            </a:lvl7pPr>
            <a:lvl8pPr marL="3198813" indent="1588" defTabSz="863600" eaLnBrk="0" fontAlgn="base" hangingPunct="0">
              <a:spcBef>
                <a:spcPct val="0"/>
              </a:spcBef>
              <a:spcAft>
                <a:spcPct val="0"/>
              </a:spcAft>
              <a:buSzTx/>
              <a:defRPr sz="2800" b="1">
                <a:solidFill>
                  <a:srgbClr val="FF0000"/>
                </a:solidFill>
                <a:latin typeface="Times New Roman" pitchFamily="18" charset="0"/>
                <a:ea typeface="宋体" pitchFamily="2" charset="-122"/>
              </a:defRPr>
            </a:lvl8pPr>
            <a:lvl9pPr marL="3656013" indent="1588" defTabSz="863600" eaLnBrk="0" fontAlgn="base" hangingPunct="0">
              <a:spcBef>
                <a:spcPct val="0"/>
              </a:spcBef>
              <a:spcAft>
                <a:spcPct val="0"/>
              </a:spcAft>
              <a:buSzTx/>
              <a:defRPr sz="2800" b="1">
                <a:solidFill>
                  <a:srgbClr val="FF0000"/>
                </a:solidFill>
                <a:latin typeface="Times New Roman" pitchFamily="18" charset="0"/>
                <a:ea typeface="宋体" pitchFamily="2" charset="-122"/>
              </a:defRPr>
            </a:lvl9pPr>
          </a:lstStyle>
          <a:p>
            <a:pPr algn="ctr" eaLnBrk="1" hangingPunct="1"/>
            <a:r>
              <a:rPr lang="zh-CN" altLang="en-US" sz="3915">
                <a:solidFill>
                  <a:srgbClr val="404040"/>
                </a:solidFill>
                <a:latin typeface="黑体" pitchFamily="49" charset="-122"/>
                <a:ea typeface="黑体" panose="02010609060101010101" pitchFamily="49" charset="-122"/>
              </a:rPr>
              <a:t>整体感知</a:t>
            </a:r>
          </a:p>
        </p:txBody>
      </p:sp>
      <p:sp>
        <p:nvSpPr>
          <p:cNvPr id="3" name="圆角矩形 1">
            <a:extLst>
              <a:ext uri="{FF2B5EF4-FFF2-40B4-BE49-F238E27FC236}">
                <a16:creationId xmlns="" xmlns:p14="http://schemas.microsoft.com/office/powerpoint/2010/main" xmlns:p15="http://schemas.microsoft.com/office/powerpoint/2012/main" xmlns:a16="http://schemas.microsoft.com/office/drawing/2014/main" id="{FD638997-C218-4BB5-A931-A0EFFE56D929}"/>
              </a:ext>
            </a:extLst>
          </p:cNvPr>
          <p:cNvSpPr/>
          <p:nvPr>
            <p:custDataLst>
              <p:tags r:id="rId4"/>
            </p:custDataLst>
          </p:nvPr>
        </p:nvSpPr>
        <p:spPr>
          <a:xfrm>
            <a:off x="8858151" y="1772829"/>
            <a:ext cx="1088369" cy="1047809"/>
          </a:xfrm>
          <a:prstGeom prst="roundRect">
            <a:avLst/>
          </a:prstGeom>
          <a:solidFill>
            <a:srgbClr val="2E75B6"/>
          </a:solidFill>
          <a:ln w="12700" cap="flat" cmpd="sng" algn="ctr">
            <a:solidFill>
              <a:srgbClr val="41719C"/>
            </a:solidFill>
            <a:prstDash val="solid"/>
            <a:miter lim="800000"/>
            <a:headEnd type="none" w="med" len="med"/>
            <a:tailEnd type="none" w="med" len="med"/>
          </a:ln>
        </p:spPr>
        <p:txBody>
          <a:bodyPr anchor="ctr"/>
          <a:lstStyle>
            <a:defPPr>
              <a:defRPr lang="zh-CN"/>
            </a:defPPr>
            <a:lvl1pPr marL="0" indent="0" algn="l" defTabSz="912812" rtl="0" eaLnBrk="0" fontAlgn="base" hangingPunct="0">
              <a:lnSpc>
                <a:spcPct val="100000"/>
              </a:lnSpc>
              <a:spcBef>
                <a:spcPct val="0"/>
              </a:spcBef>
              <a:spcAft>
                <a:spcPct val="0"/>
              </a:spcAft>
              <a:buClrTx/>
              <a:buSzTx/>
              <a:buFontTx/>
              <a:buNone/>
              <a:defRPr lang="zh-CN" altLang="en-US" sz="2800" b="1" i="0" u="none" baseline="0">
                <a:solidFill>
                  <a:srgbClr val="FF0000"/>
                </a:solidFill>
                <a:latin typeface="Times New Roman" pitchFamily="18" charset="0"/>
                <a:ea typeface="宋体" pitchFamily="2" charset="-122"/>
              </a:defRPr>
            </a:lvl1pPr>
            <a:lvl2pPr marL="455612" indent="1588" algn="l" defTabSz="912812" rtl="0" eaLnBrk="0" fontAlgn="base" hangingPunct="0">
              <a:lnSpc>
                <a:spcPct val="100000"/>
              </a:lnSpc>
              <a:spcBef>
                <a:spcPct val="0"/>
              </a:spcBef>
              <a:spcAft>
                <a:spcPct val="0"/>
              </a:spcAft>
              <a:buClrTx/>
              <a:buSzTx/>
              <a:buFontTx/>
              <a:buNone/>
              <a:defRPr lang="zh-CN" altLang="en-US" sz="2800" b="1" i="0" u="none" baseline="0">
                <a:solidFill>
                  <a:srgbClr val="FF0000"/>
                </a:solidFill>
                <a:latin typeface="Times New Roman" pitchFamily="18" charset="0"/>
                <a:ea typeface="宋体" pitchFamily="2" charset="-122"/>
              </a:defRPr>
            </a:lvl2pPr>
            <a:lvl3pPr marL="912812" indent="1588" algn="l" defTabSz="912812" rtl="0" eaLnBrk="0" fontAlgn="base" hangingPunct="0">
              <a:lnSpc>
                <a:spcPct val="100000"/>
              </a:lnSpc>
              <a:spcBef>
                <a:spcPct val="0"/>
              </a:spcBef>
              <a:spcAft>
                <a:spcPct val="0"/>
              </a:spcAft>
              <a:buClrTx/>
              <a:buSzTx/>
              <a:buFontTx/>
              <a:buNone/>
              <a:defRPr lang="zh-CN" altLang="en-US" sz="2800" b="1" i="0" u="none" baseline="0">
                <a:solidFill>
                  <a:srgbClr val="FF0000"/>
                </a:solidFill>
                <a:latin typeface="Times New Roman" pitchFamily="18" charset="0"/>
                <a:ea typeface="宋体" pitchFamily="2" charset="-122"/>
              </a:defRPr>
            </a:lvl3pPr>
            <a:lvl4pPr marL="1370012" indent="1588" algn="l" defTabSz="912812" rtl="0" eaLnBrk="0" fontAlgn="base" hangingPunct="0">
              <a:lnSpc>
                <a:spcPct val="100000"/>
              </a:lnSpc>
              <a:spcBef>
                <a:spcPct val="0"/>
              </a:spcBef>
              <a:spcAft>
                <a:spcPct val="0"/>
              </a:spcAft>
              <a:buClrTx/>
              <a:buSzTx/>
              <a:buFontTx/>
              <a:buNone/>
              <a:defRPr lang="zh-CN" altLang="en-US" sz="2800" b="1" i="0" u="none" baseline="0">
                <a:solidFill>
                  <a:srgbClr val="FF0000"/>
                </a:solidFill>
                <a:latin typeface="Times New Roman" pitchFamily="18" charset="0"/>
                <a:ea typeface="宋体" pitchFamily="2" charset="-122"/>
              </a:defRPr>
            </a:lvl4pPr>
            <a:lvl5pPr marL="1827212" indent="1588" algn="l" defTabSz="912812" rtl="0" eaLnBrk="0" fontAlgn="base" hangingPunct="0">
              <a:lnSpc>
                <a:spcPct val="100000"/>
              </a:lnSpc>
              <a:spcBef>
                <a:spcPct val="0"/>
              </a:spcBef>
              <a:spcAft>
                <a:spcPct val="0"/>
              </a:spcAft>
              <a:buClrTx/>
              <a:buSzTx/>
              <a:buFontTx/>
              <a:buNone/>
              <a:defRPr lang="zh-CN" altLang="en-US" sz="2800" b="1" i="0" u="none" baseline="0">
                <a:solidFill>
                  <a:srgbClr val="FF0000"/>
                </a:solidFill>
                <a:latin typeface="Times New Roman" pitchFamily="18" charset="0"/>
                <a:ea typeface="宋体" pitchFamily="2" charset="-122"/>
              </a:defRPr>
            </a:lvl5pPr>
          </a:lstStyle>
          <a:p>
            <a:pPr algn="ctr"/>
            <a:r>
              <a:rPr sz="2963" dirty="0">
                <a:ln w="9525" cap="flat" cmpd="sng" algn="ctr">
                  <a:noFill/>
                  <a:prstDash val="solid"/>
                  <a:round/>
                  <a:headEnd type="none" w="med" len="med"/>
                  <a:tailEnd type="none" w="med" len="med"/>
                </a:ln>
                <a:solidFill>
                  <a:srgbClr val="FFFFFF"/>
                </a:solidFill>
                <a:latin typeface="黑体" pitchFamily="49" charset="-122"/>
                <a:ea typeface="黑体" panose="02010609060101010101" pitchFamily="49" charset="-122"/>
                <a:sym typeface="Wingdings"/>
              </a:rPr>
              <a:t>引论</a:t>
            </a:r>
            <a:endParaRPr sz="2963" dirty="0">
              <a:solidFill>
                <a:srgbClr val="FFFFFF"/>
              </a:solidFill>
              <a:latin typeface="黑体" pitchFamily="49" charset="-122"/>
              <a:ea typeface="黑体" panose="02010609060101010101" pitchFamily="49" charset="-122"/>
            </a:endParaRPr>
          </a:p>
        </p:txBody>
      </p:sp>
      <p:cxnSp>
        <p:nvCxnSpPr>
          <p:cNvPr id="23558" name="直接箭头连接符 3">
            <a:extLst>
              <a:ext uri="{FF2B5EF4-FFF2-40B4-BE49-F238E27FC236}">
                <a16:creationId xmlns="" xmlns:p14="http://schemas.microsoft.com/office/powerpoint/2010/main" xmlns:p15="http://schemas.microsoft.com/office/powerpoint/2012/main" xmlns:a16="http://schemas.microsoft.com/office/drawing/2014/main" id="{7C6442BC-838B-4146-A303-97E178F50697}"/>
              </a:ext>
            </a:extLst>
          </p:cNvPr>
          <p:cNvCxnSpPr>
            <a:cxnSpLocks noChangeArrowheads="1" noChangeShapeType="1"/>
          </p:cNvCxnSpPr>
          <p:nvPr>
            <p:custDataLst>
              <p:tags r:id="rId5"/>
            </p:custDataLst>
          </p:nvPr>
        </p:nvCxnSpPr>
        <p:spPr bwMode="auto">
          <a:xfrm>
            <a:off x="8026729" y="2180120"/>
            <a:ext cx="781006" cy="0"/>
          </a:xfrm>
          <a:prstGeom prst="straightConnector1">
            <a:avLst/>
          </a:prstGeom>
          <a:noFill/>
          <a:ln w="19050" cap="flat" algn="ctr">
            <a:solidFill>
              <a:srgbClr val="5B9BD5"/>
            </a:solidFill>
            <a:prstDash val="solid"/>
            <a:round/>
            <a:headEnd type="none" w="med" len="med"/>
            <a:tailEnd type="triangle" w="med" len="med"/>
          </a:ln>
          <a:extLst>
            <a:ext uri="{909E8E84-426E-40DD-AFC4-6F175D3DCCD1}">
              <a14:hiddenFill xmlns="" xmlns:a14="http://schemas.microsoft.com/office/drawing/2010/main">
                <a:noFill/>
              </a14:hiddenFill>
            </a:ext>
          </a:extLst>
        </p:spPr>
      </p:cxnSp>
      <p:sp>
        <p:nvSpPr>
          <p:cNvPr id="4" name="圆角矩形 8">
            <a:extLst>
              <a:ext uri="{FF2B5EF4-FFF2-40B4-BE49-F238E27FC236}">
                <a16:creationId xmlns="" xmlns:p14="http://schemas.microsoft.com/office/powerpoint/2010/main" xmlns:p15="http://schemas.microsoft.com/office/powerpoint/2012/main" xmlns:a16="http://schemas.microsoft.com/office/drawing/2014/main" id="{508106D1-74C4-4C3F-A479-623FFD921CC1}"/>
              </a:ext>
            </a:extLst>
          </p:cNvPr>
          <p:cNvSpPr/>
          <p:nvPr>
            <p:custDataLst>
              <p:tags r:id="rId6"/>
            </p:custDataLst>
          </p:nvPr>
        </p:nvSpPr>
        <p:spPr>
          <a:xfrm>
            <a:off x="6339387" y="1768603"/>
            <a:ext cx="1563188" cy="936103"/>
          </a:xfrm>
          <a:prstGeom prst="roundRect">
            <a:avLst/>
          </a:prstGeom>
          <a:solidFill>
            <a:srgbClr val="8497B0"/>
          </a:solidFill>
          <a:ln w="12700" cap="flat" cmpd="sng" algn="ctr">
            <a:solidFill>
              <a:srgbClr val="41719C"/>
            </a:solidFill>
            <a:prstDash val="solid"/>
            <a:miter lim="800000"/>
            <a:headEnd type="none" w="med" len="med"/>
            <a:tailEnd type="none" w="med" len="med"/>
          </a:ln>
        </p:spPr>
        <p:txBody>
          <a:bodyPr anchor="ctr"/>
          <a:lstStyle>
            <a:defPPr>
              <a:defRPr lang="zh-CN"/>
            </a:defPPr>
            <a:lvl1pPr marL="0" indent="0" algn="l" defTabSz="912812" rtl="0" eaLnBrk="0" fontAlgn="base" hangingPunct="0">
              <a:lnSpc>
                <a:spcPct val="100000"/>
              </a:lnSpc>
              <a:spcBef>
                <a:spcPct val="0"/>
              </a:spcBef>
              <a:spcAft>
                <a:spcPct val="0"/>
              </a:spcAft>
              <a:buClrTx/>
              <a:buSzTx/>
              <a:buFontTx/>
              <a:buNone/>
              <a:defRPr lang="zh-CN" altLang="en-US" sz="2800" b="1" i="0" u="none" baseline="0">
                <a:solidFill>
                  <a:srgbClr val="FF0000"/>
                </a:solidFill>
                <a:latin typeface="Times New Roman" pitchFamily="18" charset="0"/>
                <a:ea typeface="宋体" pitchFamily="2" charset="-122"/>
              </a:defRPr>
            </a:lvl1pPr>
            <a:lvl2pPr marL="455612" indent="1588" algn="l" defTabSz="912812" rtl="0" eaLnBrk="0" fontAlgn="base" hangingPunct="0">
              <a:lnSpc>
                <a:spcPct val="100000"/>
              </a:lnSpc>
              <a:spcBef>
                <a:spcPct val="0"/>
              </a:spcBef>
              <a:spcAft>
                <a:spcPct val="0"/>
              </a:spcAft>
              <a:buClrTx/>
              <a:buSzTx/>
              <a:buFontTx/>
              <a:buNone/>
              <a:defRPr lang="zh-CN" altLang="en-US" sz="2800" b="1" i="0" u="none" baseline="0">
                <a:solidFill>
                  <a:srgbClr val="FF0000"/>
                </a:solidFill>
                <a:latin typeface="Times New Roman" pitchFamily="18" charset="0"/>
                <a:ea typeface="宋体" pitchFamily="2" charset="-122"/>
              </a:defRPr>
            </a:lvl2pPr>
            <a:lvl3pPr marL="912812" indent="1588" algn="l" defTabSz="912812" rtl="0" eaLnBrk="0" fontAlgn="base" hangingPunct="0">
              <a:lnSpc>
                <a:spcPct val="100000"/>
              </a:lnSpc>
              <a:spcBef>
                <a:spcPct val="0"/>
              </a:spcBef>
              <a:spcAft>
                <a:spcPct val="0"/>
              </a:spcAft>
              <a:buClrTx/>
              <a:buSzTx/>
              <a:buFontTx/>
              <a:buNone/>
              <a:defRPr lang="zh-CN" altLang="en-US" sz="2800" b="1" i="0" u="none" baseline="0">
                <a:solidFill>
                  <a:srgbClr val="FF0000"/>
                </a:solidFill>
                <a:latin typeface="Times New Roman" pitchFamily="18" charset="0"/>
                <a:ea typeface="宋体" pitchFamily="2" charset="-122"/>
              </a:defRPr>
            </a:lvl3pPr>
            <a:lvl4pPr marL="1370012" indent="1588" algn="l" defTabSz="912812" rtl="0" eaLnBrk="0" fontAlgn="base" hangingPunct="0">
              <a:lnSpc>
                <a:spcPct val="100000"/>
              </a:lnSpc>
              <a:spcBef>
                <a:spcPct val="0"/>
              </a:spcBef>
              <a:spcAft>
                <a:spcPct val="0"/>
              </a:spcAft>
              <a:buClrTx/>
              <a:buSzTx/>
              <a:buFontTx/>
              <a:buNone/>
              <a:defRPr lang="zh-CN" altLang="en-US" sz="2800" b="1" i="0" u="none" baseline="0">
                <a:solidFill>
                  <a:srgbClr val="FF0000"/>
                </a:solidFill>
                <a:latin typeface="Times New Roman" pitchFamily="18" charset="0"/>
                <a:ea typeface="宋体" pitchFamily="2" charset="-122"/>
              </a:defRPr>
            </a:lvl4pPr>
            <a:lvl5pPr marL="1827212" indent="1588" algn="l" defTabSz="912812" rtl="0" eaLnBrk="0" fontAlgn="base" hangingPunct="0">
              <a:lnSpc>
                <a:spcPct val="100000"/>
              </a:lnSpc>
              <a:spcBef>
                <a:spcPct val="0"/>
              </a:spcBef>
              <a:spcAft>
                <a:spcPct val="0"/>
              </a:spcAft>
              <a:buClrTx/>
              <a:buSzTx/>
              <a:buFontTx/>
              <a:buNone/>
              <a:defRPr lang="zh-CN" altLang="en-US" sz="2800" b="1" i="0" u="none" baseline="0">
                <a:solidFill>
                  <a:srgbClr val="FF0000"/>
                </a:solidFill>
                <a:latin typeface="Times New Roman" pitchFamily="18" charset="0"/>
                <a:ea typeface="宋体" pitchFamily="2" charset="-122"/>
              </a:defRPr>
            </a:lvl5pPr>
          </a:lstStyle>
          <a:p>
            <a:pPr algn="ctr"/>
            <a:r>
              <a:rPr sz="2963" b="0" dirty="0">
                <a:ln w="9525" cap="flat" cmpd="sng" algn="ctr">
                  <a:noFill/>
                  <a:prstDash val="solid"/>
                  <a:round/>
                  <a:headEnd type="none" w="med" len="med"/>
                  <a:tailEnd type="none" w="med" len="med"/>
                </a:ln>
                <a:solidFill>
                  <a:srgbClr val="FFFFFF"/>
                </a:solidFill>
                <a:latin typeface="黑体" pitchFamily="49" charset="-122"/>
                <a:ea typeface="黑体" panose="02010609060101010101" pitchFamily="49" charset="-122"/>
                <a:sym typeface="Wingdings"/>
              </a:rPr>
              <a:t>提出问题</a:t>
            </a:r>
            <a:endParaRPr sz="2963" b="0" dirty="0">
              <a:solidFill>
                <a:srgbClr val="FFFFFF"/>
              </a:solidFill>
              <a:latin typeface="黑体" pitchFamily="49" charset="-122"/>
              <a:ea typeface="黑体" panose="02010609060101010101" pitchFamily="49" charset="-122"/>
            </a:endParaRPr>
          </a:p>
        </p:txBody>
      </p:sp>
      <p:sp>
        <p:nvSpPr>
          <p:cNvPr id="23559" name="圆角矩形 9">
            <a:extLst>
              <a:ext uri="{FF2B5EF4-FFF2-40B4-BE49-F238E27FC236}">
                <a16:creationId xmlns="" xmlns:p14="http://schemas.microsoft.com/office/powerpoint/2010/main" xmlns:p15="http://schemas.microsoft.com/office/powerpoint/2012/main" xmlns:a16="http://schemas.microsoft.com/office/drawing/2014/main" id="{7C731DEC-BBFD-4E86-94F8-0C5F3C614F06}"/>
              </a:ext>
            </a:extLst>
          </p:cNvPr>
          <p:cNvSpPr/>
          <p:nvPr>
            <p:custDataLst>
              <p:tags r:id="rId7"/>
            </p:custDataLst>
          </p:nvPr>
        </p:nvSpPr>
        <p:spPr>
          <a:xfrm>
            <a:off x="8328126" y="3277308"/>
            <a:ext cx="1088369" cy="1159804"/>
          </a:xfrm>
          <a:prstGeom prst="roundRect">
            <a:avLst/>
          </a:prstGeom>
          <a:solidFill>
            <a:srgbClr val="2E75B6"/>
          </a:solidFill>
          <a:ln w="12700" cap="flat" cmpd="sng" algn="ctr">
            <a:solidFill>
              <a:srgbClr val="41719C"/>
            </a:solidFill>
            <a:prstDash val="solid"/>
            <a:miter lim="800000"/>
            <a:headEnd type="none" w="med" len="med"/>
            <a:tailEnd type="none" w="med" len="med"/>
          </a:ln>
        </p:spPr>
        <p:txBody>
          <a:bodyPr anchor="ctr"/>
          <a:lstStyle>
            <a:defPPr>
              <a:defRPr lang="zh-CN"/>
            </a:defPPr>
            <a:lvl1pPr marL="0" indent="0" algn="l" defTabSz="912812" rtl="0" eaLnBrk="0" fontAlgn="base" hangingPunct="0">
              <a:lnSpc>
                <a:spcPct val="100000"/>
              </a:lnSpc>
              <a:spcBef>
                <a:spcPct val="0"/>
              </a:spcBef>
              <a:spcAft>
                <a:spcPct val="0"/>
              </a:spcAft>
              <a:buClrTx/>
              <a:buSzTx/>
              <a:buFontTx/>
              <a:buNone/>
              <a:defRPr lang="zh-CN" altLang="en-US" sz="2800" b="1" i="0" u="none" baseline="0">
                <a:solidFill>
                  <a:srgbClr val="FF0000"/>
                </a:solidFill>
                <a:latin typeface="Times New Roman" pitchFamily="18" charset="0"/>
                <a:ea typeface="宋体" pitchFamily="2" charset="-122"/>
              </a:defRPr>
            </a:lvl1pPr>
            <a:lvl2pPr marL="455612" indent="1588" algn="l" defTabSz="912812" rtl="0" eaLnBrk="0" fontAlgn="base" hangingPunct="0">
              <a:lnSpc>
                <a:spcPct val="100000"/>
              </a:lnSpc>
              <a:spcBef>
                <a:spcPct val="0"/>
              </a:spcBef>
              <a:spcAft>
                <a:spcPct val="0"/>
              </a:spcAft>
              <a:buClrTx/>
              <a:buSzTx/>
              <a:buFontTx/>
              <a:buNone/>
              <a:defRPr lang="zh-CN" altLang="en-US" sz="2800" b="1" i="0" u="none" baseline="0">
                <a:solidFill>
                  <a:srgbClr val="FF0000"/>
                </a:solidFill>
                <a:latin typeface="Times New Roman" pitchFamily="18" charset="0"/>
                <a:ea typeface="宋体" pitchFamily="2" charset="-122"/>
              </a:defRPr>
            </a:lvl2pPr>
            <a:lvl3pPr marL="912812" indent="1588" algn="l" defTabSz="912812" rtl="0" eaLnBrk="0" fontAlgn="base" hangingPunct="0">
              <a:lnSpc>
                <a:spcPct val="100000"/>
              </a:lnSpc>
              <a:spcBef>
                <a:spcPct val="0"/>
              </a:spcBef>
              <a:spcAft>
                <a:spcPct val="0"/>
              </a:spcAft>
              <a:buClrTx/>
              <a:buSzTx/>
              <a:buFontTx/>
              <a:buNone/>
              <a:defRPr lang="zh-CN" altLang="en-US" sz="2800" b="1" i="0" u="none" baseline="0">
                <a:solidFill>
                  <a:srgbClr val="FF0000"/>
                </a:solidFill>
                <a:latin typeface="Times New Roman" pitchFamily="18" charset="0"/>
                <a:ea typeface="宋体" pitchFamily="2" charset="-122"/>
              </a:defRPr>
            </a:lvl3pPr>
            <a:lvl4pPr marL="1370012" indent="1588" algn="l" defTabSz="912812" rtl="0" eaLnBrk="0" fontAlgn="base" hangingPunct="0">
              <a:lnSpc>
                <a:spcPct val="100000"/>
              </a:lnSpc>
              <a:spcBef>
                <a:spcPct val="0"/>
              </a:spcBef>
              <a:spcAft>
                <a:spcPct val="0"/>
              </a:spcAft>
              <a:buClrTx/>
              <a:buSzTx/>
              <a:buFontTx/>
              <a:buNone/>
              <a:defRPr lang="zh-CN" altLang="en-US" sz="2800" b="1" i="0" u="none" baseline="0">
                <a:solidFill>
                  <a:srgbClr val="FF0000"/>
                </a:solidFill>
                <a:latin typeface="Times New Roman" pitchFamily="18" charset="0"/>
                <a:ea typeface="宋体" pitchFamily="2" charset="-122"/>
              </a:defRPr>
            </a:lvl4pPr>
            <a:lvl5pPr marL="1827212" indent="1588" algn="l" defTabSz="912812" rtl="0" eaLnBrk="0" fontAlgn="base" hangingPunct="0">
              <a:lnSpc>
                <a:spcPct val="100000"/>
              </a:lnSpc>
              <a:spcBef>
                <a:spcPct val="0"/>
              </a:spcBef>
              <a:spcAft>
                <a:spcPct val="0"/>
              </a:spcAft>
              <a:buClrTx/>
              <a:buSzTx/>
              <a:buFontTx/>
              <a:buNone/>
              <a:defRPr lang="zh-CN" altLang="en-US" sz="2800" b="1" i="0" u="none" baseline="0">
                <a:solidFill>
                  <a:srgbClr val="FF0000"/>
                </a:solidFill>
                <a:latin typeface="Times New Roman" pitchFamily="18" charset="0"/>
                <a:ea typeface="宋体" pitchFamily="2" charset="-122"/>
              </a:defRPr>
            </a:lvl5pPr>
          </a:lstStyle>
          <a:p>
            <a:pPr algn="ctr"/>
            <a:r>
              <a:rPr sz="2963" dirty="0">
                <a:ln w="9525" cap="flat" cmpd="sng" algn="ctr">
                  <a:noFill/>
                  <a:prstDash val="solid"/>
                  <a:round/>
                  <a:headEnd type="none" w="med" len="med"/>
                  <a:tailEnd type="none" w="med" len="med"/>
                </a:ln>
                <a:solidFill>
                  <a:srgbClr val="FFFFFF"/>
                </a:solidFill>
                <a:latin typeface="黑体" pitchFamily="49" charset="-122"/>
                <a:ea typeface="黑体" panose="02010609060101010101" pitchFamily="49" charset="-122"/>
                <a:sym typeface="Wingdings"/>
              </a:rPr>
              <a:t>本论</a:t>
            </a:r>
            <a:endParaRPr sz="2963" dirty="0">
              <a:solidFill>
                <a:srgbClr val="FFFFFF"/>
              </a:solidFill>
              <a:latin typeface="黑体" pitchFamily="49" charset="-122"/>
              <a:ea typeface="黑体" panose="02010609060101010101" pitchFamily="49" charset="-122"/>
            </a:endParaRPr>
          </a:p>
        </p:txBody>
      </p:sp>
      <p:cxnSp>
        <p:nvCxnSpPr>
          <p:cNvPr id="23561" name="直接箭头连接符 10">
            <a:extLst>
              <a:ext uri="{FF2B5EF4-FFF2-40B4-BE49-F238E27FC236}">
                <a16:creationId xmlns="" xmlns:p14="http://schemas.microsoft.com/office/powerpoint/2010/main" xmlns:p15="http://schemas.microsoft.com/office/powerpoint/2012/main" xmlns:a16="http://schemas.microsoft.com/office/drawing/2014/main" id="{D292134D-1A64-41C4-9AD7-57B952999C8A}"/>
              </a:ext>
            </a:extLst>
          </p:cNvPr>
          <p:cNvCxnSpPr>
            <a:cxnSpLocks noChangeArrowheads="1" noChangeShapeType="1"/>
          </p:cNvCxnSpPr>
          <p:nvPr>
            <p:custDataLst>
              <p:tags r:id="rId8"/>
            </p:custDataLst>
          </p:nvPr>
        </p:nvCxnSpPr>
        <p:spPr bwMode="auto">
          <a:xfrm>
            <a:off x="7484230" y="3913623"/>
            <a:ext cx="779327" cy="0"/>
          </a:xfrm>
          <a:prstGeom prst="straightConnector1">
            <a:avLst/>
          </a:prstGeom>
          <a:noFill/>
          <a:ln w="19050" cap="flat" algn="ctr">
            <a:solidFill>
              <a:srgbClr val="5B9BD5"/>
            </a:solidFill>
            <a:prstDash val="solid"/>
            <a:round/>
            <a:headEnd type="none" w="med" len="med"/>
            <a:tailEnd type="triangle" w="med" len="med"/>
          </a:ln>
          <a:extLst>
            <a:ext uri="{909E8E84-426E-40DD-AFC4-6F175D3DCCD1}">
              <a14:hiddenFill xmlns="" xmlns:a14="http://schemas.microsoft.com/office/drawing/2010/main">
                <a:noFill/>
              </a14:hiddenFill>
            </a:ext>
          </a:extLst>
        </p:spPr>
      </p:cxnSp>
      <p:sp>
        <p:nvSpPr>
          <p:cNvPr id="5" name="圆角矩形 11">
            <a:extLst>
              <a:ext uri="{FF2B5EF4-FFF2-40B4-BE49-F238E27FC236}">
                <a16:creationId xmlns="" xmlns:p14="http://schemas.microsoft.com/office/powerpoint/2010/main" xmlns:p15="http://schemas.microsoft.com/office/powerpoint/2012/main" xmlns:a16="http://schemas.microsoft.com/office/drawing/2014/main" id="{2F710588-3AD4-4507-BF8C-2EBBA066797E}"/>
              </a:ext>
            </a:extLst>
          </p:cNvPr>
          <p:cNvSpPr/>
          <p:nvPr>
            <p:custDataLst>
              <p:tags r:id="rId9"/>
            </p:custDataLst>
          </p:nvPr>
        </p:nvSpPr>
        <p:spPr>
          <a:xfrm>
            <a:off x="5448377" y="3277308"/>
            <a:ext cx="1782039" cy="849342"/>
          </a:xfrm>
          <a:prstGeom prst="roundRect">
            <a:avLst/>
          </a:prstGeom>
          <a:solidFill>
            <a:srgbClr val="8497B0"/>
          </a:solidFill>
          <a:ln w="12700" cap="flat" cmpd="sng" algn="ctr">
            <a:solidFill>
              <a:srgbClr val="41719C"/>
            </a:solidFill>
            <a:prstDash val="solid"/>
            <a:miter lim="800000"/>
            <a:headEnd type="none" w="med" len="med"/>
            <a:tailEnd type="none" w="med" len="med"/>
          </a:ln>
        </p:spPr>
        <p:txBody>
          <a:bodyPr anchor="ctr"/>
          <a:lstStyle>
            <a:defPPr>
              <a:defRPr lang="zh-CN"/>
            </a:defPPr>
            <a:lvl1pPr marL="0" indent="0" algn="l" defTabSz="912812" rtl="0" eaLnBrk="0" fontAlgn="base" hangingPunct="0">
              <a:lnSpc>
                <a:spcPct val="100000"/>
              </a:lnSpc>
              <a:spcBef>
                <a:spcPct val="0"/>
              </a:spcBef>
              <a:spcAft>
                <a:spcPct val="0"/>
              </a:spcAft>
              <a:buClrTx/>
              <a:buSzTx/>
              <a:buFontTx/>
              <a:buNone/>
              <a:defRPr lang="zh-CN" altLang="en-US" sz="2800" b="1" i="0" u="none" baseline="0">
                <a:solidFill>
                  <a:srgbClr val="FF0000"/>
                </a:solidFill>
                <a:latin typeface="Times New Roman" pitchFamily="18" charset="0"/>
                <a:ea typeface="宋体" pitchFamily="2" charset="-122"/>
              </a:defRPr>
            </a:lvl1pPr>
            <a:lvl2pPr marL="455612" indent="1588" algn="l" defTabSz="912812" rtl="0" eaLnBrk="0" fontAlgn="base" hangingPunct="0">
              <a:lnSpc>
                <a:spcPct val="100000"/>
              </a:lnSpc>
              <a:spcBef>
                <a:spcPct val="0"/>
              </a:spcBef>
              <a:spcAft>
                <a:spcPct val="0"/>
              </a:spcAft>
              <a:buClrTx/>
              <a:buSzTx/>
              <a:buFontTx/>
              <a:buNone/>
              <a:defRPr lang="zh-CN" altLang="en-US" sz="2800" b="1" i="0" u="none" baseline="0">
                <a:solidFill>
                  <a:srgbClr val="FF0000"/>
                </a:solidFill>
                <a:latin typeface="Times New Roman" pitchFamily="18" charset="0"/>
                <a:ea typeface="宋体" pitchFamily="2" charset="-122"/>
              </a:defRPr>
            </a:lvl2pPr>
            <a:lvl3pPr marL="912812" indent="1588" algn="l" defTabSz="912812" rtl="0" eaLnBrk="0" fontAlgn="base" hangingPunct="0">
              <a:lnSpc>
                <a:spcPct val="100000"/>
              </a:lnSpc>
              <a:spcBef>
                <a:spcPct val="0"/>
              </a:spcBef>
              <a:spcAft>
                <a:spcPct val="0"/>
              </a:spcAft>
              <a:buClrTx/>
              <a:buSzTx/>
              <a:buFontTx/>
              <a:buNone/>
              <a:defRPr lang="zh-CN" altLang="en-US" sz="2800" b="1" i="0" u="none" baseline="0">
                <a:solidFill>
                  <a:srgbClr val="FF0000"/>
                </a:solidFill>
                <a:latin typeface="Times New Roman" pitchFamily="18" charset="0"/>
                <a:ea typeface="宋体" pitchFamily="2" charset="-122"/>
              </a:defRPr>
            </a:lvl3pPr>
            <a:lvl4pPr marL="1370012" indent="1588" algn="l" defTabSz="912812" rtl="0" eaLnBrk="0" fontAlgn="base" hangingPunct="0">
              <a:lnSpc>
                <a:spcPct val="100000"/>
              </a:lnSpc>
              <a:spcBef>
                <a:spcPct val="0"/>
              </a:spcBef>
              <a:spcAft>
                <a:spcPct val="0"/>
              </a:spcAft>
              <a:buClrTx/>
              <a:buSzTx/>
              <a:buFontTx/>
              <a:buNone/>
              <a:defRPr lang="zh-CN" altLang="en-US" sz="2800" b="1" i="0" u="none" baseline="0">
                <a:solidFill>
                  <a:srgbClr val="FF0000"/>
                </a:solidFill>
                <a:latin typeface="Times New Roman" pitchFamily="18" charset="0"/>
                <a:ea typeface="宋体" pitchFamily="2" charset="-122"/>
              </a:defRPr>
            </a:lvl4pPr>
            <a:lvl5pPr marL="1827212" indent="1588" algn="l" defTabSz="912812" rtl="0" eaLnBrk="0" fontAlgn="base" hangingPunct="0">
              <a:lnSpc>
                <a:spcPct val="100000"/>
              </a:lnSpc>
              <a:spcBef>
                <a:spcPct val="0"/>
              </a:spcBef>
              <a:spcAft>
                <a:spcPct val="0"/>
              </a:spcAft>
              <a:buClrTx/>
              <a:buSzTx/>
              <a:buFontTx/>
              <a:buNone/>
              <a:defRPr lang="zh-CN" altLang="en-US" sz="2800" b="1" i="0" u="none" baseline="0">
                <a:solidFill>
                  <a:srgbClr val="FF0000"/>
                </a:solidFill>
                <a:latin typeface="Times New Roman" pitchFamily="18" charset="0"/>
                <a:ea typeface="宋体" pitchFamily="2" charset="-122"/>
              </a:defRPr>
            </a:lvl5pPr>
          </a:lstStyle>
          <a:p>
            <a:pPr algn="ctr"/>
            <a:r>
              <a:rPr sz="2963" b="0" dirty="0">
                <a:ln w="9525" cap="flat" cmpd="sng" algn="ctr">
                  <a:noFill/>
                  <a:prstDash val="solid"/>
                  <a:round/>
                  <a:headEnd type="none" w="med" len="med"/>
                  <a:tailEnd type="none" w="med" len="med"/>
                </a:ln>
                <a:solidFill>
                  <a:srgbClr val="FFFFFF"/>
                </a:solidFill>
                <a:latin typeface="黑体" pitchFamily="49" charset="-122"/>
                <a:ea typeface="黑体" panose="02010609060101010101" pitchFamily="49" charset="-122"/>
                <a:sym typeface="Wingdings"/>
              </a:rPr>
              <a:t>分析问题</a:t>
            </a:r>
            <a:endParaRPr sz="2963" b="0" dirty="0">
              <a:solidFill>
                <a:srgbClr val="FFFFFF"/>
              </a:solidFill>
              <a:latin typeface="黑体" pitchFamily="49" charset="-122"/>
              <a:ea typeface="黑体" panose="02010609060101010101" pitchFamily="49" charset="-122"/>
            </a:endParaRPr>
          </a:p>
        </p:txBody>
      </p:sp>
      <p:sp>
        <p:nvSpPr>
          <p:cNvPr id="23562" name="圆角矩形 12">
            <a:extLst>
              <a:ext uri="{FF2B5EF4-FFF2-40B4-BE49-F238E27FC236}">
                <a16:creationId xmlns="" xmlns:p14="http://schemas.microsoft.com/office/powerpoint/2010/main" xmlns:p15="http://schemas.microsoft.com/office/powerpoint/2012/main" xmlns:a16="http://schemas.microsoft.com/office/drawing/2014/main" id="{27E39DD3-880E-455E-853B-4BC1E9DE19A4}"/>
              </a:ext>
            </a:extLst>
          </p:cNvPr>
          <p:cNvSpPr/>
          <p:nvPr>
            <p:custDataLst>
              <p:tags r:id="rId10"/>
            </p:custDataLst>
          </p:nvPr>
        </p:nvSpPr>
        <p:spPr>
          <a:xfrm>
            <a:off x="8807742" y="5100979"/>
            <a:ext cx="1088369" cy="1252379"/>
          </a:xfrm>
          <a:prstGeom prst="roundRect">
            <a:avLst/>
          </a:prstGeom>
          <a:solidFill>
            <a:srgbClr val="2E75B6"/>
          </a:solidFill>
          <a:ln w="12700" cap="flat" cmpd="sng" algn="ctr">
            <a:solidFill>
              <a:srgbClr val="41719C"/>
            </a:solidFill>
            <a:prstDash val="solid"/>
            <a:miter lim="800000"/>
            <a:headEnd type="none" w="med" len="med"/>
            <a:tailEnd type="none" w="med" len="med"/>
          </a:ln>
        </p:spPr>
        <p:txBody>
          <a:bodyPr anchor="ctr"/>
          <a:lstStyle>
            <a:defPPr>
              <a:defRPr lang="zh-CN"/>
            </a:defPPr>
            <a:lvl1pPr marL="0" indent="0" algn="l" defTabSz="912812" rtl="0" eaLnBrk="0" fontAlgn="base" hangingPunct="0">
              <a:lnSpc>
                <a:spcPct val="100000"/>
              </a:lnSpc>
              <a:spcBef>
                <a:spcPct val="0"/>
              </a:spcBef>
              <a:spcAft>
                <a:spcPct val="0"/>
              </a:spcAft>
              <a:buClrTx/>
              <a:buSzTx/>
              <a:buFontTx/>
              <a:buNone/>
              <a:defRPr lang="zh-CN" altLang="en-US" sz="2800" b="1" i="0" u="none" baseline="0">
                <a:solidFill>
                  <a:srgbClr val="FF0000"/>
                </a:solidFill>
                <a:latin typeface="Times New Roman" pitchFamily="18" charset="0"/>
                <a:ea typeface="宋体" pitchFamily="2" charset="-122"/>
              </a:defRPr>
            </a:lvl1pPr>
            <a:lvl2pPr marL="455612" indent="1588" algn="l" defTabSz="912812" rtl="0" eaLnBrk="0" fontAlgn="base" hangingPunct="0">
              <a:lnSpc>
                <a:spcPct val="100000"/>
              </a:lnSpc>
              <a:spcBef>
                <a:spcPct val="0"/>
              </a:spcBef>
              <a:spcAft>
                <a:spcPct val="0"/>
              </a:spcAft>
              <a:buClrTx/>
              <a:buSzTx/>
              <a:buFontTx/>
              <a:buNone/>
              <a:defRPr lang="zh-CN" altLang="en-US" sz="2800" b="1" i="0" u="none" baseline="0">
                <a:solidFill>
                  <a:srgbClr val="FF0000"/>
                </a:solidFill>
                <a:latin typeface="Times New Roman" pitchFamily="18" charset="0"/>
                <a:ea typeface="宋体" pitchFamily="2" charset="-122"/>
              </a:defRPr>
            </a:lvl2pPr>
            <a:lvl3pPr marL="912812" indent="1588" algn="l" defTabSz="912812" rtl="0" eaLnBrk="0" fontAlgn="base" hangingPunct="0">
              <a:lnSpc>
                <a:spcPct val="100000"/>
              </a:lnSpc>
              <a:spcBef>
                <a:spcPct val="0"/>
              </a:spcBef>
              <a:spcAft>
                <a:spcPct val="0"/>
              </a:spcAft>
              <a:buClrTx/>
              <a:buSzTx/>
              <a:buFontTx/>
              <a:buNone/>
              <a:defRPr lang="zh-CN" altLang="en-US" sz="2800" b="1" i="0" u="none" baseline="0">
                <a:solidFill>
                  <a:srgbClr val="FF0000"/>
                </a:solidFill>
                <a:latin typeface="Times New Roman" pitchFamily="18" charset="0"/>
                <a:ea typeface="宋体" pitchFamily="2" charset="-122"/>
              </a:defRPr>
            </a:lvl3pPr>
            <a:lvl4pPr marL="1370012" indent="1588" algn="l" defTabSz="912812" rtl="0" eaLnBrk="0" fontAlgn="base" hangingPunct="0">
              <a:lnSpc>
                <a:spcPct val="100000"/>
              </a:lnSpc>
              <a:spcBef>
                <a:spcPct val="0"/>
              </a:spcBef>
              <a:spcAft>
                <a:spcPct val="0"/>
              </a:spcAft>
              <a:buClrTx/>
              <a:buSzTx/>
              <a:buFontTx/>
              <a:buNone/>
              <a:defRPr lang="zh-CN" altLang="en-US" sz="2800" b="1" i="0" u="none" baseline="0">
                <a:solidFill>
                  <a:srgbClr val="FF0000"/>
                </a:solidFill>
                <a:latin typeface="Times New Roman" pitchFamily="18" charset="0"/>
                <a:ea typeface="宋体" pitchFamily="2" charset="-122"/>
              </a:defRPr>
            </a:lvl4pPr>
            <a:lvl5pPr marL="1827212" indent="1588" algn="l" defTabSz="912812" rtl="0" eaLnBrk="0" fontAlgn="base" hangingPunct="0">
              <a:lnSpc>
                <a:spcPct val="100000"/>
              </a:lnSpc>
              <a:spcBef>
                <a:spcPct val="0"/>
              </a:spcBef>
              <a:spcAft>
                <a:spcPct val="0"/>
              </a:spcAft>
              <a:buClrTx/>
              <a:buSzTx/>
              <a:buFontTx/>
              <a:buNone/>
              <a:defRPr lang="zh-CN" altLang="en-US" sz="2800" b="1" i="0" u="none" baseline="0">
                <a:solidFill>
                  <a:srgbClr val="FF0000"/>
                </a:solidFill>
                <a:latin typeface="Times New Roman" pitchFamily="18" charset="0"/>
                <a:ea typeface="宋体" pitchFamily="2" charset="-122"/>
              </a:defRPr>
            </a:lvl5pPr>
          </a:lstStyle>
          <a:p>
            <a:pPr algn="ctr"/>
            <a:r>
              <a:rPr sz="2963" dirty="0">
                <a:ln w="9525" cap="flat" cmpd="sng" algn="ctr">
                  <a:noFill/>
                  <a:prstDash val="solid"/>
                  <a:round/>
                  <a:headEnd type="none" w="med" len="med"/>
                  <a:tailEnd type="none" w="med" len="med"/>
                </a:ln>
                <a:solidFill>
                  <a:srgbClr val="FFFFFF"/>
                </a:solidFill>
                <a:latin typeface="黑体" pitchFamily="49" charset="-122"/>
                <a:ea typeface="黑体" panose="02010609060101010101" pitchFamily="49" charset="-122"/>
                <a:sym typeface="Wingdings"/>
              </a:rPr>
              <a:t>结论</a:t>
            </a:r>
            <a:endParaRPr sz="2963" dirty="0">
              <a:solidFill>
                <a:srgbClr val="FFFFFF"/>
              </a:solidFill>
              <a:latin typeface="黑体" pitchFamily="49" charset="-122"/>
              <a:ea typeface="黑体" panose="02010609060101010101" pitchFamily="49" charset="-122"/>
            </a:endParaRPr>
          </a:p>
        </p:txBody>
      </p:sp>
      <p:cxnSp>
        <p:nvCxnSpPr>
          <p:cNvPr id="23564" name="直接箭头连接符 13">
            <a:extLst>
              <a:ext uri="{FF2B5EF4-FFF2-40B4-BE49-F238E27FC236}">
                <a16:creationId xmlns="" xmlns:p14="http://schemas.microsoft.com/office/powerpoint/2010/main" xmlns:p15="http://schemas.microsoft.com/office/powerpoint/2012/main" xmlns:a16="http://schemas.microsoft.com/office/drawing/2014/main" id="{F937B706-ADA0-486A-8B5C-4FE49B8D93ED}"/>
              </a:ext>
            </a:extLst>
          </p:cNvPr>
          <p:cNvCxnSpPr>
            <a:cxnSpLocks noChangeArrowheads="1" noChangeShapeType="1"/>
          </p:cNvCxnSpPr>
          <p:nvPr>
            <p:custDataLst>
              <p:tags r:id="rId11"/>
            </p:custDataLst>
          </p:nvPr>
        </p:nvCxnSpPr>
        <p:spPr bwMode="auto">
          <a:xfrm>
            <a:off x="7873047" y="5535118"/>
            <a:ext cx="781005" cy="0"/>
          </a:xfrm>
          <a:prstGeom prst="straightConnector1">
            <a:avLst/>
          </a:prstGeom>
          <a:noFill/>
          <a:ln w="19050" cap="flat" algn="ctr">
            <a:solidFill>
              <a:srgbClr val="5B9BD5"/>
            </a:solidFill>
            <a:prstDash val="solid"/>
            <a:round/>
            <a:headEnd type="none" w="med" len="med"/>
            <a:tailEnd type="triangle" w="med" len="med"/>
          </a:ln>
          <a:extLst>
            <a:ext uri="{909E8E84-426E-40DD-AFC4-6F175D3DCCD1}">
              <a14:hiddenFill xmlns="" xmlns:a14="http://schemas.microsoft.com/office/drawing/2010/main">
                <a:noFill/>
              </a14:hiddenFill>
            </a:ext>
          </a:extLst>
        </p:spPr>
      </p:cxnSp>
      <p:sp>
        <p:nvSpPr>
          <p:cNvPr id="6" name="圆角矩形 14">
            <a:extLst>
              <a:ext uri="{FF2B5EF4-FFF2-40B4-BE49-F238E27FC236}">
                <a16:creationId xmlns="" xmlns:p14="http://schemas.microsoft.com/office/powerpoint/2010/main" xmlns:p15="http://schemas.microsoft.com/office/powerpoint/2012/main" xmlns:a16="http://schemas.microsoft.com/office/drawing/2014/main" id="{5FB656A3-04C8-41D6-B87C-804EC1192A44}"/>
              </a:ext>
            </a:extLst>
          </p:cNvPr>
          <p:cNvSpPr/>
          <p:nvPr>
            <p:custDataLst>
              <p:tags r:id="rId12"/>
            </p:custDataLst>
          </p:nvPr>
        </p:nvSpPr>
        <p:spPr>
          <a:xfrm>
            <a:off x="6006115" y="5251615"/>
            <a:ext cx="1783717" cy="951105"/>
          </a:xfrm>
          <a:prstGeom prst="roundRect">
            <a:avLst/>
          </a:prstGeom>
          <a:solidFill>
            <a:srgbClr val="8497B0"/>
          </a:solidFill>
          <a:ln w="12700" cap="flat" cmpd="sng" algn="ctr">
            <a:solidFill>
              <a:srgbClr val="41719C"/>
            </a:solidFill>
            <a:prstDash val="solid"/>
            <a:miter lim="800000"/>
            <a:headEnd type="none" w="med" len="med"/>
            <a:tailEnd type="none" w="med" len="med"/>
          </a:ln>
        </p:spPr>
        <p:txBody>
          <a:bodyPr anchor="ctr"/>
          <a:lstStyle>
            <a:defPPr>
              <a:defRPr lang="zh-CN"/>
            </a:defPPr>
            <a:lvl1pPr marL="0" indent="0" algn="l" defTabSz="912812" rtl="0" eaLnBrk="0" fontAlgn="base" hangingPunct="0">
              <a:lnSpc>
                <a:spcPct val="100000"/>
              </a:lnSpc>
              <a:spcBef>
                <a:spcPct val="0"/>
              </a:spcBef>
              <a:spcAft>
                <a:spcPct val="0"/>
              </a:spcAft>
              <a:buClrTx/>
              <a:buSzTx/>
              <a:buFontTx/>
              <a:buNone/>
              <a:defRPr lang="zh-CN" altLang="en-US" sz="2800" b="1" i="0" u="none" baseline="0">
                <a:solidFill>
                  <a:srgbClr val="FF0000"/>
                </a:solidFill>
                <a:latin typeface="Times New Roman" pitchFamily="18" charset="0"/>
                <a:ea typeface="宋体" pitchFamily="2" charset="-122"/>
              </a:defRPr>
            </a:lvl1pPr>
            <a:lvl2pPr marL="455612" indent="1588" algn="l" defTabSz="912812" rtl="0" eaLnBrk="0" fontAlgn="base" hangingPunct="0">
              <a:lnSpc>
                <a:spcPct val="100000"/>
              </a:lnSpc>
              <a:spcBef>
                <a:spcPct val="0"/>
              </a:spcBef>
              <a:spcAft>
                <a:spcPct val="0"/>
              </a:spcAft>
              <a:buClrTx/>
              <a:buSzTx/>
              <a:buFontTx/>
              <a:buNone/>
              <a:defRPr lang="zh-CN" altLang="en-US" sz="2800" b="1" i="0" u="none" baseline="0">
                <a:solidFill>
                  <a:srgbClr val="FF0000"/>
                </a:solidFill>
                <a:latin typeface="Times New Roman" pitchFamily="18" charset="0"/>
                <a:ea typeface="宋体" pitchFamily="2" charset="-122"/>
              </a:defRPr>
            </a:lvl2pPr>
            <a:lvl3pPr marL="912812" indent="1588" algn="l" defTabSz="912812" rtl="0" eaLnBrk="0" fontAlgn="base" hangingPunct="0">
              <a:lnSpc>
                <a:spcPct val="100000"/>
              </a:lnSpc>
              <a:spcBef>
                <a:spcPct val="0"/>
              </a:spcBef>
              <a:spcAft>
                <a:spcPct val="0"/>
              </a:spcAft>
              <a:buClrTx/>
              <a:buSzTx/>
              <a:buFontTx/>
              <a:buNone/>
              <a:defRPr lang="zh-CN" altLang="en-US" sz="2800" b="1" i="0" u="none" baseline="0">
                <a:solidFill>
                  <a:srgbClr val="FF0000"/>
                </a:solidFill>
                <a:latin typeface="Times New Roman" pitchFamily="18" charset="0"/>
                <a:ea typeface="宋体" pitchFamily="2" charset="-122"/>
              </a:defRPr>
            </a:lvl3pPr>
            <a:lvl4pPr marL="1370012" indent="1588" algn="l" defTabSz="912812" rtl="0" eaLnBrk="0" fontAlgn="base" hangingPunct="0">
              <a:lnSpc>
                <a:spcPct val="100000"/>
              </a:lnSpc>
              <a:spcBef>
                <a:spcPct val="0"/>
              </a:spcBef>
              <a:spcAft>
                <a:spcPct val="0"/>
              </a:spcAft>
              <a:buClrTx/>
              <a:buSzTx/>
              <a:buFontTx/>
              <a:buNone/>
              <a:defRPr lang="zh-CN" altLang="en-US" sz="2800" b="1" i="0" u="none" baseline="0">
                <a:solidFill>
                  <a:srgbClr val="FF0000"/>
                </a:solidFill>
                <a:latin typeface="Times New Roman" pitchFamily="18" charset="0"/>
                <a:ea typeface="宋体" pitchFamily="2" charset="-122"/>
              </a:defRPr>
            </a:lvl4pPr>
            <a:lvl5pPr marL="1827212" indent="1588" algn="l" defTabSz="912812" rtl="0" eaLnBrk="0" fontAlgn="base" hangingPunct="0">
              <a:lnSpc>
                <a:spcPct val="100000"/>
              </a:lnSpc>
              <a:spcBef>
                <a:spcPct val="0"/>
              </a:spcBef>
              <a:spcAft>
                <a:spcPct val="0"/>
              </a:spcAft>
              <a:buClrTx/>
              <a:buSzTx/>
              <a:buFontTx/>
              <a:buNone/>
              <a:defRPr lang="zh-CN" altLang="en-US" sz="2800" b="1" i="0" u="none" baseline="0">
                <a:solidFill>
                  <a:srgbClr val="FF0000"/>
                </a:solidFill>
                <a:latin typeface="Times New Roman" pitchFamily="18" charset="0"/>
                <a:ea typeface="宋体" pitchFamily="2" charset="-122"/>
              </a:defRPr>
            </a:lvl5pPr>
          </a:lstStyle>
          <a:p>
            <a:pPr algn="ctr"/>
            <a:r>
              <a:rPr sz="2963" b="0" dirty="0">
                <a:ln w="9525" cap="flat" cmpd="sng" algn="ctr">
                  <a:noFill/>
                  <a:prstDash val="solid"/>
                  <a:round/>
                  <a:headEnd type="none" w="med" len="med"/>
                  <a:tailEnd type="none" w="med" len="med"/>
                </a:ln>
                <a:solidFill>
                  <a:srgbClr val="FFFFFF"/>
                </a:solidFill>
                <a:latin typeface="黑体" pitchFamily="49" charset="-122"/>
                <a:ea typeface="黑体" panose="02010609060101010101" pitchFamily="49" charset="-122"/>
                <a:sym typeface="Wingdings"/>
              </a:rPr>
              <a:t>解决问题</a:t>
            </a:r>
            <a:endParaRPr sz="2963" b="0" dirty="0">
              <a:solidFill>
                <a:srgbClr val="FFFFFF"/>
              </a:solidFill>
              <a:latin typeface="黑体" pitchFamily="49" charset="-122"/>
              <a:ea typeface="黑体" panose="02010609060101010101" pitchFamily="49" charset="-122"/>
            </a:endParaRPr>
          </a:p>
        </p:txBody>
      </p:sp>
      <p:sp>
        <p:nvSpPr>
          <p:cNvPr id="23566" name="矩形 5">
            <a:extLst>
              <a:ext uri="{FF2B5EF4-FFF2-40B4-BE49-F238E27FC236}">
                <a16:creationId xmlns="" xmlns:p14="http://schemas.microsoft.com/office/powerpoint/2010/main" xmlns:p15="http://schemas.microsoft.com/office/powerpoint/2012/main" xmlns:a16="http://schemas.microsoft.com/office/drawing/2014/main" id="{199D68D6-6281-4DEB-B248-8D13ED0F8726}"/>
              </a:ext>
            </a:extLst>
          </p:cNvPr>
          <p:cNvSpPr>
            <a:spLocks noChangeArrowheads="1"/>
          </p:cNvSpPr>
          <p:nvPr>
            <p:custDataLst>
              <p:tags r:id="rId13"/>
            </p:custDataLst>
          </p:nvPr>
        </p:nvSpPr>
        <p:spPr bwMode="auto">
          <a:xfrm>
            <a:off x="1685531" y="1911644"/>
            <a:ext cx="3602268" cy="48308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lgn="ctr">
                <a:solidFill>
                  <a:srgbClr val="000000"/>
                </a:solidFill>
                <a:miter lim="800000"/>
                <a:headEnd/>
                <a:tailEnd/>
              </a14:hiddenLine>
            </a:ext>
          </a:extLst>
        </p:spPr>
        <p:txBody>
          <a:bodyPr wrap="none">
            <a:spAutoFit/>
          </a:bodyPr>
          <a:lstStyle/>
          <a:p>
            <a:pPr eaLnBrk="0" hangingPunct="0"/>
            <a:r>
              <a:rPr lang="zh-CN" altLang="en-US" sz="2539" dirty="0">
                <a:latin typeface="黑体" pitchFamily="49" charset="-122"/>
                <a:ea typeface="黑体" panose="02010609060101010101" pitchFamily="49" charset="-122"/>
              </a:rPr>
              <a:t>指出党八股有八大罪状 </a:t>
            </a:r>
          </a:p>
        </p:txBody>
      </p:sp>
      <p:sp>
        <p:nvSpPr>
          <p:cNvPr id="23567" name="矩形 6">
            <a:extLst>
              <a:ext uri="{FF2B5EF4-FFF2-40B4-BE49-F238E27FC236}">
                <a16:creationId xmlns="" xmlns:p14="http://schemas.microsoft.com/office/powerpoint/2010/main" xmlns:p15="http://schemas.microsoft.com/office/powerpoint/2012/main" xmlns:a16="http://schemas.microsoft.com/office/drawing/2014/main" id="{7865455E-B12B-4DAF-A790-B471ACD6DB7C}"/>
              </a:ext>
            </a:extLst>
          </p:cNvPr>
          <p:cNvSpPr>
            <a:spLocks noChangeArrowheads="1"/>
          </p:cNvSpPr>
          <p:nvPr>
            <p:custDataLst>
              <p:tags r:id="rId14"/>
            </p:custDataLst>
          </p:nvPr>
        </p:nvSpPr>
        <p:spPr bwMode="auto">
          <a:xfrm>
            <a:off x="1703687" y="2913855"/>
            <a:ext cx="4016206" cy="126457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lgn="ctr">
                <a:solidFill>
                  <a:srgbClr val="000000"/>
                </a:solidFill>
                <a:miter lim="800000"/>
                <a:headEnd/>
                <a:tailEnd/>
              </a14:hiddenLine>
            </a:ext>
          </a:extLst>
        </p:spPr>
        <p:txBody>
          <a:bodyPr wrap="square">
            <a:spAutoFit/>
          </a:bodyPr>
          <a:lstStyle/>
          <a:p>
            <a:pPr eaLnBrk="0" hangingPunct="0">
              <a:lnSpc>
                <a:spcPct val="150000"/>
              </a:lnSpc>
            </a:pPr>
            <a:r>
              <a:rPr lang="zh-CN" altLang="en-US" sz="2539" dirty="0">
                <a:latin typeface="黑体" pitchFamily="49" charset="-122"/>
                <a:ea typeface="黑体" panose="02010609060101010101" pitchFamily="49" charset="-122"/>
              </a:rPr>
              <a:t>列举党八股八大罪状，论证其危害和纠正的方法。 </a:t>
            </a:r>
          </a:p>
        </p:txBody>
      </p:sp>
      <p:sp>
        <p:nvSpPr>
          <p:cNvPr id="23568" name="矩形 7">
            <a:extLst>
              <a:ext uri="{FF2B5EF4-FFF2-40B4-BE49-F238E27FC236}">
                <a16:creationId xmlns="" xmlns:p14="http://schemas.microsoft.com/office/powerpoint/2010/main" xmlns:p15="http://schemas.microsoft.com/office/powerpoint/2012/main" xmlns:a16="http://schemas.microsoft.com/office/drawing/2014/main" id="{C66D1DF2-4DBE-4B9F-AE9C-8077724F24A7}"/>
              </a:ext>
            </a:extLst>
          </p:cNvPr>
          <p:cNvSpPr>
            <a:spLocks noChangeArrowheads="1"/>
          </p:cNvSpPr>
          <p:nvPr>
            <p:custDataLst>
              <p:tags r:id="rId15"/>
            </p:custDataLst>
          </p:nvPr>
        </p:nvSpPr>
        <p:spPr bwMode="auto">
          <a:xfrm>
            <a:off x="1615150" y="4848137"/>
            <a:ext cx="4724240" cy="185069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lgn="ctr">
                <a:solidFill>
                  <a:srgbClr val="000000"/>
                </a:solidFill>
                <a:miter lim="800000"/>
                <a:headEnd/>
                <a:tailEnd/>
              </a14:hiddenLine>
            </a:ext>
          </a:extLst>
        </p:spPr>
        <p:txBody>
          <a:bodyPr wrap="square">
            <a:spAutoFit/>
          </a:bodyPr>
          <a:lstStyle/>
          <a:p>
            <a:pPr eaLnBrk="0" hangingPunct="0">
              <a:lnSpc>
                <a:spcPct val="150000"/>
              </a:lnSpc>
            </a:pPr>
            <a:r>
              <a:rPr lang="zh-CN" altLang="en-US" sz="2539" dirty="0">
                <a:latin typeface="黑体" pitchFamily="49" charset="-122"/>
                <a:ea typeface="黑体" panose="02010609060101010101" pitchFamily="49" charset="-122"/>
              </a:rPr>
              <a:t>必须抛弃党八股，采取生动活泼新鲜有力的马克思列宁主义的文风。 </a:t>
            </a:r>
          </a:p>
        </p:txBody>
      </p:sp>
      <p:sp>
        <p:nvSpPr>
          <p:cNvPr id="23569" name="矩形 15">
            <a:extLst>
              <a:ext uri="{FF2B5EF4-FFF2-40B4-BE49-F238E27FC236}">
                <a16:creationId xmlns="" xmlns:p14="http://schemas.microsoft.com/office/powerpoint/2010/main" xmlns:p15="http://schemas.microsoft.com/office/powerpoint/2012/main" xmlns:a16="http://schemas.microsoft.com/office/drawing/2014/main" id="{DD78A42B-6056-4D0E-B3C6-F78CD15A1E65}"/>
              </a:ext>
            </a:extLst>
          </p:cNvPr>
          <p:cNvSpPr>
            <a:spLocks noChangeArrowheads="1"/>
          </p:cNvSpPr>
          <p:nvPr>
            <p:custDataLst>
              <p:tags r:id="rId16"/>
            </p:custDataLst>
          </p:nvPr>
        </p:nvSpPr>
        <p:spPr bwMode="auto">
          <a:xfrm>
            <a:off x="143323" y="1911644"/>
            <a:ext cx="1743684" cy="48308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lgn="ctr">
                <a:solidFill>
                  <a:srgbClr val="000000"/>
                </a:solidFill>
                <a:miter lim="800000"/>
                <a:headEnd/>
                <a:tailEnd/>
              </a14:hiddenLine>
            </a:ext>
          </a:extLst>
        </p:spPr>
        <p:txBody>
          <a:bodyPr wrap="square">
            <a:spAutoFit/>
          </a:bodyPr>
          <a:lstStyle/>
          <a:p>
            <a:pPr eaLnBrk="0" hangingPunct="0"/>
            <a:r>
              <a:rPr lang="zh-CN" altLang="en-US" sz="2539" dirty="0">
                <a:solidFill>
                  <a:schemeClr val="hlink"/>
                </a:solidFill>
                <a:latin typeface="黑体" pitchFamily="49" charset="-122"/>
                <a:ea typeface="黑体" panose="02010609060101010101" pitchFamily="49" charset="-122"/>
              </a:rPr>
              <a:t>第</a:t>
            </a:r>
            <a:r>
              <a:rPr lang="en-US" altLang="zh-CN" sz="2539" dirty="0">
                <a:solidFill>
                  <a:schemeClr val="hlink"/>
                </a:solidFill>
                <a:latin typeface="黑体" pitchFamily="49" charset="-122"/>
                <a:ea typeface="黑体" panose="02010609060101010101" pitchFamily="49" charset="-122"/>
              </a:rPr>
              <a:t>1</a:t>
            </a:r>
            <a:r>
              <a:rPr lang="zh-CN" altLang="en-US" sz="2539" dirty="0">
                <a:solidFill>
                  <a:schemeClr val="hlink"/>
                </a:solidFill>
                <a:latin typeface="黑体" pitchFamily="49" charset="-122"/>
                <a:ea typeface="黑体" panose="02010609060101010101" pitchFamily="49" charset="-122"/>
              </a:rPr>
              <a:t>段</a:t>
            </a:r>
          </a:p>
        </p:txBody>
      </p:sp>
      <p:sp>
        <p:nvSpPr>
          <p:cNvPr id="7" name="矩形 16">
            <a:extLst>
              <a:ext uri="{FF2B5EF4-FFF2-40B4-BE49-F238E27FC236}">
                <a16:creationId xmlns="" xmlns:p14="http://schemas.microsoft.com/office/powerpoint/2010/main" xmlns:p15="http://schemas.microsoft.com/office/powerpoint/2012/main" xmlns:a16="http://schemas.microsoft.com/office/drawing/2014/main" id="{74F8B0E5-DA1C-49C3-A08B-33FB5B8FEF15}"/>
              </a:ext>
            </a:extLst>
          </p:cNvPr>
          <p:cNvSpPr/>
          <p:nvPr>
            <p:custDataLst>
              <p:tags r:id="rId17"/>
            </p:custDataLst>
          </p:nvPr>
        </p:nvSpPr>
        <p:spPr>
          <a:xfrm>
            <a:off x="61077" y="3615674"/>
            <a:ext cx="1165704" cy="483081"/>
          </a:xfrm>
          <a:prstGeom prst="rect">
            <a:avLst/>
          </a:prstGeom>
          <a:noFill/>
          <a:ln>
            <a:noFill/>
            <a:miter lim="800000"/>
          </a:ln>
        </p:spPr>
        <p:txBody>
          <a:bodyPr wrap="none">
            <a:spAutoFit/>
          </a:bodyPr>
          <a:lstStyle>
            <a:defPPr>
              <a:defRPr lang="zh-CN"/>
            </a:defPPr>
            <a:lvl1pPr marL="0" indent="0" algn="l" defTabSz="912812" rtl="0" eaLnBrk="0" fontAlgn="base" hangingPunct="0">
              <a:lnSpc>
                <a:spcPct val="100000"/>
              </a:lnSpc>
              <a:spcBef>
                <a:spcPct val="0"/>
              </a:spcBef>
              <a:spcAft>
                <a:spcPct val="0"/>
              </a:spcAft>
              <a:buClrTx/>
              <a:buSzTx/>
              <a:buFontTx/>
              <a:buNone/>
              <a:defRPr lang="zh-CN" altLang="en-US" sz="2800" b="1" i="0" u="none" baseline="0">
                <a:solidFill>
                  <a:srgbClr val="FF0000"/>
                </a:solidFill>
                <a:latin typeface="Times New Roman" pitchFamily="18" charset="0"/>
                <a:ea typeface="宋体" pitchFamily="2" charset="-122"/>
              </a:defRPr>
            </a:lvl1pPr>
            <a:lvl2pPr marL="455612" indent="1588" algn="l" defTabSz="912812" rtl="0" eaLnBrk="0" fontAlgn="base" hangingPunct="0">
              <a:lnSpc>
                <a:spcPct val="100000"/>
              </a:lnSpc>
              <a:spcBef>
                <a:spcPct val="0"/>
              </a:spcBef>
              <a:spcAft>
                <a:spcPct val="0"/>
              </a:spcAft>
              <a:buClrTx/>
              <a:buSzTx/>
              <a:buFontTx/>
              <a:buNone/>
              <a:defRPr lang="zh-CN" altLang="en-US" sz="2800" b="1" i="0" u="none" baseline="0">
                <a:solidFill>
                  <a:srgbClr val="FF0000"/>
                </a:solidFill>
                <a:latin typeface="Times New Roman" pitchFamily="18" charset="0"/>
                <a:ea typeface="宋体" pitchFamily="2" charset="-122"/>
              </a:defRPr>
            </a:lvl2pPr>
            <a:lvl3pPr marL="912812" indent="1588" algn="l" defTabSz="912812" rtl="0" eaLnBrk="0" fontAlgn="base" hangingPunct="0">
              <a:lnSpc>
                <a:spcPct val="100000"/>
              </a:lnSpc>
              <a:spcBef>
                <a:spcPct val="0"/>
              </a:spcBef>
              <a:spcAft>
                <a:spcPct val="0"/>
              </a:spcAft>
              <a:buClrTx/>
              <a:buSzTx/>
              <a:buFontTx/>
              <a:buNone/>
              <a:defRPr lang="zh-CN" altLang="en-US" sz="2800" b="1" i="0" u="none" baseline="0">
                <a:solidFill>
                  <a:srgbClr val="FF0000"/>
                </a:solidFill>
                <a:latin typeface="Times New Roman" pitchFamily="18" charset="0"/>
                <a:ea typeface="宋体" pitchFamily="2" charset="-122"/>
              </a:defRPr>
            </a:lvl3pPr>
            <a:lvl4pPr marL="1370012" indent="1588" algn="l" defTabSz="912812" rtl="0" eaLnBrk="0" fontAlgn="base" hangingPunct="0">
              <a:lnSpc>
                <a:spcPct val="100000"/>
              </a:lnSpc>
              <a:spcBef>
                <a:spcPct val="0"/>
              </a:spcBef>
              <a:spcAft>
                <a:spcPct val="0"/>
              </a:spcAft>
              <a:buClrTx/>
              <a:buSzTx/>
              <a:buFontTx/>
              <a:buNone/>
              <a:defRPr lang="zh-CN" altLang="en-US" sz="2800" b="1" i="0" u="none" baseline="0">
                <a:solidFill>
                  <a:srgbClr val="FF0000"/>
                </a:solidFill>
                <a:latin typeface="Times New Roman" pitchFamily="18" charset="0"/>
                <a:ea typeface="宋体" pitchFamily="2" charset="-122"/>
              </a:defRPr>
            </a:lvl4pPr>
            <a:lvl5pPr marL="1827212" indent="1588" algn="l" defTabSz="912812" rtl="0" eaLnBrk="0" fontAlgn="base" hangingPunct="0">
              <a:lnSpc>
                <a:spcPct val="100000"/>
              </a:lnSpc>
              <a:spcBef>
                <a:spcPct val="0"/>
              </a:spcBef>
              <a:spcAft>
                <a:spcPct val="0"/>
              </a:spcAft>
              <a:buClrTx/>
              <a:buSzTx/>
              <a:buFontTx/>
              <a:buNone/>
              <a:defRPr lang="zh-CN" altLang="en-US" sz="2800" b="1" i="0" u="none" baseline="0">
                <a:solidFill>
                  <a:srgbClr val="FF0000"/>
                </a:solidFill>
                <a:latin typeface="Times New Roman" pitchFamily="18" charset="0"/>
                <a:ea typeface="宋体" pitchFamily="2" charset="-122"/>
              </a:defRPr>
            </a:lvl5pPr>
          </a:lstStyle>
          <a:p>
            <a:r>
              <a:rPr lang="en-US" altLang="zh-CN" sz="2539" dirty="0">
                <a:ln w="9525" cap="flat" cmpd="sng" algn="ctr">
                  <a:noFill/>
                  <a:prstDash val="solid"/>
                  <a:round/>
                  <a:headEnd type="none" w="med" len="med"/>
                  <a:tailEnd type="none" w="med" len="med"/>
                </a:ln>
                <a:solidFill>
                  <a:srgbClr val="0563C1"/>
                </a:solidFill>
                <a:latin typeface="黑体" pitchFamily="49" charset="-122"/>
                <a:ea typeface="黑体" panose="02010609060101010101" pitchFamily="49" charset="-122"/>
                <a:sym typeface="Wingdings"/>
              </a:rPr>
              <a:t>2—9</a:t>
            </a:r>
            <a:r>
              <a:rPr sz="2539" dirty="0">
                <a:ln w="9525" cap="flat" cmpd="sng" algn="ctr">
                  <a:noFill/>
                  <a:prstDash val="solid"/>
                  <a:round/>
                  <a:headEnd type="none" w="med" len="med"/>
                  <a:tailEnd type="none" w="med" len="med"/>
                </a:ln>
                <a:solidFill>
                  <a:srgbClr val="0563C1"/>
                </a:solidFill>
                <a:latin typeface="黑体" pitchFamily="49" charset="-122"/>
                <a:ea typeface="黑体" panose="02010609060101010101" pitchFamily="49" charset="-122"/>
                <a:sym typeface="Wingdings"/>
              </a:rPr>
              <a:t>段</a:t>
            </a:r>
            <a:endParaRPr sz="2539" dirty="0">
              <a:solidFill>
                <a:schemeClr val="hlink"/>
              </a:solidFill>
              <a:latin typeface="黑体" pitchFamily="49" charset="-122"/>
              <a:ea typeface="黑体" panose="02010609060101010101" pitchFamily="49" charset="-122"/>
            </a:endParaRPr>
          </a:p>
        </p:txBody>
      </p:sp>
      <p:sp>
        <p:nvSpPr>
          <p:cNvPr id="23571" name="矩形 17">
            <a:extLst>
              <a:ext uri="{FF2B5EF4-FFF2-40B4-BE49-F238E27FC236}">
                <a16:creationId xmlns="" xmlns:p14="http://schemas.microsoft.com/office/powerpoint/2010/main" xmlns:p15="http://schemas.microsoft.com/office/powerpoint/2012/main" xmlns:a16="http://schemas.microsoft.com/office/drawing/2014/main" id="{E4B6FA50-7D3F-488B-8146-7D7D0D0A8A91}"/>
              </a:ext>
            </a:extLst>
          </p:cNvPr>
          <p:cNvSpPr>
            <a:spLocks noChangeArrowheads="1"/>
          </p:cNvSpPr>
          <p:nvPr>
            <p:custDataLst>
              <p:tags r:id="rId18"/>
            </p:custDataLst>
          </p:nvPr>
        </p:nvSpPr>
        <p:spPr bwMode="auto">
          <a:xfrm>
            <a:off x="-16265" y="5727168"/>
            <a:ext cx="1162498" cy="48308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lgn="ctr">
                <a:solidFill>
                  <a:srgbClr val="000000"/>
                </a:solidFill>
                <a:miter lim="800000"/>
                <a:headEnd/>
                <a:tailEnd/>
              </a14:hiddenLine>
            </a:ext>
          </a:extLst>
        </p:spPr>
        <p:txBody>
          <a:bodyPr wrap="none">
            <a:spAutoFit/>
          </a:bodyPr>
          <a:lstStyle/>
          <a:p>
            <a:pPr eaLnBrk="0" hangingPunct="0"/>
            <a:r>
              <a:rPr lang="zh-CN" altLang="en-US" sz="2539" dirty="0">
                <a:solidFill>
                  <a:schemeClr val="hlink"/>
                </a:solidFill>
                <a:latin typeface="黑体" pitchFamily="49" charset="-122"/>
                <a:ea typeface="黑体" panose="02010609060101010101" pitchFamily="49" charset="-122"/>
              </a:rPr>
              <a:t>第</a:t>
            </a:r>
            <a:r>
              <a:rPr lang="en-US" altLang="zh-CN" sz="2539" dirty="0">
                <a:solidFill>
                  <a:schemeClr val="hlink"/>
                </a:solidFill>
                <a:latin typeface="黑体" pitchFamily="49" charset="-122"/>
                <a:ea typeface="黑体" panose="02010609060101010101" pitchFamily="49" charset="-122"/>
              </a:rPr>
              <a:t>10</a:t>
            </a:r>
            <a:r>
              <a:rPr lang="zh-CN" altLang="en-US" sz="2539" dirty="0">
                <a:solidFill>
                  <a:schemeClr val="hlink"/>
                </a:solidFill>
                <a:latin typeface="黑体" pitchFamily="49" charset="-122"/>
                <a:ea typeface="黑体" panose="02010609060101010101" pitchFamily="49" charset="-122"/>
              </a:rPr>
              <a:t>段</a:t>
            </a:r>
          </a:p>
        </p:txBody>
      </p:sp>
      <p:cxnSp>
        <p:nvCxnSpPr>
          <p:cNvPr id="23572" name="直接箭头连接符 21">
            <a:extLst>
              <a:ext uri="{FF2B5EF4-FFF2-40B4-BE49-F238E27FC236}">
                <a16:creationId xmlns="" xmlns:p14="http://schemas.microsoft.com/office/powerpoint/2010/main" xmlns:p15="http://schemas.microsoft.com/office/powerpoint/2012/main" xmlns:a16="http://schemas.microsoft.com/office/drawing/2014/main" id="{53A9FA76-200A-4BF2-920A-B1DF71F9AE68}"/>
              </a:ext>
            </a:extLst>
          </p:cNvPr>
          <p:cNvCxnSpPr>
            <a:cxnSpLocks noChangeArrowheads="1" noChangeShapeType="1"/>
          </p:cNvCxnSpPr>
          <p:nvPr>
            <p:custDataLst>
              <p:tags r:id="rId19"/>
            </p:custDataLst>
          </p:nvPr>
        </p:nvCxnSpPr>
        <p:spPr bwMode="auto">
          <a:xfrm>
            <a:off x="9667684" y="3891184"/>
            <a:ext cx="781005" cy="0"/>
          </a:xfrm>
          <a:prstGeom prst="straightConnector1">
            <a:avLst/>
          </a:prstGeom>
          <a:noFill/>
          <a:ln w="19050" cap="flat" algn="ctr">
            <a:solidFill>
              <a:srgbClr val="5B9BD5"/>
            </a:solidFill>
            <a:prstDash val="solid"/>
            <a:round/>
            <a:headEnd type="none" w="med" len="med"/>
            <a:tailEnd type="triangle" w="med" len="med"/>
          </a:ln>
          <a:extLst>
            <a:ext uri="{909E8E84-426E-40DD-AFC4-6F175D3DCCD1}">
              <a14:hiddenFill xmlns="" xmlns:a14="http://schemas.microsoft.com/office/drawing/2010/main">
                <a:noFill/>
              </a14:hiddenFill>
            </a:ext>
          </a:extLst>
        </p:spPr>
      </p:cxnSp>
    </p:spTree>
    <p:extLst>
      <p:ext uri="{BB962C8B-B14F-4D97-AF65-F5344CB8AC3E}">
        <p14:creationId xmlns="" xmlns:p14="http://schemas.microsoft.com/office/powerpoint/2010/main" val="3305308258"/>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3569"/>
                                        </p:tgtEl>
                                        <p:attrNameLst>
                                          <p:attrName>style.visibility</p:attrName>
                                        </p:attrNameLst>
                                      </p:cBhvr>
                                      <p:to>
                                        <p:strVal val="visible"/>
                                      </p:to>
                                    </p:set>
                                    <p:anim calcmode="lin" valueType="num">
                                      <p:cBhvr additive="base">
                                        <p:cTn id="7" dur="500" fill="hold"/>
                                        <p:tgtEl>
                                          <p:spTgt spid="23569"/>
                                        </p:tgtEl>
                                        <p:attrNameLst>
                                          <p:attrName>ppt_x</p:attrName>
                                        </p:attrNameLst>
                                      </p:cBhvr>
                                      <p:tavLst>
                                        <p:tav tm="0">
                                          <p:val>
                                            <p:strVal val="#ppt_x"/>
                                          </p:val>
                                        </p:tav>
                                        <p:tav tm="100000">
                                          <p:val>
                                            <p:strVal val="#ppt_x"/>
                                          </p:val>
                                        </p:tav>
                                      </p:tavLst>
                                    </p:anim>
                                    <p:anim calcmode="lin" valueType="num">
                                      <p:cBhvr additive="base">
                                        <p:cTn id="8" dur="500" fill="hold"/>
                                        <p:tgtEl>
                                          <p:spTgt spid="23569"/>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23566"/>
                                        </p:tgtEl>
                                        <p:attrNameLst>
                                          <p:attrName>style.visibility</p:attrName>
                                        </p:attrNameLst>
                                      </p:cBhvr>
                                      <p:to>
                                        <p:strVal val="visible"/>
                                      </p:to>
                                    </p:set>
                                    <p:anim calcmode="lin" valueType="num">
                                      <p:cBhvr additive="base">
                                        <p:cTn id="14" dur="500" fill="hold"/>
                                        <p:tgtEl>
                                          <p:spTgt spid="23566"/>
                                        </p:tgtEl>
                                        <p:attrNameLst>
                                          <p:attrName>ppt_x</p:attrName>
                                        </p:attrNameLst>
                                      </p:cBhvr>
                                      <p:tavLst>
                                        <p:tav tm="0">
                                          <p:val>
                                            <p:strVal val="#ppt_x"/>
                                          </p:val>
                                        </p:tav>
                                        <p:tav tm="100000">
                                          <p:val>
                                            <p:strVal val="#ppt_x"/>
                                          </p:val>
                                        </p:tav>
                                      </p:tavLst>
                                    </p:anim>
                                    <p:anim calcmode="lin" valueType="num">
                                      <p:cBhvr additive="base">
                                        <p:cTn id="15" dur="500" fill="hold"/>
                                        <p:tgtEl>
                                          <p:spTgt spid="23566"/>
                                        </p:tgtEl>
                                        <p:attrNameLst>
                                          <p:attrName>ppt_y</p:attrName>
                                        </p:attrNameLst>
                                      </p:cBhvr>
                                      <p:tavLst>
                                        <p:tav tm="0">
                                          <p:val>
                                            <p:strVal val="1+#ppt_h/2"/>
                                          </p:val>
                                        </p:tav>
                                        <p:tav tm="100000">
                                          <p:val>
                                            <p:strVal val="#ppt_y"/>
                                          </p:val>
                                        </p:tav>
                                      </p:tavLst>
                                    </p:anim>
                                  </p:childTnLst>
                                </p:cTn>
                              </p:par>
                            </p:childTnLst>
                          </p:cTn>
                        </p:par>
                      </p:childTnLst>
                    </p:cTn>
                  </p:par>
                  <p:par>
                    <p:cTn id="16" fill="hold" nodeType="clickPar">
                      <p:stCondLst>
                        <p:cond delay="indefinite"/>
                      </p:stCondLst>
                      <p:childTnLst>
                        <p:par>
                          <p:cTn id="17" fill="hold" nodeType="withGroup">
                            <p:stCondLst>
                              <p:cond delay="indefinite"/>
                            </p:stCondLst>
                          </p:cTn>
                        </p:par>
                        <p:par>
                          <p:cTn id="18" fill="hold" nodeType="afterGroup">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500" fill="hold"/>
                                        <p:tgtEl>
                                          <p:spTgt spid="7"/>
                                        </p:tgtEl>
                                        <p:attrNameLst>
                                          <p:attrName>ppt_x</p:attrName>
                                        </p:attrNameLst>
                                      </p:cBhvr>
                                      <p:tavLst>
                                        <p:tav tm="0">
                                          <p:val>
                                            <p:strVal val="#ppt_x"/>
                                          </p:val>
                                        </p:tav>
                                        <p:tav tm="100000">
                                          <p:val>
                                            <p:strVal val="#ppt_x"/>
                                          </p:val>
                                        </p:tav>
                                      </p:tavLst>
                                    </p:anim>
                                    <p:anim calcmode="lin" valueType="num">
                                      <p:cBhvr additive="base">
                                        <p:cTn id="2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3" fill="hold" nodeType="clickPar">
                      <p:stCondLst>
                        <p:cond delay="indefinite"/>
                      </p:stCondLst>
                      <p:childTnLst>
                        <p:par>
                          <p:cTn id="24" fill="hold" nodeType="withGroup">
                            <p:stCondLst>
                              <p:cond delay="indefinite"/>
                            </p:stCondLst>
                          </p:cTn>
                        </p:par>
                        <p:par>
                          <p:cTn id="25" fill="hold" nodeType="afterGroup">
                            <p:stCondLst>
                              <p:cond delay="0"/>
                            </p:stCondLst>
                            <p:childTnLst>
                              <p:par>
                                <p:cTn id="26" presetID="2" presetClass="entr" presetSubtype="4" fill="hold" grpId="0" nodeType="clickEffect">
                                  <p:stCondLst>
                                    <p:cond delay="0"/>
                                  </p:stCondLst>
                                  <p:childTnLst>
                                    <p:set>
                                      <p:cBhvr>
                                        <p:cTn id="27" dur="1" fill="hold">
                                          <p:stCondLst>
                                            <p:cond delay="0"/>
                                          </p:stCondLst>
                                        </p:cTn>
                                        <p:tgtEl>
                                          <p:spTgt spid="23567"/>
                                        </p:tgtEl>
                                        <p:attrNameLst>
                                          <p:attrName>style.visibility</p:attrName>
                                        </p:attrNameLst>
                                      </p:cBhvr>
                                      <p:to>
                                        <p:strVal val="visible"/>
                                      </p:to>
                                    </p:set>
                                    <p:anim calcmode="lin" valueType="num">
                                      <p:cBhvr additive="base">
                                        <p:cTn id="28" dur="500" fill="hold"/>
                                        <p:tgtEl>
                                          <p:spTgt spid="23567"/>
                                        </p:tgtEl>
                                        <p:attrNameLst>
                                          <p:attrName>ppt_x</p:attrName>
                                        </p:attrNameLst>
                                      </p:cBhvr>
                                      <p:tavLst>
                                        <p:tav tm="0">
                                          <p:val>
                                            <p:strVal val="#ppt_x"/>
                                          </p:val>
                                        </p:tav>
                                        <p:tav tm="100000">
                                          <p:val>
                                            <p:strVal val="#ppt_x"/>
                                          </p:val>
                                        </p:tav>
                                      </p:tavLst>
                                    </p:anim>
                                    <p:anim calcmode="lin" valueType="num">
                                      <p:cBhvr additive="base">
                                        <p:cTn id="29" dur="500" fill="hold"/>
                                        <p:tgtEl>
                                          <p:spTgt spid="23567"/>
                                        </p:tgtEl>
                                        <p:attrNameLst>
                                          <p:attrName>ppt_y</p:attrName>
                                        </p:attrNameLst>
                                      </p:cBhvr>
                                      <p:tavLst>
                                        <p:tav tm="0">
                                          <p:val>
                                            <p:strVal val="1+#ppt_h/2"/>
                                          </p:val>
                                        </p:tav>
                                        <p:tav tm="100000">
                                          <p:val>
                                            <p:strVal val="#ppt_y"/>
                                          </p:val>
                                        </p:tav>
                                      </p:tavLst>
                                    </p:anim>
                                  </p:childTnLst>
                                </p:cTn>
                              </p:par>
                            </p:childTnLst>
                          </p:cTn>
                        </p:par>
                      </p:childTnLst>
                    </p:cTn>
                  </p:par>
                  <p:par>
                    <p:cTn id="30" fill="hold" nodeType="clickPar">
                      <p:stCondLst>
                        <p:cond delay="indefinite"/>
                      </p:stCondLst>
                      <p:childTnLst>
                        <p:par>
                          <p:cTn id="31" fill="hold" nodeType="withGroup">
                            <p:stCondLst>
                              <p:cond delay="indefinite"/>
                            </p:stCondLst>
                          </p:cTn>
                        </p:par>
                        <p:par>
                          <p:cTn id="32" fill="hold" nodeType="afterGroup">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23571"/>
                                        </p:tgtEl>
                                        <p:attrNameLst>
                                          <p:attrName>style.visibility</p:attrName>
                                        </p:attrNameLst>
                                      </p:cBhvr>
                                      <p:to>
                                        <p:strVal val="visible"/>
                                      </p:to>
                                    </p:set>
                                    <p:anim calcmode="lin" valueType="num">
                                      <p:cBhvr additive="base">
                                        <p:cTn id="35" dur="500" fill="hold"/>
                                        <p:tgtEl>
                                          <p:spTgt spid="23571"/>
                                        </p:tgtEl>
                                        <p:attrNameLst>
                                          <p:attrName>ppt_x</p:attrName>
                                        </p:attrNameLst>
                                      </p:cBhvr>
                                      <p:tavLst>
                                        <p:tav tm="0">
                                          <p:val>
                                            <p:strVal val="#ppt_x"/>
                                          </p:val>
                                        </p:tav>
                                        <p:tav tm="100000">
                                          <p:val>
                                            <p:strVal val="#ppt_x"/>
                                          </p:val>
                                        </p:tav>
                                      </p:tavLst>
                                    </p:anim>
                                    <p:anim calcmode="lin" valueType="num">
                                      <p:cBhvr additive="base">
                                        <p:cTn id="36" dur="500" fill="hold"/>
                                        <p:tgtEl>
                                          <p:spTgt spid="23571"/>
                                        </p:tgtEl>
                                        <p:attrNameLst>
                                          <p:attrName>ppt_y</p:attrName>
                                        </p:attrNameLst>
                                      </p:cBhvr>
                                      <p:tavLst>
                                        <p:tav tm="0">
                                          <p:val>
                                            <p:strVal val="1+#ppt_h/2"/>
                                          </p:val>
                                        </p:tav>
                                        <p:tav tm="100000">
                                          <p:val>
                                            <p:strVal val="#ppt_y"/>
                                          </p:val>
                                        </p:tav>
                                      </p:tavLst>
                                    </p:anim>
                                  </p:childTnLst>
                                </p:cTn>
                              </p:par>
                            </p:childTnLst>
                          </p:cTn>
                        </p:par>
                      </p:childTnLst>
                    </p:cTn>
                  </p:par>
                  <p:par>
                    <p:cTn id="37" fill="hold" nodeType="clickPar">
                      <p:stCondLst>
                        <p:cond delay="indefinite"/>
                      </p:stCondLst>
                      <p:childTnLst>
                        <p:par>
                          <p:cTn id="38" fill="hold" nodeType="withGroup">
                            <p:stCondLst>
                              <p:cond delay="indefinite"/>
                            </p:stCondLst>
                          </p:cTn>
                        </p:par>
                        <p:par>
                          <p:cTn id="39" fill="hold" nodeType="afterGroup">
                            <p:stCondLst>
                              <p:cond delay="0"/>
                            </p:stCondLst>
                            <p:childTnLst>
                              <p:par>
                                <p:cTn id="40" presetID="2" presetClass="entr" presetSubtype="4" fill="hold" grpId="0" nodeType="clickEffect">
                                  <p:stCondLst>
                                    <p:cond delay="0"/>
                                  </p:stCondLst>
                                  <p:childTnLst>
                                    <p:set>
                                      <p:cBhvr>
                                        <p:cTn id="41" dur="1" fill="hold">
                                          <p:stCondLst>
                                            <p:cond delay="0"/>
                                          </p:stCondLst>
                                        </p:cTn>
                                        <p:tgtEl>
                                          <p:spTgt spid="23568"/>
                                        </p:tgtEl>
                                        <p:attrNameLst>
                                          <p:attrName>style.visibility</p:attrName>
                                        </p:attrNameLst>
                                      </p:cBhvr>
                                      <p:to>
                                        <p:strVal val="visible"/>
                                      </p:to>
                                    </p:set>
                                    <p:anim calcmode="lin" valueType="num">
                                      <p:cBhvr additive="base">
                                        <p:cTn id="42" dur="500" fill="hold"/>
                                        <p:tgtEl>
                                          <p:spTgt spid="23568"/>
                                        </p:tgtEl>
                                        <p:attrNameLst>
                                          <p:attrName>ppt_x</p:attrName>
                                        </p:attrNameLst>
                                      </p:cBhvr>
                                      <p:tavLst>
                                        <p:tav tm="0">
                                          <p:val>
                                            <p:strVal val="#ppt_x"/>
                                          </p:val>
                                        </p:tav>
                                        <p:tav tm="100000">
                                          <p:val>
                                            <p:strVal val="#ppt_x"/>
                                          </p:val>
                                        </p:tav>
                                      </p:tavLst>
                                    </p:anim>
                                    <p:anim calcmode="lin" valueType="num">
                                      <p:cBhvr additive="base">
                                        <p:cTn id="43" dur="500" fill="hold"/>
                                        <p:tgtEl>
                                          <p:spTgt spid="23568"/>
                                        </p:tgtEl>
                                        <p:attrNameLst>
                                          <p:attrName>ppt_y</p:attrName>
                                        </p:attrNameLst>
                                      </p:cBhvr>
                                      <p:tavLst>
                                        <p:tav tm="0">
                                          <p:val>
                                            <p:strVal val="1+#ppt_h/2"/>
                                          </p:val>
                                        </p:tav>
                                        <p:tav tm="100000">
                                          <p:val>
                                            <p:strVal val="#ppt_y"/>
                                          </p:val>
                                        </p:tav>
                                      </p:tavLst>
                                    </p:anim>
                                  </p:childTnLst>
                                </p:cTn>
                              </p:par>
                            </p:childTnLst>
                          </p:cTn>
                        </p:par>
                      </p:childTnLst>
                    </p:cTn>
                  </p:par>
                  <p:par>
                    <p:cTn id="44" fill="hold" nodeType="clickPar">
                      <p:stCondLst>
                        <p:cond delay="indefinite"/>
                      </p:stCondLst>
                      <p:childTnLst>
                        <p:par>
                          <p:cTn id="45" fill="hold" nodeType="withGroup">
                            <p:stCondLst>
                              <p:cond delay="indefinite"/>
                            </p:stCondLst>
                          </p:cTn>
                        </p:par>
                        <p:par>
                          <p:cTn id="46" fill="hold" nodeType="afterGroup">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4"/>
                                        </p:tgtEl>
                                        <p:attrNameLst>
                                          <p:attrName>style.visibility</p:attrName>
                                        </p:attrNameLst>
                                      </p:cBhvr>
                                      <p:to>
                                        <p:strVal val="visible"/>
                                      </p:to>
                                    </p:set>
                                    <p:anim calcmode="lin" valueType="num">
                                      <p:cBhvr additive="base">
                                        <p:cTn id="49" dur="500" fill="hold"/>
                                        <p:tgtEl>
                                          <p:spTgt spid="4"/>
                                        </p:tgtEl>
                                        <p:attrNameLst>
                                          <p:attrName>ppt_x</p:attrName>
                                        </p:attrNameLst>
                                      </p:cBhvr>
                                      <p:tavLst>
                                        <p:tav tm="0">
                                          <p:val>
                                            <p:strVal val="#ppt_x"/>
                                          </p:val>
                                        </p:tav>
                                        <p:tav tm="100000">
                                          <p:val>
                                            <p:strVal val="#ppt_x"/>
                                          </p:val>
                                        </p:tav>
                                      </p:tavLst>
                                    </p:anim>
                                    <p:anim calcmode="lin" valueType="num">
                                      <p:cBhvr additive="base">
                                        <p:cTn id="5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51" fill="hold" nodeType="clickPar">
                      <p:stCondLst>
                        <p:cond delay="indefinite"/>
                      </p:stCondLst>
                      <p:childTnLst>
                        <p:par>
                          <p:cTn id="52" fill="hold" nodeType="withGroup">
                            <p:stCondLst>
                              <p:cond delay="indefinite"/>
                            </p:stCondLst>
                          </p:cTn>
                        </p:par>
                        <p:par>
                          <p:cTn id="53" fill="hold" nodeType="afterGroup">
                            <p:stCondLst>
                              <p:cond delay="0"/>
                            </p:stCondLst>
                            <p:childTnLst>
                              <p:par>
                                <p:cTn id="54" presetID="2" presetClass="entr" presetSubtype="4" fill="hold" grpId="0" nodeType="clickEffect">
                                  <p:stCondLst>
                                    <p:cond delay="0"/>
                                  </p:stCondLst>
                                  <p:childTnLst>
                                    <p:set>
                                      <p:cBhvr>
                                        <p:cTn id="55" dur="1" fill="hold">
                                          <p:stCondLst>
                                            <p:cond delay="0"/>
                                          </p:stCondLst>
                                        </p:cTn>
                                        <p:tgtEl>
                                          <p:spTgt spid="3"/>
                                        </p:tgtEl>
                                        <p:attrNameLst>
                                          <p:attrName>style.visibility</p:attrName>
                                        </p:attrNameLst>
                                      </p:cBhvr>
                                      <p:to>
                                        <p:strVal val="visible"/>
                                      </p:to>
                                    </p:set>
                                    <p:anim calcmode="lin" valueType="num">
                                      <p:cBhvr additive="base">
                                        <p:cTn id="56" dur="500" fill="hold"/>
                                        <p:tgtEl>
                                          <p:spTgt spid="3"/>
                                        </p:tgtEl>
                                        <p:attrNameLst>
                                          <p:attrName>ppt_x</p:attrName>
                                        </p:attrNameLst>
                                      </p:cBhvr>
                                      <p:tavLst>
                                        <p:tav tm="0">
                                          <p:val>
                                            <p:strVal val="#ppt_x"/>
                                          </p:val>
                                        </p:tav>
                                        <p:tav tm="100000">
                                          <p:val>
                                            <p:strVal val="#ppt_x"/>
                                          </p:val>
                                        </p:tav>
                                      </p:tavLst>
                                    </p:anim>
                                    <p:anim calcmode="lin" valueType="num">
                                      <p:cBhvr additive="base">
                                        <p:cTn id="57" dur="500" fill="hold"/>
                                        <p:tgtEl>
                                          <p:spTgt spid="3"/>
                                        </p:tgtEl>
                                        <p:attrNameLst>
                                          <p:attrName>ppt_y</p:attrName>
                                        </p:attrNameLst>
                                      </p:cBhvr>
                                      <p:tavLst>
                                        <p:tav tm="0">
                                          <p:val>
                                            <p:strVal val="1+#ppt_h/2"/>
                                          </p:val>
                                        </p:tav>
                                        <p:tav tm="100000">
                                          <p:val>
                                            <p:strVal val="#ppt_y"/>
                                          </p:val>
                                        </p:tav>
                                      </p:tavLst>
                                    </p:anim>
                                  </p:childTnLst>
                                </p:cTn>
                              </p:par>
                              <p:par>
                                <p:cTn id="58" presetID="2" presetClass="entr" presetSubtype="4" fill="hold" nodeType="withEffect">
                                  <p:stCondLst>
                                    <p:cond delay="0"/>
                                  </p:stCondLst>
                                  <p:childTnLst>
                                    <p:set>
                                      <p:cBhvr>
                                        <p:cTn id="59" dur="1" fill="hold">
                                          <p:stCondLst>
                                            <p:cond delay="0"/>
                                          </p:stCondLst>
                                        </p:cTn>
                                        <p:tgtEl>
                                          <p:spTgt spid="23558"/>
                                        </p:tgtEl>
                                        <p:attrNameLst>
                                          <p:attrName>style.visibility</p:attrName>
                                        </p:attrNameLst>
                                      </p:cBhvr>
                                      <p:to>
                                        <p:strVal val="visible"/>
                                      </p:to>
                                    </p:set>
                                    <p:anim calcmode="lin" valueType="num">
                                      <p:cBhvr additive="base">
                                        <p:cTn id="60" dur="500" fill="hold"/>
                                        <p:tgtEl>
                                          <p:spTgt spid="23558"/>
                                        </p:tgtEl>
                                        <p:attrNameLst>
                                          <p:attrName>ppt_x</p:attrName>
                                        </p:attrNameLst>
                                      </p:cBhvr>
                                      <p:tavLst>
                                        <p:tav tm="0">
                                          <p:val>
                                            <p:strVal val="#ppt_x"/>
                                          </p:val>
                                        </p:tav>
                                        <p:tav tm="100000">
                                          <p:val>
                                            <p:strVal val="#ppt_x"/>
                                          </p:val>
                                        </p:tav>
                                      </p:tavLst>
                                    </p:anim>
                                    <p:anim calcmode="lin" valueType="num">
                                      <p:cBhvr additive="base">
                                        <p:cTn id="61" dur="500" fill="hold"/>
                                        <p:tgtEl>
                                          <p:spTgt spid="23558"/>
                                        </p:tgtEl>
                                        <p:attrNameLst>
                                          <p:attrName>ppt_y</p:attrName>
                                        </p:attrNameLst>
                                      </p:cBhvr>
                                      <p:tavLst>
                                        <p:tav tm="0">
                                          <p:val>
                                            <p:strVal val="1+#ppt_h/2"/>
                                          </p:val>
                                        </p:tav>
                                        <p:tav tm="100000">
                                          <p:val>
                                            <p:strVal val="#ppt_y"/>
                                          </p:val>
                                        </p:tav>
                                      </p:tavLst>
                                    </p:anim>
                                  </p:childTnLst>
                                </p:cTn>
                              </p:par>
                            </p:childTnLst>
                          </p:cTn>
                        </p:par>
                      </p:childTnLst>
                    </p:cTn>
                  </p:par>
                  <p:par>
                    <p:cTn id="62" fill="hold" nodeType="clickPar">
                      <p:stCondLst>
                        <p:cond delay="indefinite"/>
                      </p:stCondLst>
                      <p:childTnLst>
                        <p:par>
                          <p:cTn id="63" fill="hold" nodeType="withGroup">
                            <p:stCondLst>
                              <p:cond delay="indefinite"/>
                            </p:stCondLst>
                          </p:cTn>
                        </p:par>
                        <p:par>
                          <p:cTn id="64" fill="hold" nodeType="afterGroup">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5"/>
                                        </p:tgtEl>
                                        <p:attrNameLst>
                                          <p:attrName>style.visibility</p:attrName>
                                        </p:attrNameLst>
                                      </p:cBhvr>
                                      <p:to>
                                        <p:strVal val="visible"/>
                                      </p:to>
                                    </p:set>
                                    <p:anim calcmode="lin" valueType="num">
                                      <p:cBhvr additive="base">
                                        <p:cTn id="67" dur="500" fill="hold"/>
                                        <p:tgtEl>
                                          <p:spTgt spid="5"/>
                                        </p:tgtEl>
                                        <p:attrNameLst>
                                          <p:attrName>ppt_x</p:attrName>
                                        </p:attrNameLst>
                                      </p:cBhvr>
                                      <p:tavLst>
                                        <p:tav tm="0">
                                          <p:val>
                                            <p:strVal val="#ppt_x"/>
                                          </p:val>
                                        </p:tav>
                                        <p:tav tm="100000">
                                          <p:val>
                                            <p:strVal val="#ppt_x"/>
                                          </p:val>
                                        </p:tav>
                                      </p:tavLst>
                                    </p:anim>
                                    <p:anim calcmode="lin" valueType="num">
                                      <p:cBhvr additive="base">
                                        <p:cTn id="6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69" fill="hold" nodeType="clickPar">
                      <p:stCondLst>
                        <p:cond delay="indefinite"/>
                      </p:stCondLst>
                      <p:childTnLst>
                        <p:par>
                          <p:cTn id="70" fill="hold" nodeType="withGroup">
                            <p:stCondLst>
                              <p:cond delay="indefinite"/>
                            </p:stCondLst>
                          </p:cTn>
                        </p:par>
                        <p:par>
                          <p:cTn id="71" fill="hold" nodeType="afterGroup">
                            <p:stCondLst>
                              <p:cond delay="0"/>
                            </p:stCondLst>
                            <p:childTnLst>
                              <p:par>
                                <p:cTn id="72" presetID="2" presetClass="entr" presetSubtype="4" fill="hold" grpId="0" nodeType="clickEffect">
                                  <p:stCondLst>
                                    <p:cond delay="0"/>
                                  </p:stCondLst>
                                  <p:childTnLst>
                                    <p:set>
                                      <p:cBhvr>
                                        <p:cTn id="73" dur="1" fill="hold">
                                          <p:stCondLst>
                                            <p:cond delay="0"/>
                                          </p:stCondLst>
                                        </p:cTn>
                                        <p:tgtEl>
                                          <p:spTgt spid="23559"/>
                                        </p:tgtEl>
                                        <p:attrNameLst>
                                          <p:attrName>style.visibility</p:attrName>
                                        </p:attrNameLst>
                                      </p:cBhvr>
                                      <p:to>
                                        <p:strVal val="visible"/>
                                      </p:to>
                                    </p:set>
                                    <p:anim calcmode="lin" valueType="num">
                                      <p:cBhvr additive="base">
                                        <p:cTn id="74" dur="500" fill="hold"/>
                                        <p:tgtEl>
                                          <p:spTgt spid="23559"/>
                                        </p:tgtEl>
                                        <p:attrNameLst>
                                          <p:attrName>ppt_x</p:attrName>
                                        </p:attrNameLst>
                                      </p:cBhvr>
                                      <p:tavLst>
                                        <p:tav tm="0">
                                          <p:val>
                                            <p:strVal val="#ppt_x"/>
                                          </p:val>
                                        </p:tav>
                                        <p:tav tm="100000">
                                          <p:val>
                                            <p:strVal val="#ppt_x"/>
                                          </p:val>
                                        </p:tav>
                                      </p:tavLst>
                                    </p:anim>
                                    <p:anim calcmode="lin" valueType="num">
                                      <p:cBhvr additive="base">
                                        <p:cTn id="75" dur="500" fill="hold"/>
                                        <p:tgtEl>
                                          <p:spTgt spid="23559"/>
                                        </p:tgtEl>
                                        <p:attrNameLst>
                                          <p:attrName>ppt_y</p:attrName>
                                        </p:attrNameLst>
                                      </p:cBhvr>
                                      <p:tavLst>
                                        <p:tav tm="0">
                                          <p:val>
                                            <p:strVal val="1+#ppt_h/2"/>
                                          </p:val>
                                        </p:tav>
                                        <p:tav tm="100000">
                                          <p:val>
                                            <p:strVal val="#ppt_y"/>
                                          </p:val>
                                        </p:tav>
                                      </p:tavLst>
                                    </p:anim>
                                  </p:childTnLst>
                                </p:cTn>
                              </p:par>
                              <p:par>
                                <p:cTn id="76" presetID="2" presetClass="entr" presetSubtype="4" fill="hold" nodeType="withEffect">
                                  <p:stCondLst>
                                    <p:cond delay="0"/>
                                  </p:stCondLst>
                                  <p:childTnLst>
                                    <p:set>
                                      <p:cBhvr>
                                        <p:cTn id="77" dur="1" fill="hold">
                                          <p:stCondLst>
                                            <p:cond delay="0"/>
                                          </p:stCondLst>
                                        </p:cTn>
                                        <p:tgtEl>
                                          <p:spTgt spid="23561"/>
                                        </p:tgtEl>
                                        <p:attrNameLst>
                                          <p:attrName>style.visibility</p:attrName>
                                        </p:attrNameLst>
                                      </p:cBhvr>
                                      <p:to>
                                        <p:strVal val="visible"/>
                                      </p:to>
                                    </p:set>
                                    <p:anim calcmode="lin" valueType="num">
                                      <p:cBhvr additive="base">
                                        <p:cTn id="78" dur="500" fill="hold"/>
                                        <p:tgtEl>
                                          <p:spTgt spid="23561"/>
                                        </p:tgtEl>
                                        <p:attrNameLst>
                                          <p:attrName>ppt_x</p:attrName>
                                        </p:attrNameLst>
                                      </p:cBhvr>
                                      <p:tavLst>
                                        <p:tav tm="0">
                                          <p:val>
                                            <p:strVal val="#ppt_x"/>
                                          </p:val>
                                        </p:tav>
                                        <p:tav tm="100000">
                                          <p:val>
                                            <p:strVal val="#ppt_x"/>
                                          </p:val>
                                        </p:tav>
                                      </p:tavLst>
                                    </p:anim>
                                    <p:anim calcmode="lin" valueType="num">
                                      <p:cBhvr additive="base">
                                        <p:cTn id="79" dur="500" fill="hold"/>
                                        <p:tgtEl>
                                          <p:spTgt spid="23561"/>
                                        </p:tgtEl>
                                        <p:attrNameLst>
                                          <p:attrName>ppt_y</p:attrName>
                                        </p:attrNameLst>
                                      </p:cBhvr>
                                      <p:tavLst>
                                        <p:tav tm="0">
                                          <p:val>
                                            <p:strVal val="1+#ppt_h/2"/>
                                          </p:val>
                                        </p:tav>
                                        <p:tav tm="100000">
                                          <p:val>
                                            <p:strVal val="#ppt_y"/>
                                          </p:val>
                                        </p:tav>
                                      </p:tavLst>
                                    </p:anim>
                                  </p:childTnLst>
                                </p:cTn>
                              </p:par>
                            </p:childTnLst>
                          </p:cTn>
                        </p:par>
                      </p:childTnLst>
                    </p:cTn>
                  </p:par>
                  <p:par>
                    <p:cTn id="80" fill="hold" nodeType="clickPar">
                      <p:stCondLst>
                        <p:cond delay="indefinite"/>
                      </p:stCondLst>
                      <p:childTnLst>
                        <p:par>
                          <p:cTn id="81" fill="hold" nodeType="withGroup">
                            <p:stCondLst>
                              <p:cond delay="indefinite"/>
                            </p:stCondLst>
                          </p:cTn>
                        </p:par>
                        <p:par>
                          <p:cTn id="82" fill="hold" nodeType="afterGroup">
                            <p:stCondLst>
                              <p:cond delay="0"/>
                            </p:stCondLst>
                            <p:childTnLst>
                              <p:par>
                                <p:cTn id="83" presetID="2" presetClass="entr" presetSubtype="4" fill="hold" grpId="0" nodeType="clickEffect">
                                  <p:stCondLst>
                                    <p:cond delay="0"/>
                                  </p:stCondLst>
                                  <p:childTnLst>
                                    <p:set>
                                      <p:cBhvr>
                                        <p:cTn id="84" dur="1" fill="hold">
                                          <p:stCondLst>
                                            <p:cond delay="0"/>
                                          </p:stCondLst>
                                        </p:cTn>
                                        <p:tgtEl>
                                          <p:spTgt spid="6"/>
                                        </p:tgtEl>
                                        <p:attrNameLst>
                                          <p:attrName>style.visibility</p:attrName>
                                        </p:attrNameLst>
                                      </p:cBhvr>
                                      <p:to>
                                        <p:strVal val="visible"/>
                                      </p:to>
                                    </p:set>
                                    <p:anim calcmode="lin" valueType="num">
                                      <p:cBhvr additive="base">
                                        <p:cTn id="85" dur="500" fill="hold"/>
                                        <p:tgtEl>
                                          <p:spTgt spid="6"/>
                                        </p:tgtEl>
                                        <p:attrNameLst>
                                          <p:attrName>ppt_x</p:attrName>
                                        </p:attrNameLst>
                                      </p:cBhvr>
                                      <p:tavLst>
                                        <p:tav tm="0">
                                          <p:val>
                                            <p:strVal val="#ppt_x"/>
                                          </p:val>
                                        </p:tav>
                                        <p:tav tm="100000">
                                          <p:val>
                                            <p:strVal val="#ppt_x"/>
                                          </p:val>
                                        </p:tav>
                                      </p:tavLst>
                                    </p:anim>
                                    <p:anim calcmode="lin" valueType="num">
                                      <p:cBhvr additive="base">
                                        <p:cTn id="8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87" fill="hold" nodeType="clickPar">
                      <p:stCondLst>
                        <p:cond delay="indefinite"/>
                      </p:stCondLst>
                      <p:childTnLst>
                        <p:par>
                          <p:cTn id="88" fill="hold" nodeType="withGroup">
                            <p:stCondLst>
                              <p:cond delay="indefinite"/>
                            </p:stCondLst>
                          </p:cTn>
                        </p:par>
                        <p:par>
                          <p:cTn id="89" fill="hold" nodeType="afterGroup">
                            <p:stCondLst>
                              <p:cond delay="0"/>
                            </p:stCondLst>
                            <p:childTnLst>
                              <p:par>
                                <p:cTn id="90" presetID="2" presetClass="entr" presetSubtype="4" fill="hold" grpId="0" nodeType="clickEffect">
                                  <p:stCondLst>
                                    <p:cond delay="0"/>
                                  </p:stCondLst>
                                  <p:childTnLst>
                                    <p:set>
                                      <p:cBhvr>
                                        <p:cTn id="91" dur="1" fill="hold">
                                          <p:stCondLst>
                                            <p:cond delay="0"/>
                                          </p:stCondLst>
                                        </p:cTn>
                                        <p:tgtEl>
                                          <p:spTgt spid="23562"/>
                                        </p:tgtEl>
                                        <p:attrNameLst>
                                          <p:attrName>style.visibility</p:attrName>
                                        </p:attrNameLst>
                                      </p:cBhvr>
                                      <p:to>
                                        <p:strVal val="visible"/>
                                      </p:to>
                                    </p:set>
                                    <p:anim calcmode="lin" valueType="num">
                                      <p:cBhvr additive="base">
                                        <p:cTn id="92" dur="500" fill="hold"/>
                                        <p:tgtEl>
                                          <p:spTgt spid="23562"/>
                                        </p:tgtEl>
                                        <p:attrNameLst>
                                          <p:attrName>ppt_x</p:attrName>
                                        </p:attrNameLst>
                                      </p:cBhvr>
                                      <p:tavLst>
                                        <p:tav tm="0">
                                          <p:val>
                                            <p:strVal val="#ppt_x"/>
                                          </p:val>
                                        </p:tav>
                                        <p:tav tm="100000">
                                          <p:val>
                                            <p:strVal val="#ppt_x"/>
                                          </p:val>
                                        </p:tav>
                                      </p:tavLst>
                                    </p:anim>
                                    <p:anim calcmode="lin" valueType="num">
                                      <p:cBhvr additive="base">
                                        <p:cTn id="93" dur="500" fill="hold"/>
                                        <p:tgtEl>
                                          <p:spTgt spid="23562"/>
                                        </p:tgtEl>
                                        <p:attrNameLst>
                                          <p:attrName>ppt_y</p:attrName>
                                        </p:attrNameLst>
                                      </p:cBhvr>
                                      <p:tavLst>
                                        <p:tav tm="0">
                                          <p:val>
                                            <p:strVal val="1+#ppt_h/2"/>
                                          </p:val>
                                        </p:tav>
                                        <p:tav tm="100000">
                                          <p:val>
                                            <p:strVal val="#ppt_y"/>
                                          </p:val>
                                        </p:tav>
                                      </p:tavLst>
                                    </p:anim>
                                  </p:childTnLst>
                                </p:cTn>
                              </p:par>
                              <p:par>
                                <p:cTn id="94" presetID="2" presetClass="entr" presetSubtype="4" fill="hold" nodeType="withEffect">
                                  <p:stCondLst>
                                    <p:cond delay="0"/>
                                  </p:stCondLst>
                                  <p:childTnLst>
                                    <p:set>
                                      <p:cBhvr>
                                        <p:cTn id="95" dur="1" fill="hold">
                                          <p:stCondLst>
                                            <p:cond delay="0"/>
                                          </p:stCondLst>
                                        </p:cTn>
                                        <p:tgtEl>
                                          <p:spTgt spid="23564"/>
                                        </p:tgtEl>
                                        <p:attrNameLst>
                                          <p:attrName>style.visibility</p:attrName>
                                        </p:attrNameLst>
                                      </p:cBhvr>
                                      <p:to>
                                        <p:strVal val="visible"/>
                                      </p:to>
                                    </p:set>
                                    <p:anim calcmode="lin" valueType="num">
                                      <p:cBhvr additive="base">
                                        <p:cTn id="96" dur="500" fill="hold"/>
                                        <p:tgtEl>
                                          <p:spTgt spid="23564"/>
                                        </p:tgtEl>
                                        <p:attrNameLst>
                                          <p:attrName>ppt_x</p:attrName>
                                        </p:attrNameLst>
                                      </p:cBhvr>
                                      <p:tavLst>
                                        <p:tav tm="0">
                                          <p:val>
                                            <p:strVal val="#ppt_x"/>
                                          </p:val>
                                        </p:tav>
                                        <p:tav tm="100000">
                                          <p:val>
                                            <p:strVal val="#ppt_x"/>
                                          </p:val>
                                        </p:tav>
                                      </p:tavLst>
                                    </p:anim>
                                    <p:anim calcmode="lin" valueType="num">
                                      <p:cBhvr additive="base">
                                        <p:cTn id="97" dur="500" fill="hold"/>
                                        <p:tgtEl>
                                          <p:spTgt spid="23564"/>
                                        </p:tgtEl>
                                        <p:attrNameLst>
                                          <p:attrName>ppt_y</p:attrName>
                                        </p:attrNameLst>
                                      </p:cBhvr>
                                      <p:tavLst>
                                        <p:tav tm="0">
                                          <p:val>
                                            <p:strVal val="1+#ppt_h/2"/>
                                          </p:val>
                                        </p:tav>
                                        <p:tav tm="100000">
                                          <p:val>
                                            <p:strVal val="#ppt_y"/>
                                          </p:val>
                                        </p:tav>
                                      </p:tavLst>
                                    </p:anim>
                                  </p:childTnLst>
                                </p:cTn>
                              </p:par>
                            </p:childTnLst>
                          </p:cTn>
                        </p:par>
                      </p:childTnLst>
                    </p:cTn>
                  </p:par>
                  <p:par>
                    <p:cTn id="98" fill="hold" nodeType="clickPar">
                      <p:stCondLst>
                        <p:cond delay="indefinite"/>
                      </p:stCondLst>
                      <p:childTnLst>
                        <p:par>
                          <p:cTn id="99" fill="hold" nodeType="withGroup">
                            <p:stCondLst>
                              <p:cond delay="indefinite"/>
                            </p:stCondLst>
                          </p:cTn>
                        </p:par>
                        <p:par>
                          <p:cTn id="100" fill="hold" nodeType="afterGroup">
                            <p:stCondLst>
                              <p:cond delay="0"/>
                            </p:stCondLst>
                            <p:childTnLst>
                              <p:par>
                                <p:cTn id="101" presetID="2" presetClass="entr" presetSubtype="4" fill="hold" nodeType="clickEffect">
                                  <p:stCondLst>
                                    <p:cond delay="0"/>
                                  </p:stCondLst>
                                  <p:childTnLst>
                                    <p:set>
                                      <p:cBhvr>
                                        <p:cTn id="102" dur="1" fill="hold">
                                          <p:stCondLst>
                                            <p:cond delay="0"/>
                                          </p:stCondLst>
                                        </p:cTn>
                                        <p:tgtEl>
                                          <p:spTgt spid="23572"/>
                                        </p:tgtEl>
                                        <p:attrNameLst>
                                          <p:attrName>style.visibility</p:attrName>
                                        </p:attrNameLst>
                                      </p:cBhvr>
                                      <p:to>
                                        <p:strVal val="visible"/>
                                      </p:to>
                                    </p:set>
                                    <p:anim calcmode="lin" valueType="num">
                                      <p:cBhvr additive="base">
                                        <p:cTn id="103" dur="500" fill="hold"/>
                                        <p:tgtEl>
                                          <p:spTgt spid="23572"/>
                                        </p:tgtEl>
                                        <p:attrNameLst>
                                          <p:attrName>ppt_x</p:attrName>
                                        </p:attrNameLst>
                                      </p:cBhvr>
                                      <p:tavLst>
                                        <p:tav tm="0">
                                          <p:val>
                                            <p:strVal val="#ppt_x"/>
                                          </p:val>
                                        </p:tav>
                                        <p:tav tm="100000">
                                          <p:val>
                                            <p:strVal val="#ppt_x"/>
                                          </p:val>
                                        </p:tav>
                                      </p:tavLst>
                                    </p:anim>
                                    <p:anim calcmode="lin" valueType="num">
                                      <p:cBhvr additive="base">
                                        <p:cTn id="104" dur="500" fill="hold"/>
                                        <p:tgtEl>
                                          <p:spTgt spid="23572"/>
                                        </p:tgtEl>
                                        <p:attrNameLst>
                                          <p:attrName>ppt_y</p:attrName>
                                        </p:attrNameLst>
                                      </p:cBhvr>
                                      <p:tavLst>
                                        <p:tav tm="0">
                                          <p:val>
                                            <p:strVal val="1+#ppt_h/2"/>
                                          </p:val>
                                        </p:tav>
                                        <p:tav tm="100000">
                                          <p:val>
                                            <p:strVal val="#ppt_y"/>
                                          </p:val>
                                        </p:tav>
                                      </p:tavLst>
                                    </p:anim>
                                  </p:childTnLst>
                                </p:cTn>
                              </p:par>
                              <p:par>
                                <p:cTn id="105" presetID="2" presetClass="entr" presetSubtype="4" fill="hold" grpId="0" nodeType="withEffect">
                                  <p:stCondLst>
                                    <p:cond delay="0"/>
                                  </p:stCondLst>
                                  <p:childTnLst>
                                    <p:set>
                                      <p:cBhvr>
                                        <p:cTn id="106" dur="1" fill="hold">
                                          <p:stCondLst>
                                            <p:cond delay="0"/>
                                          </p:stCondLst>
                                        </p:cTn>
                                        <p:tgtEl>
                                          <p:spTgt spid="2"/>
                                        </p:tgtEl>
                                        <p:attrNameLst>
                                          <p:attrName>style.visibility</p:attrName>
                                        </p:attrNameLst>
                                      </p:cBhvr>
                                      <p:to>
                                        <p:strVal val="visible"/>
                                      </p:to>
                                    </p:set>
                                    <p:anim calcmode="lin" valueType="num">
                                      <p:cBhvr additive="base">
                                        <p:cTn id="107" dur="500" fill="hold"/>
                                        <p:tgtEl>
                                          <p:spTgt spid="2"/>
                                        </p:tgtEl>
                                        <p:attrNameLst>
                                          <p:attrName>ppt_x</p:attrName>
                                        </p:attrNameLst>
                                      </p:cBhvr>
                                      <p:tavLst>
                                        <p:tav tm="0">
                                          <p:val>
                                            <p:strVal val="#ppt_x"/>
                                          </p:val>
                                        </p:tav>
                                        <p:tav tm="100000">
                                          <p:val>
                                            <p:strVal val="#ppt_x"/>
                                          </p:val>
                                        </p:tav>
                                      </p:tavLst>
                                    </p:anim>
                                    <p:anim calcmode="lin" valueType="num">
                                      <p:cBhvr additive="base">
                                        <p:cTn id="10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23559" grpId="0" animBg="1"/>
      <p:bldP spid="5" grpId="0" animBg="1"/>
      <p:bldP spid="23562" grpId="0" animBg="1"/>
      <p:bldP spid="6" grpId="0" animBg="1"/>
      <p:bldP spid="23566" grpId="0"/>
      <p:bldP spid="23567" grpId="0"/>
      <p:bldP spid="23568" grpId="0"/>
      <p:bldP spid="23569" grpId="0"/>
      <p:bldP spid="7" grpId="0"/>
      <p:bldP spid="23571"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标题 1">
            <a:extLst>
              <a:ext uri="{FF2B5EF4-FFF2-40B4-BE49-F238E27FC236}">
                <a16:creationId xmlns="" xmlns:p14="http://schemas.microsoft.com/office/powerpoint/2010/main" xmlns:p15="http://schemas.microsoft.com/office/powerpoint/2012/main" xmlns:a16="http://schemas.microsoft.com/office/drawing/2014/main" id="{BF935692-AF12-4ECF-A353-6AD25B476DC1}"/>
              </a:ext>
            </a:extLst>
          </p:cNvPr>
          <p:cNvSpPr>
            <a:spLocks noGrp="1" noChangeArrowheads="1"/>
          </p:cNvSpPr>
          <p:nvPr>
            <p:ph type="ctrTitle"/>
            <p:custDataLst>
              <p:tags r:id="rId1"/>
            </p:custDataLst>
          </p:nvPr>
        </p:nvSpPr>
        <p:spPr>
          <a:xfrm>
            <a:off x="838114" y="540"/>
            <a:ext cx="10514190" cy="823103"/>
          </a:xfrm>
        </p:spPr>
        <p:txBody>
          <a:bodyPr anchor="ctr"/>
          <a:lstStyle/>
          <a:p>
            <a:pPr defTabSz="913775" fontAlgn="base"/>
            <a:r>
              <a:rPr sz="3915" b="1">
                <a:solidFill>
                  <a:srgbClr val="404040"/>
                </a:solidFill>
                <a:effectLst>
                  <a:outerShdw blurRad="38100" dist="38100" dir="2700000" algn="tl">
                    <a:srgbClr val="C0C0C0"/>
                  </a:outerShdw>
                </a:effectLst>
                <a:latin typeface="Times New Roman" pitchFamily="18" charset="0"/>
                <a:ea typeface="黑体" panose="02010609060101010101" pitchFamily="49" charset="-122"/>
                <a:sym typeface="微软雅黑" panose="020B0503020204020204" pitchFamily="34" charset="-122"/>
              </a:rPr>
              <a:t>思考探究</a:t>
            </a:r>
          </a:p>
        </p:txBody>
      </p:sp>
      <p:sp>
        <p:nvSpPr>
          <p:cNvPr id="2" name="Rectangle 3">
            <a:extLst>
              <a:ext uri="{FF2B5EF4-FFF2-40B4-BE49-F238E27FC236}">
                <a16:creationId xmlns="" xmlns:p14="http://schemas.microsoft.com/office/powerpoint/2010/main" xmlns:p15="http://schemas.microsoft.com/office/powerpoint/2012/main" xmlns:a16="http://schemas.microsoft.com/office/drawing/2014/main" id="{64241807-47BF-4FBD-8F93-63796D128AF8}"/>
              </a:ext>
            </a:extLst>
          </p:cNvPr>
          <p:cNvSpPr>
            <a:spLocks noGrp="1"/>
          </p:cNvSpPr>
          <p:nvPr>
            <p:ph type="body" idx="4294967295"/>
            <p:custDataLst>
              <p:tags r:id="rId2"/>
            </p:custDataLst>
          </p:nvPr>
        </p:nvSpPr>
        <p:spPr>
          <a:xfrm>
            <a:off x="0" y="1692598"/>
            <a:ext cx="5688747" cy="5137972"/>
          </a:xfrm>
          <a:ln>
            <a:miter lim="800000"/>
          </a:ln>
        </p:spPr>
        <p:txBody>
          <a:bodyPr vert="horz" lIns="96757" tIns="48378" rIns="96757" bIns="48378" rtlCol="0">
            <a:noAutofit/>
          </a:bodyPr>
          <a:lstStyle>
            <a:lvl1pPr marL="215900" indent="-215900" algn="l" defTabSz="864235" rtl="0" eaLnBrk="1" fontAlgn="auto" latinLnBrk="0" hangingPunct="1">
              <a:lnSpc>
                <a:spcPct val="130000"/>
              </a:lnSpc>
              <a:spcBef>
                <a:spcPct val="0"/>
              </a:spcBef>
              <a:spcAft>
                <a:spcPts val="1000"/>
              </a:spcAft>
              <a:buClrTx/>
              <a:buSzTx/>
              <a:buFont typeface="Arial" pitchFamily="34" charset="0"/>
              <a:buChar char="•"/>
              <a:defRPr lang="zh-CN" altLang="en-US" sz="1510" u="none" strike="noStrike" kern="1200" cap="none" spc="150" normalizeH="0" baseline="0">
                <a:solidFill>
                  <a:schemeClr val="tx1"/>
                </a:solidFill>
                <a:uFillTx/>
                <a:latin typeface="+mn-lt"/>
                <a:ea typeface="+mn-ea"/>
                <a:cs typeface="+mn-cs"/>
              </a:defRPr>
            </a:lvl1pPr>
            <a:lvl2pPr marL="648335" indent="-215900" algn="l" defTabSz="864235" rtl="0" eaLnBrk="1" fontAlgn="auto" latinLnBrk="0" hangingPunct="1">
              <a:lnSpc>
                <a:spcPct val="130000"/>
              </a:lnSpc>
              <a:spcBef>
                <a:spcPct val="0"/>
              </a:spcBef>
              <a:spcAft>
                <a:spcPts val="1000"/>
              </a:spcAft>
              <a:buClrTx/>
              <a:buSzTx/>
              <a:buFont typeface="Arial" pitchFamily="34" charset="0"/>
              <a:buChar char="•"/>
              <a:tabLst>
                <a:tab pos="1520825" algn="l"/>
              </a:tabLst>
              <a:defRPr lang="zh-CN" altLang="en-US" sz="1510" u="none" strike="noStrike" kern="1200" cap="none" spc="150" normalizeH="0" baseline="0">
                <a:solidFill>
                  <a:schemeClr val="tx1"/>
                </a:solidFill>
                <a:uFillTx/>
                <a:latin typeface="+mn-lt"/>
                <a:ea typeface="+mn-ea"/>
                <a:cs typeface="+mn-cs"/>
              </a:defRPr>
            </a:lvl2pPr>
            <a:lvl3pPr marL="1080135" indent="-215900" algn="l" defTabSz="864235" rtl="0" eaLnBrk="1" fontAlgn="auto" latinLnBrk="0" hangingPunct="1">
              <a:lnSpc>
                <a:spcPct val="130000"/>
              </a:lnSpc>
              <a:spcBef>
                <a:spcPct val="0"/>
              </a:spcBef>
              <a:spcAft>
                <a:spcPts val="1000"/>
              </a:spcAft>
              <a:buClrTx/>
              <a:buSzTx/>
              <a:buFont typeface="Arial" pitchFamily="34" charset="0"/>
              <a:buChar char="•"/>
              <a:tabLst>
                <a:tab pos="1520825" algn="l"/>
              </a:tabLst>
              <a:defRPr lang="zh-CN" altLang="en-US" sz="1510" u="none" strike="noStrike" kern="1200" cap="none" spc="150" normalizeH="0" baseline="0">
                <a:solidFill>
                  <a:schemeClr val="tx1"/>
                </a:solidFill>
                <a:uFillTx/>
                <a:latin typeface="+mn-lt"/>
                <a:ea typeface="+mn-ea"/>
                <a:cs typeface="+mn-cs"/>
              </a:defRPr>
            </a:lvl3pPr>
            <a:lvl4pPr marL="1511935" indent="-215900" algn="l" defTabSz="864235" rtl="0" eaLnBrk="1" fontAlgn="auto" latinLnBrk="0" hangingPunct="1">
              <a:lnSpc>
                <a:spcPct val="130000"/>
              </a:lnSpc>
              <a:spcBef>
                <a:spcPct val="0"/>
              </a:spcBef>
              <a:spcAft>
                <a:spcPts val="1000"/>
              </a:spcAft>
              <a:buClrTx/>
              <a:buSzTx/>
              <a:buFont typeface="Arial" pitchFamily="34" charset="0"/>
              <a:buChar char="•"/>
              <a:tabLst>
                <a:tab pos="1520825" algn="l"/>
              </a:tabLst>
              <a:defRPr lang="zh-CN" altLang="en-US" sz="1510" u="none" strike="noStrike" kern="1200" cap="none" spc="150" normalizeH="0" baseline="0">
                <a:solidFill>
                  <a:schemeClr val="tx1"/>
                </a:solidFill>
                <a:uFillTx/>
                <a:latin typeface="+mn-lt"/>
                <a:ea typeface="+mn-ea"/>
                <a:cs typeface="+mn-cs"/>
              </a:defRPr>
            </a:lvl4pPr>
            <a:lvl5pPr marL="1944370" indent="-215900" algn="l" defTabSz="864235" rtl="0" eaLnBrk="1" fontAlgn="auto" latinLnBrk="0" hangingPunct="1">
              <a:lnSpc>
                <a:spcPct val="130000"/>
              </a:lnSpc>
              <a:spcBef>
                <a:spcPct val="0"/>
              </a:spcBef>
              <a:spcAft>
                <a:spcPts val="1000"/>
              </a:spcAft>
              <a:buClrTx/>
              <a:buSzTx/>
              <a:buFont typeface="Arial" pitchFamily="34" charset="0"/>
              <a:buChar char="•"/>
              <a:tabLst>
                <a:tab pos="1520825" algn="l"/>
              </a:tabLst>
              <a:defRPr lang="zh-CN" altLang="en-US" sz="1510" u="none" strike="noStrike" kern="1200" cap="none" spc="150" normalizeH="0" baseline="0">
                <a:solidFill>
                  <a:schemeClr val="tx1"/>
                </a:solidFill>
                <a:uFillTx/>
                <a:latin typeface="+mn-lt"/>
                <a:ea typeface="+mn-ea"/>
                <a:cs typeface="+mn-cs"/>
              </a:defRPr>
            </a:lvl5pPr>
            <a:lvl6pPr marL="2376170" indent="-215900" algn="l" defTabSz="864235" rtl="0" eaLnBrk="1" latinLnBrk="0" hangingPunct="1">
              <a:lnSpc>
                <a:spcPct val="90000"/>
              </a:lnSpc>
              <a:spcBef>
                <a:spcPct val="95000"/>
              </a:spcBef>
              <a:buFont typeface="Arial" pitchFamily="34" charset="0"/>
              <a:buChar char="•"/>
              <a:defRPr lang="zh-CN" altLang="en-US" sz="1700" kern="1200">
                <a:solidFill>
                  <a:schemeClr val="tx1"/>
                </a:solidFill>
                <a:latin typeface="+mn-lt"/>
                <a:ea typeface="+mn-ea"/>
                <a:cs typeface="+mn-cs"/>
              </a:defRPr>
            </a:lvl6pPr>
            <a:lvl7pPr marL="2807970" indent="-215900" algn="l" defTabSz="864235" rtl="0" eaLnBrk="1" latinLnBrk="0" hangingPunct="1">
              <a:lnSpc>
                <a:spcPct val="90000"/>
              </a:lnSpc>
              <a:spcBef>
                <a:spcPct val="95000"/>
              </a:spcBef>
              <a:buFont typeface="Arial" pitchFamily="34" charset="0"/>
              <a:buChar char="•"/>
              <a:defRPr lang="zh-CN" altLang="en-US" sz="1700" kern="1200">
                <a:solidFill>
                  <a:schemeClr val="tx1"/>
                </a:solidFill>
                <a:latin typeface="+mn-lt"/>
                <a:ea typeface="+mn-ea"/>
                <a:cs typeface="+mn-cs"/>
              </a:defRPr>
            </a:lvl7pPr>
            <a:lvl8pPr marL="3240405" indent="-215900" algn="l" defTabSz="864235" rtl="0" eaLnBrk="1" latinLnBrk="0" hangingPunct="1">
              <a:lnSpc>
                <a:spcPct val="90000"/>
              </a:lnSpc>
              <a:spcBef>
                <a:spcPct val="95000"/>
              </a:spcBef>
              <a:buFont typeface="Arial" pitchFamily="34" charset="0"/>
              <a:buChar char="•"/>
              <a:defRPr lang="zh-CN" altLang="en-US" sz="1700" kern="1200">
                <a:solidFill>
                  <a:schemeClr val="tx1"/>
                </a:solidFill>
                <a:latin typeface="+mn-lt"/>
                <a:ea typeface="+mn-ea"/>
                <a:cs typeface="+mn-cs"/>
              </a:defRPr>
            </a:lvl8pPr>
            <a:lvl9pPr marL="3672205" indent="-215900" algn="l" defTabSz="864235" rtl="0" eaLnBrk="1" latinLnBrk="0" hangingPunct="1">
              <a:lnSpc>
                <a:spcPct val="90000"/>
              </a:lnSpc>
              <a:spcBef>
                <a:spcPct val="95000"/>
              </a:spcBef>
              <a:buFont typeface="Arial" pitchFamily="34" charset="0"/>
              <a:buChar char="•"/>
              <a:defRPr lang="zh-CN" altLang="en-US" sz="1700" kern="1200">
                <a:solidFill>
                  <a:schemeClr val="tx1"/>
                </a:solidFill>
                <a:latin typeface="+mn-lt"/>
                <a:ea typeface="+mn-ea"/>
                <a:cs typeface="+mn-cs"/>
              </a:defRPr>
            </a:lvl9pPr>
          </a:lstStyle>
          <a:p>
            <a:pPr marL="457200" indent="-457200">
              <a:lnSpc>
                <a:spcPct val="100000"/>
              </a:lnSpc>
              <a:buFont typeface="+mj-lt"/>
              <a:buAutoNum type="arabicPeriod"/>
            </a:pPr>
            <a:r>
              <a:rPr sz="2800" dirty="0" smtClean="0">
                <a:ln w="9525" cap="flat" cmpd="sng" algn="ctr">
                  <a:noFill/>
                  <a:prstDash val="solid"/>
                  <a:round/>
                  <a:headEnd type="none" w="med" len="med"/>
                  <a:tailEnd type="none" w="med" len="med"/>
                </a:ln>
                <a:solidFill>
                  <a:srgbClr val="000000"/>
                </a:solidFill>
                <a:latin typeface="楷体" pitchFamily="49" charset="-122"/>
                <a:ea typeface="楷体" pitchFamily="49" charset="-122"/>
                <a:sym typeface="Wingdings"/>
              </a:rPr>
              <a:t>空话连篇</a:t>
            </a:r>
            <a:r>
              <a:rPr sz="2800" dirty="0">
                <a:ln w="9525" cap="flat" cmpd="sng" algn="ctr">
                  <a:noFill/>
                  <a:prstDash val="solid"/>
                  <a:round/>
                  <a:headEnd type="none" w="med" len="med"/>
                  <a:tailEnd type="none" w="med" len="med"/>
                </a:ln>
                <a:solidFill>
                  <a:srgbClr val="000000"/>
                </a:solidFill>
                <a:latin typeface="楷体" pitchFamily="49" charset="-122"/>
                <a:ea typeface="楷体" pitchFamily="49" charset="-122"/>
                <a:sym typeface="Wingdings"/>
              </a:rPr>
              <a:t>，言之无物。</a:t>
            </a:r>
            <a:endParaRPr lang="en-US" altLang="zh-CN" sz="2800" dirty="0">
              <a:ln w="9525" cap="flat" cmpd="sng" algn="ctr">
                <a:noFill/>
                <a:prstDash val="solid"/>
                <a:round/>
                <a:headEnd type="none" w="med" len="med"/>
                <a:tailEnd type="none" w="med" len="med"/>
              </a:ln>
              <a:solidFill>
                <a:srgbClr val="000000"/>
              </a:solidFill>
              <a:latin typeface="楷体" pitchFamily="49" charset="-122"/>
              <a:ea typeface="楷体" pitchFamily="49" charset="-122"/>
              <a:sym typeface="Wingdings"/>
            </a:endParaRPr>
          </a:p>
          <a:p>
            <a:pPr marL="457200" indent="-457200">
              <a:lnSpc>
                <a:spcPct val="100000"/>
              </a:lnSpc>
              <a:buFont typeface="+mj-lt"/>
              <a:buAutoNum type="arabicPeriod"/>
            </a:pPr>
            <a:r>
              <a:rPr sz="2800" dirty="0" smtClean="0">
                <a:ln w="9525" cap="flat" cmpd="sng" algn="ctr">
                  <a:noFill/>
                  <a:prstDash val="solid"/>
                  <a:round/>
                  <a:headEnd type="none" w="med" len="med"/>
                  <a:tailEnd type="none" w="med" len="med"/>
                </a:ln>
                <a:solidFill>
                  <a:srgbClr val="000000"/>
                </a:solidFill>
                <a:latin typeface="楷体" pitchFamily="49" charset="-122"/>
                <a:ea typeface="楷体" pitchFamily="49" charset="-122"/>
                <a:sym typeface="Wingdings"/>
              </a:rPr>
              <a:t>装腔作势</a:t>
            </a:r>
            <a:r>
              <a:rPr sz="2800" dirty="0">
                <a:ln w="9525" cap="flat" cmpd="sng" algn="ctr">
                  <a:noFill/>
                  <a:prstDash val="solid"/>
                  <a:round/>
                  <a:headEnd type="none" w="med" len="med"/>
                  <a:tailEnd type="none" w="med" len="med"/>
                </a:ln>
                <a:solidFill>
                  <a:srgbClr val="000000"/>
                </a:solidFill>
                <a:latin typeface="楷体" pitchFamily="49" charset="-122"/>
                <a:ea typeface="楷体" pitchFamily="49" charset="-122"/>
                <a:sym typeface="Wingdings"/>
              </a:rPr>
              <a:t>，借以吓人。</a:t>
            </a:r>
            <a:endParaRPr lang="en-US" altLang="zh-CN" sz="2800" dirty="0">
              <a:ln w="9525" cap="flat" cmpd="sng" algn="ctr">
                <a:noFill/>
                <a:prstDash val="solid"/>
                <a:round/>
                <a:headEnd type="none" w="med" len="med"/>
                <a:tailEnd type="none" w="med" len="med"/>
              </a:ln>
              <a:solidFill>
                <a:srgbClr val="000000"/>
              </a:solidFill>
              <a:latin typeface="楷体" pitchFamily="49" charset="-122"/>
              <a:ea typeface="楷体" pitchFamily="49" charset="-122"/>
              <a:sym typeface="Wingdings"/>
            </a:endParaRPr>
          </a:p>
          <a:p>
            <a:pPr marL="457200" indent="-457200">
              <a:lnSpc>
                <a:spcPct val="100000"/>
              </a:lnSpc>
              <a:buFont typeface="+mj-lt"/>
              <a:buAutoNum type="arabicPeriod"/>
            </a:pPr>
            <a:r>
              <a:rPr sz="2800" dirty="0" smtClean="0">
                <a:ln w="9525" cap="flat" cmpd="sng" algn="ctr">
                  <a:noFill/>
                  <a:prstDash val="solid"/>
                  <a:round/>
                  <a:headEnd type="none" w="med" len="med"/>
                  <a:tailEnd type="none" w="med" len="med"/>
                </a:ln>
                <a:solidFill>
                  <a:srgbClr val="000000"/>
                </a:solidFill>
                <a:latin typeface="楷体" pitchFamily="49" charset="-122"/>
                <a:ea typeface="楷体" pitchFamily="49" charset="-122"/>
                <a:sym typeface="Wingdings"/>
              </a:rPr>
              <a:t>无的放矢</a:t>
            </a:r>
            <a:r>
              <a:rPr sz="2800" dirty="0">
                <a:ln w="9525" cap="flat" cmpd="sng" algn="ctr">
                  <a:noFill/>
                  <a:prstDash val="solid"/>
                  <a:round/>
                  <a:headEnd type="none" w="med" len="med"/>
                  <a:tailEnd type="none" w="med" len="med"/>
                </a:ln>
                <a:solidFill>
                  <a:srgbClr val="000000"/>
                </a:solidFill>
                <a:latin typeface="楷体" pitchFamily="49" charset="-122"/>
                <a:ea typeface="楷体" pitchFamily="49" charset="-122"/>
                <a:sym typeface="Wingdings"/>
              </a:rPr>
              <a:t>，不看对象。</a:t>
            </a:r>
            <a:endParaRPr lang="en-US" altLang="zh-CN" sz="2800" dirty="0">
              <a:ln w="9525" cap="flat" cmpd="sng" algn="ctr">
                <a:noFill/>
                <a:prstDash val="solid"/>
                <a:round/>
                <a:headEnd type="none" w="med" len="med"/>
                <a:tailEnd type="none" w="med" len="med"/>
              </a:ln>
              <a:solidFill>
                <a:srgbClr val="000000"/>
              </a:solidFill>
              <a:latin typeface="楷体" pitchFamily="49" charset="-122"/>
              <a:ea typeface="楷体" pitchFamily="49" charset="-122"/>
              <a:sym typeface="Wingdings"/>
            </a:endParaRPr>
          </a:p>
          <a:p>
            <a:pPr marL="457200" indent="-457200">
              <a:lnSpc>
                <a:spcPct val="100000"/>
              </a:lnSpc>
              <a:buFont typeface="+mj-lt"/>
              <a:buAutoNum type="arabicPeriod"/>
            </a:pPr>
            <a:r>
              <a:rPr sz="2800" dirty="0" smtClean="0">
                <a:ln w="9525" cap="flat" cmpd="sng" algn="ctr">
                  <a:noFill/>
                  <a:prstDash val="solid"/>
                  <a:round/>
                  <a:headEnd type="none" w="med" len="med"/>
                  <a:tailEnd type="none" w="med" len="med"/>
                </a:ln>
                <a:solidFill>
                  <a:srgbClr val="000000"/>
                </a:solidFill>
                <a:latin typeface="楷体" pitchFamily="49" charset="-122"/>
                <a:ea typeface="楷体" pitchFamily="49" charset="-122"/>
                <a:sym typeface="Wingdings"/>
              </a:rPr>
              <a:t>语言无味</a:t>
            </a:r>
            <a:r>
              <a:rPr sz="2800" dirty="0">
                <a:ln w="9525" cap="flat" cmpd="sng" algn="ctr">
                  <a:noFill/>
                  <a:prstDash val="solid"/>
                  <a:round/>
                  <a:headEnd type="none" w="med" len="med"/>
                  <a:tailEnd type="none" w="med" len="med"/>
                </a:ln>
                <a:solidFill>
                  <a:srgbClr val="000000"/>
                </a:solidFill>
                <a:latin typeface="楷体" pitchFamily="49" charset="-122"/>
                <a:ea typeface="楷体" pitchFamily="49" charset="-122"/>
                <a:sym typeface="Wingdings"/>
              </a:rPr>
              <a:t>，像个瘪三。</a:t>
            </a:r>
            <a:endParaRPr lang="en-US" altLang="zh-CN" sz="2800" dirty="0">
              <a:ln w="9525" cap="flat" cmpd="sng" algn="ctr">
                <a:noFill/>
                <a:prstDash val="solid"/>
                <a:round/>
                <a:headEnd type="none" w="med" len="med"/>
                <a:tailEnd type="none" w="med" len="med"/>
              </a:ln>
              <a:solidFill>
                <a:srgbClr val="000000"/>
              </a:solidFill>
              <a:latin typeface="楷体" pitchFamily="49" charset="-122"/>
              <a:ea typeface="楷体" pitchFamily="49" charset="-122"/>
              <a:sym typeface="Wingdings"/>
            </a:endParaRPr>
          </a:p>
          <a:p>
            <a:pPr marL="457200" indent="-457200">
              <a:lnSpc>
                <a:spcPct val="100000"/>
              </a:lnSpc>
              <a:buFont typeface="+mj-lt"/>
              <a:buAutoNum type="arabicPeriod"/>
            </a:pPr>
            <a:r>
              <a:rPr sz="2800" dirty="0" smtClean="0">
                <a:ln w="9525" cap="flat" cmpd="sng" algn="ctr">
                  <a:noFill/>
                  <a:prstDash val="solid"/>
                  <a:round/>
                  <a:headEnd type="none" w="med" len="med"/>
                  <a:tailEnd type="none" w="med" len="med"/>
                </a:ln>
                <a:solidFill>
                  <a:srgbClr val="000000"/>
                </a:solidFill>
                <a:latin typeface="楷体" pitchFamily="49" charset="-122"/>
                <a:ea typeface="楷体" pitchFamily="49" charset="-122"/>
                <a:sym typeface="Wingdings"/>
              </a:rPr>
              <a:t>甲乙丙丁</a:t>
            </a:r>
            <a:r>
              <a:rPr sz="2800" dirty="0">
                <a:ln w="9525" cap="flat" cmpd="sng" algn="ctr">
                  <a:noFill/>
                  <a:prstDash val="solid"/>
                  <a:round/>
                  <a:headEnd type="none" w="med" len="med"/>
                  <a:tailEnd type="none" w="med" len="med"/>
                </a:ln>
                <a:solidFill>
                  <a:srgbClr val="000000"/>
                </a:solidFill>
                <a:latin typeface="楷体" pitchFamily="49" charset="-122"/>
                <a:ea typeface="楷体" pitchFamily="49" charset="-122"/>
                <a:sym typeface="Wingdings"/>
              </a:rPr>
              <a:t>，开中药铺。</a:t>
            </a:r>
            <a:endParaRPr lang="en-US" altLang="zh-CN" sz="2800" dirty="0">
              <a:ln w="9525" cap="flat" cmpd="sng" algn="ctr">
                <a:noFill/>
                <a:prstDash val="solid"/>
                <a:round/>
                <a:headEnd type="none" w="med" len="med"/>
                <a:tailEnd type="none" w="med" len="med"/>
              </a:ln>
              <a:solidFill>
                <a:srgbClr val="000000"/>
              </a:solidFill>
              <a:latin typeface="楷体" pitchFamily="49" charset="-122"/>
              <a:ea typeface="楷体" pitchFamily="49" charset="-122"/>
              <a:sym typeface="Wingdings"/>
            </a:endParaRPr>
          </a:p>
          <a:p>
            <a:pPr marL="457200" indent="-457200">
              <a:lnSpc>
                <a:spcPct val="100000"/>
              </a:lnSpc>
              <a:buFont typeface="+mj-lt"/>
              <a:buAutoNum type="arabicPeriod"/>
            </a:pPr>
            <a:r>
              <a:rPr sz="2800" dirty="0" smtClean="0">
                <a:ln w="9525" cap="flat" cmpd="sng" algn="ctr">
                  <a:noFill/>
                  <a:prstDash val="solid"/>
                  <a:round/>
                  <a:headEnd type="none" w="med" len="med"/>
                  <a:tailEnd type="none" w="med" len="med"/>
                </a:ln>
                <a:solidFill>
                  <a:srgbClr val="000000"/>
                </a:solidFill>
                <a:latin typeface="楷体" pitchFamily="49" charset="-122"/>
                <a:ea typeface="楷体" pitchFamily="49" charset="-122"/>
                <a:sym typeface="Wingdings"/>
              </a:rPr>
              <a:t>不负责任</a:t>
            </a:r>
            <a:r>
              <a:rPr sz="2800" dirty="0">
                <a:ln w="9525" cap="flat" cmpd="sng" algn="ctr">
                  <a:noFill/>
                  <a:prstDash val="solid"/>
                  <a:round/>
                  <a:headEnd type="none" w="med" len="med"/>
                  <a:tailEnd type="none" w="med" len="med"/>
                </a:ln>
                <a:solidFill>
                  <a:srgbClr val="000000"/>
                </a:solidFill>
                <a:latin typeface="楷体" pitchFamily="49" charset="-122"/>
                <a:ea typeface="楷体" pitchFamily="49" charset="-122"/>
                <a:sym typeface="Wingdings"/>
              </a:rPr>
              <a:t>，到处害人。</a:t>
            </a:r>
            <a:endParaRPr lang="en-US" altLang="zh-CN" sz="2800" dirty="0">
              <a:ln w="9525" cap="flat" cmpd="sng" algn="ctr">
                <a:noFill/>
                <a:prstDash val="solid"/>
                <a:round/>
                <a:headEnd type="none" w="med" len="med"/>
                <a:tailEnd type="none" w="med" len="med"/>
              </a:ln>
              <a:solidFill>
                <a:srgbClr val="000000"/>
              </a:solidFill>
              <a:latin typeface="楷体" pitchFamily="49" charset="-122"/>
              <a:ea typeface="楷体" pitchFamily="49" charset="-122"/>
              <a:sym typeface="Wingdings"/>
            </a:endParaRPr>
          </a:p>
          <a:p>
            <a:pPr marL="457200" indent="-457200">
              <a:lnSpc>
                <a:spcPct val="100000"/>
              </a:lnSpc>
              <a:buFont typeface="+mj-lt"/>
              <a:buAutoNum type="arabicPeriod"/>
            </a:pPr>
            <a:r>
              <a:rPr sz="2800" dirty="0" smtClean="0">
                <a:ln w="9525" cap="flat" cmpd="sng" algn="ctr">
                  <a:noFill/>
                  <a:prstDash val="solid"/>
                  <a:round/>
                  <a:headEnd type="none" w="med" len="med"/>
                  <a:tailEnd type="none" w="med" len="med"/>
                </a:ln>
                <a:solidFill>
                  <a:srgbClr val="000000"/>
                </a:solidFill>
                <a:latin typeface="楷体" pitchFamily="49" charset="-122"/>
                <a:ea typeface="楷体" pitchFamily="49" charset="-122"/>
                <a:sym typeface="Wingdings"/>
              </a:rPr>
              <a:t>流毒全党</a:t>
            </a:r>
            <a:r>
              <a:rPr sz="2800" dirty="0">
                <a:ln w="9525" cap="flat" cmpd="sng" algn="ctr">
                  <a:noFill/>
                  <a:prstDash val="solid"/>
                  <a:round/>
                  <a:headEnd type="none" w="med" len="med"/>
                  <a:tailEnd type="none" w="med" len="med"/>
                </a:ln>
                <a:solidFill>
                  <a:srgbClr val="000000"/>
                </a:solidFill>
                <a:latin typeface="楷体" pitchFamily="49" charset="-122"/>
                <a:ea typeface="楷体" pitchFamily="49" charset="-122"/>
                <a:sym typeface="Wingdings"/>
              </a:rPr>
              <a:t>，妨害革命。</a:t>
            </a:r>
            <a:endParaRPr lang="en-US" altLang="zh-CN" sz="2800" dirty="0">
              <a:ln w="9525" cap="flat" cmpd="sng" algn="ctr">
                <a:noFill/>
                <a:prstDash val="solid"/>
                <a:round/>
                <a:headEnd type="none" w="med" len="med"/>
                <a:tailEnd type="none" w="med" len="med"/>
              </a:ln>
              <a:solidFill>
                <a:srgbClr val="000000"/>
              </a:solidFill>
              <a:latin typeface="楷体" pitchFamily="49" charset="-122"/>
              <a:ea typeface="楷体" pitchFamily="49" charset="-122"/>
              <a:sym typeface="Wingdings"/>
            </a:endParaRPr>
          </a:p>
          <a:p>
            <a:pPr marL="457200" indent="-457200">
              <a:lnSpc>
                <a:spcPct val="100000"/>
              </a:lnSpc>
              <a:buFont typeface="+mj-lt"/>
              <a:buAutoNum type="arabicPeriod"/>
            </a:pPr>
            <a:r>
              <a:rPr sz="2800" dirty="0" smtClean="0">
                <a:ln w="9525" cap="flat" cmpd="sng" algn="ctr">
                  <a:noFill/>
                  <a:prstDash val="solid"/>
                  <a:round/>
                  <a:headEnd type="none" w="med" len="med"/>
                  <a:tailEnd type="none" w="med" len="med"/>
                </a:ln>
                <a:solidFill>
                  <a:srgbClr val="000000"/>
                </a:solidFill>
                <a:latin typeface="楷体" pitchFamily="49" charset="-122"/>
                <a:ea typeface="楷体" pitchFamily="49" charset="-122"/>
                <a:sym typeface="Wingdings"/>
              </a:rPr>
              <a:t>传播出去</a:t>
            </a:r>
            <a:r>
              <a:rPr sz="2800" dirty="0">
                <a:ln w="9525" cap="flat" cmpd="sng" algn="ctr">
                  <a:noFill/>
                  <a:prstDash val="solid"/>
                  <a:round/>
                  <a:headEnd type="none" w="med" len="med"/>
                  <a:tailEnd type="none" w="med" len="med"/>
                </a:ln>
                <a:solidFill>
                  <a:srgbClr val="000000"/>
                </a:solidFill>
                <a:latin typeface="楷体" pitchFamily="49" charset="-122"/>
                <a:ea typeface="楷体" pitchFamily="49" charset="-122"/>
                <a:sym typeface="Wingdings"/>
              </a:rPr>
              <a:t>，祸国殃民。</a:t>
            </a:r>
            <a:endParaRPr lang="en-US" altLang="zh-CN" sz="2800" dirty="0">
              <a:latin typeface="楷体" pitchFamily="49" charset="-122"/>
              <a:ea typeface="楷体" pitchFamily="49" charset="-122"/>
            </a:endParaRPr>
          </a:p>
        </p:txBody>
      </p:sp>
      <p:sp>
        <p:nvSpPr>
          <p:cNvPr id="24579" name="Rectangle 4">
            <a:extLst>
              <a:ext uri="{FF2B5EF4-FFF2-40B4-BE49-F238E27FC236}">
                <a16:creationId xmlns="" xmlns:p14="http://schemas.microsoft.com/office/powerpoint/2010/main" xmlns:p15="http://schemas.microsoft.com/office/powerpoint/2012/main" xmlns:a16="http://schemas.microsoft.com/office/drawing/2014/main" id="{48A5A038-35D7-4FE6-BAA2-307A19BB3D10}"/>
              </a:ext>
            </a:extLst>
          </p:cNvPr>
          <p:cNvSpPr/>
          <p:nvPr>
            <p:custDataLst>
              <p:tags r:id="rId3"/>
            </p:custDataLst>
          </p:nvPr>
        </p:nvSpPr>
        <p:spPr>
          <a:xfrm>
            <a:off x="6180026" y="1720028"/>
            <a:ext cx="1751559" cy="523220"/>
          </a:xfrm>
          <a:prstGeom prst="rect">
            <a:avLst/>
          </a:prstGeom>
          <a:noFill/>
          <a:ln>
            <a:noFill/>
            <a:miter lim="800000"/>
          </a:ln>
        </p:spPr>
        <p:txBody>
          <a:bodyPr wrap="square">
            <a:spAutoFit/>
          </a:bodyPr>
          <a:lstStyle>
            <a:defPPr>
              <a:defRPr lang="zh-CN"/>
            </a:defPPr>
            <a:lvl1pPr marL="0" indent="0" algn="l" defTabSz="912812" rtl="0" eaLnBrk="0" fontAlgn="base" hangingPunct="0">
              <a:lnSpc>
                <a:spcPct val="100000"/>
              </a:lnSpc>
              <a:spcBef>
                <a:spcPct val="0"/>
              </a:spcBef>
              <a:spcAft>
                <a:spcPct val="0"/>
              </a:spcAft>
              <a:buClrTx/>
              <a:buSzTx/>
              <a:buFontTx/>
              <a:buNone/>
              <a:defRPr lang="zh-CN" altLang="en-US" sz="2800" b="1" i="0" u="none" baseline="0">
                <a:solidFill>
                  <a:srgbClr val="FF0000"/>
                </a:solidFill>
                <a:latin typeface="Times New Roman" pitchFamily="18" charset="0"/>
                <a:ea typeface="宋体" pitchFamily="2" charset="-122"/>
              </a:defRPr>
            </a:lvl1pPr>
            <a:lvl2pPr marL="455612" indent="1588" algn="l" defTabSz="912812" rtl="0" eaLnBrk="0" fontAlgn="base" hangingPunct="0">
              <a:lnSpc>
                <a:spcPct val="100000"/>
              </a:lnSpc>
              <a:spcBef>
                <a:spcPct val="0"/>
              </a:spcBef>
              <a:spcAft>
                <a:spcPct val="0"/>
              </a:spcAft>
              <a:buClrTx/>
              <a:buSzTx/>
              <a:buFontTx/>
              <a:buNone/>
              <a:defRPr lang="zh-CN" altLang="en-US" sz="2800" b="1" i="0" u="none" baseline="0">
                <a:solidFill>
                  <a:srgbClr val="FF0000"/>
                </a:solidFill>
                <a:latin typeface="Times New Roman" pitchFamily="18" charset="0"/>
                <a:ea typeface="宋体" pitchFamily="2" charset="-122"/>
              </a:defRPr>
            </a:lvl2pPr>
            <a:lvl3pPr marL="912812" indent="1588" algn="l" defTabSz="912812" rtl="0" eaLnBrk="0" fontAlgn="base" hangingPunct="0">
              <a:lnSpc>
                <a:spcPct val="100000"/>
              </a:lnSpc>
              <a:spcBef>
                <a:spcPct val="0"/>
              </a:spcBef>
              <a:spcAft>
                <a:spcPct val="0"/>
              </a:spcAft>
              <a:buClrTx/>
              <a:buSzTx/>
              <a:buFontTx/>
              <a:buNone/>
              <a:defRPr lang="zh-CN" altLang="en-US" sz="2800" b="1" i="0" u="none" baseline="0">
                <a:solidFill>
                  <a:srgbClr val="FF0000"/>
                </a:solidFill>
                <a:latin typeface="Times New Roman" pitchFamily="18" charset="0"/>
                <a:ea typeface="宋体" pitchFamily="2" charset="-122"/>
              </a:defRPr>
            </a:lvl3pPr>
            <a:lvl4pPr marL="1370012" indent="1588" algn="l" defTabSz="912812" rtl="0" eaLnBrk="0" fontAlgn="base" hangingPunct="0">
              <a:lnSpc>
                <a:spcPct val="100000"/>
              </a:lnSpc>
              <a:spcBef>
                <a:spcPct val="0"/>
              </a:spcBef>
              <a:spcAft>
                <a:spcPct val="0"/>
              </a:spcAft>
              <a:buClrTx/>
              <a:buSzTx/>
              <a:buFontTx/>
              <a:buNone/>
              <a:defRPr lang="zh-CN" altLang="en-US" sz="2800" b="1" i="0" u="none" baseline="0">
                <a:solidFill>
                  <a:srgbClr val="FF0000"/>
                </a:solidFill>
                <a:latin typeface="Times New Roman" pitchFamily="18" charset="0"/>
                <a:ea typeface="宋体" pitchFamily="2" charset="-122"/>
              </a:defRPr>
            </a:lvl4pPr>
            <a:lvl5pPr marL="1827212" indent="1588" algn="l" defTabSz="912812" rtl="0" eaLnBrk="0" fontAlgn="base" hangingPunct="0">
              <a:lnSpc>
                <a:spcPct val="100000"/>
              </a:lnSpc>
              <a:spcBef>
                <a:spcPct val="0"/>
              </a:spcBef>
              <a:spcAft>
                <a:spcPct val="0"/>
              </a:spcAft>
              <a:buClrTx/>
              <a:buSzTx/>
              <a:buFontTx/>
              <a:buNone/>
              <a:defRPr lang="zh-CN" altLang="en-US" sz="2800" b="1" i="0" u="none" baseline="0">
                <a:solidFill>
                  <a:srgbClr val="FF0000"/>
                </a:solidFill>
                <a:latin typeface="Times New Roman" pitchFamily="18" charset="0"/>
                <a:ea typeface="宋体" pitchFamily="2" charset="-122"/>
              </a:defRPr>
            </a:lvl5pPr>
          </a:lstStyle>
          <a:p>
            <a:r>
              <a:rPr b="0">
                <a:ln w="9525" cap="flat" cmpd="sng" algn="ctr">
                  <a:noFill/>
                  <a:prstDash val="solid"/>
                  <a:round/>
                  <a:headEnd type="none" w="med" len="med"/>
                  <a:tailEnd type="none" w="med" len="med"/>
                </a:ln>
                <a:latin typeface="黑体" pitchFamily="49" charset="-122"/>
                <a:ea typeface="黑体" panose="02010609060101010101" pitchFamily="49" charset="-122"/>
                <a:sym typeface="Wingdings"/>
              </a:rPr>
              <a:t>内容</a:t>
            </a:r>
            <a:endParaRPr b="0">
              <a:latin typeface="黑体" pitchFamily="49" charset="-122"/>
              <a:ea typeface="黑体" panose="02010609060101010101" pitchFamily="49" charset="-122"/>
            </a:endParaRPr>
          </a:p>
        </p:txBody>
      </p:sp>
      <p:sp>
        <p:nvSpPr>
          <p:cNvPr id="24580" name="Rectangle 5">
            <a:extLst>
              <a:ext uri="{FF2B5EF4-FFF2-40B4-BE49-F238E27FC236}">
                <a16:creationId xmlns="" xmlns:p14="http://schemas.microsoft.com/office/powerpoint/2010/main" xmlns:p15="http://schemas.microsoft.com/office/powerpoint/2012/main" xmlns:a16="http://schemas.microsoft.com/office/drawing/2014/main" id="{DF6FFDF9-583C-4EF0-8CBC-98277C0E96A9}"/>
              </a:ext>
            </a:extLst>
          </p:cNvPr>
          <p:cNvSpPr/>
          <p:nvPr>
            <p:custDataLst>
              <p:tags r:id="rId4"/>
            </p:custDataLst>
          </p:nvPr>
        </p:nvSpPr>
        <p:spPr>
          <a:xfrm>
            <a:off x="6180026" y="2358820"/>
            <a:ext cx="1751559" cy="480131"/>
          </a:xfrm>
          <a:prstGeom prst="rect">
            <a:avLst/>
          </a:prstGeom>
          <a:noFill/>
          <a:ln>
            <a:noFill/>
            <a:miter lim="800000"/>
          </a:ln>
        </p:spPr>
        <p:txBody>
          <a:bodyPr wrap="square">
            <a:spAutoFit/>
          </a:bodyPr>
          <a:lstStyle>
            <a:defPPr>
              <a:defRPr lang="zh-CN"/>
            </a:defPPr>
            <a:lvl1pPr marL="0" indent="0" algn="l" defTabSz="912812" rtl="0" eaLnBrk="0" fontAlgn="base" hangingPunct="0">
              <a:lnSpc>
                <a:spcPct val="100000"/>
              </a:lnSpc>
              <a:spcBef>
                <a:spcPct val="0"/>
              </a:spcBef>
              <a:spcAft>
                <a:spcPct val="0"/>
              </a:spcAft>
              <a:buClrTx/>
              <a:buSzTx/>
              <a:buFontTx/>
              <a:buNone/>
              <a:defRPr lang="zh-CN" altLang="en-US" sz="2800" b="1" i="0" u="none" baseline="0">
                <a:solidFill>
                  <a:srgbClr val="FF0000"/>
                </a:solidFill>
                <a:latin typeface="Times New Roman" pitchFamily="18" charset="0"/>
                <a:ea typeface="宋体" pitchFamily="2" charset="-122"/>
              </a:defRPr>
            </a:lvl1pPr>
            <a:lvl2pPr marL="455612" indent="1588" algn="l" defTabSz="912812" rtl="0" eaLnBrk="0" fontAlgn="base" hangingPunct="0">
              <a:lnSpc>
                <a:spcPct val="100000"/>
              </a:lnSpc>
              <a:spcBef>
                <a:spcPct val="0"/>
              </a:spcBef>
              <a:spcAft>
                <a:spcPct val="0"/>
              </a:spcAft>
              <a:buClrTx/>
              <a:buSzTx/>
              <a:buFontTx/>
              <a:buNone/>
              <a:defRPr lang="zh-CN" altLang="en-US" sz="2800" b="1" i="0" u="none" baseline="0">
                <a:solidFill>
                  <a:srgbClr val="FF0000"/>
                </a:solidFill>
                <a:latin typeface="Times New Roman" pitchFamily="18" charset="0"/>
                <a:ea typeface="宋体" pitchFamily="2" charset="-122"/>
              </a:defRPr>
            </a:lvl2pPr>
            <a:lvl3pPr marL="912812" indent="1588" algn="l" defTabSz="912812" rtl="0" eaLnBrk="0" fontAlgn="base" hangingPunct="0">
              <a:lnSpc>
                <a:spcPct val="100000"/>
              </a:lnSpc>
              <a:spcBef>
                <a:spcPct val="0"/>
              </a:spcBef>
              <a:spcAft>
                <a:spcPct val="0"/>
              </a:spcAft>
              <a:buClrTx/>
              <a:buSzTx/>
              <a:buFontTx/>
              <a:buNone/>
              <a:defRPr lang="zh-CN" altLang="en-US" sz="2800" b="1" i="0" u="none" baseline="0">
                <a:solidFill>
                  <a:srgbClr val="FF0000"/>
                </a:solidFill>
                <a:latin typeface="Times New Roman" pitchFamily="18" charset="0"/>
                <a:ea typeface="宋体" pitchFamily="2" charset="-122"/>
              </a:defRPr>
            </a:lvl3pPr>
            <a:lvl4pPr marL="1370012" indent="1588" algn="l" defTabSz="912812" rtl="0" eaLnBrk="0" fontAlgn="base" hangingPunct="0">
              <a:lnSpc>
                <a:spcPct val="100000"/>
              </a:lnSpc>
              <a:spcBef>
                <a:spcPct val="0"/>
              </a:spcBef>
              <a:spcAft>
                <a:spcPct val="0"/>
              </a:spcAft>
              <a:buClrTx/>
              <a:buSzTx/>
              <a:buFontTx/>
              <a:buNone/>
              <a:defRPr lang="zh-CN" altLang="en-US" sz="2800" b="1" i="0" u="none" baseline="0">
                <a:solidFill>
                  <a:srgbClr val="FF0000"/>
                </a:solidFill>
                <a:latin typeface="Times New Roman" pitchFamily="18" charset="0"/>
                <a:ea typeface="宋体" pitchFamily="2" charset="-122"/>
              </a:defRPr>
            </a:lvl4pPr>
            <a:lvl5pPr marL="1827212" indent="1588" algn="l" defTabSz="912812" rtl="0" eaLnBrk="0" fontAlgn="base" hangingPunct="0">
              <a:lnSpc>
                <a:spcPct val="100000"/>
              </a:lnSpc>
              <a:spcBef>
                <a:spcPct val="0"/>
              </a:spcBef>
              <a:spcAft>
                <a:spcPct val="0"/>
              </a:spcAft>
              <a:buClrTx/>
              <a:buSzTx/>
              <a:buFontTx/>
              <a:buNone/>
              <a:defRPr lang="zh-CN" altLang="en-US" sz="2800" b="1" i="0" u="none" baseline="0">
                <a:solidFill>
                  <a:srgbClr val="FF0000"/>
                </a:solidFill>
                <a:latin typeface="Times New Roman" pitchFamily="18" charset="0"/>
                <a:ea typeface="宋体" pitchFamily="2" charset="-122"/>
              </a:defRPr>
            </a:lvl5pPr>
          </a:lstStyle>
          <a:p>
            <a:pPr>
              <a:lnSpc>
                <a:spcPct val="90000"/>
              </a:lnSpc>
              <a:spcBef>
                <a:spcPct val="20000"/>
              </a:spcBef>
            </a:pPr>
            <a:r>
              <a:rPr b="0">
                <a:ln w="9525" cap="flat" cmpd="sng" algn="ctr">
                  <a:noFill/>
                  <a:prstDash val="solid"/>
                  <a:round/>
                  <a:headEnd type="none" w="med" len="med"/>
                  <a:tailEnd type="none" w="med" len="med"/>
                </a:ln>
                <a:latin typeface="黑体" pitchFamily="49" charset="-122"/>
                <a:ea typeface="黑体" panose="02010609060101010101" pitchFamily="49" charset="-122"/>
                <a:sym typeface="Wingdings"/>
              </a:rPr>
              <a:t>动机</a:t>
            </a:r>
            <a:endParaRPr b="0">
              <a:latin typeface="黑体" pitchFamily="49" charset="-122"/>
              <a:ea typeface="黑体" panose="02010609060101010101" pitchFamily="49" charset="-122"/>
            </a:endParaRPr>
          </a:p>
        </p:txBody>
      </p:sp>
      <p:sp>
        <p:nvSpPr>
          <p:cNvPr id="24581" name="Rectangle 6">
            <a:extLst>
              <a:ext uri="{FF2B5EF4-FFF2-40B4-BE49-F238E27FC236}">
                <a16:creationId xmlns="" xmlns:p14="http://schemas.microsoft.com/office/powerpoint/2010/main" xmlns:p15="http://schemas.microsoft.com/office/powerpoint/2012/main" xmlns:a16="http://schemas.microsoft.com/office/drawing/2014/main" id="{13108DD2-83ED-45BA-9E15-233D8ED65241}"/>
              </a:ext>
            </a:extLst>
          </p:cNvPr>
          <p:cNvSpPr/>
          <p:nvPr>
            <p:custDataLst>
              <p:tags r:id="rId5"/>
            </p:custDataLst>
          </p:nvPr>
        </p:nvSpPr>
        <p:spPr>
          <a:xfrm>
            <a:off x="6157353" y="2877159"/>
            <a:ext cx="1751559" cy="523220"/>
          </a:xfrm>
          <a:prstGeom prst="rect">
            <a:avLst/>
          </a:prstGeom>
          <a:noFill/>
          <a:ln>
            <a:noFill/>
            <a:miter lim="800000"/>
          </a:ln>
        </p:spPr>
        <p:txBody>
          <a:bodyPr wrap="square">
            <a:spAutoFit/>
          </a:bodyPr>
          <a:lstStyle>
            <a:defPPr>
              <a:defRPr lang="zh-CN"/>
            </a:defPPr>
            <a:lvl1pPr marL="0" indent="0" algn="l" defTabSz="912812" rtl="0" eaLnBrk="0" fontAlgn="base" hangingPunct="0">
              <a:lnSpc>
                <a:spcPct val="100000"/>
              </a:lnSpc>
              <a:spcBef>
                <a:spcPct val="0"/>
              </a:spcBef>
              <a:spcAft>
                <a:spcPct val="0"/>
              </a:spcAft>
              <a:buClrTx/>
              <a:buSzTx/>
              <a:buFontTx/>
              <a:buNone/>
              <a:defRPr lang="zh-CN" altLang="en-US" sz="2800" b="1" i="0" u="none" baseline="0">
                <a:solidFill>
                  <a:srgbClr val="FF0000"/>
                </a:solidFill>
                <a:latin typeface="Times New Roman" pitchFamily="18" charset="0"/>
                <a:ea typeface="宋体" pitchFamily="2" charset="-122"/>
              </a:defRPr>
            </a:lvl1pPr>
            <a:lvl2pPr marL="455612" indent="1588" algn="l" defTabSz="912812" rtl="0" eaLnBrk="0" fontAlgn="base" hangingPunct="0">
              <a:lnSpc>
                <a:spcPct val="100000"/>
              </a:lnSpc>
              <a:spcBef>
                <a:spcPct val="0"/>
              </a:spcBef>
              <a:spcAft>
                <a:spcPct val="0"/>
              </a:spcAft>
              <a:buClrTx/>
              <a:buSzTx/>
              <a:buFontTx/>
              <a:buNone/>
              <a:defRPr lang="zh-CN" altLang="en-US" sz="2800" b="1" i="0" u="none" baseline="0">
                <a:solidFill>
                  <a:srgbClr val="FF0000"/>
                </a:solidFill>
                <a:latin typeface="Times New Roman" pitchFamily="18" charset="0"/>
                <a:ea typeface="宋体" pitchFamily="2" charset="-122"/>
              </a:defRPr>
            </a:lvl2pPr>
            <a:lvl3pPr marL="912812" indent="1588" algn="l" defTabSz="912812" rtl="0" eaLnBrk="0" fontAlgn="base" hangingPunct="0">
              <a:lnSpc>
                <a:spcPct val="100000"/>
              </a:lnSpc>
              <a:spcBef>
                <a:spcPct val="0"/>
              </a:spcBef>
              <a:spcAft>
                <a:spcPct val="0"/>
              </a:spcAft>
              <a:buClrTx/>
              <a:buSzTx/>
              <a:buFontTx/>
              <a:buNone/>
              <a:defRPr lang="zh-CN" altLang="en-US" sz="2800" b="1" i="0" u="none" baseline="0">
                <a:solidFill>
                  <a:srgbClr val="FF0000"/>
                </a:solidFill>
                <a:latin typeface="Times New Roman" pitchFamily="18" charset="0"/>
                <a:ea typeface="宋体" pitchFamily="2" charset="-122"/>
              </a:defRPr>
            </a:lvl3pPr>
            <a:lvl4pPr marL="1370012" indent="1588" algn="l" defTabSz="912812" rtl="0" eaLnBrk="0" fontAlgn="base" hangingPunct="0">
              <a:lnSpc>
                <a:spcPct val="100000"/>
              </a:lnSpc>
              <a:spcBef>
                <a:spcPct val="0"/>
              </a:spcBef>
              <a:spcAft>
                <a:spcPct val="0"/>
              </a:spcAft>
              <a:buClrTx/>
              <a:buSzTx/>
              <a:buFontTx/>
              <a:buNone/>
              <a:defRPr lang="zh-CN" altLang="en-US" sz="2800" b="1" i="0" u="none" baseline="0">
                <a:solidFill>
                  <a:srgbClr val="FF0000"/>
                </a:solidFill>
                <a:latin typeface="Times New Roman" pitchFamily="18" charset="0"/>
                <a:ea typeface="宋体" pitchFamily="2" charset="-122"/>
              </a:defRPr>
            </a:lvl4pPr>
            <a:lvl5pPr marL="1827212" indent="1588" algn="l" defTabSz="912812" rtl="0" eaLnBrk="0" fontAlgn="base" hangingPunct="0">
              <a:lnSpc>
                <a:spcPct val="100000"/>
              </a:lnSpc>
              <a:spcBef>
                <a:spcPct val="0"/>
              </a:spcBef>
              <a:spcAft>
                <a:spcPct val="0"/>
              </a:spcAft>
              <a:buClrTx/>
              <a:buSzTx/>
              <a:buFontTx/>
              <a:buNone/>
              <a:defRPr lang="zh-CN" altLang="en-US" sz="2800" b="1" i="0" u="none" baseline="0">
                <a:solidFill>
                  <a:srgbClr val="FF0000"/>
                </a:solidFill>
                <a:latin typeface="Times New Roman" pitchFamily="18" charset="0"/>
                <a:ea typeface="宋体" pitchFamily="2" charset="-122"/>
              </a:defRPr>
            </a:lvl5pPr>
          </a:lstStyle>
          <a:p>
            <a:r>
              <a:rPr b="0" dirty="0">
                <a:ln w="9525" cap="flat" cmpd="sng" algn="ctr">
                  <a:noFill/>
                  <a:prstDash val="solid"/>
                  <a:round/>
                  <a:headEnd type="none" w="med" len="med"/>
                  <a:tailEnd type="none" w="med" len="med"/>
                </a:ln>
                <a:latin typeface="黑体" pitchFamily="49" charset="-122"/>
                <a:ea typeface="黑体" panose="02010609060101010101" pitchFamily="49" charset="-122"/>
                <a:sym typeface="Wingdings"/>
              </a:rPr>
              <a:t>目的</a:t>
            </a:r>
            <a:endParaRPr b="0" dirty="0">
              <a:latin typeface="黑体" pitchFamily="49" charset="-122"/>
              <a:ea typeface="黑体" panose="02010609060101010101" pitchFamily="49" charset="-122"/>
            </a:endParaRPr>
          </a:p>
        </p:txBody>
      </p:sp>
      <p:sp>
        <p:nvSpPr>
          <p:cNvPr id="24582" name="Rectangle 8">
            <a:extLst>
              <a:ext uri="{FF2B5EF4-FFF2-40B4-BE49-F238E27FC236}">
                <a16:creationId xmlns="" xmlns:p14="http://schemas.microsoft.com/office/powerpoint/2010/main" xmlns:p15="http://schemas.microsoft.com/office/powerpoint/2012/main" xmlns:a16="http://schemas.microsoft.com/office/drawing/2014/main" id="{B3D38709-81B7-48CF-A061-6A0FBAA95278}"/>
              </a:ext>
            </a:extLst>
          </p:cNvPr>
          <p:cNvSpPr/>
          <p:nvPr>
            <p:custDataLst>
              <p:tags r:id="rId6"/>
            </p:custDataLst>
          </p:nvPr>
        </p:nvSpPr>
        <p:spPr>
          <a:xfrm>
            <a:off x="6157353" y="4045550"/>
            <a:ext cx="2062713" cy="523220"/>
          </a:xfrm>
          <a:prstGeom prst="rect">
            <a:avLst/>
          </a:prstGeom>
          <a:noFill/>
          <a:ln>
            <a:noFill/>
            <a:miter lim="800000"/>
          </a:ln>
        </p:spPr>
        <p:txBody>
          <a:bodyPr wrap="square">
            <a:spAutoFit/>
          </a:bodyPr>
          <a:lstStyle>
            <a:defPPr>
              <a:defRPr lang="zh-CN"/>
            </a:defPPr>
            <a:lvl1pPr marL="0" indent="0" algn="l" defTabSz="912812" rtl="0" eaLnBrk="0" fontAlgn="base" hangingPunct="0">
              <a:lnSpc>
                <a:spcPct val="100000"/>
              </a:lnSpc>
              <a:spcBef>
                <a:spcPct val="0"/>
              </a:spcBef>
              <a:spcAft>
                <a:spcPct val="0"/>
              </a:spcAft>
              <a:buClrTx/>
              <a:buSzTx/>
              <a:buFontTx/>
              <a:buNone/>
              <a:defRPr lang="zh-CN" altLang="en-US" sz="2800" b="1" i="0" u="none" baseline="0">
                <a:solidFill>
                  <a:srgbClr val="FF0000"/>
                </a:solidFill>
                <a:latin typeface="Times New Roman" pitchFamily="18" charset="0"/>
                <a:ea typeface="宋体" pitchFamily="2" charset="-122"/>
              </a:defRPr>
            </a:lvl1pPr>
            <a:lvl2pPr marL="455612" indent="1588" algn="l" defTabSz="912812" rtl="0" eaLnBrk="0" fontAlgn="base" hangingPunct="0">
              <a:lnSpc>
                <a:spcPct val="100000"/>
              </a:lnSpc>
              <a:spcBef>
                <a:spcPct val="0"/>
              </a:spcBef>
              <a:spcAft>
                <a:spcPct val="0"/>
              </a:spcAft>
              <a:buClrTx/>
              <a:buSzTx/>
              <a:buFontTx/>
              <a:buNone/>
              <a:defRPr lang="zh-CN" altLang="en-US" sz="2800" b="1" i="0" u="none" baseline="0">
                <a:solidFill>
                  <a:srgbClr val="FF0000"/>
                </a:solidFill>
                <a:latin typeface="Times New Roman" pitchFamily="18" charset="0"/>
                <a:ea typeface="宋体" pitchFamily="2" charset="-122"/>
              </a:defRPr>
            </a:lvl2pPr>
            <a:lvl3pPr marL="912812" indent="1588" algn="l" defTabSz="912812" rtl="0" eaLnBrk="0" fontAlgn="base" hangingPunct="0">
              <a:lnSpc>
                <a:spcPct val="100000"/>
              </a:lnSpc>
              <a:spcBef>
                <a:spcPct val="0"/>
              </a:spcBef>
              <a:spcAft>
                <a:spcPct val="0"/>
              </a:spcAft>
              <a:buClrTx/>
              <a:buSzTx/>
              <a:buFontTx/>
              <a:buNone/>
              <a:defRPr lang="zh-CN" altLang="en-US" sz="2800" b="1" i="0" u="none" baseline="0">
                <a:solidFill>
                  <a:srgbClr val="FF0000"/>
                </a:solidFill>
                <a:latin typeface="Times New Roman" pitchFamily="18" charset="0"/>
                <a:ea typeface="宋体" pitchFamily="2" charset="-122"/>
              </a:defRPr>
            </a:lvl3pPr>
            <a:lvl4pPr marL="1370012" indent="1588" algn="l" defTabSz="912812" rtl="0" eaLnBrk="0" fontAlgn="base" hangingPunct="0">
              <a:lnSpc>
                <a:spcPct val="100000"/>
              </a:lnSpc>
              <a:spcBef>
                <a:spcPct val="0"/>
              </a:spcBef>
              <a:spcAft>
                <a:spcPct val="0"/>
              </a:spcAft>
              <a:buClrTx/>
              <a:buSzTx/>
              <a:buFontTx/>
              <a:buNone/>
              <a:defRPr lang="zh-CN" altLang="en-US" sz="2800" b="1" i="0" u="none" baseline="0">
                <a:solidFill>
                  <a:srgbClr val="FF0000"/>
                </a:solidFill>
                <a:latin typeface="Times New Roman" pitchFamily="18" charset="0"/>
                <a:ea typeface="宋体" pitchFamily="2" charset="-122"/>
              </a:defRPr>
            </a:lvl4pPr>
            <a:lvl5pPr marL="1827212" indent="1588" algn="l" defTabSz="912812" rtl="0" eaLnBrk="0" fontAlgn="base" hangingPunct="0">
              <a:lnSpc>
                <a:spcPct val="100000"/>
              </a:lnSpc>
              <a:spcBef>
                <a:spcPct val="0"/>
              </a:spcBef>
              <a:spcAft>
                <a:spcPct val="0"/>
              </a:spcAft>
              <a:buClrTx/>
              <a:buSzTx/>
              <a:buFontTx/>
              <a:buNone/>
              <a:defRPr lang="zh-CN" altLang="en-US" sz="2800" b="1" i="0" u="none" baseline="0">
                <a:solidFill>
                  <a:srgbClr val="FF0000"/>
                </a:solidFill>
                <a:latin typeface="Times New Roman" pitchFamily="18" charset="0"/>
                <a:ea typeface="宋体" pitchFamily="2" charset="-122"/>
              </a:defRPr>
            </a:lvl5pPr>
          </a:lstStyle>
          <a:p>
            <a:r>
              <a:rPr b="0">
                <a:ln w="9525" cap="flat" cmpd="sng" algn="ctr">
                  <a:noFill/>
                  <a:prstDash val="solid"/>
                  <a:round/>
                  <a:headEnd type="none" w="med" len="med"/>
                  <a:tailEnd type="none" w="med" len="med"/>
                </a:ln>
                <a:latin typeface="黑体" pitchFamily="49" charset="-122"/>
                <a:ea typeface="黑体" panose="02010609060101010101" pitchFamily="49" charset="-122"/>
                <a:sym typeface="Wingdings"/>
              </a:rPr>
              <a:t>形式</a:t>
            </a:r>
            <a:endParaRPr b="0">
              <a:latin typeface="黑体" pitchFamily="49" charset="-122"/>
              <a:ea typeface="黑体" panose="02010609060101010101" pitchFamily="49" charset="-122"/>
            </a:endParaRPr>
          </a:p>
        </p:txBody>
      </p:sp>
      <p:sp>
        <p:nvSpPr>
          <p:cNvPr id="24583" name="Rectangle 9">
            <a:extLst>
              <a:ext uri="{FF2B5EF4-FFF2-40B4-BE49-F238E27FC236}">
                <a16:creationId xmlns="" xmlns:p14="http://schemas.microsoft.com/office/powerpoint/2010/main" xmlns:p15="http://schemas.microsoft.com/office/powerpoint/2012/main" xmlns:a16="http://schemas.microsoft.com/office/drawing/2014/main" id="{07CF8FF6-D22E-414A-B7F8-28AC586E1250}"/>
              </a:ext>
            </a:extLst>
          </p:cNvPr>
          <p:cNvSpPr/>
          <p:nvPr>
            <p:custDataLst>
              <p:tags r:id="rId7"/>
            </p:custDataLst>
          </p:nvPr>
        </p:nvSpPr>
        <p:spPr>
          <a:xfrm>
            <a:off x="6180026" y="4641239"/>
            <a:ext cx="1751559" cy="523220"/>
          </a:xfrm>
          <a:prstGeom prst="rect">
            <a:avLst/>
          </a:prstGeom>
          <a:noFill/>
          <a:ln>
            <a:noFill/>
            <a:miter lim="800000"/>
          </a:ln>
        </p:spPr>
        <p:txBody>
          <a:bodyPr wrap="square">
            <a:spAutoFit/>
          </a:bodyPr>
          <a:lstStyle>
            <a:defPPr>
              <a:defRPr lang="zh-CN"/>
            </a:defPPr>
            <a:lvl1pPr marL="0" indent="0" algn="l" defTabSz="912812" rtl="0" eaLnBrk="0" fontAlgn="base" hangingPunct="0">
              <a:lnSpc>
                <a:spcPct val="100000"/>
              </a:lnSpc>
              <a:spcBef>
                <a:spcPct val="0"/>
              </a:spcBef>
              <a:spcAft>
                <a:spcPct val="0"/>
              </a:spcAft>
              <a:buClrTx/>
              <a:buSzTx/>
              <a:buFontTx/>
              <a:buNone/>
              <a:defRPr lang="zh-CN" altLang="en-US" sz="2800" b="1" i="0" u="none" baseline="0">
                <a:solidFill>
                  <a:srgbClr val="FF0000"/>
                </a:solidFill>
                <a:latin typeface="Times New Roman" pitchFamily="18" charset="0"/>
                <a:ea typeface="宋体" pitchFamily="2" charset="-122"/>
              </a:defRPr>
            </a:lvl1pPr>
            <a:lvl2pPr marL="455612" indent="1588" algn="l" defTabSz="912812" rtl="0" eaLnBrk="0" fontAlgn="base" hangingPunct="0">
              <a:lnSpc>
                <a:spcPct val="100000"/>
              </a:lnSpc>
              <a:spcBef>
                <a:spcPct val="0"/>
              </a:spcBef>
              <a:spcAft>
                <a:spcPct val="0"/>
              </a:spcAft>
              <a:buClrTx/>
              <a:buSzTx/>
              <a:buFontTx/>
              <a:buNone/>
              <a:defRPr lang="zh-CN" altLang="en-US" sz="2800" b="1" i="0" u="none" baseline="0">
                <a:solidFill>
                  <a:srgbClr val="FF0000"/>
                </a:solidFill>
                <a:latin typeface="Times New Roman" pitchFamily="18" charset="0"/>
                <a:ea typeface="宋体" pitchFamily="2" charset="-122"/>
              </a:defRPr>
            </a:lvl2pPr>
            <a:lvl3pPr marL="912812" indent="1588" algn="l" defTabSz="912812" rtl="0" eaLnBrk="0" fontAlgn="base" hangingPunct="0">
              <a:lnSpc>
                <a:spcPct val="100000"/>
              </a:lnSpc>
              <a:spcBef>
                <a:spcPct val="0"/>
              </a:spcBef>
              <a:spcAft>
                <a:spcPct val="0"/>
              </a:spcAft>
              <a:buClrTx/>
              <a:buSzTx/>
              <a:buFontTx/>
              <a:buNone/>
              <a:defRPr lang="zh-CN" altLang="en-US" sz="2800" b="1" i="0" u="none" baseline="0">
                <a:solidFill>
                  <a:srgbClr val="FF0000"/>
                </a:solidFill>
                <a:latin typeface="Times New Roman" pitchFamily="18" charset="0"/>
                <a:ea typeface="宋体" pitchFamily="2" charset="-122"/>
              </a:defRPr>
            </a:lvl3pPr>
            <a:lvl4pPr marL="1370012" indent="1588" algn="l" defTabSz="912812" rtl="0" eaLnBrk="0" fontAlgn="base" hangingPunct="0">
              <a:lnSpc>
                <a:spcPct val="100000"/>
              </a:lnSpc>
              <a:spcBef>
                <a:spcPct val="0"/>
              </a:spcBef>
              <a:spcAft>
                <a:spcPct val="0"/>
              </a:spcAft>
              <a:buClrTx/>
              <a:buSzTx/>
              <a:buFontTx/>
              <a:buNone/>
              <a:defRPr lang="zh-CN" altLang="en-US" sz="2800" b="1" i="0" u="none" baseline="0">
                <a:solidFill>
                  <a:srgbClr val="FF0000"/>
                </a:solidFill>
                <a:latin typeface="Times New Roman" pitchFamily="18" charset="0"/>
                <a:ea typeface="宋体" pitchFamily="2" charset="-122"/>
              </a:defRPr>
            </a:lvl4pPr>
            <a:lvl5pPr marL="1827212" indent="1588" algn="l" defTabSz="912812" rtl="0" eaLnBrk="0" fontAlgn="base" hangingPunct="0">
              <a:lnSpc>
                <a:spcPct val="100000"/>
              </a:lnSpc>
              <a:spcBef>
                <a:spcPct val="0"/>
              </a:spcBef>
              <a:spcAft>
                <a:spcPct val="0"/>
              </a:spcAft>
              <a:buClrTx/>
              <a:buSzTx/>
              <a:buFontTx/>
              <a:buNone/>
              <a:defRPr lang="zh-CN" altLang="en-US" sz="2800" b="1" i="0" u="none" baseline="0">
                <a:solidFill>
                  <a:srgbClr val="FF0000"/>
                </a:solidFill>
                <a:latin typeface="Times New Roman" pitchFamily="18" charset="0"/>
                <a:ea typeface="宋体" pitchFamily="2" charset="-122"/>
              </a:defRPr>
            </a:lvl5pPr>
          </a:lstStyle>
          <a:p>
            <a:r>
              <a:rPr b="0">
                <a:ln w="9525" cap="flat" cmpd="sng" algn="ctr">
                  <a:noFill/>
                  <a:prstDash val="solid"/>
                  <a:round/>
                  <a:headEnd type="none" w="med" len="med"/>
                  <a:tailEnd type="none" w="med" len="med"/>
                </a:ln>
                <a:latin typeface="黑体" pitchFamily="49" charset="-122"/>
                <a:ea typeface="黑体" panose="02010609060101010101" pitchFamily="49" charset="-122"/>
                <a:sym typeface="Wingdings"/>
              </a:rPr>
              <a:t>态度</a:t>
            </a:r>
            <a:endParaRPr b="0">
              <a:latin typeface="黑体" pitchFamily="49" charset="-122"/>
              <a:ea typeface="黑体" panose="02010609060101010101" pitchFamily="49" charset="-122"/>
            </a:endParaRPr>
          </a:p>
        </p:txBody>
      </p:sp>
      <p:sp>
        <p:nvSpPr>
          <p:cNvPr id="24584" name="Rectangle 10">
            <a:extLst>
              <a:ext uri="{FF2B5EF4-FFF2-40B4-BE49-F238E27FC236}">
                <a16:creationId xmlns="" xmlns:p14="http://schemas.microsoft.com/office/powerpoint/2010/main" xmlns:p15="http://schemas.microsoft.com/office/powerpoint/2012/main" xmlns:a16="http://schemas.microsoft.com/office/drawing/2014/main" id="{524FAC22-B616-47CB-9EA5-C659BD370A9D}"/>
              </a:ext>
            </a:extLst>
          </p:cNvPr>
          <p:cNvSpPr/>
          <p:nvPr>
            <p:custDataLst>
              <p:tags r:id="rId8"/>
            </p:custDataLst>
          </p:nvPr>
        </p:nvSpPr>
        <p:spPr>
          <a:xfrm>
            <a:off x="6180025" y="5171408"/>
            <a:ext cx="1845952" cy="523220"/>
          </a:xfrm>
          <a:prstGeom prst="rect">
            <a:avLst/>
          </a:prstGeom>
          <a:noFill/>
          <a:ln>
            <a:noFill/>
            <a:miter lim="800000"/>
          </a:ln>
        </p:spPr>
        <p:txBody>
          <a:bodyPr wrap="square">
            <a:spAutoFit/>
          </a:bodyPr>
          <a:lstStyle>
            <a:defPPr>
              <a:defRPr lang="zh-CN"/>
            </a:defPPr>
            <a:lvl1pPr marL="0" indent="0" algn="l" defTabSz="912812" rtl="0" eaLnBrk="0" fontAlgn="base" hangingPunct="0">
              <a:lnSpc>
                <a:spcPct val="100000"/>
              </a:lnSpc>
              <a:spcBef>
                <a:spcPct val="0"/>
              </a:spcBef>
              <a:spcAft>
                <a:spcPct val="0"/>
              </a:spcAft>
              <a:buClrTx/>
              <a:buSzTx/>
              <a:buFontTx/>
              <a:buNone/>
              <a:defRPr lang="zh-CN" altLang="en-US" sz="2800" b="1" i="0" u="none" baseline="0">
                <a:solidFill>
                  <a:srgbClr val="FF0000"/>
                </a:solidFill>
                <a:latin typeface="Times New Roman" pitchFamily="18" charset="0"/>
                <a:ea typeface="宋体" pitchFamily="2" charset="-122"/>
              </a:defRPr>
            </a:lvl1pPr>
            <a:lvl2pPr marL="455612" indent="1588" algn="l" defTabSz="912812" rtl="0" eaLnBrk="0" fontAlgn="base" hangingPunct="0">
              <a:lnSpc>
                <a:spcPct val="100000"/>
              </a:lnSpc>
              <a:spcBef>
                <a:spcPct val="0"/>
              </a:spcBef>
              <a:spcAft>
                <a:spcPct val="0"/>
              </a:spcAft>
              <a:buClrTx/>
              <a:buSzTx/>
              <a:buFontTx/>
              <a:buNone/>
              <a:defRPr lang="zh-CN" altLang="en-US" sz="2800" b="1" i="0" u="none" baseline="0">
                <a:solidFill>
                  <a:srgbClr val="FF0000"/>
                </a:solidFill>
                <a:latin typeface="Times New Roman" pitchFamily="18" charset="0"/>
                <a:ea typeface="宋体" pitchFamily="2" charset="-122"/>
              </a:defRPr>
            </a:lvl2pPr>
            <a:lvl3pPr marL="912812" indent="1588" algn="l" defTabSz="912812" rtl="0" eaLnBrk="0" fontAlgn="base" hangingPunct="0">
              <a:lnSpc>
                <a:spcPct val="100000"/>
              </a:lnSpc>
              <a:spcBef>
                <a:spcPct val="0"/>
              </a:spcBef>
              <a:spcAft>
                <a:spcPct val="0"/>
              </a:spcAft>
              <a:buClrTx/>
              <a:buSzTx/>
              <a:buFontTx/>
              <a:buNone/>
              <a:defRPr lang="zh-CN" altLang="en-US" sz="2800" b="1" i="0" u="none" baseline="0">
                <a:solidFill>
                  <a:srgbClr val="FF0000"/>
                </a:solidFill>
                <a:latin typeface="Times New Roman" pitchFamily="18" charset="0"/>
                <a:ea typeface="宋体" pitchFamily="2" charset="-122"/>
              </a:defRPr>
            </a:lvl3pPr>
            <a:lvl4pPr marL="1370012" indent="1588" algn="l" defTabSz="912812" rtl="0" eaLnBrk="0" fontAlgn="base" hangingPunct="0">
              <a:lnSpc>
                <a:spcPct val="100000"/>
              </a:lnSpc>
              <a:spcBef>
                <a:spcPct val="0"/>
              </a:spcBef>
              <a:spcAft>
                <a:spcPct val="0"/>
              </a:spcAft>
              <a:buClrTx/>
              <a:buSzTx/>
              <a:buFontTx/>
              <a:buNone/>
              <a:defRPr lang="zh-CN" altLang="en-US" sz="2800" b="1" i="0" u="none" baseline="0">
                <a:solidFill>
                  <a:srgbClr val="FF0000"/>
                </a:solidFill>
                <a:latin typeface="Times New Roman" pitchFamily="18" charset="0"/>
                <a:ea typeface="宋体" pitchFamily="2" charset="-122"/>
              </a:defRPr>
            </a:lvl4pPr>
            <a:lvl5pPr marL="1827212" indent="1588" algn="l" defTabSz="912812" rtl="0" eaLnBrk="0" fontAlgn="base" hangingPunct="0">
              <a:lnSpc>
                <a:spcPct val="100000"/>
              </a:lnSpc>
              <a:spcBef>
                <a:spcPct val="0"/>
              </a:spcBef>
              <a:spcAft>
                <a:spcPct val="0"/>
              </a:spcAft>
              <a:buClrTx/>
              <a:buSzTx/>
              <a:buFontTx/>
              <a:buNone/>
              <a:defRPr lang="zh-CN" altLang="en-US" sz="2800" b="1" i="0" u="none" baseline="0">
                <a:solidFill>
                  <a:srgbClr val="FF0000"/>
                </a:solidFill>
                <a:latin typeface="Times New Roman" pitchFamily="18" charset="0"/>
                <a:ea typeface="宋体" pitchFamily="2" charset="-122"/>
              </a:defRPr>
            </a:lvl5pPr>
          </a:lstStyle>
          <a:p>
            <a:r>
              <a:rPr b="0">
                <a:ln w="9525" cap="flat" cmpd="sng" algn="ctr">
                  <a:noFill/>
                  <a:prstDash val="solid"/>
                  <a:round/>
                  <a:headEnd type="none" w="med" len="med"/>
                  <a:tailEnd type="none" w="med" len="med"/>
                </a:ln>
                <a:latin typeface="黑体" pitchFamily="49" charset="-122"/>
                <a:ea typeface="黑体" panose="02010609060101010101" pitchFamily="49" charset="-122"/>
                <a:sym typeface="Wingdings"/>
              </a:rPr>
              <a:t>后果</a:t>
            </a:r>
            <a:endParaRPr b="0">
              <a:latin typeface="黑体" pitchFamily="49" charset="-122"/>
              <a:ea typeface="黑体" panose="02010609060101010101" pitchFamily="49" charset="-122"/>
            </a:endParaRPr>
          </a:p>
        </p:txBody>
      </p:sp>
      <p:sp>
        <p:nvSpPr>
          <p:cNvPr id="24586" name="矩形 2">
            <a:extLst>
              <a:ext uri="{FF2B5EF4-FFF2-40B4-BE49-F238E27FC236}">
                <a16:creationId xmlns="" xmlns:p14="http://schemas.microsoft.com/office/powerpoint/2010/main" xmlns:p15="http://schemas.microsoft.com/office/powerpoint/2012/main" xmlns:a16="http://schemas.microsoft.com/office/drawing/2014/main" id="{F7F3F317-5B94-46F2-9E8B-F6A12F098223}"/>
              </a:ext>
            </a:extLst>
          </p:cNvPr>
          <p:cNvSpPr>
            <a:spLocks noChangeArrowheads="1"/>
          </p:cNvSpPr>
          <p:nvPr>
            <p:custDataLst>
              <p:tags r:id="rId9"/>
            </p:custDataLst>
          </p:nvPr>
        </p:nvSpPr>
        <p:spPr bwMode="auto">
          <a:xfrm>
            <a:off x="200319" y="896326"/>
            <a:ext cx="8970726" cy="48308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cap="flat" algn="ctr">
                <a:solidFill>
                  <a:srgbClr val="000000"/>
                </a:solidFill>
                <a:prstDash val="solid"/>
                <a:round/>
                <a:headEnd type="none" w="med" len="med"/>
                <a:tailEnd type="none" w="med" len="med"/>
              </a14:hiddenLine>
            </a:ext>
          </a:extLst>
        </p:spPr>
        <p:txBody>
          <a:bodyPr wrap="none">
            <a:spAutoFit/>
          </a:bodyPr>
          <a:lstStyle>
            <a:lvl1pPr eaLnBrk="0" hangingPunct="0">
              <a:defRPr sz="2800" b="1">
                <a:solidFill>
                  <a:srgbClr val="FF0000"/>
                </a:solidFill>
                <a:latin typeface="Times New Roman" pitchFamily="18" charset="0"/>
                <a:ea typeface="宋体" pitchFamily="2" charset="-122"/>
              </a:defRPr>
            </a:lvl1pPr>
            <a:lvl2pPr eaLnBrk="0" hangingPunct="0">
              <a:defRPr sz="2800" b="1">
                <a:solidFill>
                  <a:srgbClr val="FF0000"/>
                </a:solidFill>
                <a:latin typeface="Times New Roman" pitchFamily="18" charset="0"/>
                <a:ea typeface="宋体" pitchFamily="2" charset="-122"/>
              </a:defRPr>
            </a:lvl2pPr>
            <a:lvl3pPr eaLnBrk="0" hangingPunct="0">
              <a:defRPr sz="2800" b="1">
                <a:solidFill>
                  <a:srgbClr val="FF0000"/>
                </a:solidFill>
                <a:latin typeface="Times New Roman" pitchFamily="18" charset="0"/>
                <a:ea typeface="宋体" pitchFamily="2" charset="-122"/>
              </a:defRPr>
            </a:lvl3pPr>
            <a:lvl4pPr eaLnBrk="0" hangingPunct="0">
              <a:defRPr sz="2800" b="1">
                <a:solidFill>
                  <a:srgbClr val="FF0000"/>
                </a:solidFill>
                <a:latin typeface="Times New Roman" pitchFamily="18" charset="0"/>
                <a:ea typeface="宋体" pitchFamily="2" charset="-122"/>
              </a:defRPr>
            </a:lvl4pPr>
            <a:lvl5pPr eaLnBrk="0" hangingPunct="0">
              <a:defRPr sz="2800" b="1">
                <a:solidFill>
                  <a:srgbClr val="FF0000"/>
                </a:solidFill>
                <a:latin typeface="Times New Roman" pitchFamily="18" charset="0"/>
                <a:ea typeface="宋体" pitchFamily="2" charset="-122"/>
              </a:defRPr>
            </a:lvl5pPr>
            <a:lvl6pPr marL="2284413" indent="1588" defTabSz="912813" eaLnBrk="0" fontAlgn="base" hangingPunct="0">
              <a:spcBef>
                <a:spcPct val="0"/>
              </a:spcBef>
              <a:spcAft>
                <a:spcPct val="0"/>
              </a:spcAft>
              <a:buSzTx/>
              <a:defRPr sz="2800" b="1">
                <a:solidFill>
                  <a:srgbClr val="FF0000"/>
                </a:solidFill>
                <a:latin typeface="Times New Roman" pitchFamily="18" charset="0"/>
                <a:ea typeface="宋体" pitchFamily="2" charset="-122"/>
              </a:defRPr>
            </a:lvl6pPr>
            <a:lvl7pPr marL="2741613" indent="1588" defTabSz="912813" eaLnBrk="0" fontAlgn="base" hangingPunct="0">
              <a:spcBef>
                <a:spcPct val="0"/>
              </a:spcBef>
              <a:spcAft>
                <a:spcPct val="0"/>
              </a:spcAft>
              <a:buSzTx/>
              <a:defRPr sz="2800" b="1">
                <a:solidFill>
                  <a:srgbClr val="FF0000"/>
                </a:solidFill>
                <a:latin typeface="Times New Roman" pitchFamily="18" charset="0"/>
                <a:ea typeface="宋体" pitchFamily="2" charset="-122"/>
              </a:defRPr>
            </a:lvl7pPr>
            <a:lvl8pPr marL="3198813" indent="1588" defTabSz="912813" eaLnBrk="0" fontAlgn="base" hangingPunct="0">
              <a:spcBef>
                <a:spcPct val="0"/>
              </a:spcBef>
              <a:spcAft>
                <a:spcPct val="0"/>
              </a:spcAft>
              <a:buSzTx/>
              <a:defRPr sz="2800" b="1">
                <a:solidFill>
                  <a:srgbClr val="FF0000"/>
                </a:solidFill>
                <a:latin typeface="Times New Roman" pitchFamily="18" charset="0"/>
                <a:ea typeface="宋体" pitchFamily="2" charset="-122"/>
              </a:defRPr>
            </a:lvl8pPr>
            <a:lvl9pPr marL="3656013" indent="1588" defTabSz="912813" eaLnBrk="0" fontAlgn="base" hangingPunct="0">
              <a:spcBef>
                <a:spcPct val="0"/>
              </a:spcBef>
              <a:spcAft>
                <a:spcPct val="0"/>
              </a:spcAft>
              <a:buSzTx/>
              <a:defRPr sz="2800" b="1">
                <a:solidFill>
                  <a:srgbClr val="FF0000"/>
                </a:solidFill>
                <a:latin typeface="Times New Roman" pitchFamily="18" charset="0"/>
                <a:ea typeface="宋体" pitchFamily="2" charset="-122"/>
              </a:defRPr>
            </a:lvl9pPr>
          </a:lstStyle>
          <a:p>
            <a:r>
              <a:rPr lang="zh-CN" altLang="en-US" sz="2539" dirty="0">
                <a:solidFill>
                  <a:schemeClr val="tx1"/>
                </a:solidFill>
                <a:latin typeface="微软雅黑" panose="020B0503020204020204" pitchFamily="34" charset="-122"/>
                <a:ea typeface="微软雅黑" panose="020B0503020204020204" pitchFamily="34" charset="-122"/>
              </a:rPr>
              <a:t>党八股有哪些罪状？看看这些罪状是作者从哪些方面提出的？</a:t>
            </a:r>
          </a:p>
        </p:txBody>
      </p:sp>
      <p:sp>
        <p:nvSpPr>
          <p:cNvPr id="3" name="Rectangle 6">
            <a:extLst>
              <a:ext uri="{FF2B5EF4-FFF2-40B4-BE49-F238E27FC236}">
                <a16:creationId xmlns="" xmlns:p14="http://schemas.microsoft.com/office/powerpoint/2010/main" xmlns:p15="http://schemas.microsoft.com/office/powerpoint/2012/main" xmlns:a16="http://schemas.microsoft.com/office/drawing/2014/main" id="{A527698C-353F-4804-9B41-FB7E2CD206B1}"/>
              </a:ext>
            </a:extLst>
          </p:cNvPr>
          <p:cNvSpPr/>
          <p:nvPr>
            <p:custDataLst>
              <p:tags r:id="rId10"/>
            </p:custDataLst>
          </p:nvPr>
        </p:nvSpPr>
        <p:spPr>
          <a:xfrm>
            <a:off x="6140555" y="3472848"/>
            <a:ext cx="1751556" cy="523220"/>
          </a:xfrm>
          <a:prstGeom prst="rect">
            <a:avLst/>
          </a:prstGeom>
          <a:noFill/>
          <a:ln>
            <a:noFill/>
            <a:miter lim="800000"/>
          </a:ln>
        </p:spPr>
        <p:txBody>
          <a:bodyPr wrap="square">
            <a:spAutoFit/>
          </a:bodyPr>
          <a:lstStyle>
            <a:defPPr>
              <a:defRPr lang="zh-CN"/>
            </a:defPPr>
            <a:lvl1pPr marL="0" indent="0" algn="l" defTabSz="912812" rtl="0" eaLnBrk="0" fontAlgn="base" hangingPunct="0">
              <a:lnSpc>
                <a:spcPct val="100000"/>
              </a:lnSpc>
              <a:spcBef>
                <a:spcPct val="0"/>
              </a:spcBef>
              <a:spcAft>
                <a:spcPct val="0"/>
              </a:spcAft>
              <a:buClrTx/>
              <a:buSzTx/>
              <a:buFontTx/>
              <a:buNone/>
              <a:defRPr lang="zh-CN" altLang="en-US" sz="2800" b="1" i="0" u="none" baseline="0">
                <a:solidFill>
                  <a:srgbClr val="FF0000"/>
                </a:solidFill>
                <a:latin typeface="Times New Roman" pitchFamily="18" charset="0"/>
                <a:ea typeface="宋体" pitchFamily="2" charset="-122"/>
              </a:defRPr>
            </a:lvl1pPr>
            <a:lvl2pPr marL="455612" indent="1588" algn="l" defTabSz="912812" rtl="0" eaLnBrk="0" fontAlgn="base" hangingPunct="0">
              <a:lnSpc>
                <a:spcPct val="100000"/>
              </a:lnSpc>
              <a:spcBef>
                <a:spcPct val="0"/>
              </a:spcBef>
              <a:spcAft>
                <a:spcPct val="0"/>
              </a:spcAft>
              <a:buClrTx/>
              <a:buSzTx/>
              <a:buFontTx/>
              <a:buNone/>
              <a:defRPr lang="zh-CN" altLang="en-US" sz="2800" b="1" i="0" u="none" baseline="0">
                <a:solidFill>
                  <a:srgbClr val="FF0000"/>
                </a:solidFill>
                <a:latin typeface="Times New Roman" pitchFamily="18" charset="0"/>
                <a:ea typeface="宋体" pitchFamily="2" charset="-122"/>
              </a:defRPr>
            </a:lvl2pPr>
            <a:lvl3pPr marL="912812" indent="1588" algn="l" defTabSz="912812" rtl="0" eaLnBrk="0" fontAlgn="base" hangingPunct="0">
              <a:lnSpc>
                <a:spcPct val="100000"/>
              </a:lnSpc>
              <a:spcBef>
                <a:spcPct val="0"/>
              </a:spcBef>
              <a:spcAft>
                <a:spcPct val="0"/>
              </a:spcAft>
              <a:buClrTx/>
              <a:buSzTx/>
              <a:buFontTx/>
              <a:buNone/>
              <a:defRPr lang="zh-CN" altLang="en-US" sz="2800" b="1" i="0" u="none" baseline="0">
                <a:solidFill>
                  <a:srgbClr val="FF0000"/>
                </a:solidFill>
                <a:latin typeface="Times New Roman" pitchFamily="18" charset="0"/>
                <a:ea typeface="宋体" pitchFamily="2" charset="-122"/>
              </a:defRPr>
            </a:lvl3pPr>
            <a:lvl4pPr marL="1370012" indent="1588" algn="l" defTabSz="912812" rtl="0" eaLnBrk="0" fontAlgn="base" hangingPunct="0">
              <a:lnSpc>
                <a:spcPct val="100000"/>
              </a:lnSpc>
              <a:spcBef>
                <a:spcPct val="0"/>
              </a:spcBef>
              <a:spcAft>
                <a:spcPct val="0"/>
              </a:spcAft>
              <a:buClrTx/>
              <a:buSzTx/>
              <a:buFontTx/>
              <a:buNone/>
              <a:defRPr lang="zh-CN" altLang="en-US" sz="2800" b="1" i="0" u="none" baseline="0">
                <a:solidFill>
                  <a:srgbClr val="FF0000"/>
                </a:solidFill>
                <a:latin typeface="Times New Roman" pitchFamily="18" charset="0"/>
                <a:ea typeface="宋体" pitchFamily="2" charset="-122"/>
              </a:defRPr>
            </a:lvl4pPr>
            <a:lvl5pPr marL="1827212" indent="1588" algn="l" defTabSz="912812" rtl="0" eaLnBrk="0" fontAlgn="base" hangingPunct="0">
              <a:lnSpc>
                <a:spcPct val="100000"/>
              </a:lnSpc>
              <a:spcBef>
                <a:spcPct val="0"/>
              </a:spcBef>
              <a:spcAft>
                <a:spcPct val="0"/>
              </a:spcAft>
              <a:buClrTx/>
              <a:buSzTx/>
              <a:buFontTx/>
              <a:buNone/>
              <a:defRPr lang="zh-CN" altLang="en-US" sz="2800" b="1" i="0" u="none" baseline="0">
                <a:solidFill>
                  <a:srgbClr val="FF0000"/>
                </a:solidFill>
                <a:latin typeface="Times New Roman" pitchFamily="18" charset="0"/>
                <a:ea typeface="宋体" pitchFamily="2" charset="-122"/>
              </a:defRPr>
            </a:lvl5pPr>
          </a:lstStyle>
          <a:p>
            <a:r>
              <a:rPr b="0">
                <a:ln w="9525" cap="flat" cmpd="sng" algn="ctr">
                  <a:noFill/>
                  <a:prstDash val="solid"/>
                  <a:round/>
                  <a:headEnd type="none" w="med" len="med"/>
                  <a:tailEnd type="none" w="med" len="med"/>
                </a:ln>
                <a:latin typeface="黑体" pitchFamily="49" charset="-122"/>
                <a:ea typeface="黑体" panose="02010609060101010101" pitchFamily="49" charset="-122"/>
                <a:sym typeface="Wingdings"/>
              </a:rPr>
              <a:t>语言</a:t>
            </a:r>
            <a:endParaRPr b="0">
              <a:latin typeface="黑体" pitchFamily="49" charset="-122"/>
              <a:ea typeface="黑体" panose="02010609060101010101" pitchFamily="49" charset="-122"/>
            </a:endParaRPr>
          </a:p>
        </p:txBody>
      </p:sp>
      <p:sp>
        <p:nvSpPr>
          <p:cNvPr id="24587" name="Rectangle 10">
            <a:extLst>
              <a:ext uri="{FF2B5EF4-FFF2-40B4-BE49-F238E27FC236}">
                <a16:creationId xmlns="" xmlns:p14="http://schemas.microsoft.com/office/powerpoint/2010/main" xmlns:p15="http://schemas.microsoft.com/office/powerpoint/2012/main" xmlns:a16="http://schemas.microsoft.com/office/drawing/2014/main" id="{5FE479FC-4B1D-4F0E-8BF7-01F8AF650C8D}"/>
              </a:ext>
            </a:extLst>
          </p:cNvPr>
          <p:cNvSpPr/>
          <p:nvPr>
            <p:custDataLst>
              <p:tags r:id="rId11"/>
            </p:custDataLst>
          </p:nvPr>
        </p:nvSpPr>
        <p:spPr>
          <a:xfrm>
            <a:off x="6157352" y="5701577"/>
            <a:ext cx="1849450" cy="523220"/>
          </a:xfrm>
          <a:prstGeom prst="rect">
            <a:avLst/>
          </a:prstGeom>
          <a:noFill/>
          <a:ln>
            <a:noFill/>
            <a:miter lim="800000"/>
          </a:ln>
        </p:spPr>
        <p:txBody>
          <a:bodyPr wrap="square">
            <a:spAutoFit/>
          </a:bodyPr>
          <a:lstStyle>
            <a:defPPr>
              <a:defRPr lang="zh-CN"/>
            </a:defPPr>
            <a:lvl1pPr marL="0" indent="0" algn="l" defTabSz="912812" rtl="0" eaLnBrk="0" fontAlgn="base" hangingPunct="0">
              <a:lnSpc>
                <a:spcPct val="100000"/>
              </a:lnSpc>
              <a:spcBef>
                <a:spcPct val="0"/>
              </a:spcBef>
              <a:spcAft>
                <a:spcPct val="0"/>
              </a:spcAft>
              <a:buClrTx/>
              <a:buSzTx/>
              <a:buFontTx/>
              <a:buNone/>
              <a:defRPr lang="zh-CN" altLang="en-US" sz="2800" b="1" i="0" u="none" baseline="0">
                <a:solidFill>
                  <a:srgbClr val="FF0000"/>
                </a:solidFill>
                <a:latin typeface="Times New Roman" pitchFamily="18" charset="0"/>
                <a:ea typeface="宋体" pitchFamily="2" charset="-122"/>
              </a:defRPr>
            </a:lvl1pPr>
            <a:lvl2pPr marL="455612" indent="1588" algn="l" defTabSz="912812" rtl="0" eaLnBrk="0" fontAlgn="base" hangingPunct="0">
              <a:lnSpc>
                <a:spcPct val="100000"/>
              </a:lnSpc>
              <a:spcBef>
                <a:spcPct val="0"/>
              </a:spcBef>
              <a:spcAft>
                <a:spcPct val="0"/>
              </a:spcAft>
              <a:buClrTx/>
              <a:buSzTx/>
              <a:buFontTx/>
              <a:buNone/>
              <a:defRPr lang="zh-CN" altLang="en-US" sz="2800" b="1" i="0" u="none" baseline="0">
                <a:solidFill>
                  <a:srgbClr val="FF0000"/>
                </a:solidFill>
                <a:latin typeface="Times New Roman" pitchFamily="18" charset="0"/>
                <a:ea typeface="宋体" pitchFamily="2" charset="-122"/>
              </a:defRPr>
            </a:lvl2pPr>
            <a:lvl3pPr marL="912812" indent="1588" algn="l" defTabSz="912812" rtl="0" eaLnBrk="0" fontAlgn="base" hangingPunct="0">
              <a:lnSpc>
                <a:spcPct val="100000"/>
              </a:lnSpc>
              <a:spcBef>
                <a:spcPct val="0"/>
              </a:spcBef>
              <a:spcAft>
                <a:spcPct val="0"/>
              </a:spcAft>
              <a:buClrTx/>
              <a:buSzTx/>
              <a:buFontTx/>
              <a:buNone/>
              <a:defRPr lang="zh-CN" altLang="en-US" sz="2800" b="1" i="0" u="none" baseline="0">
                <a:solidFill>
                  <a:srgbClr val="FF0000"/>
                </a:solidFill>
                <a:latin typeface="Times New Roman" pitchFamily="18" charset="0"/>
                <a:ea typeface="宋体" pitchFamily="2" charset="-122"/>
              </a:defRPr>
            </a:lvl3pPr>
            <a:lvl4pPr marL="1370012" indent="1588" algn="l" defTabSz="912812" rtl="0" eaLnBrk="0" fontAlgn="base" hangingPunct="0">
              <a:lnSpc>
                <a:spcPct val="100000"/>
              </a:lnSpc>
              <a:spcBef>
                <a:spcPct val="0"/>
              </a:spcBef>
              <a:spcAft>
                <a:spcPct val="0"/>
              </a:spcAft>
              <a:buClrTx/>
              <a:buSzTx/>
              <a:buFontTx/>
              <a:buNone/>
              <a:defRPr lang="zh-CN" altLang="en-US" sz="2800" b="1" i="0" u="none" baseline="0">
                <a:solidFill>
                  <a:srgbClr val="FF0000"/>
                </a:solidFill>
                <a:latin typeface="Times New Roman" pitchFamily="18" charset="0"/>
                <a:ea typeface="宋体" pitchFamily="2" charset="-122"/>
              </a:defRPr>
            </a:lvl4pPr>
            <a:lvl5pPr marL="1827212" indent="1588" algn="l" defTabSz="912812" rtl="0" eaLnBrk="0" fontAlgn="base" hangingPunct="0">
              <a:lnSpc>
                <a:spcPct val="100000"/>
              </a:lnSpc>
              <a:spcBef>
                <a:spcPct val="0"/>
              </a:spcBef>
              <a:spcAft>
                <a:spcPct val="0"/>
              </a:spcAft>
              <a:buClrTx/>
              <a:buSzTx/>
              <a:buFontTx/>
              <a:buNone/>
              <a:defRPr lang="zh-CN" altLang="en-US" sz="2800" b="1" i="0" u="none" baseline="0">
                <a:solidFill>
                  <a:srgbClr val="FF0000"/>
                </a:solidFill>
                <a:latin typeface="Times New Roman" pitchFamily="18" charset="0"/>
                <a:ea typeface="宋体" pitchFamily="2" charset="-122"/>
              </a:defRPr>
            </a:lvl5pPr>
          </a:lstStyle>
          <a:p>
            <a:r>
              <a:rPr b="0">
                <a:ln w="9525" cap="flat" cmpd="sng" algn="ctr">
                  <a:noFill/>
                  <a:prstDash val="solid"/>
                  <a:round/>
                  <a:headEnd type="none" w="med" len="med"/>
                  <a:tailEnd type="none" w="med" len="med"/>
                </a:ln>
                <a:latin typeface="黑体" pitchFamily="49" charset="-122"/>
                <a:ea typeface="黑体" panose="02010609060101010101" pitchFamily="49" charset="-122"/>
                <a:sym typeface="Wingdings"/>
              </a:rPr>
              <a:t>后果</a:t>
            </a:r>
            <a:endParaRPr b="0">
              <a:latin typeface="黑体" pitchFamily="49" charset="-122"/>
              <a:ea typeface="黑体" panose="02010609060101010101" pitchFamily="49" charset="-122"/>
            </a:endParaRPr>
          </a:p>
        </p:txBody>
      </p:sp>
      <p:cxnSp>
        <p:nvCxnSpPr>
          <p:cNvPr id="24589" name="直接箭头连接符 4">
            <a:extLst>
              <a:ext uri="{FF2B5EF4-FFF2-40B4-BE49-F238E27FC236}">
                <a16:creationId xmlns="" xmlns:p14="http://schemas.microsoft.com/office/powerpoint/2010/main" xmlns:p15="http://schemas.microsoft.com/office/powerpoint/2012/main" xmlns:a16="http://schemas.microsoft.com/office/drawing/2014/main" id="{45FFD53C-F016-466C-97D2-94B9B9910B09}"/>
              </a:ext>
            </a:extLst>
          </p:cNvPr>
          <p:cNvCxnSpPr>
            <a:cxnSpLocks noChangeArrowheads="1" noChangeShapeType="1"/>
          </p:cNvCxnSpPr>
          <p:nvPr>
            <p:custDataLst>
              <p:tags r:id="rId12"/>
            </p:custDataLst>
          </p:nvPr>
        </p:nvCxnSpPr>
        <p:spPr bwMode="auto">
          <a:xfrm>
            <a:off x="5188241" y="1986943"/>
            <a:ext cx="937207" cy="0"/>
          </a:xfrm>
          <a:prstGeom prst="straightConnector1">
            <a:avLst/>
          </a:prstGeom>
          <a:noFill/>
          <a:ln w="19050" cap="flat" algn="ctr">
            <a:solidFill>
              <a:srgbClr val="0070C0"/>
            </a:solidFill>
            <a:prstDash val="solid"/>
            <a:round/>
            <a:headEnd type="none" w="med" len="med"/>
            <a:tailEnd type="triangle" w="med" len="med"/>
          </a:ln>
          <a:extLst>
            <a:ext uri="{909E8E84-426E-40DD-AFC4-6F175D3DCCD1}">
              <a14:hiddenFill xmlns="" xmlns:a14="http://schemas.microsoft.com/office/drawing/2010/main">
                <a:noFill/>
              </a14:hiddenFill>
            </a:ext>
          </a:extLst>
        </p:spPr>
      </p:cxnSp>
      <p:cxnSp>
        <p:nvCxnSpPr>
          <p:cNvPr id="24590" name="直接箭头连接符 17">
            <a:extLst>
              <a:ext uri="{FF2B5EF4-FFF2-40B4-BE49-F238E27FC236}">
                <a16:creationId xmlns="" xmlns:p14="http://schemas.microsoft.com/office/powerpoint/2010/main" xmlns:p15="http://schemas.microsoft.com/office/powerpoint/2012/main" xmlns:a16="http://schemas.microsoft.com/office/drawing/2014/main" id="{8F2C7503-A1F0-488D-B7C7-BFD94865D45A}"/>
              </a:ext>
            </a:extLst>
          </p:cNvPr>
          <p:cNvCxnSpPr>
            <a:cxnSpLocks noChangeArrowheads="1" noChangeShapeType="1"/>
          </p:cNvCxnSpPr>
          <p:nvPr>
            <p:custDataLst>
              <p:tags r:id="rId13"/>
            </p:custDataLst>
          </p:nvPr>
        </p:nvCxnSpPr>
        <p:spPr bwMode="auto">
          <a:xfrm>
            <a:off x="5188241" y="2561554"/>
            <a:ext cx="937207" cy="0"/>
          </a:xfrm>
          <a:prstGeom prst="straightConnector1">
            <a:avLst/>
          </a:prstGeom>
          <a:noFill/>
          <a:ln w="19050" cap="flat" algn="ctr">
            <a:solidFill>
              <a:srgbClr val="0070C0"/>
            </a:solidFill>
            <a:prstDash val="solid"/>
            <a:round/>
            <a:headEnd type="none" w="med" len="med"/>
            <a:tailEnd type="triangle" w="med" len="med"/>
          </a:ln>
          <a:extLst>
            <a:ext uri="{909E8E84-426E-40DD-AFC4-6F175D3DCCD1}">
              <a14:hiddenFill xmlns="" xmlns:a14="http://schemas.microsoft.com/office/drawing/2010/main">
                <a:noFill/>
              </a14:hiddenFill>
            </a:ext>
          </a:extLst>
        </p:spPr>
      </p:cxnSp>
      <p:cxnSp>
        <p:nvCxnSpPr>
          <p:cNvPr id="24591" name="直接箭头连接符 18">
            <a:extLst>
              <a:ext uri="{FF2B5EF4-FFF2-40B4-BE49-F238E27FC236}">
                <a16:creationId xmlns="" xmlns:p14="http://schemas.microsoft.com/office/powerpoint/2010/main" xmlns:p15="http://schemas.microsoft.com/office/powerpoint/2012/main" xmlns:a16="http://schemas.microsoft.com/office/drawing/2014/main" id="{12DC7D57-C29F-434A-BEB0-FAF475151CF6}"/>
              </a:ext>
            </a:extLst>
          </p:cNvPr>
          <p:cNvCxnSpPr>
            <a:cxnSpLocks noChangeArrowheads="1" noChangeShapeType="1"/>
          </p:cNvCxnSpPr>
          <p:nvPr>
            <p:custDataLst>
              <p:tags r:id="rId14"/>
            </p:custDataLst>
          </p:nvPr>
        </p:nvCxnSpPr>
        <p:spPr bwMode="auto">
          <a:xfrm>
            <a:off x="5203357" y="3161755"/>
            <a:ext cx="937207" cy="0"/>
          </a:xfrm>
          <a:prstGeom prst="straightConnector1">
            <a:avLst/>
          </a:prstGeom>
          <a:noFill/>
          <a:ln w="19050" cap="flat" algn="ctr">
            <a:solidFill>
              <a:srgbClr val="0070C0"/>
            </a:solidFill>
            <a:prstDash val="solid"/>
            <a:round/>
            <a:headEnd type="none" w="med" len="med"/>
            <a:tailEnd type="triangle" w="med" len="med"/>
          </a:ln>
          <a:extLst>
            <a:ext uri="{909E8E84-426E-40DD-AFC4-6F175D3DCCD1}">
              <a14:hiddenFill xmlns="" xmlns:a14="http://schemas.microsoft.com/office/drawing/2010/main">
                <a:noFill/>
              </a14:hiddenFill>
            </a:ext>
          </a:extLst>
        </p:spPr>
      </p:cxnSp>
      <p:cxnSp>
        <p:nvCxnSpPr>
          <p:cNvPr id="24592" name="直接箭头连接符 19">
            <a:extLst>
              <a:ext uri="{FF2B5EF4-FFF2-40B4-BE49-F238E27FC236}">
                <a16:creationId xmlns="" xmlns:p14="http://schemas.microsoft.com/office/powerpoint/2010/main" xmlns:p15="http://schemas.microsoft.com/office/powerpoint/2012/main" xmlns:a16="http://schemas.microsoft.com/office/drawing/2014/main" id="{E9161410-69E1-452D-A568-22689C6C6C3F}"/>
              </a:ext>
            </a:extLst>
          </p:cNvPr>
          <p:cNvCxnSpPr>
            <a:cxnSpLocks noChangeArrowheads="1" noChangeShapeType="1"/>
          </p:cNvCxnSpPr>
          <p:nvPr>
            <p:custDataLst>
              <p:tags r:id="rId15"/>
            </p:custDataLst>
          </p:nvPr>
        </p:nvCxnSpPr>
        <p:spPr bwMode="auto">
          <a:xfrm>
            <a:off x="5220153" y="3716602"/>
            <a:ext cx="937207" cy="0"/>
          </a:xfrm>
          <a:prstGeom prst="straightConnector1">
            <a:avLst/>
          </a:prstGeom>
          <a:noFill/>
          <a:ln w="19050" cap="flat" algn="ctr">
            <a:solidFill>
              <a:srgbClr val="0070C0"/>
            </a:solidFill>
            <a:prstDash val="solid"/>
            <a:round/>
            <a:headEnd type="none" w="med" len="med"/>
            <a:tailEnd type="triangle" w="med" len="med"/>
          </a:ln>
          <a:extLst>
            <a:ext uri="{909E8E84-426E-40DD-AFC4-6F175D3DCCD1}">
              <a14:hiddenFill xmlns="" xmlns:a14="http://schemas.microsoft.com/office/drawing/2010/main">
                <a:noFill/>
              </a14:hiddenFill>
            </a:ext>
          </a:extLst>
        </p:spPr>
      </p:cxnSp>
      <p:cxnSp>
        <p:nvCxnSpPr>
          <p:cNvPr id="24593" name="直接箭头连接符 20">
            <a:extLst>
              <a:ext uri="{FF2B5EF4-FFF2-40B4-BE49-F238E27FC236}">
                <a16:creationId xmlns="" xmlns:p14="http://schemas.microsoft.com/office/powerpoint/2010/main" xmlns:p15="http://schemas.microsoft.com/office/powerpoint/2012/main" xmlns:a16="http://schemas.microsoft.com/office/drawing/2014/main" id="{2F5DAB3F-4EC8-4B64-AE83-80AFD51A5F2E}"/>
              </a:ext>
            </a:extLst>
          </p:cNvPr>
          <p:cNvCxnSpPr>
            <a:cxnSpLocks noChangeArrowheads="1" noChangeShapeType="1"/>
          </p:cNvCxnSpPr>
          <p:nvPr>
            <p:custDataLst>
              <p:tags r:id="rId16"/>
            </p:custDataLst>
          </p:nvPr>
        </p:nvCxnSpPr>
        <p:spPr bwMode="auto">
          <a:xfrm>
            <a:off x="5203357" y="4261584"/>
            <a:ext cx="937207" cy="0"/>
          </a:xfrm>
          <a:prstGeom prst="straightConnector1">
            <a:avLst/>
          </a:prstGeom>
          <a:noFill/>
          <a:ln w="19050" cap="flat" algn="ctr">
            <a:solidFill>
              <a:srgbClr val="0070C0"/>
            </a:solidFill>
            <a:prstDash val="solid"/>
            <a:round/>
            <a:headEnd type="none" w="med" len="med"/>
            <a:tailEnd type="triangle" w="med" len="med"/>
          </a:ln>
          <a:extLst>
            <a:ext uri="{909E8E84-426E-40DD-AFC4-6F175D3DCCD1}">
              <a14:hiddenFill xmlns="" xmlns:a14="http://schemas.microsoft.com/office/drawing/2010/main">
                <a:noFill/>
              </a14:hiddenFill>
            </a:ext>
          </a:extLst>
        </p:spPr>
      </p:cxnSp>
      <p:cxnSp>
        <p:nvCxnSpPr>
          <p:cNvPr id="24594" name="直接箭头连接符 21">
            <a:extLst>
              <a:ext uri="{FF2B5EF4-FFF2-40B4-BE49-F238E27FC236}">
                <a16:creationId xmlns="" xmlns:p14="http://schemas.microsoft.com/office/powerpoint/2010/main" xmlns:p15="http://schemas.microsoft.com/office/powerpoint/2012/main" xmlns:a16="http://schemas.microsoft.com/office/drawing/2014/main" id="{481A5886-E5A7-4D14-9214-5B5E845C72B1}"/>
              </a:ext>
            </a:extLst>
          </p:cNvPr>
          <p:cNvCxnSpPr>
            <a:cxnSpLocks noChangeArrowheads="1" noChangeShapeType="1"/>
          </p:cNvCxnSpPr>
          <p:nvPr>
            <p:custDataLst>
              <p:tags r:id="rId17"/>
            </p:custDataLst>
          </p:nvPr>
        </p:nvCxnSpPr>
        <p:spPr bwMode="auto">
          <a:xfrm>
            <a:off x="5168082" y="4816430"/>
            <a:ext cx="935528" cy="0"/>
          </a:xfrm>
          <a:prstGeom prst="straightConnector1">
            <a:avLst/>
          </a:prstGeom>
          <a:noFill/>
          <a:ln w="19050" cap="flat" algn="ctr">
            <a:solidFill>
              <a:srgbClr val="0070C0"/>
            </a:solidFill>
            <a:prstDash val="solid"/>
            <a:round/>
            <a:headEnd type="none" w="med" len="med"/>
            <a:tailEnd type="triangle" w="med" len="med"/>
          </a:ln>
          <a:extLst>
            <a:ext uri="{909E8E84-426E-40DD-AFC4-6F175D3DCCD1}">
              <a14:hiddenFill xmlns="" xmlns:a14="http://schemas.microsoft.com/office/drawing/2010/main">
                <a:noFill/>
              </a14:hiddenFill>
            </a:ext>
          </a:extLst>
        </p:spPr>
      </p:cxnSp>
      <p:cxnSp>
        <p:nvCxnSpPr>
          <p:cNvPr id="24595" name="直接箭头连接符 22">
            <a:extLst>
              <a:ext uri="{FF2B5EF4-FFF2-40B4-BE49-F238E27FC236}">
                <a16:creationId xmlns="" xmlns:p14="http://schemas.microsoft.com/office/powerpoint/2010/main" xmlns:p15="http://schemas.microsoft.com/office/powerpoint/2012/main" xmlns:a16="http://schemas.microsoft.com/office/drawing/2014/main" id="{6188740F-A673-46D9-AA39-460E1D50E353}"/>
              </a:ext>
            </a:extLst>
          </p:cNvPr>
          <p:cNvCxnSpPr>
            <a:cxnSpLocks noChangeArrowheads="1" noChangeShapeType="1"/>
          </p:cNvCxnSpPr>
          <p:nvPr>
            <p:custDataLst>
              <p:tags r:id="rId18"/>
            </p:custDataLst>
          </p:nvPr>
        </p:nvCxnSpPr>
        <p:spPr bwMode="auto">
          <a:xfrm>
            <a:off x="5159682" y="5362437"/>
            <a:ext cx="935528" cy="0"/>
          </a:xfrm>
          <a:prstGeom prst="straightConnector1">
            <a:avLst/>
          </a:prstGeom>
          <a:noFill/>
          <a:ln w="19050" cap="flat" algn="ctr">
            <a:solidFill>
              <a:srgbClr val="0070C0"/>
            </a:solidFill>
            <a:prstDash val="solid"/>
            <a:round/>
            <a:headEnd type="none" w="med" len="med"/>
            <a:tailEnd type="triangle" w="med" len="med"/>
          </a:ln>
          <a:extLst>
            <a:ext uri="{909E8E84-426E-40DD-AFC4-6F175D3DCCD1}">
              <a14:hiddenFill xmlns="" xmlns:a14="http://schemas.microsoft.com/office/drawing/2010/main">
                <a:noFill/>
              </a14:hiddenFill>
            </a:ext>
          </a:extLst>
        </p:spPr>
      </p:cxnSp>
      <p:cxnSp>
        <p:nvCxnSpPr>
          <p:cNvPr id="24596" name="直接箭头连接符 23">
            <a:extLst>
              <a:ext uri="{FF2B5EF4-FFF2-40B4-BE49-F238E27FC236}">
                <a16:creationId xmlns="" xmlns:p14="http://schemas.microsoft.com/office/powerpoint/2010/main" xmlns:p15="http://schemas.microsoft.com/office/powerpoint/2012/main" xmlns:a16="http://schemas.microsoft.com/office/drawing/2014/main" id="{916AB646-A2C7-48A9-8104-D17C966AA0E3}"/>
              </a:ext>
            </a:extLst>
          </p:cNvPr>
          <p:cNvCxnSpPr>
            <a:cxnSpLocks noChangeArrowheads="1" noChangeShapeType="1"/>
          </p:cNvCxnSpPr>
          <p:nvPr>
            <p:custDataLst>
              <p:tags r:id="rId19"/>
            </p:custDataLst>
          </p:nvPr>
        </p:nvCxnSpPr>
        <p:spPr bwMode="auto">
          <a:xfrm>
            <a:off x="5166408" y="5930210"/>
            <a:ext cx="937207" cy="0"/>
          </a:xfrm>
          <a:prstGeom prst="straightConnector1">
            <a:avLst/>
          </a:prstGeom>
          <a:noFill/>
          <a:ln w="19050" cap="flat" algn="ctr">
            <a:solidFill>
              <a:srgbClr val="0070C0"/>
            </a:solidFill>
            <a:prstDash val="solid"/>
            <a:round/>
            <a:headEnd type="none" w="med" len="med"/>
            <a:tailEnd type="triangle" w="med" len="med"/>
          </a:ln>
          <a:extLst>
            <a:ext uri="{909E8E84-426E-40DD-AFC4-6F175D3DCCD1}">
              <a14:hiddenFill xmlns="" xmlns:a14="http://schemas.microsoft.com/office/drawing/2010/main">
                <a:noFill/>
              </a14:hiddenFill>
            </a:ext>
          </a:extLst>
        </p:spPr>
      </p:cxnSp>
    </p:spTree>
    <p:extLst>
      <p:ext uri="{BB962C8B-B14F-4D97-AF65-F5344CB8AC3E}">
        <p14:creationId xmlns="" xmlns:p14="http://schemas.microsoft.com/office/powerpoint/2010/main" val="4100613022"/>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2" presetClass="entr" presetSubtype="4" fill="hold" nodeType="clickEffect">
                                  <p:stCondLst>
                                    <p:cond delay="0"/>
                                  </p:stCondLst>
                                  <p:childTnLst>
                                    <p:set>
                                      <p:cBhvr>
                                        <p:cTn id="13" dur="1" fill="hold">
                                          <p:stCondLst>
                                            <p:cond delay="0"/>
                                          </p:stCondLst>
                                        </p:cTn>
                                        <p:tgtEl>
                                          <p:spTgt spid="2">
                                            <p:txEl>
                                              <p:pRg st="1" end="1"/>
                                            </p:txEl>
                                          </p:spTgt>
                                        </p:tgtEl>
                                        <p:attrNameLst>
                                          <p:attrName>style.visibility</p:attrName>
                                        </p:attrNameLst>
                                      </p:cBhvr>
                                      <p:to>
                                        <p:strVal val="visible"/>
                                      </p:to>
                                    </p:set>
                                    <p:anim calcmode="lin" valueType="num">
                                      <p:cBhvr additive="base">
                                        <p:cTn id="14"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15"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6" fill="hold" nodeType="clickPar">
                      <p:stCondLst>
                        <p:cond delay="indefinite"/>
                      </p:stCondLst>
                      <p:childTnLst>
                        <p:par>
                          <p:cTn id="17" fill="hold" nodeType="withGroup">
                            <p:stCondLst>
                              <p:cond delay="indefinite"/>
                            </p:stCondLst>
                          </p:cTn>
                        </p:par>
                        <p:par>
                          <p:cTn id="18" fill="hold" nodeType="afterGroup">
                            <p:stCondLst>
                              <p:cond delay="0"/>
                            </p:stCondLst>
                            <p:childTnLst>
                              <p:par>
                                <p:cTn id="19" presetID="2" presetClass="entr" presetSubtype="4" fill="hold" nodeType="clickEffect">
                                  <p:stCondLst>
                                    <p:cond delay="0"/>
                                  </p:stCondLst>
                                  <p:childTnLst>
                                    <p:set>
                                      <p:cBhvr>
                                        <p:cTn id="20" dur="1" fill="hold">
                                          <p:stCondLst>
                                            <p:cond delay="0"/>
                                          </p:stCondLst>
                                        </p:cTn>
                                        <p:tgtEl>
                                          <p:spTgt spid="2">
                                            <p:txEl>
                                              <p:pRg st="2" end="2"/>
                                            </p:txEl>
                                          </p:spTgt>
                                        </p:tgtEl>
                                        <p:attrNameLst>
                                          <p:attrName>style.visibility</p:attrName>
                                        </p:attrNameLst>
                                      </p:cBhvr>
                                      <p:to>
                                        <p:strVal val="visible"/>
                                      </p:to>
                                    </p:set>
                                    <p:anim calcmode="lin" valueType="num">
                                      <p:cBhvr additive="base">
                                        <p:cTn id="21"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3" fill="hold" nodeType="clickPar">
                      <p:stCondLst>
                        <p:cond delay="indefinite"/>
                      </p:stCondLst>
                      <p:childTnLst>
                        <p:par>
                          <p:cTn id="24" fill="hold" nodeType="withGroup">
                            <p:stCondLst>
                              <p:cond delay="indefinite"/>
                            </p:stCondLst>
                          </p:cTn>
                        </p:par>
                        <p:par>
                          <p:cTn id="25" fill="hold" nodeType="afterGroup">
                            <p:stCondLst>
                              <p:cond delay="0"/>
                            </p:stCondLst>
                            <p:childTnLst>
                              <p:par>
                                <p:cTn id="26" presetID="2" presetClass="entr" presetSubtype="4" fill="hold" nodeType="clickEffect">
                                  <p:stCondLst>
                                    <p:cond delay="0"/>
                                  </p:stCondLst>
                                  <p:childTnLst>
                                    <p:set>
                                      <p:cBhvr>
                                        <p:cTn id="27" dur="1" fill="hold">
                                          <p:stCondLst>
                                            <p:cond delay="0"/>
                                          </p:stCondLst>
                                        </p:cTn>
                                        <p:tgtEl>
                                          <p:spTgt spid="2">
                                            <p:txEl>
                                              <p:pRg st="3" end="3"/>
                                            </p:txEl>
                                          </p:spTgt>
                                        </p:tgtEl>
                                        <p:attrNameLst>
                                          <p:attrName>style.visibility</p:attrName>
                                        </p:attrNameLst>
                                      </p:cBhvr>
                                      <p:to>
                                        <p:strVal val="visible"/>
                                      </p:to>
                                    </p:set>
                                    <p:anim calcmode="lin" valueType="num">
                                      <p:cBhvr additive="base">
                                        <p:cTn id="28"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29"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0" fill="hold" nodeType="clickPar">
                      <p:stCondLst>
                        <p:cond delay="indefinite"/>
                      </p:stCondLst>
                      <p:childTnLst>
                        <p:par>
                          <p:cTn id="31" fill="hold" nodeType="withGroup">
                            <p:stCondLst>
                              <p:cond delay="indefinite"/>
                            </p:stCondLst>
                          </p:cTn>
                        </p:par>
                        <p:par>
                          <p:cTn id="32" fill="hold" nodeType="afterGroup">
                            <p:stCondLst>
                              <p:cond delay="0"/>
                            </p:stCondLst>
                            <p:childTnLst>
                              <p:par>
                                <p:cTn id="33" presetID="2" presetClass="entr" presetSubtype="4" fill="hold" nodeType="clickEffect">
                                  <p:stCondLst>
                                    <p:cond delay="0"/>
                                  </p:stCondLst>
                                  <p:childTnLst>
                                    <p:set>
                                      <p:cBhvr>
                                        <p:cTn id="34" dur="1" fill="hold">
                                          <p:stCondLst>
                                            <p:cond delay="0"/>
                                          </p:stCondLst>
                                        </p:cTn>
                                        <p:tgtEl>
                                          <p:spTgt spid="2">
                                            <p:txEl>
                                              <p:pRg st="4" end="4"/>
                                            </p:txEl>
                                          </p:spTgt>
                                        </p:tgtEl>
                                        <p:attrNameLst>
                                          <p:attrName>style.visibility</p:attrName>
                                        </p:attrNameLst>
                                      </p:cBhvr>
                                      <p:to>
                                        <p:strVal val="visible"/>
                                      </p:to>
                                    </p:set>
                                    <p:anim calcmode="lin" valueType="num">
                                      <p:cBhvr additive="base">
                                        <p:cTn id="35"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7" fill="hold" nodeType="clickPar">
                      <p:stCondLst>
                        <p:cond delay="indefinite"/>
                      </p:stCondLst>
                      <p:childTnLst>
                        <p:par>
                          <p:cTn id="38" fill="hold" nodeType="withGroup">
                            <p:stCondLst>
                              <p:cond delay="indefinite"/>
                            </p:stCondLst>
                          </p:cTn>
                        </p:par>
                        <p:par>
                          <p:cTn id="39" fill="hold" nodeType="afterGroup">
                            <p:stCondLst>
                              <p:cond delay="0"/>
                            </p:stCondLst>
                            <p:childTnLst>
                              <p:par>
                                <p:cTn id="40" presetID="2" presetClass="entr" presetSubtype="4" fill="hold" nodeType="clickEffect">
                                  <p:stCondLst>
                                    <p:cond delay="0"/>
                                  </p:stCondLst>
                                  <p:childTnLst>
                                    <p:set>
                                      <p:cBhvr>
                                        <p:cTn id="41" dur="1" fill="hold">
                                          <p:stCondLst>
                                            <p:cond delay="0"/>
                                          </p:stCondLst>
                                        </p:cTn>
                                        <p:tgtEl>
                                          <p:spTgt spid="2">
                                            <p:txEl>
                                              <p:pRg st="5" end="5"/>
                                            </p:txEl>
                                          </p:spTgt>
                                        </p:tgtEl>
                                        <p:attrNameLst>
                                          <p:attrName>style.visibility</p:attrName>
                                        </p:attrNameLst>
                                      </p:cBhvr>
                                      <p:to>
                                        <p:strVal val="visible"/>
                                      </p:to>
                                    </p:set>
                                    <p:anim calcmode="lin" valueType="num">
                                      <p:cBhvr additive="base">
                                        <p:cTn id="42" dur="500" fill="hold"/>
                                        <p:tgtEl>
                                          <p:spTgt spid="2">
                                            <p:txEl>
                                              <p:pRg st="5" end="5"/>
                                            </p:txEl>
                                          </p:spTgt>
                                        </p:tgtEl>
                                        <p:attrNameLst>
                                          <p:attrName>ppt_x</p:attrName>
                                        </p:attrNameLst>
                                      </p:cBhvr>
                                      <p:tavLst>
                                        <p:tav tm="0">
                                          <p:val>
                                            <p:strVal val="#ppt_x"/>
                                          </p:val>
                                        </p:tav>
                                        <p:tav tm="100000">
                                          <p:val>
                                            <p:strVal val="#ppt_x"/>
                                          </p:val>
                                        </p:tav>
                                      </p:tavLst>
                                    </p:anim>
                                    <p:anim calcmode="lin" valueType="num">
                                      <p:cBhvr additive="base">
                                        <p:cTn id="43" dur="500" fill="hold"/>
                                        <p:tgtEl>
                                          <p:spTgt spid="2">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44" fill="hold" nodeType="clickPar">
                      <p:stCondLst>
                        <p:cond delay="indefinite"/>
                      </p:stCondLst>
                      <p:childTnLst>
                        <p:par>
                          <p:cTn id="45" fill="hold" nodeType="withGroup">
                            <p:stCondLst>
                              <p:cond delay="indefinite"/>
                            </p:stCondLst>
                          </p:cTn>
                        </p:par>
                        <p:par>
                          <p:cTn id="46" fill="hold" nodeType="afterGroup">
                            <p:stCondLst>
                              <p:cond delay="0"/>
                            </p:stCondLst>
                            <p:childTnLst>
                              <p:par>
                                <p:cTn id="47" presetID="2" presetClass="entr" presetSubtype="4" fill="hold" nodeType="clickEffect">
                                  <p:stCondLst>
                                    <p:cond delay="0"/>
                                  </p:stCondLst>
                                  <p:childTnLst>
                                    <p:set>
                                      <p:cBhvr>
                                        <p:cTn id="48" dur="1" fill="hold">
                                          <p:stCondLst>
                                            <p:cond delay="0"/>
                                          </p:stCondLst>
                                        </p:cTn>
                                        <p:tgtEl>
                                          <p:spTgt spid="2">
                                            <p:txEl>
                                              <p:pRg st="6" end="6"/>
                                            </p:txEl>
                                          </p:spTgt>
                                        </p:tgtEl>
                                        <p:attrNameLst>
                                          <p:attrName>style.visibility</p:attrName>
                                        </p:attrNameLst>
                                      </p:cBhvr>
                                      <p:to>
                                        <p:strVal val="visible"/>
                                      </p:to>
                                    </p:set>
                                    <p:anim calcmode="lin" valueType="num">
                                      <p:cBhvr additive="base">
                                        <p:cTn id="49" dur="500" fill="hold"/>
                                        <p:tgtEl>
                                          <p:spTgt spid="2">
                                            <p:txEl>
                                              <p:pRg st="6" end="6"/>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2">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51" fill="hold" nodeType="clickPar">
                      <p:stCondLst>
                        <p:cond delay="indefinite"/>
                      </p:stCondLst>
                      <p:childTnLst>
                        <p:par>
                          <p:cTn id="52" fill="hold" nodeType="withGroup">
                            <p:stCondLst>
                              <p:cond delay="indefinite"/>
                            </p:stCondLst>
                          </p:cTn>
                        </p:par>
                        <p:par>
                          <p:cTn id="53" fill="hold" nodeType="afterGroup">
                            <p:stCondLst>
                              <p:cond delay="0"/>
                            </p:stCondLst>
                            <p:childTnLst>
                              <p:par>
                                <p:cTn id="54" presetID="2" presetClass="entr" presetSubtype="4" fill="hold" nodeType="clickEffect">
                                  <p:stCondLst>
                                    <p:cond delay="0"/>
                                  </p:stCondLst>
                                  <p:childTnLst>
                                    <p:set>
                                      <p:cBhvr>
                                        <p:cTn id="55" dur="1" fill="hold">
                                          <p:stCondLst>
                                            <p:cond delay="0"/>
                                          </p:stCondLst>
                                        </p:cTn>
                                        <p:tgtEl>
                                          <p:spTgt spid="2">
                                            <p:txEl>
                                              <p:pRg st="7" end="7"/>
                                            </p:txEl>
                                          </p:spTgt>
                                        </p:tgtEl>
                                        <p:attrNameLst>
                                          <p:attrName>style.visibility</p:attrName>
                                        </p:attrNameLst>
                                      </p:cBhvr>
                                      <p:to>
                                        <p:strVal val="visible"/>
                                      </p:to>
                                    </p:set>
                                    <p:anim calcmode="lin" valueType="num">
                                      <p:cBhvr additive="base">
                                        <p:cTn id="56" dur="500" fill="hold"/>
                                        <p:tgtEl>
                                          <p:spTgt spid="2">
                                            <p:txEl>
                                              <p:pRg st="7" end="7"/>
                                            </p:txEl>
                                          </p:spTgt>
                                        </p:tgtEl>
                                        <p:attrNameLst>
                                          <p:attrName>ppt_x</p:attrName>
                                        </p:attrNameLst>
                                      </p:cBhvr>
                                      <p:tavLst>
                                        <p:tav tm="0">
                                          <p:val>
                                            <p:strVal val="#ppt_x"/>
                                          </p:val>
                                        </p:tav>
                                        <p:tav tm="100000">
                                          <p:val>
                                            <p:strVal val="#ppt_x"/>
                                          </p:val>
                                        </p:tav>
                                      </p:tavLst>
                                    </p:anim>
                                    <p:anim calcmode="lin" valueType="num">
                                      <p:cBhvr additive="base">
                                        <p:cTn id="57" dur="500" fill="hold"/>
                                        <p:tgtEl>
                                          <p:spTgt spid="2">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58" fill="hold" nodeType="clickPar">
                      <p:stCondLst>
                        <p:cond delay="indefinite"/>
                      </p:stCondLst>
                      <p:childTnLst>
                        <p:par>
                          <p:cTn id="59" fill="hold" nodeType="withGroup">
                            <p:stCondLst>
                              <p:cond delay="indefinite"/>
                            </p:stCondLst>
                          </p:cTn>
                        </p:par>
                        <p:par>
                          <p:cTn id="60" fill="hold" nodeType="afterGroup">
                            <p:stCondLst>
                              <p:cond delay="0"/>
                            </p:stCondLst>
                            <p:childTnLst>
                              <p:par>
                                <p:cTn id="61" presetID="22" presetClass="entr" presetSubtype="4" fill="hold" nodeType="clickEffect">
                                  <p:stCondLst>
                                    <p:cond delay="0"/>
                                  </p:stCondLst>
                                  <p:childTnLst>
                                    <p:set>
                                      <p:cBhvr>
                                        <p:cTn id="62" dur="1" fill="hold">
                                          <p:stCondLst>
                                            <p:cond delay="0"/>
                                          </p:stCondLst>
                                        </p:cTn>
                                        <p:tgtEl>
                                          <p:spTgt spid="24589"/>
                                        </p:tgtEl>
                                        <p:attrNameLst>
                                          <p:attrName>style.visibility</p:attrName>
                                        </p:attrNameLst>
                                      </p:cBhvr>
                                      <p:to>
                                        <p:strVal val="visible"/>
                                      </p:to>
                                    </p:set>
                                    <p:animEffect transition="in" filter="wipe(down)">
                                      <p:cBhvr>
                                        <p:cTn id="63" dur="500" fill="hold"/>
                                        <p:tgtEl>
                                          <p:spTgt spid="24589"/>
                                        </p:tgtEl>
                                      </p:cBhvr>
                                    </p:animEffect>
                                  </p:childTnLst>
                                </p:cTn>
                              </p:par>
                              <p:par>
                                <p:cTn id="64" presetID="22" presetClass="entr" presetSubtype="4" fill="hold" nodeType="withEffect">
                                  <p:stCondLst>
                                    <p:cond delay="0"/>
                                  </p:stCondLst>
                                  <p:childTnLst>
                                    <p:set>
                                      <p:cBhvr>
                                        <p:cTn id="65" dur="1" fill="hold">
                                          <p:stCondLst>
                                            <p:cond delay="0"/>
                                          </p:stCondLst>
                                        </p:cTn>
                                        <p:tgtEl>
                                          <p:spTgt spid="24590"/>
                                        </p:tgtEl>
                                        <p:attrNameLst>
                                          <p:attrName>style.visibility</p:attrName>
                                        </p:attrNameLst>
                                      </p:cBhvr>
                                      <p:to>
                                        <p:strVal val="visible"/>
                                      </p:to>
                                    </p:set>
                                    <p:animEffect transition="in" filter="wipe(down)">
                                      <p:cBhvr>
                                        <p:cTn id="66" dur="500" fill="hold"/>
                                        <p:tgtEl>
                                          <p:spTgt spid="24590"/>
                                        </p:tgtEl>
                                      </p:cBhvr>
                                    </p:animEffect>
                                  </p:childTnLst>
                                </p:cTn>
                              </p:par>
                              <p:par>
                                <p:cTn id="67" presetID="22" presetClass="entr" presetSubtype="4" fill="hold" nodeType="withEffect">
                                  <p:stCondLst>
                                    <p:cond delay="0"/>
                                  </p:stCondLst>
                                  <p:childTnLst>
                                    <p:set>
                                      <p:cBhvr>
                                        <p:cTn id="68" dur="1" fill="hold">
                                          <p:stCondLst>
                                            <p:cond delay="0"/>
                                          </p:stCondLst>
                                        </p:cTn>
                                        <p:tgtEl>
                                          <p:spTgt spid="24591"/>
                                        </p:tgtEl>
                                        <p:attrNameLst>
                                          <p:attrName>style.visibility</p:attrName>
                                        </p:attrNameLst>
                                      </p:cBhvr>
                                      <p:to>
                                        <p:strVal val="visible"/>
                                      </p:to>
                                    </p:set>
                                    <p:animEffect transition="in" filter="wipe(down)">
                                      <p:cBhvr>
                                        <p:cTn id="69" dur="500" fill="hold"/>
                                        <p:tgtEl>
                                          <p:spTgt spid="24591"/>
                                        </p:tgtEl>
                                      </p:cBhvr>
                                    </p:animEffect>
                                  </p:childTnLst>
                                </p:cTn>
                              </p:par>
                              <p:par>
                                <p:cTn id="70" presetID="22" presetClass="entr" presetSubtype="4" fill="hold" nodeType="withEffect">
                                  <p:stCondLst>
                                    <p:cond delay="0"/>
                                  </p:stCondLst>
                                  <p:childTnLst>
                                    <p:set>
                                      <p:cBhvr>
                                        <p:cTn id="71" dur="1" fill="hold">
                                          <p:stCondLst>
                                            <p:cond delay="0"/>
                                          </p:stCondLst>
                                        </p:cTn>
                                        <p:tgtEl>
                                          <p:spTgt spid="24592"/>
                                        </p:tgtEl>
                                        <p:attrNameLst>
                                          <p:attrName>style.visibility</p:attrName>
                                        </p:attrNameLst>
                                      </p:cBhvr>
                                      <p:to>
                                        <p:strVal val="visible"/>
                                      </p:to>
                                    </p:set>
                                    <p:animEffect transition="in" filter="wipe(down)">
                                      <p:cBhvr>
                                        <p:cTn id="72" dur="500" fill="hold"/>
                                        <p:tgtEl>
                                          <p:spTgt spid="24592"/>
                                        </p:tgtEl>
                                      </p:cBhvr>
                                    </p:animEffect>
                                  </p:childTnLst>
                                </p:cTn>
                              </p:par>
                              <p:par>
                                <p:cTn id="73" presetID="22" presetClass="entr" presetSubtype="4" fill="hold" nodeType="withEffect">
                                  <p:stCondLst>
                                    <p:cond delay="0"/>
                                  </p:stCondLst>
                                  <p:childTnLst>
                                    <p:set>
                                      <p:cBhvr>
                                        <p:cTn id="74" dur="1" fill="hold">
                                          <p:stCondLst>
                                            <p:cond delay="0"/>
                                          </p:stCondLst>
                                        </p:cTn>
                                        <p:tgtEl>
                                          <p:spTgt spid="24593"/>
                                        </p:tgtEl>
                                        <p:attrNameLst>
                                          <p:attrName>style.visibility</p:attrName>
                                        </p:attrNameLst>
                                      </p:cBhvr>
                                      <p:to>
                                        <p:strVal val="visible"/>
                                      </p:to>
                                    </p:set>
                                    <p:animEffect transition="in" filter="wipe(down)">
                                      <p:cBhvr>
                                        <p:cTn id="75" dur="500" fill="hold"/>
                                        <p:tgtEl>
                                          <p:spTgt spid="24593"/>
                                        </p:tgtEl>
                                      </p:cBhvr>
                                    </p:animEffect>
                                  </p:childTnLst>
                                </p:cTn>
                              </p:par>
                              <p:par>
                                <p:cTn id="76" presetID="22" presetClass="entr" presetSubtype="4" fill="hold" nodeType="withEffect">
                                  <p:stCondLst>
                                    <p:cond delay="0"/>
                                  </p:stCondLst>
                                  <p:childTnLst>
                                    <p:set>
                                      <p:cBhvr>
                                        <p:cTn id="77" dur="1" fill="hold">
                                          <p:stCondLst>
                                            <p:cond delay="0"/>
                                          </p:stCondLst>
                                        </p:cTn>
                                        <p:tgtEl>
                                          <p:spTgt spid="24594"/>
                                        </p:tgtEl>
                                        <p:attrNameLst>
                                          <p:attrName>style.visibility</p:attrName>
                                        </p:attrNameLst>
                                      </p:cBhvr>
                                      <p:to>
                                        <p:strVal val="visible"/>
                                      </p:to>
                                    </p:set>
                                    <p:animEffect transition="in" filter="wipe(down)">
                                      <p:cBhvr>
                                        <p:cTn id="78" dur="500" fill="hold"/>
                                        <p:tgtEl>
                                          <p:spTgt spid="24594"/>
                                        </p:tgtEl>
                                      </p:cBhvr>
                                    </p:animEffect>
                                  </p:childTnLst>
                                </p:cTn>
                              </p:par>
                              <p:par>
                                <p:cTn id="79" presetID="22" presetClass="entr" presetSubtype="4" fill="hold" nodeType="withEffect">
                                  <p:stCondLst>
                                    <p:cond delay="0"/>
                                  </p:stCondLst>
                                  <p:childTnLst>
                                    <p:set>
                                      <p:cBhvr>
                                        <p:cTn id="80" dur="1" fill="hold">
                                          <p:stCondLst>
                                            <p:cond delay="0"/>
                                          </p:stCondLst>
                                        </p:cTn>
                                        <p:tgtEl>
                                          <p:spTgt spid="24595"/>
                                        </p:tgtEl>
                                        <p:attrNameLst>
                                          <p:attrName>style.visibility</p:attrName>
                                        </p:attrNameLst>
                                      </p:cBhvr>
                                      <p:to>
                                        <p:strVal val="visible"/>
                                      </p:to>
                                    </p:set>
                                    <p:animEffect transition="in" filter="wipe(down)">
                                      <p:cBhvr>
                                        <p:cTn id="81" dur="500" fill="hold"/>
                                        <p:tgtEl>
                                          <p:spTgt spid="24595"/>
                                        </p:tgtEl>
                                      </p:cBhvr>
                                    </p:animEffect>
                                  </p:childTnLst>
                                </p:cTn>
                              </p:par>
                              <p:par>
                                <p:cTn id="82" presetID="22" presetClass="entr" presetSubtype="4" fill="hold" nodeType="withEffect">
                                  <p:stCondLst>
                                    <p:cond delay="0"/>
                                  </p:stCondLst>
                                  <p:childTnLst>
                                    <p:set>
                                      <p:cBhvr>
                                        <p:cTn id="83" dur="1" fill="hold">
                                          <p:stCondLst>
                                            <p:cond delay="0"/>
                                          </p:stCondLst>
                                        </p:cTn>
                                        <p:tgtEl>
                                          <p:spTgt spid="24596"/>
                                        </p:tgtEl>
                                        <p:attrNameLst>
                                          <p:attrName>style.visibility</p:attrName>
                                        </p:attrNameLst>
                                      </p:cBhvr>
                                      <p:to>
                                        <p:strVal val="visible"/>
                                      </p:to>
                                    </p:set>
                                    <p:animEffect transition="in" filter="wipe(down)">
                                      <p:cBhvr>
                                        <p:cTn id="84" dur="500" fill="hold"/>
                                        <p:tgtEl>
                                          <p:spTgt spid="24596"/>
                                        </p:tgtEl>
                                      </p:cBhvr>
                                    </p:animEffect>
                                  </p:childTnLst>
                                </p:cTn>
                              </p:par>
                            </p:childTnLst>
                          </p:cTn>
                        </p:par>
                      </p:childTnLst>
                    </p:cTn>
                  </p:par>
                  <p:par>
                    <p:cTn id="85" fill="hold" nodeType="clickPar">
                      <p:stCondLst>
                        <p:cond delay="indefinite"/>
                      </p:stCondLst>
                      <p:childTnLst>
                        <p:par>
                          <p:cTn id="86" fill="hold" nodeType="withGroup">
                            <p:stCondLst>
                              <p:cond delay="indefinite"/>
                            </p:stCondLst>
                          </p:cTn>
                        </p:par>
                        <p:par>
                          <p:cTn id="87" fill="hold" nodeType="afterGroup">
                            <p:stCondLst>
                              <p:cond delay="0"/>
                            </p:stCondLst>
                            <p:childTnLst>
                              <p:par>
                                <p:cTn id="88" presetID="2" presetClass="entr" presetSubtype="4" fill="hold" grpId="0" nodeType="clickEffect">
                                  <p:stCondLst>
                                    <p:cond delay="0"/>
                                  </p:stCondLst>
                                  <p:childTnLst>
                                    <p:set>
                                      <p:cBhvr>
                                        <p:cTn id="89" dur="1" fill="hold">
                                          <p:stCondLst>
                                            <p:cond delay="0"/>
                                          </p:stCondLst>
                                        </p:cTn>
                                        <p:tgtEl>
                                          <p:spTgt spid="24579"/>
                                        </p:tgtEl>
                                        <p:attrNameLst>
                                          <p:attrName>style.visibility</p:attrName>
                                        </p:attrNameLst>
                                      </p:cBhvr>
                                      <p:to>
                                        <p:strVal val="visible"/>
                                      </p:to>
                                    </p:set>
                                    <p:anim calcmode="lin" valueType="num">
                                      <p:cBhvr additive="base">
                                        <p:cTn id="90" dur="500" fill="hold"/>
                                        <p:tgtEl>
                                          <p:spTgt spid="24579"/>
                                        </p:tgtEl>
                                        <p:attrNameLst>
                                          <p:attrName>ppt_x</p:attrName>
                                        </p:attrNameLst>
                                      </p:cBhvr>
                                      <p:tavLst>
                                        <p:tav tm="0">
                                          <p:val>
                                            <p:strVal val="#ppt_x"/>
                                          </p:val>
                                        </p:tav>
                                        <p:tav tm="100000">
                                          <p:val>
                                            <p:strVal val="#ppt_x"/>
                                          </p:val>
                                        </p:tav>
                                      </p:tavLst>
                                    </p:anim>
                                    <p:anim calcmode="lin" valueType="num">
                                      <p:cBhvr additive="base">
                                        <p:cTn id="91" dur="500" fill="hold"/>
                                        <p:tgtEl>
                                          <p:spTgt spid="24579"/>
                                        </p:tgtEl>
                                        <p:attrNameLst>
                                          <p:attrName>ppt_y</p:attrName>
                                        </p:attrNameLst>
                                      </p:cBhvr>
                                      <p:tavLst>
                                        <p:tav tm="0">
                                          <p:val>
                                            <p:strVal val="1+#ppt_h/2"/>
                                          </p:val>
                                        </p:tav>
                                        <p:tav tm="100000">
                                          <p:val>
                                            <p:strVal val="#ppt_y"/>
                                          </p:val>
                                        </p:tav>
                                      </p:tavLst>
                                    </p:anim>
                                  </p:childTnLst>
                                </p:cTn>
                              </p:par>
                            </p:childTnLst>
                          </p:cTn>
                        </p:par>
                      </p:childTnLst>
                    </p:cTn>
                  </p:par>
                  <p:par>
                    <p:cTn id="92" fill="hold" nodeType="clickPar">
                      <p:stCondLst>
                        <p:cond delay="indefinite"/>
                      </p:stCondLst>
                      <p:childTnLst>
                        <p:par>
                          <p:cTn id="93" fill="hold" nodeType="withGroup">
                            <p:stCondLst>
                              <p:cond delay="indefinite"/>
                            </p:stCondLst>
                          </p:cTn>
                        </p:par>
                        <p:par>
                          <p:cTn id="94" fill="hold" nodeType="afterGroup">
                            <p:stCondLst>
                              <p:cond delay="0"/>
                            </p:stCondLst>
                            <p:childTnLst>
                              <p:par>
                                <p:cTn id="95" presetID="2" presetClass="entr" presetSubtype="4" fill="hold" grpId="0" nodeType="clickEffect">
                                  <p:stCondLst>
                                    <p:cond delay="0"/>
                                  </p:stCondLst>
                                  <p:childTnLst>
                                    <p:set>
                                      <p:cBhvr>
                                        <p:cTn id="96" dur="1" fill="hold">
                                          <p:stCondLst>
                                            <p:cond delay="0"/>
                                          </p:stCondLst>
                                        </p:cTn>
                                        <p:tgtEl>
                                          <p:spTgt spid="24580"/>
                                        </p:tgtEl>
                                        <p:attrNameLst>
                                          <p:attrName>style.visibility</p:attrName>
                                        </p:attrNameLst>
                                      </p:cBhvr>
                                      <p:to>
                                        <p:strVal val="visible"/>
                                      </p:to>
                                    </p:set>
                                    <p:anim calcmode="lin" valueType="num">
                                      <p:cBhvr additive="base">
                                        <p:cTn id="97" dur="500" fill="hold"/>
                                        <p:tgtEl>
                                          <p:spTgt spid="24580"/>
                                        </p:tgtEl>
                                        <p:attrNameLst>
                                          <p:attrName>ppt_x</p:attrName>
                                        </p:attrNameLst>
                                      </p:cBhvr>
                                      <p:tavLst>
                                        <p:tav tm="0">
                                          <p:val>
                                            <p:strVal val="#ppt_x"/>
                                          </p:val>
                                        </p:tav>
                                        <p:tav tm="100000">
                                          <p:val>
                                            <p:strVal val="#ppt_x"/>
                                          </p:val>
                                        </p:tav>
                                      </p:tavLst>
                                    </p:anim>
                                    <p:anim calcmode="lin" valueType="num">
                                      <p:cBhvr additive="base">
                                        <p:cTn id="98" dur="500" fill="hold"/>
                                        <p:tgtEl>
                                          <p:spTgt spid="24580"/>
                                        </p:tgtEl>
                                        <p:attrNameLst>
                                          <p:attrName>ppt_y</p:attrName>
                                        </p:attrNameLst>
                                      </p:cBhvr>
                                      <p:tavLst>
                                        <p:tav tm="0">
                                          <p:val>
                                            <p:strVal val="1+#ppt_h/2"/>
                                          </p:val>
                                        </p:tav>
                                        <p:tav tm="100000">
                                          <p:val>
                                            <p:strVal val="#ppt_y"/>
                                          </p:val>
                                        </p:tav>
                                      </p:tavLst>
                                    </p:anim>
                                  </p:childTnLst>
                                </p:cTn>
                              </p:par>
                            </p:childTnLst>
                          </p:cTn>
                        </p:par>
                      </p:childTnLst>
                    </p:cTn>
                  </p:par>
                  <p:par>
                    <p:cTn id="99" fill="hold" nodeType="clickPar">
                      <p:stCondLst>
                        <p:cond delay="indefinite"/>
                      </p:stCondLst>
                      <p:childTnLst>
                        <p:par>
                          <p:cTn id="100" fill="hold" nodeType="withGroup">
                            <p:stCondLst>
                              <p:cond delay="indefinite"/>
                            </p:stCondLst>
                          </p:cTn>
                        </p:par>
                        <p:par>
                          <p:cTn id="101" fill="hold" nodeType="afterGroup">
                            <p:stCondLst>
                              <p:cond delay="0"/>
                            </p:stCondLst>
                            <p:childTnLst>
                              <p:par>
                                <p:cTn id="102" presetID="2" presetClass="entr" presetSubtype="4" fill="hold" grpId="0" nodeType="clickEffect">
                                  <p:stCondLst>
                                    <p:cond delay="0"/>
                                  </p:stCondLst>
                                  <p:childTnLst>
                                    <p:set>
                                      <p:cBhvr>
                                        <p:cTn id="103" dur="1" fill="hold">
                                          <p:stCondLst>
                                            <p:cond delay="0"/>
                                          </p:stCondLst>
                                        </p:cTn>
                                        <p:tgtEl>
                                          <p:spTgt spid="24581"/>
                                        </p:tgtEl>
                                        <p:attrNameLst>
                                          <p:attrName>style.visibility</p:attrName>
                                        </p:attrNameLst>
                                      </p:cBhvr>
                                      <p:to>
                                        <p:strVal val="visible"/>
                                      </p:to>
                                    </p:set>
                                    <p:anim calcmode="lin" valueType="num">
                                      <p:cBhvr additive="base">
                                        <p:cTn id="104" dur="500" fill="hold"/>
                                        <p:tgtEl>
                                          <p:spTgt spid="24581"/>
                                        </p:tgtEl>
                                        <p:attrNameLst>
                                          <p:attrName>ppt_x</p:attrName>
                                        </p:attrNameLst>
                                      </p:cBhvr>
                                      <p:tavLst>
                                        <p:tav tm="0">
                                          <p:val>
                                            <p:strVal val="#ppt_x"/>
                                          </p:val>
                                        </p:tav>
                                        <p:tav tm="100000">
                                          <p:val>
                                            <p:strVal val="#ppt_x"/>
                                          </p:val>
                                        </p:tav>
                                      </p:tavLst>
                                    </p:anim>
                                    <p:anim calcmode="lin" valueType="num">
                                      <p:cBhvr additive="base">
                                        <p:cTn id="105" dur="500" fill="hold"/>
                                        <p:tgtEl>
                                          <p:spTgt spid="24581"/>
                                        </p:tgtEl>
                                        <p:attrNameLst>
                                          <p:attrName>ppt_y</p:attrName>
                                        </p:attrNameLst>
                                      </p:cBhvr>
                                      <p:tavLst>
                                        <p:tav tm="0">
                                          <p:val>
                                            <p:strVal val="1+#ppt_h/2"/>
                                          </p:val>
                                        </p:tav>
                                        <p:tav tm="100000">
                                          <p:val>
                                            <p:strVal val="#ppt_y"/>
                                          </p:val>
                                        </p:tav>
                                      </p:tavLst>
                                    </p:anim>
                                  </p:childTnLst>
                                </p:cTn>
                              </p:par>
                            </p:childTnLst>
                          </p:cTn>
                        </p:par>
                      </p:childTnLst>
                    </p:cTn>
                  </p:par>
                  <p:par>
                    <p:cTn id="106" fill="hold" nodeType="clickPar">
                      <p:stCondLst>
                        <p:cond delay="indefinite"/>
                      </p:stCondLst>
                      <p:childTnLst>
                        <p:par>
                          <p:cTn id="107" fill="hold" nodeType="withGroup">
                            <p:stCondLst>
                              <p:cond delay="indefinite"/>
                            </p:stCondLst>
                          </p:cTn>
                        </p:par>
                        <p:par>
                          <p:cTn id="108" fill="hold" nodeType="afterGroup">
                            <p:stCondLst>
                              <p:cond delay="0"/>
                            </p:stCondLst>
                            <p:childTnLst>
                              <p:par>
                                <p:cTn id="109" presetID="2" presetClass="entr" presetSubtype="4" fill="hold" grpId="0" nodeType="clickEffect">
                                  <p:stCondLst>
                                    <p:cond delay="0"/>
                                  </p:stCondLst>
                                  <p:childTnLst>
                                    <p:set>
                                      <p:cBhvr>
                                        <p:cTn id="110" dur="1" fill="hold">
                                          <p:stCondLst>
                                            <p:cond delay="0"/>
                                          </p:stCondLst>
                                        </p:cTn>
                                        <p:tgtEl>
                                          <p:spTgt spid="3"/>
                                        </p:tgtEl>
                                        <p:attrNameLst>
                                          <p:attrName>style.visibility</p:attrName>
                                        </p:attrNameLst>
                                      </p:cBhvr>
                                      <p:to>
                                        <p:strVal val="visible"/>
                                      </p:to>
                                    </p:set>
                                    <p:anim calcmode="lin" valueType="num">
                                      <p:cBhvr additive="base">
                                        <p:cTn id="111" dur="500" fill="hold"/>
                                        <p:tgtEl>
                                          <p:spTgt spid="3"/>
                                        </p:tgtEl>
                                        <p:attrNameLst>
                                          <p:attrName>ppt_x</p:attrName>
                                        </p:attrNameLst>
                                      </p:cBhvr>
                                      <p:tavLst>
                                        <p:tav tm="0">
                                          <p:val>
                                            <p:strVal val="#ppt_x"/>
                                          </p:val>
                                        </p:tav>
                                        <p:tav tm="100000">
                                          <p:val>
                                            <p:strVal val="#ppt_x"/>
                                          </p:val>
                                        </p:tav>
                                      </p:tavLst>
                                    </p:anim>
                                    <p:anim calcmode="lin" valueType="num">
                                      <p:cBhvr additive="base">
                                        <p:cTn id="112"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13" fill="hold" nodeType="clickPar">
                      <p:stCondLst>
                        <p:cond delay="indefinite"/>
                      </p:stCondLst>
                      <p:childTnLst>
                        <p:par>
                          <p:cTn id="114" fill="hold" nodeType="withGroup">
                            <p:stCondLst>
                              <p:cond delay="indefinite"/>
                            </p:stCondLst>
                          </p:cTn>
                        </p:par>
                        <p:par>
                          <p:cTn id="115" fill="hold" nodeType="afterGroup">
                            <p:stCondLst>
                              <p:cond delay="0"/>
                            </p:stCondLst>
                            <p:childTnLst>
                              <p:par>
                                <p:cTn id="116" presetID="2" presetClass="entr" presetSubtype="4" fill="hold" grpId="0" nodeType="clickEffect">
                                  <p:stCondLst>
                                    <p:cond delay="0"/>
                                  </p:stCondLst>
                                  <p:childTnLst>
                                    <p:set>
                                      <p:cBhvr>
                                        <p:cTn id="117" dur="1" fill="hold">
                                          <p:stCondLst>
                                            <p:cond delay="0"/>
                                          </p:stCondLst>
                                        </p:cTn>
                                        <p:tgtEl>
                                          <p:spTgt spid="24582"/>
                                        </p:tgtEl>
                                        <p:attrNameLst>
                                          <p:attrName>style.visibility</p:attrName>
                                        </p:attrNameLst>
                                      </p:cBhvr>
                                      <p:to>
                                        <p:strVal val="visible"/>
                                      </p:to>
                                    </p:set>
                                    <p:anim calcmode="lin" valueType="num">
                                      <p:cBhvr additive="base">
                                        <p:cTn id="118" dur="500" fill="hold"/>
                                        <p:tgtEl>
                                          <p:spTgt spid="24582"/>
                                        </p:tgtEl>
                                        <p:attrNameLst>
                                          <p:attrName>ppt_x</p:attrName>
                                        </p:attrNameLst>
                                      </p:cBhvr>
                                      <p:tavLst>
                                        <p:tav tm="0">
                                          <p:val>
                                            <p:strVal val="#ppt_x"/>
                                          </p:val>
                                        </p:tav>
                                        <p:tav tm="100000">
                                          <p:val>
                                            <p:strVal val="#ppt_x"/>
                                          </p:val>
                                        </p:tav>
                                      </p:tavLst>
                                    </p:anim>
                                    <p:anim calcmode="lin" valueType="num">
                                      <p:cBhvr additive="base">
                                        <p:cTn id="119" dur="500" fill="hold"/>
                                        <p:tgtEl>
                                          <p:spTgt spid="24582"/>
                                        </p:tgtEl>
                                        <p:attrNameLst>
                                          <p:attrName>ppt_y</p:attrName>
                                        </p:attrNameLst>
                                      </p:cBhvr>
                                      <p:tavLst>
                                        <p:tav tm="0">
                                          <p:val>
                                            <p:strVal val="1+#ppt_h/2"/>
                                          </p:val>
                                        </p:tav>
                                        <p:tav tm="100000">
                                          <p:val>
                                            <p:strVal val="#ppt_y"/>
                                          </p:val>
                                        </p:tav>
                                      </p:tavLst>
                                    </p:anim>
                                  </p:childTnLst>
                                </p:cTn>
                              </p:par>
                            </p:childTnLst>
                          </p:cTn>
                        </p:par>
                      </p:childTnLst>
                    </p:cTn>
                  </p:par>
                  <p:par>
                    <p:cTn id="120" fill="hold" nodeType="clickPar">
                      <p:stCondLst>
                        <p:cond delay="indefinite"/>
                      </p:stCondLst>
                      <p:childTnLst>
                        <p:par>
                          <p:cTn id="121" fill="hold" nodeType="withGroup">
                            <p:stCondLst>
                              <p:cond delay="indefinite"/>
                            </p:stCondLst>
                          </p:cTn>
                        </p:par>
                        <p:par>
                          <p:cTn id="122" fill="hold" nodeType="afterGroup">
                            <p:stCondLst>
                              <p:cond delay="0"/>
                            </p:stCondLst>
                            <p:childTnLst>
                              <p:par>
                                <p:cTn id="123" presetID="2" presetClass="entr" presetSubtype="4" fill="hold" grpId="0" nodeType="clickEffect">
                                  <p:stCondLst>
                                    <p:cond delay="0"/>
                                  </p:stCondLst>
                                  <p:childTnLst>
                                    <p:set>
                                      <p:cBhvr>
                                        <p:cTn id="124" dur="1" fill="hold">
                                          <p:stCondLst>
                                            <p:cond delay="0"/>
                                          </p:stCondLst>
                                        </p:cTn>
                                        <p:tgtEl>
                                          <p:spTgt spid="24583"/>
                                        </p:tgtEl>
                                        <p:attrNameLst>
                                          <p:attrName>style.visibility</p:attrName>
                                        </p:attrNameLst>
                                      </p:cBhvr>
                                      <p:to>
                                        <p:strVal val="visible"/>
                                      </p:to>
                                    </p:set>
                                    <p:anim calcmode="lin" valueType="num">
                                      <p:cBhvr additive="base">
                                        <p:cTn id="125" dur="500" fill="hold"/>
                                        <p:tgtEl>
                                          <p:spTgt spid="24583"/>
                                        </p:tgtEl>
                                        <p:attrNameLst>
                                          <p:attrName>ppt_x</p:attrName>
                                        </p:attrNameLst>
                                      </p:cBhvr>
                                      <p:tavLst>
                                        <p:tav tm="0">
                                          <p:val>
                                            <p:strVal val="#ppt_x"/>
                                          </p:val>
                                        </p:tav>
                                        <p:tav tm="100000">
                                          <p:val>
                                            <p:strVal val="#ppt_x"/>
                                          </p:val>
                                        </p:tav>
                                      </p:tavLst>
                                    </p:anim>
                                    <p:anim calcmode="lin" valueType="num">
                                      <p:cBhvr additive="base">
                                        <p:cTn id="126" dur="500" fill="hold"/>
                                        <p:tgtEl>
                                          <p:spTgt spid="24583"/>
                                        </p:tgtEl>
                                        <p:attrNameLst>
                                          <p:attrName>ppt_y</p:attrName>
                                        </p:attrNameLst>
                                      </p:cBhvr>
                                      <p:tavLst>
                                        <p:tav tm="0">
                                          <p:val>
                                            <p:strVal val="1+#ppt_h/2"/>
                                          </p:val>
                                        </p:tav>
                                        <p:tav tm="100000">
                                          <p:val>
                                            <p:strVal val="#ppt_y"/>
                                          </p:val>
                                        </p:tav>
                                      </p:tavLst>
                                    </p:anim>
                                  </p:childTnLst>
                                </p:cTn>
                              </p:par>
                            </p:childTnLst>
                          </p:cTn>
                        </p:par>
                      </p:childTnLst>
                    </p:cTn>
                  </p:par>
                  <p:par>
                    <p:cTn id="127" fill="hold" nodeType="clickPar">
                      <p:stCondLst>
                        <p:cond delay="indefinite"/>
                      </p:stCondLst>
                      <p:childTnLst>
                        <p:par>
                          <p:cTn id="128" fill="hold" nodeType="withGroup">
                            <p:stCondLst>
                              <p:cond delay="indefinite"/>
                            </p:stCondLst>
                          </p:cTn>
                        </p:par>
                        <p:par>
                          <p:cTn id="129" fill="hold" nodeType="afterGroup">
                            <p:stCondLst>
                              <p:cond delay="0"/>
                            </p:stCondLst>
                            <p:childTnLst>
                              <p:par>
                                <p:cTn id="130" presetID="2" presetClass="entr" presetSubtype="4" fill="hold" grpId="0" nodeType="clickEffect">
                                  <p:stCondLst>
                                    <p:cond delay="0"/>
                                  </p:stCondLst>
                                  <p:childTnLst>
                                    <p:set>
                                      <p:cBhvr>
                                        <p:cTn id="131" dur="1" fill="hold">
                                          <p:stCondLst>
                                            <p:cond delay="0"/>
                                          </p:stCondLst>
                                        </p:cTn>
                                        <p:tgtEl>
                                          <p:spTgt spid="24584"/>
                                        </p:tgtEl>
                                        <p:attrNameLst>
                                          <p:attrName>style.visibility</p:attrName>
                                        </p:attrNameLst>
                                      </p:cBhvr>
                                      <p:to>
                                        <p:strVal val="visible"/>
                                      </p:to>
                                    </p:set>
                                    <p:anim calcmode="lin" valueType="num">
                                      <p:cBhvr additive="base">
                                        <p:cTn id="132" dur="500" fill="hold"/>
                                        <p:tgtEl>
                                          <p:spTgt spid="24584"/>
                                        </p:tgtEl>
                                        <p:attrNameLst>
                                          <p:attrName>ppt_x</p:attrName>
                                        </p:attrNameLst>
                                      </p:cBhvr>
                                      <p:tavLst>
                                        <p:tav tm="0">
                                          <p:val>
                                            <p:strVal val="#ppt_x"/>
                                          </p:val>
                                        </p:tav>
                                        <p:tav tm="100000">
                                          <p:val>
                                            <p:strVal val="#ppt_x"/>
                                          </p:val>
                                        </p:tav>
                                      </p:tavLst>
                                    </p:anim>
                                    <p:anim calcmode="lin" valueType="num">
                                      <p:cBhvr additive="base">
                                        <p:cTn id="133" dur="500" fill="hold"/>
                                        <p:tgtEl>
                                          <p:spTgt spid="24584"/>
                                        </p:tgtEl>
                                        <p:attrNameLst>
                                          <p:attrName>ppt_y</p:attrName>
                                        </p:attrNameLst>
                                      </p:cBhvr>
                                      <p:tavLst>
                                        <p:tav tm="0">
                                          <p:val>
                                            <p:strVal val="1+#ppt_h/2"/>
                                          </p:val>
                                        </p:tav>
                                        <p:tav tm="100000">
                                          <p:val>
                                            <p:strVal val="#ppt_y"/>
                                          </p:val>
                                        </p:tav>
                                      </p:tavLst>
                                    </p:anim>
                                  </p:childTnLst>
                                </p:cTn>
                              </p:par>
                            </p:childTnLst>
                          </p:cTn>
                        </p:par>
                      </p:childTnLst>
                    </p:cTn>
                  </p:par>
                  <p:par>
                    <p:cTn id="134" fill="hold" nodeType="clickPar">
                      <p:stCondLst>
                        <p:cond delay="indefinite"/>
                      </p:stCondLst>
                      <p:childTnLst>
                        <p:par>
                          <p:cTn id="135" fill="hold" nodeType="withGroup">
                            <p:stCondLst>
                              <p:cond delay="indefinite"/>
                            </p:stCondLst>
                          </p:cTn>
                        </p:par>
                        <p:par>
                          <p:cTn id="136" fill="hold" nodeType="afterGroup">
                            <p:stCondLst>
                              <p:cond delay="0"/>
                            </p:stCondLst>
                            <p:childTnLst>
                              <p:par>
                                <p:cTn id="137" presetID="2" presetClass="entr" presetSubtype="4" fill="hold" grpId="0" nodeType="clickEffect">
                                  <p:stCondLst>
                                    <p:cond delay="0"/>
                                  </p:stCondLst>
                                  <p:childTnLst>
                                    <p:set>
                                      <p:cBhvr>
                                        <p:cTn id="138" dur="1" fill="hold">
                                          <p:stCondLst>
                                            <p:cond delay="0"/>
                                          </p:stCondLst>
                                        </p:cTn>
                                        <p:tgtEl>
                                          <p:spTgt spid="24587"/>
                                        </p:tgtEl>
                                        <p:attrNameLst>
                                          <p:attrName>style.visibility</p:attrName>
                                        </p:attrNameLst>
                                      </p:cBhvr>
                                      <p:to>
                                        <p:strVal val="visible"/>
                                      </p:to>
                                    </p:set>
                                    <p:anim calcmode="lin" valueType="num">
                                      <p:cBhvr additive="base">
                                        <p:cTn id="139" dur="500" fill="hold"/>
                                        <p:tgtEl>
                                          <p:spTgt spid="24587"/>
                                        </p:tgtEl>
                                        <p:attrNameLst>
                                          <p:attrName>ppt_x</p:attrName>
                                        </p:attrNameLst>
                                      </p:cBhvr>
                                      <p:tavLst>
                                        <p:tav tm="0">
                                          <p:val>
                                            <p:strVal val="#ppt_x"/>
                                          </p:val>
                                        </p:tav>
                                        <p:tav tm="100000">
                                          <p:val>
                                            <p:strVal val="#ppt_x"/>
                                          </p:val>
                                        </p:tav>
                                      </p:tavLst>
                                    </p:anim>
                                    <p:anim calcmode="lin" valueType="num">
                                      <p:cBhvr additive="base">
                                        <p:cTn id="140" dur="500" fill="hold"/>
                                        <p:tgtEl>
                                          <p:spTgt spid="2458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9" grpId="0"/>
      <p:bldP spid="24580" grpId="0"/>
      <p:bldP spid="24581" grpId="0"/>
      <p:bldP spid="24582" grpId="0"/>
      <p:bldP spid="24583" grpId="0"/>
      <p:bldP spid="24584" grpId="0"/>
      <p:bldP spid="3" grpId="0"/>
      <p:bldP spid="24587"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标题 1">
            <a:extLst>
              <a:ext uri="{FF2B5EF4-FFF2-40B4-BE49-F238E27FC236}">
                <a16:creationId xmlns="" xmlns:p14="http://schemas.microsoft.com/office/powerpoint/2010/main" xmlns:p15="http://schemas.microsoft.com/office/powerpoint/2012/main" xmlns:a16="http://schemas.microsoft.com/office/drawing/2014/main" id="{C81B4984-72C9-412E-9654-724F37CED189}"/>
              </a:ext>
            </a:extLst>
          </p:cNvPr>
          <p:cNvSpPr>
            <a:spLocks noGrp="1" noChangeArrowheads="1"/>
          </p:cNvSpPr>
          <p:nvPr>
            <p:ph type="ctrTitle"/>
            <p:custDataLst>
              <p:tags r:id="rId1"/>
            </p:custDataLst>
          </p:nvPr>
        </p:nvSpPr>
        <p:spPr>
          <a:xfrm>
            <a:off x="-248576" y="268191"/>
            <a:ext cx="10514189" cy="823103"/>
          </a:xfrm>
        </p:spPr>
        <p:txBody>
          <a:bodyPr anchor="ctr"/>
          <a:lstStyle/>
          <a:p>
            <a:pPr defTabSz="913775" fontAlgn="base"/>
            <a:r>
              <a:rPr sz="3915" b="1">
                <a:solidFill>
                  <a:srgbClr val="404040"/>
                </a:solidFill>
                <a:effectLst>
                  <a:outerShdw blurRad="38100" dist="38100" dir="2700000" algn="tl">
                    <a:srgbClr val="C0C0C0"/>
                  </a:outerShdw>
                </a:effectLst>
                <a:latin typeface="Times New Roman" pitchFamily="18" charset="0"/>
                <a:ea typeface="黑体" panose="02010609060101010101" pitchFamily="49" charset="-122"/>
                <a:sym typeface="微软雅黑" panose="020B0503020204020204" pitchFamily="34" charset="-122"/>
              </a:rPr>
              <a:t>思考探究</a:t>
            </a:r>
          </a:p>
        </p:txBody>
      </p:sp>
      <p:sp>
        <p:nvSpPr>
          <p:cNvPr id="2" name="Rectangle 3">
            <a:extLst>
              <a:ext uri="{FF2B5EF4-FFF2-40B4-BE49-F238E27FC236}">
                <a16:creationId xmlns="" xmlns:p14="http://schemas.microsoft.com/office/powerpoint/2010/main" xmlns:p15="http://schemas.microsoft.com/office/powerpoint/2012/main" xmlns:a16="http://schemas.microsoft.com/office/drawing/2014/main" id="{26BCF6BC-ED84-4FAE-BCA9-EEEBE9EA0B8C}"/>
              </a:ext>
            </a:extLst>
          </p:cNvPr>
          <p:cNvSpPr>
            <a:spLocks noGrp="1" noChangeArrowheads="1"/>
          </p:cNvSpPr>
          <p:nvPr>
            <p:ph type="body" idx="4294967295"/>
            <p:custDataLst>
              <p:tags r:id="rId2"/>
            </p:custDataLst>
          </p:nvPr>
        </p:nvSpPr>
        <p:spPr>
          <a:xfrm>
            <a:off x="992643" y="2125058"/>
            <a:ext cx="4183841" cy="4572420"/>
          </a:xfrm>
          <a:ln cap="flat" algn="ctr">
            <a:round/>
            <a:headEnd type="none" w="med" len="med"/>
            <a:tailEnd type="none" w="med" len="med"/>
          </a:ln>
        </p:spPr>
        <p:txBody>
          <a:bodyPr vert="horz" lIns="96757" tIns="48378" rIns="96757" bIns="48378" rtlCol="0">
            <a:noAutofit/>
          </a:bodyPr>
          <a:lstStyle>
            <a:lvl1pPr marL="215900" indent="-215900" algn="l" defTabSz="864235" rtl="0" eaLnBrk="1" fontAlgn="auto" latinLnBrk="0" hangingPunct="1">
              <a:lnSpc>
                <a:spcPct val="130000"/>
              </a:lnSpc>
              <a:spcBef>
                <a:spcPct val="0"/>
              </a:spcBef>
              <a:spcAft>
                <a:spcPts val="1000"/>
              </a:spcAft>
              <a:buClrTx/>
              <a:buSzTx/>
              <a:buFont typeface="Arial" pitchFamily="34" charset="0"/>
              <a:buChar char="•"/>
              <a:defRPr lang="zh-CN" altLang="en-US" sz="1510" u="none" strike="noStrike" kern="1200" cap="none" spc="150" normalizeH="0" baseline="0">
                <a:solidFill>
                  <a:schemeClr val="tx1"/>
                </a:solidFill>
                <a:uFillTx/>
                <a:latin typeface="+mn-lt"/>
                <a:ea typeface="+mn-ea"/>
                <a:cs typeface="+mn-cs"/>
              </a:defRPr>
            </a:lvl1pPr>
            <a:lvl2pPr marL="648335" indent="-215900" algn="l" defTabSz="864235" rtl="0" eaLnBrk="1" fontAlgn="auto" latinLnBrk="0" hangingPunct="1">
              <a:lnSpc>
                <a:spcPct val="130000"/>
              </a:lnSpc>
              <a:spcBef>
                <a:spcPct val="0"/>
              </a:spcBef>
              <a:spcAft>
                <a:spcPts val="1000"/>
              </a:spcAft>
              <a:buClrTx/>
              <a:buSzTx/>
              <a:buFont typeface="Arial" pitchFamily="34" charset="0"/>
              <a:buChar char="•"/>
              <a:tabLst>
                <a:tab pos="1520825" algn="l"/>
              </a:tabLst>
              <a:defRPr lang="zh-CN" altLang="en-US" sz="1510" u="none" strike="noStrike" kern="1200" cap="none" spc="150" normalizeH="0" baseline="0">
                <a:solidFill>
                  <a:schemeClr val="tx1"/>
                </a:solidFill>
                <a:uFillTx/>
                <a:latin typeface="+mn-lt"/>
                <a:ea typeface="+mn-ea"/>
                <a:cs typeface="+mn-cs"/>
              </a:defRPr>
            </a:lvl2pPr>
            <a:lvl3pPr marL="1080135" indent="-215900" algn="l" defTabSz="864235" rtl="0" eaLnBrk="1" fontAlgn="auto" latinLnBrk="0" hangingPunct="1">
              <a:lnSpc>
                <a:spcPct val="130000"/>
              </a:lnSpc>
              <a:spcBef>
                <a:spcPct val="0"/>
              </a:spcBef>
              <a:spcAft>
                <a:spcPts val="1000"/>
              </a:spcAft>
              <a:buClrTx/>
              <a:buSzTx/>
              <a:buFont typeface="Arial" pitchFamily="34" charset="0"/>
              <a:buChar char="•"/>
              <a:tabLst>
                <a:tab pos="1520825" algn="l"/>
              </a:tabLst>
              <a:defRPr lang="zh-CN" altLang="en-US" sz="1510" u="none" strike="noStrike" kern="1200" cap="none" spc="150" normalizeH="0" baseline="0">
                <a:solidFill>
                  <a:schemeClr val="tx1"/>
                </a:solidFill>
                <a:uFillTx/>
                <a:latin typeface="+mn-lt"/>
                <a:ea typeface="+mn-ea"/>
                <a:cs typeface="+mn-cs"/>
              </a:defRPr>
            </a:lvl3pPr>
            <a:lvl4pPr marL="1511935" indent="-215900" algn="l" defTabSz="864235" rtl="0" eaLnBrk="1" fontAlgn="auto" latinLnBrk="0" hangingPunct="1">
              <a:lnSpc>
                <a:spcPct val="130000"/>
              </a:lnSpc>
              <a:spcBef>
                <a:spcPct val="0"/>
              </a:spcBef>
              <a:spcAft>
                <a:spcPts val="1000"/>
              </a:spcAft>
              <a:buClrTx/>
              <a:buSzTx/>
              <a:buFont typeface="Arial" pitchFamily="34" charset="0"/>
              <a:buChar char="•"/>
              <a:tabLst>
                <a:tab pos="1520825" algn="l"/>
              </a:tabLst>
              <a:defRPr lang="zh-CN" altLang="en-US" sz="1510" u="none" strike="noStrike" kern="1200" cap="none" spc="150" normalizeH="0" baseline="0">
                <a:solidFill>
                  <a:schemeClr val="tx1"/>
                </a:solidFill>
                <a:uFillTx/>
                <a:latin typeface="+mn-lt"/>
                <a:ea typeface="+mn-ea"/>
                <a:cs typeface="+mn-cs"/>
              </a:defRPr>
            </a:lvl4pPr>
            <a:lvl5pPr marL="1944370" indent="-215900" algn="l" defTabSz="864235" rtl="0" eaLnBrk="1" fontAlgn="auto" latinLnBrk="0" hangingPunct="1">
              <a:lnSpc>
                <a:spcPct val="130000"/>
              </a:lnSpc>
              <a:spcBef>
                <a:spcPct val="0"/>
              </a:spcBef>
              <a:spcAft>
                <a:spcPts val="1000"/>
              </a:spcAft>
              <a:buClrTx/>
              <a:buSzTx/>
              <a:buFont typeface="Arial" pitchFamily="34" charset="0"/>
              <a:buChar char="•"/>
              <a:tabLst>
                <a:tab pos="1520825" algn="l"/>
              </a:tabLst>
              <a:defRPr lang="zh-CN" altLang="en-US" sz="1510" u="none" strike="noStrike" kern="1200" cap="none" spc="150" normalizeH="0" baseline="0">
                <a:solidFill>
                  <a:schemeClr val="tx1"/>
                </a:solidFill>
                <a:uFillTx/>
                <a:latin typeface="+mn-lt"/>
                <a:ea typeface="+mn-ea"/>
                <a:cs typeface="+mn-cs"/>
              </a:defRPr>
            </a:lvl5pPr>
            <a:lvl6pPr marL="2376170" indent="-215900" algn="l" defTabSz="864235" rtl="0" eaLnBrk="1" latinLnBrk="0" hangingPunct="1">
              <a:lnSpc>
                <a:spcPct val="90000"/>
              </a:lnSpc>
              <a:spcBef>
                <a:spcPct val="95000"/>
              </a:spcBef>
              <a:buFont typeface="Arial" pitchFamily="34" charset="0"/>
              <a:buChar char="•"/>
              <a:defRPr lang="zh-CN" altLang="en-US" sz="1700" kern="1200">
                <a:solidFill>
                  <a:schemeClr val="tx1"/>
                </a:solidFill>
                <a:latin typeface="+mn-lt"/>
                <a:ea typeface="+mn-ea"/>
                <a:cs typeface="+mn-cs"/>
              </a:defRPr>
            </a:lvl6pPr>
            <a:lvl7pPr marL="2807970" indent="-215900" algn="l" defTabSz="864235" rtl="0" eaLnBrk="1" latinLnBrk="0" hangingPunct="1">
              <a:lnSpc>
                <a:spcPct val="90000"/>
              </a:lnSpc>
              <a:spcBef>
                <a:spcPct val="95000"/>
              </a:spcBef>
              <a:buFont typeface="Arial" pitchFamily="34" charset="0"/>
              <a:buChar char="•"/>
              <a:defRPr lang="zh-CN" altLang="en-US" sz="1700" kern="1200">
                <a:solidFill>
                  <a:schemeClr val="tx1"/>
                </a:solidFill>
                <a:latin typeface="+mn-lt"/>
                <a:ea typeface="+mn-ea"/>
                <a:cs typeface="+mn-cs"/>
              </a:defRPr>
            </a:lvl7pPr>
            <a:lvl8pPr marL="3240405" indent="-215900" algn="l" defTabSz="864235" rtl="0" eaLnBrk="1" latinLnBrk="0" hangingPunct="1">
              <a:lnSpc>
                <a:spcPct val="90000"/>
              </a:lnSpc>
              <a:spcBef>
                <a:spcPct val="95000"/>
              </a:spcBef>
              <a:buFont typeface="Arial" pitchFamily="34" charset="0"/>
              <a:buChar char="•"/>
              <a:defRPr lang="zh-CN" altLang="en-US" sz="1700" kern="1200">
                <a:solidFill>
                  <a:schemeClr val="tx1"/>
                </a:solidFill>
                <a:latin typeface="+mn-lt"/>
                <a:ea typeface="+mn-ea"/>
                <a:cs typeface="+mn-cs"/>
              </a:defRPr>
            </a:lvl8pPr>
            <a:lvl9pPr marL="3672205" indent="-215900" algn="l" defTabSz="864235" rtl="0" eaLnBrk="1" latinLnBrk="0" hangingPunct="1">
              <a:lnSpc>
                <a:spcPct val="90000"/>
              </a:lnSpc>
              <a:spcBef>
                <a:spcPct val="95000"/>
              </a:spcBef>
              <a:buFont typeface="Arial" pitchFamily="34" charset="0"/>
              <a:buChar char="•"/>
              <a:defRPr lang="zh-CN" altLang="en-US" sz="1700" kern="1200">
                <a:solidFill>
                  <a:schemeClr val="tx1"/>
                </a:solidFill>
                <a:latin typeface="+mn-lt"/>
                <a:ea typeface="+mn-ea"/>
                <a:cs typeface="+mn-cs"/>
              </a:defRPr>
            </a:lvl9pPr>
          </a:lstStyle>
          <a:p>
            <a:pPr marL="0" indent="0" defTabSz="913775" fontAlgn="base">
              <a:lnSpc>
                <a:spcPct val="100000"/>
              </a:lnSpc>
              <a:spcAft>
                <a:spcPct val="0"/>
              </a:spcAft>
              <a:buNone/>
            </a:pPr>
            <a:r>
              <a:rPr sz="3200">
                <a:ln w="9525" cap="flat" cmpd="sng" algn="ctr">
                  <a:noFill/>
                  <a:prstDash val="solid"/>
                  <a:round/>
                  <a:headEnd type="none" w="med" len="med"/>
                  <a:tailEnd type="none" w="med" len="med"/>
                </a:ln>
                <a:solidFill>
                  <a:srgbClr val="000000"/>
                </a:solidFill>
                <a:latin typeface="楷体" pitchFamily="49" charset="-122"/>
                <a:ea typeface="楷体" pitchFamily="49" charset="-122"/>
                <a:sym typeface="Wingdings"/>
              </a:rPr>
              <a:t>空话连篇，言之无物。</a:t>
            </a:r>
          </a:p>
          <a:p>
            <a:pPr marL="0" indent="0" defTabSz="913775" fontAlgn="base">
              <a:lnSpc>
                <a:spcPct val="100000"/>
              </a:lnSpc>
              <a:spcAft>
                <a:spcPct val="0"/>
              </a:spcAft>
              <a:buNone/>
            </a:pPr>
            <a:r>
              <a:rPr sz="3200">
                <a:ln w="9525" cap="flat" cmpd="sng" algn="ctr">
                  <a:noFill/>
                  <a:prstDash val="solid"/>
                  <a:round/>
                  <a:headEnd type="none" w="med" len="med"/>
                  <a:tailEnd type="none" w="med" len="med"/>
                </a:ln>
                <a:solidFill>
                  <a:srgbClr val="000000"/>
                </a:solidFill>
                <a:latin typeface="楷体" pitchFamily="49" charset="-122"/>
                <a:ea typeface="楷体" pitchFamily="49" charset="-122"/>
                <a:sym typeface="Wingdings"/>
              </a:rPr>
              <a:t>装腔作势，借以吓人。</a:t>
            </a:r>
          </a:p>
          <a:p>
            <a:pPr marL="0" indent="0" defTabSz="913775" fontAlgn="base">
              <a:lnSpc>
                <a:spcPct val="100000"/>
              </a:lnSpc>
              <a:spcAft>
                <a:spcPct val="0"/>
              </a:spcAft>
              <a:buNone/>
            </a:pPr>
            <a:r>
              <a:rPr sz="3200">
                <a:ln w="9525" cap="flat" cmpd="sng" algn="ctr">
                  <a:noFill/>
                  <a:prstDash val="solid"/>
                  <a:round/>
                  <a:headEnd type="none" w="med" len="med"/>
                  <a:tailEnd type="none" w="med" len="med"/>
                </a:ln>
                <a:solidFill>
                  <a:srgbClr val="000000"/>
                </a:solidFill>
                <a:latin typeface="楷体" pitchFamily="49" charset="-122"/>
                <a:ea typeface="楷体" pitchFamily="49" charset="-122"/>
                <a:sym typeface="Wingdings"/>
              </a:rPr>
              <a:t>无的放矢，不看对象。</a:t>
            </a:r>
          </a:p>
          <a:p>
            <a:pPr marL="0" indent="0" defTabSz="913775" fontAlgn="base">
              <a:lnSpc>
                <a:spcPct val="100000"/>
              </a:lnSpc>
              <a:spcAft>
                <a:spcPct val="0"/>
              </a:spcAft>
              <a:buNone/>
            </a:pPr>
            <a:r>
              <a:rPr sz="3200">
                <a:ln w="9525" cap="flat" cmpd="sng" algn="ctr">
                  <a:noFill/>
                  <a:prstDash val="solid"/>
                  <a:round/>
                  <a:headEnd type="none" w="med" len="med"/>
                  <a:tailEnd type="none" w="med" len="med"/>
                </a:ln>
                <a:solidFill>
                  <a:srgbClr val="000000"/>
                </a:solidFill>
                <a:latin typeface="楷体" pitchFamily="49" charset="-122"/>
                <a:ea typeface="楷体" pitchFamily="49" charset="-122"/>
                <a:sym typeface="Wingdings"/>
              </a:rPr>
              <a:t>语言无味，像个瘪三。</a:t>
            </a:r>
          </a:p>
          <a:p>
            <a:pPr marL="0" indent="0" defTabSz="913775" fontAlgn="base">
              <a:lnSpc>
                <a:spcPct val="100000"/>
              </a:lnSpc>
              <a:spcAft>
                <a:spcPct val="0"/>
              </a:spcAft>
              <a:buNone/>
            </a:pPr>
            <a:r>
              <a:rPr sz="3200">
                <a:ln w="9525" cap="flat" cmpd="sng" algn="ctr">
                  <a:noFill/>
                  <a:prstDash val="solid"/>
                  <a:round/>
                  <a:headEnd type="none" w="med" len="med"/>
                  <a:tailEnd type="none" w="med" len="med"/>
                </a:ln>
                <a:solidFill>
                  <a:srgbClr val="000000"/>
                </a:solidFill>
                <a:latin typeface="楷体" pitchFamily="49" charset="-122"/>
                <a:ea typeface="楷体" pitchFamily="49" charset="-122"/>
                <a:sym typeface="Wingdings"/>
              </a:rPr>
              <a:t>甲乙丙丁，开中药铺。</a:t>
            </a:r>
          </a:p>
          <a:p>
            <a:pPr marL="0" indent="0" defTabSz="913775" fontAlgn="base">
              <a:lnSpc>
                <a:spcPct val="100000"/>
              </a:lnSpc>
              <a:spcAft>
                <a:spcPct val="0"/>
              </a:spcAft>
              <a:buNone/>
            </a:pPr>
            <a:r>
              <a:rPr sz="3200">
                <a:ln w="9525" cap="flat" cmpd="sng" algn="ctr">
                  <a:noFill/>
                  <a:prstDash val="solid"/>
                  <a:round/>
                  <a:headEnd type="none" w="med" len="med"/>
                  <a:tailEnd type="none" w="med" len="med"/>
                </a:ln>
                <a:solidFill>
                  <a:srgbClr val="000000"/>
                </a:solidFill>
                <a:latin typeface="楷体" pitchFamily="49" charset="-122"/>
                <a:ea typeface="楷体" pitchFamily="49" charset="-122"/>
                <a:sym typeface="Wingdings"/>
              </a:rPr>
              <a:t>不负责任，到处害人。</a:t>
            </a:r>
          </a:p>
          <a:p>
            <a:pPr marL="0" indent="0" defTabSz="913775" fontAlgn="base">
              <a:lnSpc>
                <a:spcPct val="100000"/>
              </a:lnSpc>
              <a:spcAft>
                <a:spcPct val="0"/>
              </a:spcAft>
              <a:buNone/>
            </a:pPr>
            <a:r>
              <a:rPr sz="3200">
                <a:ln w="9525" cap="flat" cmpd="sng" algn="ctr">
                  <a:noFill/>
                  <a:prstDash val="solid"/>
                  <a:round/>
                  <a:headEnd type="none" w="med" len="med"/>
                  <a:tailEnd type="none" w="med" len="med"/>
                </a:ln>
                <a:solidFill>
                  <a:srgbClr val="000000"/>
                </a:solidFill>
                <a:latin typeface="楷体" pitchFamily="49" charset="-122"/>
                <a:ea typeface="楷体" pitchFamily="49" charset="-122"/>
                <a:sym typeface="Wingdings"/>
              </a:rPr>
              <a:t>流毒全党，妨害革命。</a:t>
            </a:r>
          </a:p>
          <a:p>
            <a:pPr marL="0" indent="0" defTabSz="913775" fontAlgn="base">
              <a:lnSpc>
                <a:spcPct val="100000"/>
              </a:lnSpc>
              <a:spcAft>
                <a:spcPct val="0"/>
              </a:spcAft>
              <a:buNone/>
            </a:pPr>
            <a:r>
              <a:rPr sz="3200">
                <a:ln w="9525" cap="flat" cmpd="sng" algn="ctr">
                  <a:noFill/>
                  <a:prstDash val="solid"/>
                  <a:round/>
                  <a:headEnd type="none" w="med" len="med"/>
                  <a:tailEnd type="none" w="med" len="med"/>
                </a:ln>
                <a:solidFill>
                  <a:srgbClr val="000000"/>
                </a:solidFill>
                <a:latin typeface="楷体" pitchFamily="49" charset="-122"/>
                <a:ea typeface="楷体" pitchFamily="49" charset="-122"/>
                <a:sym typeface="Wingdings"/>
              </a:rPr>
              <a:t>传播出去，祸国殃民。</a:t>
            </a:r>
          </a:p>
          <a:p>
            <a:pPr defTabSz="913775" fontAlgn="base">
              <a:lnSpc>
                <a:spcPct val="100000"/>
              </a:lnSpc>
              <a:spcBef>
                <a:spcPts val="899"/>
              </a:spcBef>
              <a:spcAft>
                <a:spcPct val="0"/>
              </a:spcAft>
            </a:pPr>
            <a:endParaRPr sz="3200">
              <a:ln w="9525" cap="flat" cmpd="sng" algn="ctr">
                <a:noFill/>
                <a:prstDash val="solid"/>
                <a:round/>
                <a:headEnd type="none" w="med" len="med"/>
                <a:tailEnd type="none" w="med" len="med"/>
              </a:ln>
              <a:solidFill>
                <a:srgbClr val="595959"/>
              </a:solidFill>
              <a:latin typeface="黑体" pitchFamily="49" charset="-122"/>
              <a:ea typeface="黑体" panose="02010609060101010101" pitchFamily="49" charset="-122"/>
              <a:sym typeface="Wingdings"/>
            </a:endParaRPr>
          </a:p>
          <a:p>
            <a:pPr defTabSz="913775" fontAlgn="base">
              <a:lnSpc>
                <a:spcPct val="100000"/>
              </a:lnSpc>
              <a:spcBef>
                <a:spcPts val="899"/>
              </a:spcBef>
              <a:spcAft>
                <a:spcPct val="0"/>
              </a:spcAft>
              <a:buNone/>
            </a:pPr>
            <a:endParaRPr lang="en-US" altLang="zh-CN" sz="3200">
              <a:solidFill>
                <a:srgbClr val="595959"/>
              </a:solidFill>
              <a:latin typeface="黑体" pitchFamily="49" charset="-122"/>
              <a:ea typeface="黑体" panose="02010609060101010101" pitchFamily="49" charset="-122"/>
            </a:endParaRPr>
          </a:p>
        </p:txBody>
      </p:sp>
      <p:sp>
        <p:nvSpPr>
          <p:cNvPr id="25604" name="Rectangle 4">
            <a:extLst>
              <a:ext uri="{FF2B5EF4-FFF2-40B4-BE49-F238E27FC236}">
                <a16:creationId xmlns="" xmlns:p14="http://schemas.microsoft.com/office/powerpoint/2010/main" xmlns:p15="http://schemas.microsoft.com/office/powerpoint/2012/main" xmlns:a16="http://schemas.microsoft.com/office/drawing/2014/main" id="{B55B3E45-4D2B-48E1-800F-1D7AE3D804F3}"/>
              </a:ext>
            </a:extLst>
          </p:cNvPr>
          <p:cNvSpPr>
            <a:spLocks noChangeArrowheads="1"/>
          </p:cNvSpPr>
          <p:nvPr>
            <p:custDataLst>
              <p:tags r:id="rId3"/>
            </p:custDataLst>
          </p:nvPr>
        </p:nvSpPr>
        <p:spPr bwMode="auto">
          <a:xfrm>
            <a:off x="5985873" y="2094441"/>
            <a:ext cx="1592245" cy="48308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lgn="ctr">
                <a:solidFill>
                  <a:srgbClr val="000000"/>
                </a:solidFill>
                <a:miter lim="800000"/>
                <a:headEnd/>
                <a:tailEnd/>
              </a14:hiddenLine>
            </a:ext>
          </a:extLst>
        </p:spPr>
        <p:txBody>
          <a:bodyPr>
            <a:spAutoFit/>
          </a:bodyPr>
          <a:lstStyle/>
          <a:p>
            <a:pPr eaLnBrk="0" hangingPunct="0"/>
            <a:r>
              <a:rPr lang="zh-CN" altLang="en-US" sz="2539">
                <a:solidFill>
                  <a:prstClr val="black"/>
                </a:solidFill>
                <a:latin typeface="黑体" pitchFamily="49" charset="-122"/>
                <a:ea typeface="黑体" panose="02010609060101010101" pitchFamily="49" charset="-122"/>
              </a:rPr>
              <a:t>内容空洞</a:t>
            </a:r>
          </a:p>
        </p:txBody>
      </p:sp>
      <p:sp>
        <p:nvSpPr>
          <p:cNvPr id="25605" name="Rectangle 5">
            <a:extLst>
              <a:ext uri="{FF2B5EF4-FFF2-40B4-BE49-F238E27FC236}">
                <a16:creationId xmlns="" xmlns:p14="http://schemas.microsoft.com/office/powerpoint/2010/main" xmlns:p15="http://schemas.microsoft.com/office/powerpoint/2012/main" xmlns:a16="http://schemas.microsoft.com/office/drawing/2014/main" id="{3C1C4B99-BDE8-4CEA-AD4F-9EF44D826F4E}"/>
              </a:ext>
            </a:extLst>
          </p:cNvPr>
          <p:cNvSpPr>
            <a:spLocks noChangeArrowheads="1"/>
          </p:cNvSpPr>
          <p:nvPr>
            <p:custDataLst>
              <p:tags r:id="rId4"/>
            </p:custDataLst>
          </p:nvPr>
        </p:nvSpPr>
        <p:spPr bwMode="auto">
          <a:xfrm>
            <a:off x="5954802" y="2654530"/>
            <a:ext cx="1637593" cy="4440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lgn="ctr">
                <a:solidFill>
                  <a:srgbClr val="000000"/>
                </a:solidFill>
                <a:miter lim="800000"/>
                <a:headEnd/>
                <a:tailEnd/>
              </a14:hiddenLine>
            </a:ext>
          </a:extLst>
        </p:spPr>
        <p:txBody>
          <a:bodyPr>
            <a:spAutoFit/>
          </a:bodyPr>
          <a:lstStyle/>
          <a:p>
            <a:pPr eaLnBrk="0" hangingPunct="0">
              <a:lnSpc>
                <a:spcPct val="90000"/>
              </a:lnSpc>
              <a:spcBef>
                <a:spcPct val="20000"/>
              </a:spcBef>
            </a:pPr>
            <a:r>
              <a:rPr lang="zh-CN" altLang="en-US" sz="2539">
                <a:solidFill>
                  <a:prstClr val="black"/>
                </a:solidFill>
                <a:latin typeface="黑体" pitchFamily="49" charset="-122"/>
                <a:ea typeface="黑体" panose="02010609060101010101" pitchFamily="49" charset="-122"/>
              </a:rPr>
              <a:t>动机不纯</a:t>
            </a:r>
          </a:p>
        </p:txBody>
      </p:sp>
      <p:sp>
        <p:nvSpPr>
          <p:cNvPr id="25606" name="Rectangle 6">
            <a:extLst>
              <a:ext uri="{FF2B5EF4-FFF2-40B4-BE49-F238E27FC236}">
                <a16:creationId xmlns="" xmlns:p14="http://schemas.microsoft.com/office/powerpoint/2010/main" xmlns:p15="http://schemas.microsoft.com/office/powerpoint/2012/main" xmlns:a16="http://schemas.microsoft.com/office/drawing/2014/main" id="{0D8FD39F-6424-478B-82F5-0126BF10F53C}"/>
              </a:ext>
            </a:extLst>
          </p:cNvPr>
          <p:cNvSpPr>
            <a:spLocks noChangeArrowheads="1"/>
          </p:cNvSpPr>
          <p:nvPr>
            <p:custDataLst>
              <p:tags r:id="rId5"/>
            </p:custDataLst>
          </p:nvPr>
        </p:nvSpPr>
        <p:spPr bwMode="auto">
          <a:xfrm>
            <a:off x="5954801" y="3135875"/>
            <a:ext cx="1654389" cy="48308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lgn="ctr">
                <a:solidFill>
                  <a:srgbClr val="000000"/>
                </a:solidFill>
                <a:miter lim="800000"/>
                <a:headEnd/>
                <a:tailEnd/>
              </a14:hiddenLine>
            </a:ext>
          </a:extLst>
        </p:spPr>
        <p:txBody>
          <a:bodyPr>
            <a:spAutoFit/>
          </a:bodyPr>
          <a:lstStyle/>
          <a:p>
            <a:pPr eaLnBrk="0" hangingPunct="0"/>
            <a:r>
              <a:rPr lang="zh-CN" altLang="en-US" sz="2539">
                <a:solidFill>
                  <a:prstClr val="black"/>
                </a:solidFill>
                <a:latin typeface="黑体" pitchFamily="49" charset="-122"/>
                <a:ea typeface="黑体" panose="02010609060101010101" pitchFamily="49" charset="-122"/>
              </a:rPr>
              <a:t>目的不明</a:t>
            </a:r>
          </a:p>
        </p:txBody>
      </p:sp>
      <p:sp>
        <p:nvSpPr>
          <p:cNvPr id="25607" name="Rectangle 7">
            <a:extLst>
              <a:ext uri="{FF2B5EF4-FFF2-40B4-BE49-F238E27FC236}">
                <a16:creationId xmlns="" xmlns:p14="http://schemas.microsoft.com/office/powerpoint/2010/main" xmlns:p15="http://schemas.microsoft.com/office/powerpoint/2012/main" xmlns:a16="http://schemas.microsoft.com/office/drawing/2014/main" id="{49363796-66B9-488E-A42D-5EA162BC257A}"/>
              </a:ext>
            </a:extLst>
          </p:cNvPr>
          <p:cNvSpPr>
            <a:spLocks noChangeArrowheads="1"/>
          </p:cNvSpPr>
          <p:nvPr>
            <p:custDataLst>
              <p:tags r:id="rId6"/>
            </p:custDataLst>
          </p:nvPr>
        </p:nvSpPr>
        <p:spPr bwMode="auto">
          <a:xfrm>
            <a:off x="5945726" y="3603174"/>
            <a:ext cx="1583847" cy="48308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lgn="ctr">
                <a:solidFill>
                  <a:srgbClr val="000000"/>
                </a:solidFill>
                <a:miter lim="800000"/>
                <a:headEnd/>
                <a:tailEnd/>
              </a14:hiddenLine>
            </a:ext>
          </a:extLst>
        </p:spPr>
        <p:txBody>
          <a:bodyPr>
            <a:spAutoFit/>
          </a:bodyPr>
          <a:lstStyle/>
          <a:p>
            <a:pPr eaLnBrk="0" hangingPunct="0"/>
            <a:r>
              <a:rPr lang="zh-CN" altLang="en-US" sz="2539">
                <a:solidFill>
                  <a:prstClr val="black"/>
                </a:solidFill>
                <a:latin typeface="黑体" pitchFamily="49" charset="-122"/>
                <a:ea typeface="黑体" panose="02010609060101010101" pitchFamily="49" charset="-122"/>
              </a:rPr>
              <a:t>缺少文采</a:t>
            </a:r>
          </a:p>
        </p:txBody>
      </p:sp>
      <p:sp>
        <p:nvSpPr>
          <p:cNvPr id="25608" name="Rectangle 8">
            <a:extLst>
              <a:ext uri="{FF2B5EF4-FFF2-40B4-BE49-F238E27FC236}">
                <a16:creationId xmlns="" xmlns:p14="http://schemas.microsoft.com/office/powerpoint/2010/main" xmlns:p15="http://schemas.microsoft.com/office/powerpoint/2012/main" xmlns:a16="http://schemas.microsoft.com/office/drawing/2014/main" id="{D0B38F1D-D273-4788-97D6-254315A8A286}"/>
              </a:ext>
            </a:extLst>
          </p:cNvPr>
          <p:cNvSpPr>
            <a:spLocks noChangeArrowheads="1"/>
          </p:cNvSpPr>
          <p:nvPr>
            <p:custDataLst>
              <p:tags r:id="rId7"/>
            </p:custDataLst>
          </p:nvPr>
        </p:nvSpPr>
        <p:spPr bwMode="auto">
          <a:xfrm>
            <a:off x="5962530" y="4165206"/>
            <a:ext cx="1530101" cy="48308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lgn="ctr">
                <a:solidFill>
                  <a:srgbClr val="000000"/>
                </a:solidFill>
                <a:miter lim="800000"/>
                <a:headEnd/>
                <a:tailEnd/>
              </a14:hiddenLine>
            </a:ext>
          </a:extLst>
        </p:spPr>
        <p:txBody>
          <a:bodyPr>
            <a:spAutoFit/>
          </a:bodyPr>
          <a:lstStyle/>
          <a:p>
            <a:pPr eaLnBrk="0" hangingPunct="0"/>
            <a:r>
              <a:rPr lang="zh-CN" altLang="en-US" sz="2539">
                <a:solidFill>
                  <a:prstClr val="black"/>
                </a:solidFill>
                <a:latin typeface="黑体" pitchFamily="49" charset="-122"/>
                <a:ea typeface="黑体" panose="02010609060101010101" pitchFamily="49" charset="-122"/>
              </a:rPr>
              <a:t>形式主义</a:t>
            </a:r>
          </a:p>
        </p:txBody>
      </p:sp>
      <p:sp>
        <p:nvSpPr>
          <p:cNvPr id="25609" name="Rectangle 9">
            <a:extLst>
              <a:ext uri="{FF2B5EF4-FFF2-40B4-BE49-F238E27FC236}">
                <a16:creationId xmlns="" xmlns:p14="http://schemas.microsoft.com/office/powerpoint/2010/main" xmlns:p15="http://schemas.microsoft.com/office/powerpoint/2012/main" xmlns:a16="http://schemas.microsoft.com/office/drawing/2014/main" id="{73E0B006-9AB2-4EF8-8486-C7FD4E3F64A1}"/>
              </a:ext>
            </a:extLst>
          </p:cNvPr>
          <p:cNvSpPr>
            <a:spLocks noChangeArrowheads="1"/>
          </p:cNvSpPr>
          <p:nvPr>
            <p:custDataLst>
              <p:tags r:id="rId8"/>
            </p:custDataLst>
          </p:nvPr>
        </p:nvSpPr>
        <p:spPr bwMode="auto">
          <a:xfrm>
            <a:off x="5950767" y="4685007"/>
            <a:ext cx="1817307" cy="48308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lgn="ctr">
                <a:solidFill>
                  <a:srgbClr val="000000"/>
                </a:solidFill>
                <a:miter lim="800000"/>
                <a:headEnd/>
                <a:tailEnd/>
              </a14:hiddenLine>
            </a:ext>
          </a:extLst>
        </p:spPr>
        <p:txBody>
          <a:bodyPr>
            <a:spAutoFit/>
          </a:bodyPr>
          <a:lstStyle/>
          <a:p>
            <a:pPr eaLnBrk="0" hangingPunct="0"/>
            <a:r>
              <a:rPr lang="zh-CN" altLang="en-US" sz="2539">
                <a:solidFill>
                  <a:prstClr val="black"/>
                </a:solidFill>
                <a:latin typeface="黑体" pitchFamily="49" charset="-122"/>
                <a:ea typeface="黑体" panose="02010609060101010101" pitchFamily="49" charset="-122"/>
              </a:rPr>
              <a:t>责任心不足</a:t>
            </a:r>
          </a:p>
        </p:txBody>
      </p:sp>
      <p:sp>
        <p:nvSpPr>
          <p:cNvPr id="25610" name="Rectangle 10">
            <a:extLst>
              <a:ext uri="{FF2B5EF4-FFF2-40B4-BE49-F238E27FC236}">
                <a16:creationId xmlns="" xmlns:p14="http://schemas.microsoft.com/office/powerpoint/2010/main" xmlns:p15="http://schemas.microsoft.com/office/powerpoint/2012/main" xmlns:a16="http://schemas.microsoft.com/office/drawing/2014/main" id="{1E521096-2B95-4910-852D-03245B3EE008}"/>
              </a:ext>
            </a:extLst>
          </p:cNvPr>
          <p:cNvSpPr>
            <a:spLocks noChangeArrowheads="1"/>
          </p:cNvSpPr>
          <p:nvPr>
            <p:custDataLst>
              <p:tags r:id="rId9"/>
            </p:custDataLst>
          </p:nvPr>
        </p:nvSpPr>
        <p:spPr bwMode="auto">
          <a:xfrm>
            <a:off x="6130478" y="5513650"/>
            <a:ext cx="1493150" cy="48308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lgn="ctr">
                <a:solidFill>
                  <a:srgbClr val="000000"/>
                </a:solidFill>
                <a:miter lim="800000"/>
                <a:headEnd/>
                <a:tailEnd/>
              </a14:hiddenLine>
            </a:ext>
          </a:extLst>
        </p:spPr>
        <p:txBody>
          <a:bodyPr>
            <a:spAutoFit/>
          </a:bodyPr>
          <a:lstStyle/>
          <a:p>
            <a:pPr eaLnBrk="0" hangingPunct="0"/>
            <a:r>
              <a:rPr lang="zh-CN" altLang="en-US" sz="2539">
                <a:solidFill>
                  <a:prstClr val="black"/>
                </a:solidFill>
                <a:latin typeface="黑体" pitchFamily="49" charset="-122"/>
                <a:ea typeface="黑体" panose="02010609060101010101" pitchFamily="49" charset="-122"/>
              </a:rPr>
              <a:t>危害后果</a:t>
            </a:r>
          </a:p>
        </p:txBody>
      </p:sp>
      <p:sp>
        <p:nvSpPr>
          <p:cNvPr id="25611" name="AutoShape 13">
            <a:extLst>
              <a:ext uri="{FF2B5EF4-FFF2-40B4-BE49-F238E27FC236}">
                <a16:creationId xmlns="" xmlns:p14="http://schemas.microsoft.com/office/powerpoint/2010/main" xmlns:p15="http://schemas.microsoft.com/office/powerpoint/2012/main" xmlns:a16="http://schemas.microsoft.com/office/drawing/2014/main" id="{1783DCC5-25C1-43BA-B0AF-8830F466AE55}"/>
              </a:ext>
            </a:extLst>
          </p:cNvPr>
          <p:cNvSpPr>
            <a:spLocks noChangeArrowheads="1"/>
          </p:cNvSpPr>
          <p:nvPr>
            <p:custDataLst>
              <p:tags r:id="rId10"/>
            </p:custDataLst>
          </p:nvPr>
        </p:nvSpPr>
        <p:spPr bwMode="auto">
          <a:xfrm>
            <a:off x="7394803" y="2225877"/>
            <a:ext cx="198192" cy="1286728"/>
          </a:xfrm>
          <a:prstGeom prst="rightBrace">
            <a:avLst>
              <a:gd name="adj1" fmla="val 58304"/>
              <a:gd name="adj2" fmla="val 50000"/>
            </a:avLst>
          </a:prstGeom>
          <a:noFill/>
          <a:ln w="19050" algn="ctr">
            <a:solidFill>
              <a:srgbClr val="0070C0"/>
            </a:solidFill>
            <a:round/>
          </a:ln>
          <a:extLst>
            <a:ext uri="{909E8E84-426E-40DD-AFC4-6F175D3DCCD1}">
              <a14:hiddenFill xmlns="" xmlns:a14="http://schemas.microsoft.com/office/drawing/2010/main">
                <a:solidFill>
                  <a:srgbClr val="FFFFFF"/>
                </a:solidFill>
              </a14:hiddenFill>
            </a:ext>
          </a:extLst>
        </p:spPr>
        <p:txBody>
          <a:bodyPr wrap="none" anchor="ctr"/>
          <a:lstStyle>
            <a:lvl1pPr eaLnBrk="0" hangingPunct="0">
              <a:defRPr sz="2800" b="1">
                <a:solidFill>
                  <a:srgbClr val="FF0000"/>
                </a:solidFill>
                <a:latin typeface="Times New Roman" pitchFamily="18" charset="0"/>
                <a:ea typeface="宋体" pitchFamily="2" charset="-122"/>
              </a:defRPr>
            </a:lvl1pPr>
            <a:lvl2pPr eaLnBrk="0" hangingPunct="0">
              <a:defRPr sz="2800" b="1">
                <a:solidFill>
                  <a:srgbClr val="FF0000"/>
                </a:solidFill>
                <a:latin typeface="Times New Roman" pitchFamily="18" charset="0"/>
                <a:ea typeface="宋体" pitchFamily="2" charset="-122"/>
              </a:defRPr>
            </a:lvl2pPr>
            <a:lvl3pPr eaLnBrk="0" hangingPunct="0">
              <a:defRPr sz="2800" b="1">
                <a:solidFill>
                  <a:srgbClr val="FF0000"/>
                </a:solidFill>
                <a:latin typeface="Times New Roman" pitchFamily="18" charset="0"/>
                <a:ea typeface="宋体" pitchFamily="2" charset="-122"/>
              </a:defRPr>
            </a:lvl3pPr>
            <a:lvl4pPr eaLnBrk="0" hangingPunct="0">
              <a:defRPr sz="2800" b="1">
                <a:solidFill>
                  <a:srgbClr val="FF0000"/>
                </a:solidFill>
                <a:latin typeface="Times New Roman" pitchFamily="18" charset="0"/>
                <a:ea typeface="宋体" pitchFamily="2" charset="-122"/>
              </a:defRPr>
            </a:lvl4pPr>
            <a:lvl5pPr eaLnBrk="0" hangingPunct="0">
              <a:defRPr sz="2800" b="1">
                <a:solidFill>
                  <a:srgbClr val="FF0000"/>
                </a:solidFill>
                <a:latin typeface="Times New Roman" pitchFamily="18" charset="0"/>
                <a:ea typeface="宋体" pitchFamily="2" charset="-122"/>
              </a:defRPr>
            </a:lvl5pPr>
            <a:lvl6pPr marL="2284413" indent="1588" defTabSz="912813" eaLnBrk="0" fontAlgn="base" hangingPunct="0">
              <a:spcBef>
                <a:spcPct val="0"/>
              </a:spcBef>
              <a:spcAft>
                <a:spcPct val="0"/>
              </a:spcAft>
              <a:buSzTx/>
              <a:defRPr sz="2800" b="1">
                <a:solidFill>
                  <a:srgbClr val="FF0000"/>
                </a:solidFill>
                <a:latin typeface="Times New Roman" pitchFamily="18" charset="0"/>
                <a:ea typeface="宋体" pitchFamily="2" charset="-122"/>
              </a:defRPr>
            </a:lvl6pPr>
            <a:lvl7pPr marL="2741613" indent="1588" defTabSz="912813" eaLnBrk="0" fontAlgn="base" hangingPunct="0">
              <a:spcBef>
                <a:spcPct val="0"/>
              </a:spcBef>
              <a:spcAft>
                <a:spcPct val="0"/>
              </a:spcAft>
              <a:buSzTx/>
              <a:defRPr sz="2800" b="1">
                <a:solidFill>
                  <a:srgbClr val="FF0000"/>
                </a:solidFill>
                <a:latin typeface="Times New Roman" pitchFamily="18" charset="0"/>
                <a:ea typeface="宋体" pitchFamily="2" charset="-122"/>
              </a:defRPr>
            </a:lvl7pPr>
            <a:lvl8pPr marL="3198813" indent="1588" defTabSz="912813" eaLnBrk="0" fontAlgn="base" hangingPunct="0">
              <a:spcBef>
                <a:spcPct val="0"/>
              </a:spcBef>
              <a:spcAft>
                <a:spcPct val="0"/>
              </a:spcAft>
              <a:buSzTx/>
              <a:defRPr sz="2800" b="1">
                <a:solidFill>
                  <a:srgbClr val="FF0000"/>
                </a:solidFill>
                <a:latin typeface="Times New Roman" pitchFamily="18" charset="0"/>
                <a:ea typeface="宋体" pitchFamily="2" charset="-122"/>
              </a:defRPr>
            </a:lvl8pPr>
            <a:lvl9pPr marL="3656013" indent="1588" defTabSz="912813" eaLnBrk="0" fontAlgn="base" hangingPunct="0">
              <a:spcBef>
                <a:spcPct val="0"/>
              </a:spcBef>
              <a:spcAft>
                <a:spcPct val="0"/>
              </a:spcAft>
              <a:buSzTx/>
              <a:defRPr sz="2800" b="1">
                <a:solidFill>
                  <a:srgbClr val="FF0000"/>
                </a:solidFill>
                <a:latin typeface="Times New Roman" pitchFamily="18" charset="0"/>
                <a:ea typeface="宋体" pitchFamily="2" charset="-122"/>
              </a:defRPr>
            </a:lvl9pPr>
          </a:lstStyle>
          <a:p>
            <a:endParaRPr lang="zh-CN" altLang="en-US" sz="2751" b="0">
              <a:latin typeface="黑体" pitchFamily="49" charset="-122"/>
              <a:ea typeface="黑体" panose="02010609060101010101" pitchFamily="49" charset="-122"/>
            </a:endParaRPr>
          </a:p>
        </p:txBody>
      </p:sp>
      <p:sp>
        <p:nvSpPr>
          <p:cNvPr id="3" name="Rectangle 16">
            <a:extLst>
              <a:ext uri="{FF2B5EF4-FFF2-40B4-BE49-F238E27FC236}">
                <a16:creationId xmlns="" xmlns:p14="http://schemas.microsoft.com/office/powerpoint/2010/main" xmlns:p15="http://schemas.microsoft.com/office/powerpoint/2012/main" xmlns:a16="http://schemas.microsoft.com/office/drawing/2014/main" id="{E7753358-FE0C-45BA-82FB-64009F9C7720}"/>
              </a:ext>
            </a:extLst>
          </p:cNvPr>
          <p:cNvSpPr/>
          <p:nvPr>
            <p:custDataLst>
              <p:tags r:id="rId11"/>
            </p:custDataLst>
          </p:nvPr>
        </p:nvSpPr>
        <p:spPr>
          <a:xfrm>
            <a:off x="7578111" y="2575815"/>
            <a:ext cx="1652710" cy="483081"/>
          </a:xfrm>
          <a:prstGeom prst="rect">
            <a:avLst/>
          </a:prstGeom>
          <a:noFill/>
          <a:ln>
            <a:noFill/>
            <a:miter lim="800000"/>
          </a:ln>
        </p:spPr>
        <p:txBody>
          <a:bodyPr>
            <a:spAutoFit/>
          </a:bodyPr>
          <a:lstStyle>
            <a:defPPr>
              <a:defRPr lang="zh-CN"/>
            </a:defPPr>
            <a:lvl1pPr marL="0" indent="0" algn="l" defTabSz="912812" rtl="0" eaLnBrk="0" fontAlgn="base" hangingPunct="0">
              <a:lnSpc>
                <a:spcPct val="100000"/>
              </a:lnSpc>
              <a:spcBef>
                <a:spcPct val="0"/>
              </a:spcBef>
              <a:spcAft>
                <a:spcPct val="0"/>
              </a:spcAft>
              <a:buClrTx/>
              <a:buSzTx/>
              <a:buFontTx/>
              <a:buNone/>
              <a:defRPr lang="zh-CN" altLang="en-US" sz="2800" b="1" i="0" u="none" baseline="0">
                <a:solidFill>
                  <a:srgbClr val="FF0000"/>
                </a:solidFill>
                <a:latin typeface="Times New Roman" pitchFamily="18" charset="0"/>
                <a:ea typeface="宋体" pitchFamily="2" charset="-122"/>
              </a:defRPr>
            </a:lvl1pPr>
            <a:lvl2pPr marL="455612" indent="1588" algn="l" defTabSz="912812" rtl="0" eaLnBrk="0" fontAlgn="base" hangingPunct="0">
              <a:lnSpc>
                <a:spcPct val="100000"/>
              </a:lnSpc>
              <a:spcBef>
                <a:spcPct val="0"/>
              </a:spcBef>
              <a:spcAft>
                <a:spcPct val="0"/>
              </a:spcAft>
              <a:buClrTx/>
              <a:buSzTx/>
              <a:buFontTx/>
              <a:buNone/>
              <a:defRPr lang="zh-CN" altLang="en-US" sz="2800" b="1" i="0" u="none" baseline="0">
                <a:solidFill>
                  <a:srgbClr val="FF0000"/>
                </a:solidFill>
                <a:latin typeface="Times New Roman" pitchFamily="18" charset="0"/>
                <a:ea typeface="宋体" pitchFamily="2" charset="-122"/>
              </a:defRPr>
            </a:lvl2pPr>
            <a:lvl3pPr marL="912812" indent="1588" algn="l" defTabSz="912812" rtl="0" eaLnBrk="0" fontAlgn="base" hangingPunct="0">
              <a:lnSpc>
                <a:spcPct val="100000"/>
              </a:lnSpc>
              <a:spcBef>
                <a:spcPct val="0"/>
              </a:spcBef>
              <a:spcAft>
                <a:spcPct val="0"/>
              </a:spcAft>
              <a:buClrTx/>
              <a:buSzTx/>
              <a:buFontTx/>
              <a:buNone/>
              <a:defRPr lang="zh-CN" altLang="en-US" sz="2800" b="1" i="0" u="none" baseline="0">
                <a:solidFill>
                  <a:srgbClr val="FF0000"/>
                </a:solidFill>
                <a:latin typeface="Times New Roman" pitchFamily="18" charset="0"/>
                <a:ea typeface="宋体" pitchFamily="2" charset="-122"/>
              </a:defRPr>
            </a:lvl3pPr>
            <a:lvl4pPr marL="1370012" indent="1588" algn="l" defTabSz="912812" rtl="0" eaLnBrk="0" fontAlgn="base" hangingPunct="0">
              <a:lnSpc>
                <a:spcPct val="100000"/>
              </a:lnSpc>
              <a:spcBef>
                <a:spcPct val="0"/>
              </a:spcBef>
              <a:spcAft>
                <a:spcPct val="0"/>
              </a:spcAft>
              <a:buClrTx/>
              <a:buSzTx/>
              <a:buFontTx/>
              <a:buNone/>
              <a:defRPr lang="zh-CN" altLang="en-US" sz="2800" b="1" i="0" u="none" baseline="0">
                <a:solidFill>
                  <a:srgbClr val="FF0000"/>
                </a:solidFill>
                <a:latin typeface="Times New Roman" pitchFamily="18" charset="0"/>
                <a:ea typeface="宋体" pitchFamily="2" charset="-122"/>
              </a:defRPr>
            </a:lvl4pPr>
            <a:lvl5pPr marL="1827212" indent="1588" algn="l" defTabSz="912812" rtl="0" eaLnBrk="0" fontAlgn="base" hangingPunct="0">
              <a:lnSpc>
                <a:spcPct val="100000"/>
              </a:lnSpc>
              <a:spcBef>
                <a:spcPct val="0"/>
              </a:spcBef>
              <a:spcAft>
                <a:spcPct val="0"/>
              </a:spcAft>
              <a:buClrTx/>
              <a:buSzTx/>
              <a:buFontTx/>
              <a:buNone/>
              <a:defRPr lang="zh-CN" altLang="en-US" sz="2800" b="1" i="0" u="none" baseline="0">
                <a:solidFill>
                  <a:srgbClr val="FF0000"/>
                </a:solidFill>
                <a:latin typeface="Times New Roman" pitchFamily="18" charset="0"/>
                <a:ea typeface="宋体" pitchFamily="2" charset="-122"/>
              </a:defRPr>
            </a:lvl5pPr>
          </a:lstStyle>
          <a:p>
            <a:r>
              <a:rPr sz="2539" b="0">
                <a:ln w="9525" cap="flat" cmpd="sng" algn="ctr">
                  <a:noFill/>
                  <a:prstDash val="solid"/>
                  <a:round/>
                  <a:headEnd type="none" w="med" len="med"/>
                  <a:tailEnd type="none" w="med" len="med"/>
                </a:ln>
                <a:solidFill>
                  <a:srgbClr val="ED7D31"/>
                </a:solidFill>
                <a:latin typeface="黑体" pitchFamily="49" charset="-122"/>
                <a:ea typeface="黑体" panose="02010609060101010101" pitchFamily="49" charset="-122"/>
                <a:sym typeface="Wingdings"/>
              </a:rPr>
              <a:t>思想内容</a:t>
            </a:r>
            <a:endParaRPr sz="2539" b="0">
              <a:solidFill>
                <a:srgbClr val="ED7D31"/>
              </a:solidFill>
              <a:latin typeface="黑体" pitchFamily="49" charset="-122"/>
              <a:ea typeface="黑体" panose="02010609060101010101" pitchFamily="49" charset="-122"/>
            </a:endParaRPr>
          </a:p>
        </p:txBody>
      </p:sp>
      <p:sp>
        <p:nvSpPr>
          <p:cNvPr id="25612" name="Rectangle 17">
            <a:extLst>
              <a:ext uri="{FF2B5EF4-FFF2-40B4-BE49-F238E27FC236}">
                <a16:creationId xmlns="" xmlns:p14="http://schemas.microsoft.com/office/powerpoint/2010/main" xmlns:p15="http://schemas.microsoft.com/office/powerpoint/2012/main" xmlns:a16="http://schemas.microsoft.com/office/drawing/2014/main" id="{8DB62D74-79E2-4ECF-A202-3BB5B0F602B6}"/>
              </a:ext>
            </a:extLst>
          </p:cNvPr>
          <p:cNvSpPr/>
          <p:nvPr>
            <p:custDataLst>
              <p:tags r:id="rId12"/>
            </p:custDataLst>
          </p:nvPr>
        </p:nvSpPr>
        <p:spPr>
          <a:xfrm>
            <a:off x="7623628" y="3838268"/>
            <a:ext cx="1827386" cy="483081"/>
          </a:xfrm>
          <a:prstGeom prst="rect">
            <a:avLst/>
          </a:prstGeom>
          <a:noFill/>
          <a:ln>
            <a:noFill/>
            <a:miter lim="800000"/>
          </a:ln>
        </p:spPr>
        <p:txBody>
          <a:bodyPr>
            <a:spAutoFit/>
          </a:bodyPr>
          <a:lstStyle>
            <a:defPPr>
              <a:defRPr lang="zh-CN"/>
            </a:defPPr>
            <a:lvl1pPr marL="0" indent="0" algn="l" defTabSz="912812" rtl="0" eaLnBrk="0" fontAlgn="base" hangingPunct="0">
              <a:lnSpc>
                <a:spcPct val="100000"/>
              </a:lnSpc>
              <a:spcBef>
                <a:spcPct val="0"/>
              </a:spcBef>
              <a:spcAft>
                <a:spcPct val="0"/>
              </a:spcAft>
              <a:buClrTx/>
              <a:buSzTx/>
              <a:buFontTx/>
              <a:buNone/>
              <a:defRPr lang="zh-CN" altLang="en-US" sz="2800" b="1" i="0" u="none" baseline="0">
                <a:solidFill>
                  <a:srgbClr val="FF0000"/>
                </a:solidFill>
                <a:latin typeface="Times New Roman" pitchFamily="18" charset="0"/>
                <a:ea typeface="宋体" pitchFamily="2" charset="-122"/>
              </a:defRPr>
            </a:lvl1pPr>
            <a:lvl2pPr marL="455612" indent="1588" algn="l" defTabSz="912812" rtl="0" eaLnBrk="0" fontAlgn="base" hangingPunct="0">
              <a:lnSpc>
                <a:spcPct val="100000"/>
              </a:lnSpc>
              <a:spcBef>
                <a:spcPct val="0"/>
              </a:spcBef>
              <a:spcAft>
                <a:spcPct val="0"/>
              </a:spcAft>
              <a:buClrTx/>
              <a:buSzTx/>
              <a:buFontTx/>
              <a:buNone/>
              <a:defRPr lang="zh-CN" altLang="en-US" sz="2800" b="1" i="0" u="none" baseline="0">
                <a:solidFill>
                  <a:srgbClr val="FF0000"/>
                </a:solidFill>
                <a:latin typeface="Times New Roman" pitchFamily="18" charset="0"/>
                <a:ea typeface="宋体" pitchFamily="2" charset="-122"/>
              </a:defRPr>
            </a:lvl2pPr>
            <a:lvl3pPr marL="912812" indent="1588" algn="l" defTabSz="912812" rtl="0" eaLnBrk="0" fontAlgn="base" hangingPunct="0">
              <a:lnSpc>
                <a:spcPct val="100000"/>
              </a:lnSpc>
              <a:spcBef>
                <a:spcPct val="0"/>
              </a:spcBef>
              <a:spcAft>
                <a:spcPct val="0"/>
              </a:spcAft>
              <a:buClrTx/>
              <a:buSzTx/>
              <a:buFontTx/>
              <a:buNone/>
              <a:defRPr lang="zh-CN" altLang="en-US" sz="2800" b="1" i="0" u="none" baseline="0">
                <a:solidFill>
                  <a:srgbClr val="FF0000"/>
                </a:solidFill>
                <a:latin typeface="Times New Roman" pitchFamily="18" charset="0"/>
                <a:ea typeface="宋体" pitchFamily="2" charset="-122"/>
              </a:defRPr>
            </a:lvl3pPr>
            <a:lvl4pPr marL="1370012" indent="1588" algn="l" defTabSz="912812" rtl="0" eaLnBrk="0" fontAlgn="base" hangingPunct="0">
              <a:lnSpc>
                <a:spcPct val="100000"/>
              </a:lnSpc>
              <a:spcBef>
                <a:spcPct val="0"/>
              </a:spcBef>
              <a:spcAft>
                <a:spcPct val="0"/>
              </a:spcAft>
              <a:buClrTx/>
              <a:buSzTx/>
              <a:buFontTx/>
              <a:buNone/>
              <a:defRPr lang="zh-CN" altLang="en-US" sz="2800" b="1" i="0" u="none" baseline="0">
                <a:solidFill>
                  <a:srgbClr val="FF0000"/>
                </a:solidFill>
                <a:latin typeface="Times New Roman" pitchFamily="18" charset="0"/>
                <a:ea typeface="宋体" pitchFamily="2" charset="-122"/>
              </a:defRPr>
            </a:lvl4pPr>
            <a:lvl5pPr marL="1827212" indent="1588" algn="l" defTabSz="912812" rtl="0" eaLnBrk="0" fontAlgn="base" hangingPunct="0">
              <a:lnSpc>
                <a:spcPct val="100000"/>
              </a:lnSpc>
              <a:spcBef>
                <a:spcPct val="0"/>
              </a:spcBef>
              <a:spcAft>
                <a:spcPct val="0"/>
              </a:spcAft>
              <a:buClrTx/>
              <a:buSzTx/>
              <a:buFontTx/>
              <a:buNone/>
              <a:defRPr lang="zh-CN" altLang="en-US" sz="2800" b="1" i="0" u="none" baseline="0">
                <a:solidFill>
                  <a:srgbClr val="FF0000"/>
                </a:solidFill>
                <a:latin typeface="Times New Roman" pitchFamily="18" charset="0"/>
                <a:ea typeface="宋体" pitchFamily="2" charset="-122"/>
              </a:defRPr>
            </a:lvl5pPr>
          </a:lstStyle>
          <a:p>
            <a:r>
              <a:rPr sz="2539" b="0">
                <a:ln w="9525" cap="flat" cmpd="sng" algn="ctr">
                  <a:noFill/>
                  <a:prstDash val="solid"/>
                  <a:round/>
                  <a:headEnd type="none" w="med" len="med"/>
                  <a:tailEnd type="none" w="med" len="med"/>
                </a:ln>
                <a:solidFill>
                  <a:srgbClr val="ED7D31"/>
                </a:solidFill>
                <a:latin typeface="黑体" pitchFamily="49" charset="-122"/>
                <a:ea typeface="黑体" panose="02010609060101010101" pitchFamily="49" charset="-122"/>
                <a:sym typeface="Wingdings"/>
              </a:rPr>
              <a:t>文章形式</a:t>
            </a:r>
            <a:endParaRPr sz="2539" b="0">
              <a:solidFill>
                <a:srgbClr val="ED7D31"/>
              </a:solidFill>
              <a:latin typeface="黑体" pitchFamily="49" charset="-122"/>
              <a:ea typeface="黑体" panose="02010609060101010101" pitchFamily="49" charset="-122"/>
            </a:endParaRPr>
          </a:p>
        </p:txBody>
      </p:sp>
      <p:sp>
        <p:nvSpPr>
          <p:cNvPr id="25613" name="Rectangle 18">
            <a:extLst>
              <a:ext uri="{FF2B5EF4-FFF2-40B4-BE49-F238E27FC236}">
                <a16:creationId xmlns="" xmlns:p14="http://schemas.microsoft.com/office/powerpoint/2010/main" xmlns:p15="http://schemas.microsoft.com/office/powerpoint/2012/main" xmlns:a16="http://schemas.microsoft.com/office/drawing/2014/main" id="{A79BFC8C-5BE2-48D9-8839-E934097CC8A4}"/>
              </a:ext>
            </a:extLst>
          </p:cNvPr>
          <p:cNvSpPr/>
          <p:nvPr>
            <p:custDataLst>
              <p:tags r:id="rId13"/>
            </p:custDataLst>
          </p:nvPr>
        </p:nvSpPr>
        <p:spPr>
          <a:xfrm>
            <a:off x="9637449" y="4572952"/>
            <a:ext cx="964080" cy="548292"/>
          </a:xfrm>
          <a:prstGeom prst="rect">
            <a:avLst/>
          </a:prstGeom>
          <a:solidFill>
            <a:schemeClr val="bg2"/>
          </a:solidFill>
          <a:ln>
            <a:solidFill>
              <a:schemeClr val="tx1"/>
            </a:solidFill>
            <a:miter lim="800000"/>
          </a:ln>
        </p:spPr>
        <p:txBody>
          <a:bodyPr>
            <a:spAutoFit/>
          </a:bodyPr>
          <a:lstStyle>
            <a:defPPr>
              <a:defRPr lang="zh-CN"/>
            </a:defPPr>
            <a:lvl1pPr marL="0" indent="0" algn="l" defTabSz="912812" rtl="0" eaLnBrk="0" fontAlgn="base" hangingPunct="0">
              <a:lnSpc>
                <a:spcPct val="100000"/>
              </a:lnSpc>
              <a:spcBef>
                <a:spcPct val="0"/>
              </a:spcBef>
              <a:spcAft>
                <a:spcPct val="0"/>
              </a:spcAft>
              <a:buClrTx/>
              <a:buSzTx/>
              <a:buFontTx/>
              <a:buNone/>
              <a:defRPr lang="zh-CN" altLang="en-US" sz="2800" b="1" i="0" u="none" baseline="0">
                <a:solidFill>
                  <a:srgbClr val="FF0000"/>
                </a:solidFill>
                <a:latin typeface="Times New Roman" pitchFamily="18" charset="0"/>
                <a:ea typeface="宋体" pitchFamily="2" charset="-122"/>
              </a:defRPr>
            </a:lvl1pPr>
            <a:lvl2pPr marL="455612" indent="1588" algn="l" defTabSz="912812" rtl="0" eaLnBrk="0" fontAlgn="base" hangingPunct="0">
              <a:lnSpc>
                <a:spcPct val="100000"/>
              </a:lnSpc>
              <a:spcBef>
                <a:spcPct val="0"/>
              </a:spcBef>
              <a:spcAft>
                <a:spcPct val="0"/>
              </a:spcAft>
              <a:buClrTx/>
              <a:buSzTx/>
              <a:buFontTx/>
              <a:buNone/>
              <a:defRPr lang="zh-CN" altLang="en-US" sz="2800" b="1" i="0" u="none" baseline="0">
                <a:solidFill>
                  <a:srgbClr val="FF0000"/>
                </a:solidFill>
                <a:latin typeface="Times New Roman" pitchFamily="18" charset="0"/>
                <a:ea typeface="宋体" pitchFamily="2" charset="-122"/>
              </a:defRPr>
            </a:lvl2pPr>
            <a:lvl3pPr marL="912812" indent="1588" algn="l" defTabSz="912812" rtl="0" eaLnBrk="0" fontAlgn="base" hangingPunct="0">
              <a:lnSpc>
                <a:spcPct val="100000"/>
              </a:lnSpc>
              <a:spcBef>
                <a:spcPct val="0"/>
              </a:spcBef>
              <a:spcAft>
                <a:spcPct val="0"/>
              </a:spcAft>
              <a:buClrTx/>
              <a:buSzTx/>
              <a:buFontTx/>
              <a:buNone/>
              <a:defRPr lang="zh-CN" altLang="en-US" sz="2800" b="1" i="0" u="none" baseline="0">
                <a:solidFill>
                  <a:srgbClr val="FF0000"/>
                </a:solidFill>
                <a:latin typeface="Times New Roman" pitchFamily="18" charset="0"/>
                <a:ea typeface="宋体" pitchFamily="2" charset="-122"/>
              </a:defRPr>
            </a:lvl3pPr>
            <a:lvl4pPr marL="1370012" indent="1588" algn="l" defTabSz="912812" rtl="0" eaLnBrk="0" fontAlgn="base" hangingPunct="0">
              <a:lnSpc>
                <a:spcPct val="100000"/>
              </a:lnSpc>
              <a:spcBef>
                <a:spcPct val="0"/>
              </a:spcBef>
              <a:spcAft>
                <a:spcPct val="0"/>
              </a:spcAft>
              <a:buClrTx/>
              <a:buSzTx/>
              <a:buFontTx/>
              <a:buNone/>
              <a:defRPr lang="zh-CN" altLang="en-US" sz="2800" b="1" i="0" u="none" baseline="0">
                <a:solidFill>
                  <a:srgbClr val="FF0000"/>
                </a:solidFill>
                <a:latin typeface="Times New Roman" pitchFamily="18" charset="0"/>
                <a:ea typeface="宋体" pitchFamily="2" charset="-122"/>
              </a:defRPr>
            </a:lvl4pPr>
            <a:lvl5pPr marL="1827212" indent="1588" algn="l" defTabSz="912812" rtl="0" eaLnBrk="0" fontAlgn="base" hangingPunct="0">
              <a:lnSpc>
                <a:spcPct val="100000"/>
              </a:lnSpc>
              <a:spcBef>
                <a:spcPct val="0"/>
              </a:spcBef>
              <a:spcAft>
                <a:spcPct val="0"/>
              </a:spcAft>
              <a:buClrTx/>
              <a:buSzTx/>
              <a:buFontTx/>
              <a:buNone/>
              <a:defRPr lang="zh-CN" altLang="en-US" sz="2800" b="1" i="0" u="none" baseline="0">
                <a:solidFill>
                  <a:srgbClr val="FF0000"/>
                </a:solidFill>
                <a:latin typeface="Times New Roman" pitchFamily="18" charset="0"/>
                <a:ea typeface="宋体" pitchFamily="2" charset="-122"/>
              </a:defRPr>
            </a:lvl5pPr>
          </a:lstStyle>
          <a:p>
            <a:r>
              <a:rPr sz="2963" b="0">
                <a:ln w="9525" cap="flat" cmpd="sng" algn="ctr">
                  <a:noFill/>
                  <a:prstDash val="solid"/>
                  <a:round/>
                  <a:headEnd type="none" w="med" len="med"/>
                  <a:tailEnd type="none" w="med" len="med"/>
                </a:ln>
                <a:latin typeface="黑体" pitchFamily="49" charset="-122"/>
                <a:ea typeface="黑体" panose="02010609060101010101" pitchFamily="49" charset="-122"/>
                <a:sym typeface="Wingdings"/>
              </a:rPr>
              <a:t>根源</a:t>
            </a:r>
            <a:endParaRPr sz="2963" b="0">
              <a:latin typeface="黑体" pitchFamily="49" charset="-122"/>
              <a:ea typeface="黑体" panose="02010609060101010101" pitchFamily="49" charset="-122"/>
            </a:endParaRPr>
          </a:p>
        </p:txBody>
      </p:sp>
      <p:sp>
        <p:nvSpPr>
          <p:cNvPr id="25614" name="Rectangle 19">
            <a:extLst>
              <a:ext uri="{FF2B5EF4-FFF2-40B4-BE49-F238E27FC236}">
                <a16:creationId xmlns="" xmlns:p14="http://schemas.microsoft.com/office/powerpoint/2010/main" xmlns:p15="http://schemas.microsoft.com/office/powerpoint/2012/main" xmlns:a16="http://schemas.microsoft.com/office/drawing/2014/main" id="{642AED1D-EE4A-40C7-8705-72D8C3E1DF06}"/>
              </a:ext>
            </a:extLst>
          </p:cNvPr>
          <p:cNvSpPr/>
          <p:nvPr>
            <p:custDataLst>
              <p:tags r:id="rId14"/>
            </p:custDataLst>
          </p:nvPr>
        </p:nvSpPr>
        <p:spPr>
          <a:xfrm>
            <a:off x="9654243" y="5498523"/>
            <a:ext cx="947285" cy="548292"/>
          </a:xfrm>
          <a:prstGeom prst="rect">
            <a:avLst/>
          </a:prstGeom>
          <a:solidFill>
            <a:schemeClr val="bg2"/>
          </a:solidFill>
          <a:ln>
            <a:solidFill>
              <a:schemeClr val="tx1"/>
            </a:solidFill>
            <a:miter lim="800000"/>
          </a:ln>
        </p:spPr>
        <p:txBody>
          <a:bodyPr>
            <a:spAutoFit/>
          </a:bodyPr>
          <a:lstStyle>
            <a:defPPr>
              <a:defRPr lang="zh-CN"/>
            </a:defPPr>
            <a:lvl1pPr marL="0" indent="0" algn="l" defTabSz="912812" rtl="0" eaLnBrk="0" fontAlgn="base" hangingPunct="0">
              <a:lnSpc>
                <a:spcPct val="100000"/>
              </a:lnSpc>
              <a:spcBef>
                <a:spcPct val="0"/>
              </a:spcBef>
              <a:spcAft>
                <a:spcPct val="0"/>
              </a:spcAft>
              <a:buClrTx/>
              <a:buSzTx/>
              <a:buFontTx/>
              <a:buNone/>
              <a:defRPr lang="zh-CN" altLang="en-US" sz="2800" b="1" i="0" u="none" baseline="0">
                <a:solidFill>
                  <a:srgbClr val="FF0000"/>
                </a:solidFill>
                <a:latin typeface="Times New Roman" pitchFamily="18" charset="0"/>
                <a:ea typeface="宋体" pitchFamily="2" charset="-122"/>
              </a:defRPr>
            </a:lvl1pPr>
            <a:lvl2pPr marL="455612" indent="1588" algn="l" defTabSz="912812" rtl="0" eaLnBrk="0" fontAlgn="base" hangingPunct="0">
              <a:lnSpc>
                <a:spcPct val="100000"/>
              </a:lnSpc>
              <a:spcBef>
                <a:spcPct val="0"/>
              </a:spcBef>
              <a:spcAft>
                <a:spcPct val="0"/>
              </a:spcAft>
              <a:buClrTx/>
              <a:buSzTx/>
              <a:buFontTx/>
              <a:buNone/>
              <a:defRPr lang="zh-CN" altLang="en-US" sz="2800" b="1" i="0" u="none" baseline="0">
                <a:solidFill>
                  <a:srgbClr val="FF0000"/>
                </a:solidFill>
                <a:latin typeface="Times New Roman" pitchFamily="18" charset="0"/>
                <a:ea typeface="宋体" pitchFamily="2" charset="-122"/>
              </a:defRPr>
            </a:lvl2pPr>
            <a:lvl3pPr marL="912812" indent="1588" algn="l" defTabSz="912812" rtl="0" eaLnBrk="0" fontAlgn="base" hangingPunct="0">
              <a:lnSpc>
                <a:spcPct val="100000"/>
              </a:lnSpc>
              <a:spcBef>
                <a:spcPct val="0"/>
              </a:spcBef>
              <a:spcAft>
                <a:spcPct val="0"/>
              </a:spcAft>
              <a:buClrTx/>
              <a:buSzTx/>
              <a:buFontTx/>
              <a:buNone/>
              <a:defRPr lang="zh-CN" altLang="en-US" sz="2800" b="1" i="0" u="none" baseline="0">
                <a:solidFill>
                  <a:srgbClr val="FF0000"/>
                </a:solidFill>
                <a:latin typeface="Times New Roman" pitchFamily="18" charset="0"/>
                <a:ea typeface="宋体" pitchFamily="2" charset="-122"/>
              </a:defRPr>
            </a:lvl3pPr>
            <a:lvl4pPr marL="1370012" indent="1588" algn="l" defTabSz="912812" rtl="0" eaLnBrk="0" fontAlgn="base" hangingPunct="0">
              <a:lnSpc>
                <a:spcPct val="100000"/>
              </a:lnSpc>
              <a:spcBef>
                <a:spcPct val="0"/>
              </a:spcBef>
              <a:spcAft>
                <a:spcPct val="0"/>
              </a:spcAft>
              <a:buClrTx/>
              <a:buSzTx/>
              <a:buFontTx/>
              <a:buNone/>
              <a:defRPr lang="zh-CN" altLang="en-US" sz="2800" b="1" i="0" u="none" baseline="0">
                <a:solidFill>
                  <a:srgbClr val="FF0000"/>
                </a:solidFill>
                <a:latin typeface="Times New Roman" pitchFamily="18" charset="0"/>
                <a:ea typeface="宋体" pitchFamily="2" charset="-122"/>
              </a:defRPr>
            </a:lvl4pPr>
            <a:lvl5pPr marL="1827212" indent="1588" algn="l" defTabSz="912812" rtl="0" eaLnBrk="0" fontAlgn="base" hangingPunct="0">
              <a:lnSpc>
                <a:spcPct val="100000"/>
              </a:lnSpc>
              <a:spcBef>
                <a:spcPct val="0"/>
              </a:spcBef>
              <a:spcAft>
                <a:spcPct val="0"/>
              </a:spcAft>
              <a:buClrTx/>
              <a:buSzTx/>
              <a:buFontTx/>
              <a:buNone/>
              <a:defRPr lang="zh-CN" altLang="en-US" sz="2800" b="1" i="0" u="none" baseline="0">
                <a:solidFill>
                  <a:srgbClr val="FF0000"/>
                </a:solidFill>
                <a:latin typeface="Times New Roman" pitchFamily="18" charset="0"/>
                <a:ea typeface="宋体" pitchFamily="2" charset="-122"/>
              </a:defRPr>
            </a:lvl5pPr>
          </a:lstStyle>
          <a:p>
            <a:r>
              <a:rPr sz="2963" b="0">
                <a:ln w="9525" cap="flat" cmpd="sng" algn="ctr">
                  <a:noFill/>
                  <a:prstDash val="solid"/>
                  <a:round/>
                  <a:headEnd type="none" w="med" len="med"/>
                  <a:tailEnd type="none" w="med" len="med"/>
                </a:ln>
                <a:latin typeface="黑体" pitchFamily="49" charset="-122"/>
                <a:ea typeface="黑体" panose="02010609060101010101" pitchFamily="49" charset="-122"/>
                <a:sym typeface="Wingdings"/>
              </a:rPr>
              <a:t>危害</a:t>
            </a:r>
            <a:endParaRPr sz="2963" b="0">
              <a:latin typeface="黑体" pitchFamily="49" charset="-122"/>
              <a:ea typeface="黑体" panose="02010609060101010101" pitchFamily="49" charset="-122"/>
            </a:endParaRPr>
          </a:p>
        </p:txBody>
      </p:sp>
      <p:sp>
        <p:nvSpPr>
          <p:cNvPr id="25615" name="Rectangle 22">
            <a:extLst>
              <a:ext uri="{FF2B5EF4-FFF2-40B4-BE49-F238E27FC236}">
                <a16:creationId xmlns="" xmlns:p14="http://schemas.microsoft.com/office/powerpoint/2010/main" xmlns:p15="http://schemas.microsoft.com/office/powerpoint/2012/main" xmlns:a16="http://schemas.microsoft.com/office/drawing/2014/main" id="{0EAF3F20-63A7-48F4-BEB4-D6F5ED58991A}"/>
              </a:ext>
            </a:extLst>
          </p:cNvPr>
          <p:cNvSpPr/>
          <p:nvPr>
            <p:custDataLst>
              <p:tags r:id="rId15"/>
            </p:custDataLst>
          </p:nvPr>
        </p:nvSpPr>
        <p:spPr>
          <a:xfrm>
            <a:off x="9818843" y="2703342"/>
            <a:ext cx="564578" cy="1004249"/>
          </a:xfrm>
          <a:prstGeom prst="rect">
            <a:avLst/>
          </a:prstGeom>
          <a:solidFill>
            <a:schemeClr val="bg2"/>
          </a:solidFill>
          <a:ln>
            <a:solidFill>
              <a:schemeClr val="tx1"/>
            </a:solidFill>
            <a:miter lim="800000"/>
          </a:ln>
        </p:spPr>
        <p:txBody>
          <a:bodyPr wrap="none">
            <a:spAutoFit/>
          </a:bodyPr>
          <a:lstStyle>
            <a:defPPr>
              <a:defRPr lang="zh-CN"/>
            </a:defPPr>
            <a:lvl1pPr marL="0" indent="0" algn="l" defTabSz="912812" rtl="0" eaLnBrk="0" fontAlgn="base" hangingPunct="0">
              <a:lnSpc>
                <a:spcPct val="100000"/>
              </a:lnSpc>
              <a:spcBef>
                <a:spcPct val="0"/>
              </a:spcBef>
              <a:spcAft>
                <a:spcPct val="0"/>
              </a:spcAft>
              <a:buClrTx/>
              <a:buSzTx/>
              <a:buFontTx/>
              <a:buNone/>
              <a:defRPr lang="zh-CN" altLang="en-US" sz="2800" b="1" i="0" u="none" baseline="0">
                <a:solidFill>
                  <a:srgbClr val="FF0000"/>
                </a:solidFill>
                <a:latin typeface="Times New Roman" pitchFamily="18" charset="0"/>
                <a:ea typeface="宋体" pitchFamily="2" charset="-122"/>
              </a:defRPr>
            </a:lvl1pPr>
            <a:lvl2pPr marL="455612" indent="1588" algn="l" defTabSz="912812" rtl="0" eaLnBrk="0" fontAlgn="base" hangingPunct="0">
              <a:lnSpc>
                <a:spcPct val="100000"/>
              </a:lnSpc>
              <a:spcBef>
                <a:spcPct val="0"/>
              </a:spcBef>
              <a:spcAft>
                <a:spcPct val="0"/>
              </a:spcAft>
              <a:buClrTx/>
              <a:buSzTx/>
              <a:buFontTx/>
              <a:buNone/>
              <a:defRPr lang="zh-CN" altLang="en-US" sz="2800" b="1" i="0" u="none" baseline="0">
                <a:solidFill>
                  <a:srgbClr val="FF0000"/>
                </a:solidFill>
                <a:latin typeface="Times New Roman" pitchFamily="18" charset="0"/>
                <a:ea typeface="宋体" pitchFamily="2" charset="-122"/>
              </a:defRPr>
            </a:lvl2pPr>
            <a:lvl3pPr marL="912812" indent="1588" algn="l" defTabSz="912812" rtl="0" eaLnBrk="0" fontAlgn="base" hangingPunct="0">
              <a:lnSpc>
                <a:spcPct val="100000"/>
              </a:lnSpc>
              <a:spcBef>
                <a:spcPct val="0"/>
              </a:spcBef>
              <a:spcAft>
                <a:spcPct val="0"/>
              </a:spcAft>
              <a:buClrTx/>
              <a:buSzTx/>
              <a:buFontTx/>
              <a:buNone/>
              <a:defRPr lang="zh-CN" altLang="en-US" sz="2800" b="1" i="0" u="none" baseline="0">
                <a:solidFill>
                  <a:srgbClr val="FF0000"/>
                </a:solidFill>
                <a:latin typeface="Times New Roman" pitchFamily="18" charset="0"/>
                <a:ea typeface="宋体" pitchFamily="2" charset="-122"/>
              </a:defRPr>
            </a:lvl3pPr>
            <a:lvl4pPr marL="1370012" indent="1588" algn="l" defTabSz="912812" rtl="0" eaLnBrk="0" fontAlgn="base" hangingPunct="0">
              <a:lnSpc>
                <a:spcPct val="100000"/>
              </a:lnSpc>
              <a:spcBef>
                <a:spcPct val="0"/>
              </a:spcBef>
              <a:spcAft>
                <a:spcPct val="0"/>
              </a:spcAft>
              <a:buClrTx/>
              <a:buSzTx/>
              <a:buFontTx/>
              <a:buNone/>
              <a:defRPr lang="zh-CN" altLang="en-US" sz="2800" b="1" i="0" u="none" baseline="0">
                <a:solidFill>
                  <a:srgbClr val="FF0000"/>
                </a:solidFill>
                <a:latin typeface="Times New Roman" pitchFamily="18" charset="0"/>
                <a:ea typeface="宋体" pitchFamily="2" charset="-122"/>
              </a:defRPr>
            </a:lvl4pPr>
            <a:lvl5pPr marL="1827212" indent="1588" algn="l" defTabSz="912812" rtl="0" eaLnBrk="0" fontAlgn="base" hangingPunct="0">
              <a:lnSpc>
                <a:spcPct val="100000"/>
              </a:lnSpc>
              <a:spcBef>
                <a:spcPct val="0"/>
              </a:spcBef>
              <a:spcAft>
                <a:spcPct val="0"/>
              </a:spcAft>
              <a:buClrTx/>
              <a:buSzTx/>
              <a:buFontTx/>
              <a:buNone/>
              <a:defRPr lang="zh-CN" altLang="en-US" sz="2800" b="1" i="0" u="none" baseline="0">
                <a:solidFill>
                  <a:srgbClr val="FF0000"/>
                </a:solidFill>
                <a:latin typeface="Times New Roman" pitchFamily="18" charset="0"/>
                <a:ea typeface="宋体" pitchFamily="2" charset="-122"/>
              </a:defRPr>
            </a:lvl5pPr>
          </a:lstStyle>
          <a:p>
            <a:r>
              <a:rPr sz="2963" b="0">
                <a:ln w="9525" cap="flat" cmpd="sng" algn="ctr">
                  <a:noFill/>
                  <a:prstDash val="solid"/>
                  <a:round/>
                  <a:headEnd type="none" w="med" len="med"/>
                  <a:tailEnd type="none" w="med" len="med"/>
                </a:ln>
                <a:latin typeface="黑体" pitchFamily="49" charset="-122"/>
                <a:ea typeface="黑体" panose="02010609060101010101" pitchFamily="49" charset="-122"/>
                <a:sym typeface="Wingdings"/>
              </a:rPr>
              <a:t>表</a:t>
            </a:r>
          </a:p>
          <a:p>
            <a:r>
              <a:rPr sz="2963" b="0">
                <a:ln w="9525" cap="flat" cmpd="sng" algn="ctr">
                  <a:noFill/>
                  <a:prstDash val="solid"/>
                  <a:round/>
                  <a:headEnd type="none" w="med" len="med"/>
                  <a:tailEnd type="none" w="med" len="med"/>
                </a:ln>
                <a:latin typeface="黑体" pitchFamily="49" charset="-122"/>
                <a:ea typeface="黑体" panose="02010609060101010101" pitchFamily="49" charset="-122"/>
                <a:sym typeface="Wingdings"/>
              </a:rPr>
              <a:t>现</a:t>
            </a:r>
            <a:endParaRPr sz="2963" b="0">
              <a:latin typeface="黑体" pitchFamily="49" charset="-122"/>
              <a:ea typeface="黑体" panose="02010609060101010101" pitchFamily="49" charset="-122"/>
            </a:endParaRPr>
          </a:p>
        </p:txBody>
      </p:sp>
      <p:sp>
        <p:nvSpPr>
          <p:cNvPr id="25617" name="Line 25">
            <a:extLst>
              <a:ext uri="{FF2B5EF4-FFF2-40B4-BE49-F238E27FC236}">
                <a16:creationId xmlns="" xmlns:p14="http://schemas.microsoft.com/office/powerpoint/2010/main" xmlns:p15="http://schemas.microsoft.com/office/powerpoint/2012/main" xmlns:a16="http://schemas.microsoft.com/office/drawing/2014/main" id="{B3B44CCC-E5DE-4DAF-8C2D-867B7248D85F}"/>
              </a:ext>
            </a:extLst>
          </p:cNvPr>
          <p:cNvSpPr>
            <a:spLocks noChangeShapeType="1"/>
          </p:cNvSpPr>
          <p:nvPr>
            <p:custDataLst>
              <p:tags r:id="rId16"/>
            </p:custDataLst>
          </p:nvPr>
        </p:nvSpPr>
        <p:spPr bwMode="auto">
          <a:xfrm flipH="1">
            <a:off x="10156439" y="3800245"/>
            <a:ext cx="0" cy="772709"/>
          </a:xfrm>
          <a:prstGeom prst="line">
            <a:avLst/>
          </a:prstGeom>
          <a:noFill/>
          <a:ln w="9525" algn="ctr">
            <a:solidFill>
              <a:schemeClr val="tx1"/>
            </a:solidFill>
            <a:round/>
            <a:tailEnd type="triangle" w="med" len="me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rgbClr val="FF0000"/>
                </a:solidFill>
                <a:latin typeface="Times New Roman" pitchFamily="18" charset="0"/>
                <a:ea typeface="宋体" pitchFamily="2" charset="-122"/>
              </a:defRPr>
            </a:lvl1pPr>
            <a:lvl2pPr eaLnBrk="0" hangingPunct="0">
              <a:defRPr sz="2800" b="1">
                <a:solidFill>
                  <a:srgbClr val="FF0000"/>
                </a:solidFill>
                <a:latin typeface="Times New Roman" pitchFamily="18" charset="0"/>
                <a:ea typeface="宋体" pitchFamily="2" charset="-122"/>
              </a:defRPr>
            </a:lvl2pPr>
            <a:lvl3pPr eaLnBrk="0" hangingPunct="0">
              <a:defRPr sz="2800" b="1">
                <a:solidFill>
                  <a:srgbClr val="FF0000"/>
                </a:solidFill>
                <a:latin typeface="Times New Roman" pitchFamily="18" charset="0"/>
                <a:ea typeface="宋体" pitchFamily="2" charset="-122"/>
              </a:defRPr>
            </a:lvl3pPr>
            <a:lvl4pPr eaLnBrk="0" hangingPunct="0">
              <a:defRPr sz="2800" b="1">
                <a:solidFill>
                  <a:srgbClr val="FF0000"/>
                </a:solidFill>
                <a:latin typeface="Times New Roman" pitchFamily="18" charset="0"/>
                <a:ea typeface="宋体" pitchFamily="2" charset="-122"/>
              </a:defRPr>
            </a:lvl4pPr>
            <a:lvl5pPr eaLnBrk="0" hangingPunct="0">
              <a:defRPr sz="2800" b="1">
                <a:solidFill>
                  <a:srgbClr val="FF0000"/>
                </a:solidFill>
                <a:latin typeface="Times New Roman" pitchFamily="18" charset="0"/>
                <a:ea typeface="宋体" pitchFamily="2" charset="-122"/>
              </a:defRPr>
            </a:lvl5pPr>
            <a:lvl6pPr marL="2284413" indent="1588" defTabSz="912813" eaLnBrk="0" fontAlgn="base" hangingPunct="0">
              <a:spcBef>
                <a:spcPct val="0"/>
              </a:spcBef>
              <a:spcAft>
                <a:spcPct val="0"/>
              </a:spcAft>
              <a:buSzTx/>
              <a:defRPr sz="2800" b="1">
                <a:solidFill>
                  <a:srgbClr val="FF0000"/>
                </a:solidFill>
                <a:latin typeface="Times New Roman" pitchFamily="18" charset="0"/>
                <a:ea typeface="宋体" pitchFamily="2" charset="-122"/>
              </a:defRPr>
            </a:lvl6pPr>
            <a:lvl7pPr marL="2741613" indent="1588" defTabSz="912813" eaLnBrk="0" fontAlgn="base" hangingPunct="0">
              <a:spcBef>
                <a:spcPct val="0"/>
              </a:spcBef>
              <a:spcAft>
                <a:spcPct val="0"/>
              </a:spcAft>
              <a:buSzTx/>
              <a:defRPr sz="2800" b="1">
                <a:solidFill>
                  <a:srgbClr val="FF0000"/>
                </a:solidFill>
                <a:latin typeface="Times New Roman" pitchFamily="18" charset="0"/>
                <a:ea typeface="宋体" pitchFamily="2" charset="-122"/>
              </a:defRPr>
            </a:lvl7pPr>
            <a:lvl8pPr marL="3198813" indent="1588" defTabSz="912813" eaLnBrk="0" fontAlgn="base" hangingPunct="0">
              <a:spcBef>
                <a:spcPct val="0"/>
              </a:spcBef>
              <a:spcAft>
                <a:spcPct val="0"/>
              </a:spcAft>
              <a:buSzTx/>
              <a:defRPr sz="2800" b="1">
                <a:solidFill>
                  <a:srgbClr val="FF0000"/>
                </a:solidFill>
                <a:latin typeface="Times New Roman" pitchFamily="18" charset="0"/>
                <a:ea typeface="宋体" pitchFamily="2" charset="-122"/>
              </a:defRPr>
            </a:lvl8pPr>
            <a:lvl9pPr marL="3656013" indent="1588" defTabSz="912813" eaLnBrk="0" fontAlgn="base" hangingPunct="0">
              <a:spcBef>
                <a:spcPct val="0"/>
              </a:spcBef>
              <a:spcAft>
                <a:spcPct val="0"/>
              </a:spcAft>
              <a:buSzTx/>
              <a:defRPr sz="2800" b="1">
                <a:solidFill>
                  <a:srgbClr val="FF0000"/>
                </a:solidFill>
                <a:latin typeface="Times New Roman" pitchFamily="18" charset="0"/>
                <a:ea typeface="宋体" pitchFamily="2" charset="-122"/>
              </a:defRPr>
            </a:lvl9pPr>
          </a:lstStyle>
          <a:p>
            <a:endParaRPr lang="zh-CN" altLang="en-US" sz="2751" b="0">
              <a:latin typeface="黑体" pitchFamily="49" charset="-122"/>
              <a:ea typeface="黑体" panose="02010609060101010101" pitchFamily="49" charset="-122"/>
            </a:endParaRPr>
          </a:p>
        </p:txBody>
      </p:sp>
      <p:sp>
        <p:nvSpPr>
          <p:cNvPr id="25618" name="Line 26">
            <a:extLst>
              <a:ext uri="{FF2B5EF4-FFF2-40B4-BE49-F238E27FC236}">
                <a16:creationId xmlns="" xmlns:p14="http://schemas.microsoft.com/office/powerpoint/2010/main" xmlns:p15="http://schemas.microsoft.com/office/powerpoint/2012/main" xmlns:a16="http://schemas.microsoft.com/office/drawing/2014/main" id="{A75904F0-20C0-4E2D-B243-F18A5C07FAD0}"/>
              </a:ext>
            </a:extLst>
          </p:cNvPr>
          <p:cNvSpPr>
            <a:spLocks noChangeShapeType="1"/>
          </p:cNvSpPr>
          <p:nvPr>
            <p:custDataLst>
              <p:tags r:id="rId17"/>
            </p:custDataLst>
          </p:nvPr>
        </p:nvSpPr>
        <p:spPr bwMode="auto">
          <a:xfrm flipH="1">
            <a:off x="10156439" y="5144094"/>
            <a:ext cx="0" cy="381315"/>
          </a:xfrm>
          <a:prstGeom prst="line">
            <a:avLst/>
          </a:prstGeom>
          <a:noFill/>
          <a:ln w="9525" algn="ctr">
            <a:solidFill>
              <a:schemeClr val="tx1"/>
            </a:solidFill>
            <a:round/>
            <a:tailEnd type="triangle" w="med" len="me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rgbClr val="FF0000"/>
                </a:solidFill>
                <a:latin typeface="Times New Roman" pitchFamily="18" charset="0"/>
                <a:ea typeface="宋体" pitchFamily="2" charset="-122"/>
              </a:defRPr>
            </a:lvl1pPr>
            <a:lvl2pPr eaLnBrk="0" hangingPunct="0">
              <a:defRPr sz="2800" b="1">
                <a:solidFill>
                  <a:srgbClr val="FF0000"/>
                </a:solidFill>
                <a:latin typeface="Times New Roman" pitchFamily="18" charset="0"/>
                <a:ea typeface="宋体" pitchFamily="2" charset="-122"/>
              </a:defRPr>
            </a:lvl2pPr>
            <a:lvl3pPr eaLnBrk="0" hangingPunct="0">
              <a:defRPr sz="2800" b="1">
                <a:solidFill>
                  <a:srgbClr val="FF0000"/>
                </a:solidFill>
                <a:latin typeface="Times New Roman" pitchFamily="18" charset="0"/>
                <a:ea typeface="宋体" pitchFamily="2" charset="-122"/>
              </a:defRPr>
            </a:lvl3pPr>
            <a:lvl4pPr eaLnBrk="0" hangingPunct="0">
              <a:defRPr sz="2800" b="1">
                <a:solidFill>
                  <a:srgbClr val="FF0000"/>
                </a:solidFill>
                <a:latin typeface="Times New Roman" pitchFamily="18" charset="0"/>
                <a:ea typeface="宋体" pitchFamily="2" charset="-122"/>
              </a:defRPr>
            </a:lvl4pPr>
            <a:lvl5pPr eaLnBrk="0" hangingPunct="0">
              <a:defRPr sz="2800" b="1">
                <a:solidFill>
                  <a:srgbClr val="FF0000"/>
                </a:solidFill>
                <a:latin typeface="Times New Roman" pitchFamily="18" charset="0"/>
                <a:ea typeface="宋体" pitchFamily="2" charset="-122"/>
              </a:defRPr>
            </a:lvl5pPr>
            <a:lvl6pPr marL="2284413" indent="1588" defTabSz="912813" eaLnBrk="0" fontAlgn="base" hangingPunct="0">
              <a:spcBef>
                <a:spcPct val="0"/>
              </a:spcBef>
              <a:spcAft>
                <a:spcPct val="0"/>
              </a:spcAft>
              <a:buSzTx/>
              <a:defRPr sz="2800" b="1">
                <a:solidFill>
                  <a:srgbClr val="FF0000"/>
                </a:solidFill>
                <a:latin typeface="Times New Roman" pitchFamily="18" charset="0"/>
                <a:ea typeface="宋体" pitchFamily="2" charset="-122"/>
              </a:defRPr>
            </a:lvl6pPr>
            <a:lvl7pPr marL="2741613" indent="1588" defTabSz="912813" eaLnBrk="0" fontAlgn="base" hangingPunct="0">
              <a:spcBef>
                <a:spcPct val="0"/>
              </a:spcBef>
              <a:spcAft>
                <a:spcPct val="0"/>
              </a:spcAft>
              <a:buSzTx/>
              <a:defRPr sz="2800" b="1">
                <a:solidFill>
                  <a:srgbClr val="FF0000"/>
                </a:solidFill>
                <a:latin typeface="Times New Roman" pitchFamily="18" charset="0"/>
                <a:ea typeface="宋体" pitchFamily="2" charset="-122"/>
              </a:defRPr>
            </a:lvl7pPr>
            <a:lvl8pPr marL="3198813" indent="1588" defTabSz="912813" eaLnBrk="0" fontAlgn="base" hangingPunct="0">
              <a:spcBef>
                <a:spcPct val="0"/>
              </a:spcBef>
              <a:spcAft>
                <a:spcPct val="0"/>
              </a:spcAft>
              <a:buSzTx/>
              <a:defRPr sz="2800" b="1">
                <a:solidFill>
                  <a:srgbClr val="FF0000"/>
                </a:solidFill>
                <a:latin typeface="Times New Roman" pitchFamily="18" charset="0"/>
                <a:ea typeface="宋体" pitchFamily="2" charset="-122"/>
              </a:defRPr>
            </a:lvl8pPr>
            <a:lvl9pPr marL="3656013" indent="1588" defTabSz="912813" eaLnBrk="0" fontAlgn="base" hangingPunct="0">
              <a:spcBef>
                <a:spcPct val="0"/>
              </a:spcBef>
              <a:spcAft>
                <a:spcPct val="0"/>
              </a:spcAft>
              <a:buSzTx/>
              <a:defRPr sz="2800" b="1">
                <a:solidFill>
                  <a:srgbClr val="FF0000"/>
                </a:solidFill>
                <a:latin typeface="Times New Roman" pitchFamily="18" charset="0"/>
                <a:ea typeface="宋体" pitchFamily="2" charset="-122"/>
              </a:defRPr>
            </a:lvl9pPr>
          </a:lstStyle>
          <a:p>
            <a:endParaRPr lang="zh-CN" altLang="en-US" sz="2751" b="0">
              <a:latin typeface="黑体" pitchFamily="49" charset="-122"/>
              <a:ea typeface="黑体" panose="02010609060101010101" pitchFamily="49" charset="-122"/>
            </a:endParaRPr>
          </a:p>
        </p:txBody>
      </p:sp>
      <p:sp>
        <p:nvSpPr>
          <p:cNvPr id="4" name="Rectangle 29">
            <a:extLst>
              <a:ext uri="{FF2B5EF4-FFF2-40B4-BE49-F238E27FC236}">
                <a16:creationId xmlns="" xmlns:p14="http://schemas.microsoft.com/office/powerpoint/2010/main" xmlns:p15="http://schemas.microsoft.com/office/powerpoint/2012/main" xmlns:a16="http://schemas.microsoft.com/office/drawing/2014/main" id="{E88CEE89-095D-49D3-A1E1-3A1354B66E22}"/>
              </a:ext>
            </a:extLst>
          </p:cNvPr>
          <p:cNvSpPr/>
          <p:nvPr>
            <p:custDataLst>
              <p:tags r:id="rId18"/>
            </p:custDataLst>
          </p:nvPr>
        </p:nvSpPr>
        <p:spPr>
          <a:xfrm>
            <a:off x="379595" y="6131816"/>
            <a:ext cx="11407727" cy="678455"/>
          </a:xfrm>
          <a:prstGeom prst="rect">
            <a:avLst/>
          </a:prstGeom>
          <a:noFill/>
          <a:ln>
            <a:noFill/>
            <a:miter lim="800000"/>
          </a:ln>
        </p:spPr>
        <p:txBody>
          <a:bodyPr>
            <a:spAutoFit/>
          </a:bodyPr>
          <a:lstStyle>
            <a:defPPr>
              <a:defRPr lang="zh-CN"/>
            </a:defPPr>
            <a:lvl1pPr marL="0" indent="0" algn="l" defTabSz="912812" rtl="0" eaLnBrk="0" fontAlgn="base" hangingPunct="0">
              <a:lnSpc>
                <a:spcPct val="100000"/>
              </a:lnSpc>
              <a:spcBef>
                <a:spcPct val="0"/>
              </a:spcBef>
              <a:spcAft>
                <a:spcPct val="0"/>
              </a:spcAft>
              <a:buClrTx/>
              <a:buSzTx/>
              <a:buFontTx/>
              <a:buNone/>
              <a:defRPr lang="zh-CN" altLang="en-US" sz="2800" b="1" i="0" u="none" baseline="0">
                <a:solidFill>
                  <a:srgbClr val="FF0000"/>
                </a:solidFill>
                <a:latin typeface="Times New Roman" pitchFamily="18" charset="0"/>
                <a:ea typeface="宋体" pitchFamily="2" charset="-122"/>
              </a:defRPr>
            </a:lvl1pPr>
            <a:lvl2pPr marL="455612" indent="1588" algn="l" defTabSz="912812" rtl="0" eaLnBrk="0" fontAlgn="base" hangingPunct="0">
              <a:lnSpc>
                <a:spcPct val="100000"/>
              </a:lnSpc>
              <a:spcBef>
                <a:spcPct val="0"/>
              </a:spcBef>
              <a:spcAft>
                <a:spcPct val="0"/>
              </a:spcAft>
              <a:buClrTx/>
              <a:buSzTx/>
              <a:buFontTx/>
              <a:buNone/>
              <a:defRPr lang="zh-CN" altLang="en-US" sz="2800" b="1" i="0" u="none" baseline="0">
                <a:solidFill>
                  <a:srgbClr val="FF0000"/>
                </a:solidFill>
                <a:latin typeface="Times New Roman" pitchFamily="18" charset="0"/>
                <a:ea typeface="宋体" pitchFamily="2" charset="-122"/>
              </a:defRPr>
            </a:lvl2pPr>
            <a:lvl3pPr marL="912812" indent="1588" algn="l" defTabSz="912812" rtl="0" eaLnBrk="0" fontAlgn="base" hangingPunct="0">
              <a:lnSpc>
                <a:spcPct val="100000"/>
              </a:lnSpc>
              <a:spcBef>
                <a:spcPct val="0"/>
              </a:spcBef>
              <a:spcAft>
                <a:spcPct val="0"/>
              </a:spcAft>
              <a:buClrTx/>
              <a:buSzTx/>
              <a:buFontTx/>
              <a:buNone/>
              <a:defRPr lang="zh-CN" altLang="en-US" sz="2800" b="1" i="0" u="none" baseline="0">
                <a:solidFill>
                  <a:srgbClr val="FF0000"/>
                </a:solidFill>
                <a:latin typeface="Times New Roman" pitchFamily="18" charset="0"/>
                <a:ea typeface="宋体" pitchFamily="2" charset="-122"/>
              </a:defRPr>
            </a:lvl3pPr>
            <a:lvl4pPr marL="1370012" indent="1588" algn="l" defTabSz="912812" rtl="0" eaLnBrk="0" fontAlgn="base" hangingPunct="0">
              <a:lnSpc>
                <a:spcPct val="100000"/>
              </a:lnSpc>
              <a:spcBef>
                <a:spcPct val="0"/>
              </a:spcBef>
              <a:spcAft>
                <a:spcPct val="0"/>
              </a:spcAft>
              <a:buClrTx/>
              <a:buSzTx/>
              <a:buFontTx/>
              <a:buNone/>
              <a:defRPr lang="zh-CN" altLang="en-US" sz="2800" b="1" i="0" u="none" baseline="0">
                <a:solidFill>
                  <a:srgbClr val="FF0000"/>
                </a:solidFill>
                <a:latin typeface="Times New Roman" pitchFamily="18" charset="0"/>
                <a:ea typeface="宋体" pitchFamily="2" charset="-122"/>
              </a:defRPr>
            </a:lvl4pPr>
            <a:lvl5pPr marL="1827212" indent="1588" algn="l" defTabSz="912812" rtl="0" eaLnBrk="0" fontAlgn="base" hangingPunct="0">
              <a:lnSpc>
                <a:spcPct val="100000"/>
              </a:lnSpc>
              <a:spcBef>
                <a:spcPct val="0"/>
              </a:spcBef>
              <a:spcAft>
                <a:spcPct val="0"/>
              </a:spcAft>
              <a:buClrTx/>
              <a:buSzTx/>
              <a:buFontTx/>
              <a:buNone/>
              <a:defRPr lang="zh-CN" altLang="en-US" sz="2800" b="1" i="0" u="none" baseline="0">
                <a:solidFill>
                  <a:srgbClr val="FF0000"/>
                </a:solidFill>
                <a:latin typeface="Times New Roman" pitchFamily="18" charset="0"/>
                <a:ea typeface="宋体" pitchFamily="2" charset="-122"/>
              </a:defRPr>
            </a:lvl5pPr>
          </a:lstStyle>
          <a:p>
            <a:pPr indent="483763">
              <a:lnSpc>
                <a:spcPct val="150000"/>
              </a:lnSpc>
            </a:pPr>
            <a:r>
              <a:rPr lang="en-US" altLang="zh-CN" sz="2539">
                <a:ln w="9525" cap="flat" cmpd="sng" algn="ctr">
                  <a:noFill/>
                  <a:prstDash val="solid"/>
                  <a:round/>
                  <a:headEnd type="none" w="med" len="med"/>
                  <a:tailEnd type="none" w="med" len="med"/>
                </a:ln>
                <a:sym typeface="Wingdings"/>
              </a:rPr>
              <a:t>      </a:t>
            </a:r>
            <a:r>
              <a:rPr sz="2539">
                <a:ln w="9525" cap="flat" cmpd="sng" algn="ctr">
                  <a:noFill/>
                  <a:prstDash val="solid"/>
                  <a:round/>
                  <a:headEnd type="none" w="med" len="med"/>
                  <a:tailEnd type="none" w="med" len="med"/>
                </a:ln>
                <a:ea typeface="楷体_GB2312" panose="02010609030101010101" pitchFamily="49" charset="-122"/>
                <a:sym typeface="Wingdings"/>
              </a:rPr>
              <a:t>由表及里，由浅入深，符合人们认识事物的规律，具有严密的逻辑性。</a:t>
            </a:r>
            <a:endParaRPr sz="2539">
              <a:ea typeface="楷体_GB2312" panose="02010609030101010101" pitchFamily="49" charset="-122"/>
            </a:endParaRPr>
          </a:p>
        </p:txBody>
      </p:sp>
      <p:sp>
        <p:nvSpPr>
          <p:cNvPr id="25620" name="矩形 26">
            <a:extLst>
              <a:ext uri="{FF2B5EF4-FFF2-40B4-BE49-F238E27FC236}">
                <a16:creationId xmlns="" xmlns:p14="http://schemas.microsoft.com/office/powerpoint/2010/main" xmlns:p15="http://schemas.microsoft.com/office/powerpoint/2012/main" xmlns:a16="http://schemas.microsoft.com/office/drawing/2014/main" id="{66841E66-627A-4D94-9859-EA6A71A9AFB0}"/>
              </a:ext>
            </a:extLst>
          </p:cNvPr>
          <p:cNvSpPr>
            <a:spLocks noChangeArrowheads="1"/>
          </p:cNvSpPr>
          <p:nvPr>
            <p:custDataLst>
              <p:tags r:id="rId19"/>
            </p:custDataLst>
          </p:nvPr>
        </p:nvSpPr>
        <p:spPr bwMode="auto">
          <a:xfrm>
            <a:off x="6605755" y="456118"/>
            <a:ext cx="3127779" cy="483081"/>
          </a:xfrm>
          <a:prstGeom prst="rect">
            <a:avLst/>
          </a:prstGeom>
          <a:solidFill>
            <a:schemeClr val="bg2"/>
          </a:solidFill>
          <a:ln>
            <a:noFill/>
          </a:ln>
          <a:extLst>
            <a:ext uri="{91240B29-F687-4F45-9708-019B960494DF}">
              <a14:hiddenLine xmlns="" xmlns:a14="http://schemas.microsoft.com/office/drawing/2010/main" w="9525" cap="flat" algn="ctr">
                <a:solidFill>
                  <a:srgbClr val="000000"/>
                </a:solidFill>
                <a:prstDash val="solid"/>
                <a:round/>
                <a:headEnd type="none" w="med" len="med"/>
                <a:tailEnd type="none" w="med" len="med"/>
              </a14:hiddenLine>
            </a:ext>
          </a:extLst>
        </p:spPr>
        <p:txBody>
          <a:bodyPr wrap="none">
            <a:spAutoFit/>
          </a:bodyPr>
          <a:lstStyle>
            <a:lvl1pPr eaLnBrk="0" hangingPunct="0">
              <a:defRPr sz="2800" b="1">
                <a:solidFill>
                  <a:srgbClr val="FF0000"/>
                </a:solidFill>
                <a:latin typeface="Times New Roman" pitchFamily="18" charset="0"/>
                <a:ea typeface="宋体" pitchFamily="2" charset="-122"/>
              </a:defRPr>
            </a:lvl1pPr>
            <a:lvl2pPr eaLnBrk="0" hangingPunct="0">
              <a:defRPr sz="2800" b="1">
                <a:solidFill>
                  <a:srgbClr val="FF0000"/>
                </a:solidFill>
                <a:latin typeface="Times New Roman" pitchFamily="18" charset="0"/>
                <a:ea typeface="宋体" pitchFamily="2" charset="-122"/>
              </a:defRPr>
            </a:lvl2pPr>
            <a:lvl3pPr eaLnBrk="0" hangingPunct="0">
              <a:defRPr sz="2800" b="1">
                <a:solidFill>
                  <a:srgbClr val="FF0000"/>
                </a:solidFill>
                <a:latin typeface="Times New Roman" pitchFamily="18" charset="0"/>
                <a:ea typeface="宋体" pitchFamily="2" charset="-122"/>
              </a:defRPr>
            </a:lvl3pPr>
            <a:lvl4pPr eaLnBrk="0" hangingPunct="0">
              <a:defRPr sz="2800" b="1">
                <a:solidFill>
                  <a:srgbClr val="FF0000"/>
                </a:solidFill>
                <a:latin typeface="Times New Roman" pitchFamily="18" charset="0"/>
                <a:ea typeface="宋体" pitchFamily="2" charset="-122"/>
              </a:defRPr>
            </a:lvl4pPr>
            <a:lvl5pPr eaLnBrk="0" hangingPunct="0">
              <a:defRPr sz="2800" b="1">
                <a:solidFill>
                  <a:srgbClr val="FF0000"/>
                </a:solidFill>
                <a:latin typeface="Times New Roman" pitchFamily="18" charset="0"/>
                <a:ea typeface="宋体" pitchFamily="2" charset="-122"/>
              </a:defRPr>
            </a:lvl5pPr>
            <a:lvl6pPr marL="2284413" indent="1588" defTabSz="912813" eaLnBrk="0" fontAlgn="base" hangingPunct="0">
              <a:spcBef>
                <a:spcPct val="0"/>
              </a:spcBef>
              <a:spcAft>
                <a:spcPct val="0"/>
              </a:spcAft>
              <a:buSzTx/>
              <a:defRPr sz="2800" b="1">
                <a:solidFill>
                  <a:srgbClr val="FF0000"/>
                </a:solidFill>
                <a:latin typeface="Times New Roman" pitchFamily="18" charset="0"/>
                <a:ea typeface="宋体" pitchFamily="2" charset="-122"/>
              </a:defRPr>
            </a:lvl6pPr>
            <a:lvl7pPr marL="2741613" indent="1588" defTabSz="912813" eaLnBrk="0" fontAlgn="base" hangingPunct="0">
              <a:spcBef>
                <a:spcPct val="0"/>
              </a:spcBef>
              <a:spcAft>
                <a:spcPct val="0"/>
              </a:spcAft>
              <a:buSzTx/>
              <a:defRPr sz="2800" b="1">
                <a:solidFill>
                  <a:srgbClr val="FF0000"/>
                </a:solidFill>
                <a:latin typeface="Times New Roman" pitchFamily="18" charset="0"/>
                <a:ea typeface="宋体" pitchFamily="2" charset="-122"/>
              </a:defRPr>
            </a:lvl7pPr>
            <a:lvl8pPr marL="3198813" indent="1588" defTabSz="912813" eaLnBrk="0" fontAlgn="base" hangingPunct="0">
              <a:spcBef>
                <a:spcPct val="0"/>
              </a:spcBef>
              <a:spcAft>
                <a:spcPct val="0"/>
              </a:spcAft>
              <a:buSzTx/>
              <a:defRPr sz="2800" b="1">
                <a:solidFill>
                  <a:srgbClr val="FF0000"/>
                </a:solidFill>
                <a:latin typeface="Times New Roman" pitchFamily="18" charset="0"/>
                <a:ea typeface="宋体" pitchFamily="2" charset="-122"/>
              </a:defRPr>
            </a:lvl8pPr>
            <a:lvl9pPr marL="3656013" indent="1588" defTabSz="912813" eaLnBrk="0" fontAlgn="base" hangingPunct="0">
              <a:spcBef>
                <a:spcPct val="0"/>
              </a:spcBef>
              <a:spcAft>
                <a:spcPct val="0"/>
              </a:spcAft>
              <a:buSzTx/>
              <a:defRPr sz="2800" b="1">
                <a:solidFill>
                  <a:srgbClr val="FF0000"/>
                </a:solidFill>
                <a:latin typeface="Times New Roman" pitchFamily="18" charset="0"/>
                <a:ea typeface="宋体" pitchFamily="2" charset="-122"/>
              </a:defRPr>
            </a:lvl9pPr>
          </a:lstStyle>
          <a:p>
            <a:r>
              <a:rPr lang="zh-CN" altLang="en-US" sz="2539">
                <a:latin typeface="黑体" pitchFamily="49" charset="-122"/>
                <a:ea typeface="黑体" panose="02010609060101010101" pitchFamily="49" charset="-122"/>
              </a:rPr>
              <a:t>八条罪状的逻辑顺序</a:t>
            </a:r>
          </a:p>
        </p:txBody>
      </p:sp>
      <p:cxnSp>
        <p:nvCxnSpPr>
          <p:cNvPr id="25621" name="直接箭头连接符 27">
            <a:extLst>
              <a:ext uri="{FF2B5EF4-FFF2-40B4-BE49-F238E27FC236}">
                <a16:creationId xmlns="" xmlns:p14="http://schemas.microsoft.com/office/powerpoint/2010/main" xmlns:p15="http://schemas.microsoft.com/office/powerpoint/2012/main" xmlns:a16="http://schemas.microsoft.com/office/drawing/2014/main" id="{5C0EAFD2-D389-4F3C-8700-86CDFFE87C03}"/>
              </a:ext>
            </a:extLst>
          </p:cNvPr>
          <p:cNvCxnSpPr>
            <a:cxnSpLocks noChangeArrowheads="1" noChangeShapeType="1"/>
          </p:cNvCxnSpPr>
          <p:nvPr>
            <p:custDataLst>
              <p:tags r:id="rId20"/>
            </p:custDataLst>
          </p:nvPr>
        </p:nvCxnSpPr>
        <p:spPr bwMode="auto">
          <a:xfrm>
            <a:off x="5134496" y="2479375"/>
            <a:ext cx="937207" cy="0"/>
          </a:xfrm>
          <a:prstGeom prst="straightConnector1">
            <a:avLst/>
          </a:prstGeom>
          <a:noFill/>
          <a:ln w="19050" cap="flat" algn="ctr">
            <a:solidFill>
              <a:srgbClr val="0070C0"/>
            </a:solidFill>
            <a:prstDash val="solid"/>
            <a:round/>
            <a:headEnd type="none" w="med" len="med"/>
            <a:tailEnd type="triangle" w="med" len="med"/>
          </a:ln>
          <a:extLst>
            <a:ext uri="{909E8E84-426E-40DD-AFC4-6F175D3DCCD1}">
              <a14:hiddenFill xmlns="" xmlns:a14="http://schemas.microsoft.com/office/drawing/2010/main">
                <a:noFill/>
              </a14:hiddenFill>
            </a:ext>
          </a:extLst>
        </p:spPr>
      </p:cxnSp>
      <p:cxnSp>
        <p:nvCxnSpPr>
          <p:cNvPr id="25622" name="直接箭头连接符 28">
            <a:extLst>
              <a:ext uri="{FF2B5EF4-FFF2-40B4-BE49-F238E27FC236}">
                <a16:creationId xmlns="" xmlns:p14="http://schemas.microsoft.com/office/powerpoint/2010/main" xmlns:p15="http://schemas.microsoft.com/office/powerpoint/2012/main" xmlns:a16="http://schemas.microsoft.com/office/drawing/2014/main" id="{E1D3350A-E8A6-4C83-A16D-74DD18EC55DD}"/>
              </a:ext>
            </a:extLst>
          </p:cNvPr>
          <p:cNvCxnSpPr>
            <a:cxnSpLocks noChangeArrowheads="1" noChangeShapeType="1"/>
          </p:cNvCxnSpPr>
          <p:nvPr>
            <p:custDataLst>
              <p:tags r:id="rId21"/>
            </p:custDataLst>
          </p:nvPr>
        </p:nvCxnSpPr>
        <p:spPr bwMode="auto">
          <a:xfrm>
            <a:off x="5065632" y="2932558"/>
            <a:ext cx="937207" cy="0"/>
          </a:xfrm>
          <a:prstGeom prst="straightConnector1">
            <a:avLst/>
          </a:prstGeom>
          <a:noFill/>
          <a:ln w="19050" cap="flat" algn="ctr">
            <a:solidFill>
              <a:srgbClr val="0070C0"/>
            </a:solidFill>
            <a:prstDash val="solid"/>
            <a:round/>
            <a:headEnd type="none" w="med" len="med"/>
            <a:tailEnd type="triangle" w="med" len="med"/>
          </a:ln>
          <a:extLst>
            <a:ext uri="{909E8E84-426E-40DD-AFC4-6F175D3DCCD1}">
              <a14:hiddenFill xmlns="" xmlns:a14="http://schemas.microsoft.com/office/drawing/2010/main">
                <a:noFill/>
              </a14:hiddenFill>
            </a:ext>
          </a:extLst>
        </p:spPr>
      </p:cxnSp>
      <p:cxnSp>
        <p:nvCxnSpPr>
          <p:cNvPr id="25623" name="直接箭头连接符 29">
            <a:extLst>
              <a:ext uri="{FF2B5EF4-FFF2-40B4-BE49-F238E27FC236}">
                <a16:creationId xmlns="" xmlns:p14="http://schemas.microsoft.com/office/powerpoint/2010/main" xmlns:p15="http://schemas.microsoft.com/office/powerpoint/2012/main" xmlns:a16="http://schemas.microsoft.com/office/drawing/2014/main" id="{F1A6908B-5018-4F0B-8D83-1E577EA154F1}"/>
              </a:ext>
            </a:extLst>
          </p:cNvPr>
          <p:cNvCxnSpPr>
            <a:cxnSpLocks noChangeArrowheads="1" noChangeShapeType="1"/>
          </p:cNvCxnSpPr>
          <p:nvPr>
            <p:custDataLst>
              <p:tags r:id="rId22"/>
            </p:custDataLst>
          </p:nvPr>
        </p:nvCxnSpPr>
        <p:spPr bwMode="auto">
          <a:xfrm>
            <a:off x="5075711" y="3429000"/>
            <a:ext cx="937207" cy="0"/>
          </a:xfrm>
          <a:prstGeom prst="straightConnector1">
            <a:avLst/>
          </a:prstGeom>
          <a:noFill/>
          <a:ln w="19050" cap="flat" algn="ctr">
            <a:solidFill>
              <a:srgbClr val="0070C0"/>
            </a:solidFill>
            <a:prstDash val="solid"/>
            <a:round/>
            <a:headEnd type="none" w="med" len="med"/>
            <a:tailEnd type="triangle" w="med" len="med"/>
          </a:ln>
          <a:extLst>
            <a:ext uri="{909E8E84-426E-40DD-AFC4-6F175D3DCCD1}">
              <a14:hiddenFill xmlns="" xmlns:a14="http://schemas.microsoft.com/office/drawing/2010/main">
                <a:noFill/>
              </a14:hiddenFill>
            </a:ext>
          </a:extLst>
        </p:spPr>
      </p:cxnSp>
      <p:cxnSp>
        <p:nvCxnSpPr>
          <p:cNvPr id="25624" name="直接箭头连接符 30">
            <a:extLst>
              <a:ext uri="{FF2B5EF4-FFF2-40B4-BE49-F238E27FC236}">
                <a16:creationId xmlns="" xmlns:p14="http://schemas.microsoft.com/office/powerpoint/2010/main" xmlns:p15="http://schemas.microsoft.com/office/powerpoint/2012/main" xmlns:a16="http://schemas.microsoft.com/office/drawing/2014/main" id="{92BCB9CC-3AE5-4ECD-88E9-DA11DFE317A5}"/>
              </a:ext>
            </a:extLst>
          </p:cNvPr>
          <p:cNvCxnSpPr>
            <a:cxnSpLocks noChangeArrowheads="1" noChangeShapeType="1"/>
          </p:cNvCxnSpPr>
          <p:nvPr>
            <p:custDataLst>
              <p:tags r:id="rId23"/>
            </p:custDataLst>
          </p:nvPr>
        </p:nvCxnSpPr>
        <p:spPr bwMode="auto">
          <a:xfrm>
            <a:off x="5040439" y="3859030"/>
            <a:ext cx="937207" cy="0"/>
          </a:xfrm>
          <a:prstGeom prst="straightConnector1">
            <a:avLst/>
          </a:prstGeom>
          <a:noFill/>
          <a:ln w="19050" cap="flat" algn="ctr">
            <a:solidFill>
              <a:srgbClr val="0070C0"/>
            </a:solidFill>
            <a:prstDash val="solid"/>
            <a:round/>
            <a:headEnd type="none" w="med" len="med"/>
            <a:tailEnd type="triangle" w="med" len="med"/>
          </a:ln>
          <a:extLst>
            <a:ext uri="{909E8E84-426E-40DD-AFC4-6F175D3DCCD1}">
              <a14:hiddenFill xmlns="" xmlns:a14="http://schemas.microsoft.com/office/drawing/2010/main">
                <a:noFill/>
              </a14:hiddenFill>
            </a:ext>
          </a:extLst>
        </p:spPr>
      </p:cxnSp>
      <p:cxnSp>
        <p:nvCxnSpPr>
          <p:cNvPr id="25625" name="直接箭头连接符 31">
            <a:extLst>
              <a:ext uri="{FF2B5EF4-FFF2-40B4-BE49-F238E27FC236}">
                <a16:creationId xmlns="" xmlns:p14="http://schemas.microsoft.com/office/powerpoint/2010/main" xmlns:p15="http://schemas.microsoft.com/office/powerpoint/2012/main" xmlns:a16="http://schemas.microsoft.com/office/drawing/2014/main" id="{4A1B4EBB-79FA-49A4-89CD-757923EA7BED}"/>
              </a:ext>
            </a:extLst>
          </p:cNvPr>
          <p:cNvCxnSpPr>
            <a:cxnSpLocks noChangeArrowheads="1" noChangeShapeType="1"/>
          </p:cNvCxnSpPr>
          <p:nvPr>
            <p:custDataLst>
              <p:tags r:id="rId24"/>
            </p:custDataLst>
          </p:nvPr>
        </p:nvCxnSpPr>
        <p:spPr bwMode="auto">
          <a:xfrm>
            <a:off x="5065633" y="4484830"/>
            <a:ext cx="937207" cy="0"/>
          </a:xfrm>
          <a:prstGeom prst="straightConnector1">
            <a:avLst/>
          </a:prstGeom>
          <a:noFill/>
          <a:ln w="19050" cap="flat" algn="ctr">
            <a:solidFill>
              <a:srgbClr val="0070C0"/>
            </a:solidFill>
            <a:prstDash val="solid"/>
            <a:round/>
            <a:headEnd type="none" w="med" len="med"/>
            <a:tailEnd type="triangle" w="med" len="med"/>
          </a:ln>
          <a:extLst>
            <a:ext uri="{909E8E84-426E-40DD-AFC4-6F175D3DCCD1}">
              <a14:hiddenFill xmlns="" xmlns:a14="http://schemas.microsoft.com/office/drawing/2010/main">
                <a:noFill/>
              </a14:hiddenFill>
            </a:ext>
          </a:extLst>
        </p:spPr>
      </p:cxnSp>
      <p:cxnSp>
        <p:nvCxnSpPr>
          <p:cNvPr id="25626" name="直接箭头连接符 32">
            <a:extLst>
              <a:ext uri="{FF2B5EF4-FFF2-40B4-BE49-F238E27FC236}">
                <a16:creationId xmlns="" xmlns:p14="http://schemas.microsoft.com/office/powerpoint/2010/main" xmlns:p15="http://schemas.microsoft.com/office/powerpoint/2012/main" xmlns:a16="http://schemas.microsoft.com/office/drawing/2014/main" id="{18881080-B2DB-48E7-9A6C-6D47FFD38A84}"/>
              </a:ext>
            </a:extLst>
          </p:cNvPr>
          <p:cNvCxnSpPr>
            <a:cxnSpLocks noChangeArrowheads="1" noChangeShapeType="1"/>
          </p:cNvCxnSpPr>
          <p:nvPr>
            <p:custDataLst>
              <p:tags r:id="rId25"/>
            </p:custDataLst>
          </p:nvPr>
        </p:nvCxnSpPr>
        <p:spPr bwMode="auto">
          <a:xfrm>
            <a:off x="5065633" y="4953535"/>
            <a:ext cx="937207" cy="0"/>
          </a:xfrm>
          <a:prstGeom prst="straightConnector1">
            <a:avLst/>
          </a:prstGeom>
          <a:noFill/>
          <a:ln w="19050" cap="flat" algn="ctr">
            <a:solidFill>
              <a:srgbClr val="0070C0"/>
            </a:solidFill>
            <a:prstDash val="solid"/>
            <a:round/>
            <a:headEnd type="none" w="med" len="med"/>
            <a:tailEnd type="triangle" w="med" len="med"/>
          </a:ln>
          <a:extLst>
            <a:ext uri="{909E8E84-426E-40DD-AFC4-6F175D3DCCD1}">
              <a14:hiddenFill xmlns="" xmlns:a14="http://schemas.microsoft.com/office/drawing/2010/main">
                <a:noFill/>
              </a14:hiddenFill>
            </a:ext>
          </a:extLst>
        </p:spPr>
      </p:cxnSp>
      <p:cxnSp>
        <p:nvCxnSpPr>
          <p:cNvPr id="25627" name="直接箭头连接符 33">
            <a:extLst>
              <a:ext uri="{FF2B5EF4-FFF2-40B4-BE49-F238E27FC236}">
                <a16:creationId xmlns="" xmlns:p14="http://schemas.microsoft.com/office/powerpoint/2010/main" xmlns:p15="http://schemas.microsoft.com/office/powerpoint/2012/main" xmlns:a16="http://schemas.microsoft.com/office/drawing/2014/main" id="{3CF9DAC3-F407-46E0-8545-78AE1F81A1BE}"/>
              </a:ext>
            </a:extLst>
          </p:cNvPr>
          <p:cNvCxnSpPr>
            <a:cxnSpLocks noChangeArrowheads="1" noChangeShapeType="1"/>
          </p:cNvCxnSpPr>
          <p:nvPr>
            <p:custDataLst>
              <p:tags r:id="rId26"/>
            </p:custDataLst>
          </p:nvPr>
        </p:nvCxnSpPr>
        <p:spPr bwMode="auto">
          <a:xfrm>
            <a:off x="5040439" y="5513634"/>
            <a:ext cx="937207" cy="0"/>
          </a:xfrm>
          <a:prstGeom prst="straightConnector1">
            <a:avLst/>
          </a:prstGeom>
          <a:noFill/>
          <a:ln w="19050" cap="flat" algn="ctr">
            <a:solidFill>
              <a:srgbClr val="0070C0"/>
            </a:solidFill>
            <a:prstDash val="solid"/>
            <a:round/>
            <a:headEnd type="none" w="med" len="med"/>
            <a:tailEnd type="triangle" w="med" len="med"/>
          </a:ln>
          <a:extLst>
            <a:ext uri="{909E8E84-426E-40DD-AFC4-6F175D3DCCD1}">
              <a14:hiddenFill xmlns="" xmlns:a14="http://schemas.microsoft.com/office/drawing/2010/main">
                <a:noFill/>
              </a14:hiddenFill>
            </a:ext>
          </a:extLst>
        </p:spPr>
      </p:cxnSp>
      <p:cxnSp>
        <p:nvCxnSpPr>
          <p:cNvPr id="25628" name="直接箭头连接符 34">
            <a:extLst>
              <a:ext uri="{FF2B5EF4-FFF2-40B4-BE49-F238E27FC236}">
                <a16:creationId xmlns="" xmlns:p14="http://schemas.microsoft.com/office/powerpoint/2010/main" xmlns:p15="http://schemas.microsoft.com/office/powerpoint/2012/main" xmlns:a16="http://schemas.microsoft.com/office/drawing/2014/main" id="{A96888CC-1FF2-4E9A-8E4C-E6FC80DEB878}"/>
              </a:ext>
            </a:extLst>
          </p:cNvPr>
          <p:cNvCxnSpPr>
            <a:cxnSpLocks noChangeArrowheads="1" noChangeShapeType="1"/>
          </p:cNvCxnSpPr>
          <p:nvPr>
            <p:custDataLst>
              <p:tags r:id="rId27"/>
            </p:custDataLst>
          </p:nvPr>
        </p:nvCxnSpPr>
        <p:spPr bwMode="auto">
          <a:xfrm>
            <a:off x="5040439" y="6052851"/>
            <a:ext cx="937207" cy="0"/>
          </a:xfrm>
          <a:prstGeom prst="straightConnector1">
            <a:avLst/>
          </a:prstGeom>
          <a:noFill/>
          <a:ln w="19050" cap="flat" algn="ctr">
            <a:solidFill>
              <a:srgbClr val="0070C0"/>
            </a:solidFill>
            <a:prstDash val="solid"/>
            <a:round/>
            <a:headEnd type="none" w="med" len="med"/>
            <a:tailEnd type="triangle" w="med" len="med"/>
          </a:ln>
          <a:extLst>
            <a:ext uri="{909E8E84-426E-40DD-AFC4-6F175D3DCCD1}">
              <a14:hiddenFill xmlns="" xmlns:a14="http://schemas.microsoft.com/office/drawing/2010/main">
                <a:noFill/>
              </a14:hiddenFill>
            </a:ext>
          </a:extLst>
        </p:spPr>
      </p:cxnSp>
      <p:sp>
        <p:nvSpPr>
          <p:cNvPr id="25629" name="AutoShape 13">
            <a:extLst>
              <a:ext uri="{FF2B5EF4-FFF2-40B4-BE49-F238E27FC236}">
                <a16:creationId xmlns="" xmlns:p14="http://schemas.microsoft.com/office/powerpoint/2010/main" xmlns:p15="http://schemas.microsoft.com/office/powerpoint/2012/main" xmlns:a16="http://schemas.microsoft.com/office/drawing/2014/main" id="{98579E3D-0A48-4875-9A17-4B0131E4DB76}"/>
              </a:ext>
            </a:extLst>
          </p:cNvPr>
          <p:cNvSpPr>
            <a:spLocks noChangeArrowheads="1"/>
          </p:cNvSpPr>
          <p:nvPr>
            <p:custDataLst>
              <p:tags r:id="rId28"/>
            </p:custDataLst>
          </p:nvPr>
        </p:nvSpPr>
        <p:spPr bwMode="auto">
          <a:xfrm>
            <a:off x="7405284" y="3789268"/>
            <a:ext cx="141086" cy="729034"/>
          </a:xfrm>
          <a:prstGeom prst="rightBrace">
            <a:avLst>
              <a:gd name="adj1" fmla="val 58316"/>
              <a:gd name="adj2" fmla="val 50000"/>
            </a:avLst>
          </a:prstGeom>
          <a:noFill/>
          <a:ln w="19050" algn="ctr">
            <a:solidFill>
              <a:srgbClr val="0070C0"/>
            </a:solidFill>
            <a:round/>
          </a:ln>
          <a:extLst>
            <a:ext uri="{909E8E84-426E-40DD-AFC4-6F175D3DCCD1}">
              <a14:hiddenFill xmlns="" xmlns:a14="http://schemas.microsoft.com/office/drawing/2010/main">
                <a:solidFill>
                  <a:srgbClr val="FFFFFF"/>
                </a:solidFill>
              </a14:hiddenFill>
            </a:ext>
          </a:extLst>
        </p:spPr>
        <p:txBody>
          <a:bodyPr wrap="none" anchor="ctr"/>
          <a:lstStyle>
            <a:lvl1pPr eaLnBrk="0" hangingPunct="0">
              <a:defRPr sz="2800" b="1">
                <a:solidFill>
                  <a:srgbClr val="FF0000"/>
                </a:solidFill>
                <a:latin typeface="Times New Roman" pitchFamily="18" charset="0"/>
                <a:ea typeface="宋体" pitchFamily="2" charset="-122"/>
              </a:defRPr>
            </a:lvl1pPr>
            <a:lvl2pPr eaLnBrk="0" hangingPunct="0">
              <a:defRPr sz="2800" b="1">
                <a:solidFill>
                  <a:srgbClr val="FF0000"/>
                </a:solidFill>
                <a:latin typeface="Times New Roman" pitchFamily="18" charset="0"/>
                <a:ea typeface="宋体" pitchFamily="2" charset="-122"/>
              </a:defRPr>
            </a:lvl2pPr>
            <a:lvl3pPr eaLnBrk="0" hangingPunct="0">
              <a:defRPr sz="2800" b="1">
                <a:solidFill>
                  <a:srgbClr val="FF0000"/>
                </a:solidFill>
                <a:latin typeface="Times New Roman" pitchFamily="18" charset="0"/>
                <a:ea typeface="宋体" pitchFamily="2" charset="-122"/>
              </a:defRPr>
            </a:lvl3pPr>
            <a:lvl4pPr eaLnBrk="0" hangingPunct="0">
              <a:defRPr sz="2800" b="1">
                <a:solidFill>
                  <a:srgbClr val="FF0000"/>
                </a:solidFill>
                <a:latin typeface="Times New Roman" pitchFamily="18" charset="0"/>
                <a:ea typeface="宋体" pitchFamily="2" charset="-122"/>
              </a:defRPr>
            </a:lvl4pPr>
            <a:lvl5pPr eaLnBrk="0" hangingPunct="0">
              <a:defRPr sz="2800" b="1">
                <a:solidFill>
                  <a:srgbClr val="FF0000"/>
                </a:solidFill>
                <a:latin typeface="Times New Roman" pitchFamily="18" charset="0"/>
                <a:ea typeface="宋体" pitchFamily="2" charset="-122"/>
              </a:defRPr>
            </a:lvl5pPr>
            <a:lvl6pPr marL="2284413" indent="1588" defTabSz="912813" eaLnBrk="0" fontAlgn="base" hangingPunct="0">
              <a:spcBef>
                <a:spcPct val="0"/>
              </a:spcBef>
              <a:spcAft>
                <a:spcPct val="0"/>
              </a:spcAft>
              <a:buSzTx/>
              <a:defRPr sz="2800" b="1">
                <a:solidFill>
                  <a:srgbClr val="FF0000"/>
                </a:solidFill>
                <a:latin typeface="Times New Roman" pitchFamily="18" charset="0"/>
                <a:ea typeface="宋体" pitchFamily="2" charset="-122"/>
              </a:defRPr>
            </a:lvl6pPr>
            <a:lvl7pPr marL="2741613" indent="1588" defTabSz="912813" eaLnBrk="0" fontAlgn="base" hangingPunct="0">
              <a:spcBef>
                <a:spcPct val="0"/>
              </a:spcBef>
              <a:spcAft>
                <a:spcPct val="0"/>
              </a:spcAft>
              <a:buSzTx/>
              <a:defRPr sz="2800" b="1">
                <a:solidFill>
                  <a:srgbClr val="FF0000"/>
                </a:solidFill>
                <a:latin typeface="Times New Roman" pitchFamily="18" charset="0"/>
                <a:ea typeface="宋体" pitchFamily="2" charset="-122"/>
              </a:defRPr>
            </a:lvl7pPr>
            <a:lvl8pPr marL="3198813" indent="1588" defTabSz="912813" eaLnBrk="0" fontAlgn="base" hangingPunct="0">
              <a:spcBef>
                <a:spcPct val="0"/>
              </a:spcBef>
              <a:spcAft>
                <a:spcPct val="0"/>
              </a:spcAft>
              <a:buSzTx/>
              <a:defRPr sz="2800" b="1">
                <a:solidFill>
                  <a:srgbClr val="FF0000"/>
                </a:solidFill>
                <a:latin typeface="Times New Roman" pitchFamily="18" charset="0"/>
                <a:ea typeface="宋体" pitchFamily="2" charset="-122"/>
              </a:defRPr>
            </a:lvl8pPr>
            <a:lvl9pPr marL="3656013" indent="1588" defTabSz="912813" eaLnBrk="0" fontAlgn="base" hangingPunct="0">
              <a:spcBef>
                <a:spcPct val="0"/>
              </a:spcBef>
              <a:spcAft>
                <a:spcPct val="0"/>
              </a:spcAft>
              <a:buSzTx/>
              <a:defRPr sz="2800" b="1">
                <a:solidFill>
                  <a:srgbClr val="FF0000"/>
                </a:solidFill>
                <a:latin typeface="Times New Roman" pitchFamily="18" charset="0"/>
                <a:ea typeface="宋体" pitchFamily="2" charset="-122"/>
              </a:defRPr>
            </a:lvl9pPr>
          </a:lstStyle>
          <a:p>
            <a:endParaRPr lang="zh-CN" altLang="en-US" sz="2751" b="0">
              <a:latin typeface="黑体" pitchFamily="49" charset="-122"/>
              <a:ea typeface="黑体" panose="02010609060101010101" pitchFamily="49" charset="-122"/>
            </a:endParaRPr>
          </a:p>
        </p:txBody>
      </p:sp>
      <p:sp>
        <p:nvSpPr>
          <p:cNvPr id="25630" name="AutoShape 13">
            <a:extLst>
              <a:ext uri="{FF2B5EF4-FFF2-40B4-BE49-F238E27FC236}">
                <a16:creationId xmlns="" xmlns:p14="http://schemas.microsoft.com/office/powerpoint/2010/main" xmlns:p15="http://schemas.microsoft.com/office/powerpoint/2012/main" xmlns:a16="http://schemas.microsoft.com/office/drawing/2014/main" id="{0EDE2891-84D7-4EAE-8D0B-E2BE4048CD59}"/>
              </a:ext>
            </a:extLst>
          </p:cNvPr>
          <p:cNvSpPr>
            <a:spLocks noChangeArrowheads="1"/>
          </p:cNvSpPr>
          <p:nvPr>
            <p:custDataLst>
              <p:tags r:id="rId29"/>
            </p:custDataLst>
          </p:nvPr>
        </p:nvSpPr>
        <p:spPr bwMode="auto">
          <a:xfrm>
            <a:off x="6012908" y="5498532"/>
            <a:ext cx="117571" cy="554335"/>
          </a:xfrm>
          <a:prstGeom prst="rightBrace">
            <a:avLst>
              <a:gd name="adj1" fmla="val 58317"/>
              <a:gd name="adj2" fmla="val 50000"/>
            </a:avLst>
          </a:prstGeom>
          <a:noFill/>
          <a:ln w="19050" algn="ctr">
            <a:solidFill>
              <a:srgbClr val="0070C0"/>
            </a:solidFill>
            <a:round/>
          </a:ln>
          <a:extLst>
            <a:ext uri="{909E8E84-426E-40DD-AFC4-6F175D3DCCD1}">
              <a14:hiddenFill xmlns="" xmlns:a14="http://schemas.microsoft.com/office/drawing/2010/main">
                <a:solidFill>
                  <a:srgbClr val="FFFFFF"/>
                </a:solidFill>
              </a14:hiddenFill>
            </a:ext>
          </a:extLst>
        </p:spPr>
        <p:txBody>
          <a:bodyPr wrap="none" anchor="ctr"/>
          <a:lstStyle>
            <a:lvl1pPr eaLnBrk="0" hangingPunct="0">
              <a:defRPr sz="2800" b="1">
                <a:solidFill>
                  <a:srgbClr val="FF0000"/>
                </a:solidFill>
                <a:latin typeface="Times New Roman" pitchFamily="18" charset="0"/>
                <a:ea typeface="宋体" pitchFamily="2" charset="-122"/>
              </a:defRPr>
            </a:lvl1pPr>
            <a:lvl2pPr eaLnBrk="0" hangingPunct="0">
              <a:defRPr sz="2800" b="1">
                <a:solidFill>
                  <a:srgbClr val="FF0000"/>
                </a:solidFill>
                <a:latin typeface="Times New Roman" pitchFamily="18" charset="0"/>
                <a:ea typeface="宋体" pitchFamily="2" charset="-122"/>
              </a:defRPr>
            </a:lvl2pPr>
            <a:lvl3pPr eaLnBrk="0" hangingPunct="0">
              <a:defRPr sz="2800" b="1">
                <a:solidFill>
                  <a:srgbClr val="FF0000"/>
                </a:solidFill>
                <a:latin typeface="Times New Roman" pitchFamily="18" charset="0"/>
                <a:ea typeface="宋体" pitchFamily="2" charset="-122"/>
              </a:defRPr>
            </a:lvl3pPr>
            <a:lvl4pPr eaLnBrk="0" hangingPunct="0">
              <a:defRPr sz="2800" b="1">
                <a:solidFill>
                  <a:srgbClr val="FF0000"/>
                </a:solidFill>
                <a:latin typeface="Times New Roman" pitchFamily="18" charset="0"/>
                <a:ea typeface="宋体" pitchFamily="2" charset="-122"/>
              </a:defRPr>
            </a:lvl4pPr>
            <a:lvl5pPr eaLnBrk="0" hangingPunct="0">
              <a:defRPr sz="2800" b="1">
                <a:solidFill>
                  <a:srgbClr val="FF0000"/>
                </a:solidFill>
                <a:latin typeface="Times New Roman" pitchFamily="18" charset="0"/>
                <a:ea typeface="宋体" pitchFamily="2" charset="-122"/>
              </a:defRPr>
            </a:lvl5pPr>
            <a:lvl6pPr marL="2284413" indent="1588" defTabSz="912813" eaLnBrk="0" fontAlgn="base" hangingPunct="0">
              <a:spcBef>
                <a:spcPct val="0"/>
              </a:spcBef>
              <a:spcAft>
                <a:spcPct val="0"/>
              </a:spcAft>
              <a:buSzTx/>
              <a:defRPr sz="2800" b="1">
                <a:solidFill>
                  <a:srgbClr val="FF0000"/>
                </a:solidFill>
                <a:latin typeface="Times New Roman" pitchFamily="18" charset="0"/>
                <a:ea typeface="宋体" pitchFamily="2" charset="-122"/>
              </a:defRPr>
            </a:lvl6pPr>
            <a:lvl7pPr marL="2741613" indent="1588" defTabSz="912813" eaLnBrk="0" fontAlgn="base" hangingPunct="0">
              <a:spcBef>
                <a:spcPct val="0"/>
              </a:spcBef>
              <a:spcAft>
                <a:spcPct val="0"/>
              </a:spcAft>
              <a:buSzTx/>
              <a:defRPr sz="2800" b="1">
                <a:solidFill>
                  <a:srgbClr val="FF0000"/>
                </a:solidFill>
                <a:latin typeface="Times New Roman" pitchFamily="18" charset="0"/>
                <a:ea typeface="宋体" pitchFamily="2" charset="-122"/>
              </a:defRPr>
            </a:lvl7pPr>
            <a:lvl8pPr marL="3198813" indent="1588" defTabSz="912813" eaLnBrk="0" fontAlgn="base" hangingPunct="0">
              <a:spcBef>
                <a:spcPct val="0"/>
              </a:spcBef>
              <a:spcAft>
                <a:spcPct val="0"/>
              </a:spcAft>
              <a:buSzTx/>
              <a:defRPr sz="2800" b="1">
                <a:solidFill>
                  <a:srgbClr val="FF0000"/>
                </a:solidFill>
                <a:latin typeface="Times New Roman" pitchFamily="18" charset="0"/>
                <a:ea typeface="宋体" pitchFamily="2" charset="-122"/>
              </a:defRPr>
            </a:lvl8pPr>
            <a:lvl9pPr marL="3656013" indent="1588" defTabSz="912813" eaLnBrk="0" fontAlgn="base" hangingPunct="0">
              <a:spcBef>
                <a:spcPct val="0"/>
              </a:spcBef>
              <a:spcAft>
                <a:spcPct val="0"/>
              </a:spcAft>
              <a:buSzTx/>
              <a:defRPr sz="2800" b="1">
                <a:solidFill>
                  <a:srgbClr val="FF0000"/>
                </a:solidFill>
                <a:latin typeface="Times New Roman" pitchFamily="18" charset="0"/>
                <a:ea typeface="宋体" pitchFamily="2" charset="-122"/>
              </a:defRPr>
            </a:lvl9pPr>
          </a:lstStyle>
          <a:p>
            <a:endParaRPr lang="zh-CN" altLang="en-US" sz="2751" b="0">
              <a:latin typeface="黑体" pitchFamily="49" charset="-122"/>
              <a:ea typeface="黑体" panose="02010609060101010101" pitchFamily="49" charset="-122"/>
            </a:endParaRPr>
          </a:p>
        </p:txBody>
      </p:sp>
      <p:sp>
        <p:nvSpPr>
          <p:cNvPr id="25631" name="AutoShape 13">
            <a:extLst>
              <a:ext uri="{FF2B5EF4-FFF2-40B4-BE49-F238E27FC236}">
                <a16:creationId xmlns="" xmlns:p14="http://schemas.microsoft.com/office/powerpoint/2010/main" xmlns:p15="http://schemas.microsoft.com/office/powerpoint/2012/main" xmlns:a16="http://schemas.microsoft.com/office/drawing/2014/main" id="{4D3C4BE0-9EA9-4526-B807-294F6E595737}"/>
              </a:ext>
            </a:extLst>
          </p:cNvPr>
          <p:cNvSpPr>
            <a:spLocks noChangeArrowheads="1"/>
          </p:cNvSpPr>
          <p:nvPr>
            <p:custDataLst>
              <p:tags r:id="rId30"/>
            </p:custDataLst>
          </p:nvPr>
        </p:nvSpPr>
        <p:spPr bwMode="auto">
          <a:xfrm>
            <a:off x="9318327" y="2834367"/>
            <a:ext cx="164600" cy="1123787"/>
          </a:xfrm>
          <a:prstGeom prst="rightBrace">
            <a:avLst>
              <a:gd name="adj1" fmla="val 58310"/>
              <a:gd name="adj2" fmla="val 50000"/>
            </a:avLst>
          </a:prstGeom>
          <a:noFill/>
          <a:ln w="19050" algn="ctr">
            <a:solidFill>
              <a:srgbClr val="0070C0"/>
            </a:solidFill>
            <a:round/>
          </a:ln>
          <a:extLst>
            <a:ext uri="{909E8E84-426E-40DD-AFC4-6F175D3DCCD1}">
              <a14:hiddenFill xmlns="" xmlns:a14="http://schemas.microsoft.com/office/drawing/2010/main">
                <a:solidFill>
                  <a:srgbClr val="FFFFFF"/>
                </a:solidFill>
              </a14:hiddenFill>
            </a:ext>
          </a:extLst>
        </p:spPr>
        <p:txBody>
          <a:bodyPr wrap="none" anchor="ctr"/>
          <a:lstStyle>
            <a:lvl1pPr eaLnBrk="0" hangingPunct="0">
              <a:defRPr sz="2800" b="1">
                <a:solidFill>
                  <a:srgbClr val="FF0000"/>
                </a:solidFill>
                <a:latin typeface="Times New Roman" pitchFamily="18" charset="0"/>
                <a:ea typeface="宋体" pitchFamily="2" charset="-122"/>
              </a:defRPr>
            </a:lvl1pPr>
            <a:lvl2pPr eaLnBrk="0" hangingPunct="0">
              <a:defRPr sz="2800" b="1">
                <a:solidFill>
                  <a:srgbClr val="FF0000"/>
                </a:solidFill>
                <a:latin typeface="Times New Roman" pitchFamily="18" charset="0"/>
                <a:ea typeface="宋体" pitchFamily="2" charset="-122"/>
              </a:defRPr>
            </a:lvl2pPr>
            <a:lvl3pPr eaLnBrk="0" hangingPunct="0">
              <a:defRPr sz="2800" b="1">
                <a:solidFill>
                  <a:srgbClr val="FF0000"/>
                </a:solidFill>
                <a:latin typeface="Times New Roman" pitchFamily="18" charset="0"/>
                <a:ea typeface="宋体" pitchFamily="2" charset="-122"/>
              </a:defRPr>
            </a:lvl3pPr>
            <a:lvl4pPr eaLnBrk="0" hangingPunct="0">
              <a:defRPr sz="2800" b="1">
                <a:solidFill>
                  <a:srgbClr val="FF0000"/>
                </a:solidFill>
                <a:latin typeface="Times New Roman" pitchFamily="18" charset="0"/>
                <a:ea typeface="宋体" pitchFamily="2" charset="-122"/>
              </a:defRPr>
            </a:lvl4pPr>
            <a:lvl5pPr eaLnBrk="0" hangingPunct="0">
              <a:defRPr sz="2800" b="1">
                <a:solidFill>
                  <a:srgbClr val="FF0000"/>
                </a:solidFill>
                <a:latin typeface="Times New Roman" pitchFamily="18" charset="0"/>
                <a:ea typeface="宋体" pitchFamily="2" charset="-122"/>
              </a:defRPr>
            </a:lvl5pPr>
            <a:lvl6pPr marL="2284413" indent="1588" defTabSz="912813" eaLnBrk="0" fontAlgn="base" hangingPunct="0">
              <a:spcBef>
                <a:spcPct val="0"/>
              </a:spcBef>
              <a:spcAft>
                <a:spcPct val="0"/>
              </a:spcAft>
              <a:buSzTx/>
              <a:defRPr sz="2800" b="1">
                <a:solidFill>
                  <a:srgbClr val="FF0000"/>
                </a:solidFill>
                <a:latin typeface="Times New Roman" pitchFamily="18" charset="0"/>
                <a:ea typeface="宋体" pitchFamily="2" charset="-122"/>
              </a:defRPr>
            </a:lvl6pPr>
            <a:lvl7pPr marL="2741613" indent="1588" defTabSz="912813" eaLnBrk="0" fontAlgn="base" hangingPunct="0">
              <a:spcBef>
                <a:spcPct val="0"/>
              </a:spcBef>
              <a:spcAft>
                <a:spcPct val="0"/>
              </a:spcAft>
              <a:buSzTx/>
              <a:defRPr sz="2800" b="1">
                <a:solidFill>
                  <a:srgbClr val="FF0000"/>
                </a:solidFill>
                <a:latin typeface="Times New Roman" pitchFamily="18" charset="0"/>
                <a:ea typeface="宋体" pitchFamily="2" charset="-122"/>
              </a:defRPr>
            </a:lvl7pPr>
            <a:lvl8pPr marL="3198813" indent="1588" defTabSz="912813" eaLnBrk="0" fontAlgn="base" hangingPunct="0">
              <a:spcBef>
                <a:spcPct val="0"/>
              </a:spcBef>
              <a:spcAft>
                <a:spcPct val="0"/>
              </a:spcAft>
              <a:buSzTx/>
              <a:defRPr sz="2800" b="1">
                <a:solidFill>
                  <a:srgbClr val="FF0000"/>
                </a:solidFill>
                <a:latin typeface="Times New Roman" pitchFamily="18" charset="0"/>
                <a:ea typeface="宋体" pitchFamily="2" charset="-122"/>
              </a:defRPr>
            </a:lvl8pPr>
            <a:lvl9pPr marL="3656013" indent="1588" defTabSz="912813" eaLnBrk="0" fontAlgn="base" hangingPunct="0">
              <a:spcBef>
                <a:spcPct val="0"/>
              </a:spcBef>
              <a:spcAft>
                <a:spcPct val="0"/>
              </a:spcAft>
              <a:buSzTx/>
              <a:defRPr sz="2800" b="1">
                <a:solidFill>
                  <a:srgbClr val="FF0000"/>
                </a:solidFill>
                <a:latin typeface="Times New Roman" pitchFamily="18" charset="0"/>
                <a:ea typeface="宋体" pitchFamily="2" charset="-122"/>
              </a:defRPr>
            </a:lvl9pPr>
          </a:lstStyle>
          <a:p>
            <a:endParaRPr lang="zh-CN" altLang="en-US" sz="2751" b="0">
              <a:latin typeface="黑体" pitchFamily="49" charset="-122"/>
              <a:ea typeface="黑体" panose="02010609060101010101" pitchFamily="49" charset="-122"/>
            </a:endParaRPr>
          </a:p>
        </p:txBody>
      </p:sp>
      <p:sp>
        <p:nvSpPr>
          <p:cNvPr id="25632" name="矩形 38">
            <a:extLst>
              <a:ext uri="{FF2B5EF4-FFF2-40B4-BE49-F238E27FC236}">
                <a16:creationId xmlns="" xmlns:p14="http://schemas.microsoft.com/office/powerpoint/2010/main" xmlns:p15="http://schemas.microsoft.com/office/powerpoint/2012/main" xmlns:a16="http://schemas.microsoft.com/office/drawing/2014/main" id="{651CCF4D-30A5-4A61-AAE1-CDB52C6D38A5}"/>
              </a:ext>
            </a:extLst>
          </p:cNvPr>
          <p:cNvSpPr>
            <a:spLocks noChangeArrowheads="1"/>
          </p:cNvSpPr>
          <p:nvPr>
            <p:custDataLst>
              <p:tags r:id="rId31"/>
            </p:custDataLst>
          </p:nvPr>
        </p:nvSpPr>
        <p:spPr bwMode="auto">
          <a:xfrm>
            <a:off x="1690548" y="1161986"/>
            <a:ext cx="7343677" cy="48308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cap="flat" algn="ctr">
                <a:solidFill>
                  <a:srgbClr val="000000"/>
                </a:solidFill>
                <a:prstDash val="solid"/>
                <a:round/>
                <a:headEnd type="none" w="med" len="med"/>
                <a:tailEnd type="none" w="med" len="med"/>
              </a14:hiddenLine>
            </a:ext>
          </a:extLst>
        </p:spPr>
        <p:txBody>
          <a:bodyPr wrap="none">
            <a:spAutoFit/>
          </a:bodyPr>
          <a:lstStyle>
            <a:lvl1pPr eaLnBrk="0" hangingPunct="0">
              <a:defRPr sz="2800" b="1">
                <a:solidFill>
                  <a:srgbClr val="FF0000"/>
                </a:solidFill>
                <a:latin typeface="Times New Roman" pitchFamily="18" charset="0"/>
                <a:ea typeface="宋体" pitchFamily="2" charset="-122"/>
              </a:defRPr>
            </a:lvl1pPr>
            <a:lvl2pPr eaLnBrk="0" hangingPunct="0">
              <a:defRPr sz="2800" b="1">
                <a:solidFill>
                  <a:srgbClr val="FF0000"/>
                </a:solidFill>
                <a:latin typeface="Times New Roman" pitchFamily="18" charset="0"/>
                <a:ea typeface="宋体" pitchFamily="2" charset="-122"/>
              </a:defRPr>
            </a:lvl2pPr>
            <a:lvl3pPr eaLnBrk="0" hangingPunct="0">
              <a:defRPr sz="2800" b="1">
                <a:solidFill>
                  <a:srgbClr val="FF0000"/>
                </a:solidFill>
                <a:latin typeface="Times New Roman" pitchFamily="18" charset="0"/>
                <a:ea typeface="宋体" pitchFamily="2" charset="-122"/>
              </a:defRPr>
            </a:lvl3pPr>
            <a:lvl4pPr eaLnBrk="0" hangingPunct="0">
              <a:defRPr sz="2800" b="1">
                <a:solidFill>
                  <a:srgbClr val="FF0000"/>
                </a:solidFill>
                <a:latin typeface="Times New Roman" pitchFamily="18" charset="0"/>
                <a:ea typeface="宋体" pitchFamily="2" charset="-122"/>
              </a:defRPr>
            </a:lvl4pPr>
            <a:lvl5pPr eaLnBrk="0" hangingPunct="0">
              <a:defRPr sz="2800" b="1">
                <a:solidFill>
                  <a:srgbClr val="FF0000"/>
                </a:solidFill>
                <a:latin typeface="Times New Roman" pitchFamily="18" charset="0"/>
                <a:ea typeface="宋体" pitchFamily="2" charset="-122"/>
              </a:defRPr>
            </a:lvl5pPr>
            <a:lvl6pPr marL="2284413" indent="1588" defTabSz="912813" eaLnBrk="0" fontAlgn="base" hangingPunct="0">
              <a:spcBef>
                <a:spcPct val="0"/>
              </a:spcBef>
              <a:spcAft>
                <a:spcPct val="0"/>
              </a:spcAft>
              <a:buSzTx/>
              <a:defRPr sz="2800" b="1">
                <a:solidFill>
                  <a:srgbClr val="FF0000"/>
                </a:solidFill>
                <a:latin typeface="Times New Roman" pitchFamily="18" charset="0"/>
                <a:ea typeface="宋体" pitchFamily="2" charset="-122"/>
              </a:defRPr>
            </a:lvl6pPr>
            <a:lvl7pPr marL="2741613" indent="1588" defTabSz="912813" eaLnBrk="0" fontAlgn="base" hangingPunct="0">
              <a:spcBef>
                <a:spcPct val="0"/>
              </a:spcBef>
              <a:spcAft>
                <a:spcPct val="0"/>
              </a:spcAft>
              <a:buSzTx/>
              <a:defRPr sz="2800" b="1">
                <a:solidFill>
                  <a:srgbClr val="FF0000"/>
                </a:solidFill>
                <a:latin typeface="Times New Roman" pitchFamily="18" charset="0"/>
                <a:ea typeface="宋体" pitchFamily="2" charset="-122"/>
              </a:defRPr>
            </a:lvl7pPr>
            <a:lvl8pPr marL="3198813" indent="1588" defTabSz="912813" eaLnBrk="0" fontAlgn="base" hangingPunct="0">
              <a:spcBef>
                <a:spcPct val="0"/>
              </a:spcBef>
              <a:spcAft>
                <a:spcPct val="0"/>
              </a:spcAft>
              <a:buSzTx/>
              <a:defRPr sz="2800" b="1">
                <a:solidFill>
                  <a:srgbClr val="FF0000"/>
                </a:solidFill>
                <a:latin typeface="Times New Roman" pitchFamily="18" charset="0"/>
                <a:ea typeface="宋体" pitchFamily="2" charset="-122"/>
              </a:defRPr>
            </a:lvl8pPr>
            <a:lvl9pPr marL="3656013" indent="1588" defTabSz="912813" eaLnBrk="0" fontAlgn="base" hangingPunct="0">
              <a:spcBef>
                <a:spcPct val="0"/>
              </a:spcBef>
              <a:spcAft>
                <a:spcPct val="0"/>
              </a:spcAft>
              <a:buSzTx/>
              <a:defRPr sz="2800" b="1">
                <a:solidFill>
                  <a:srgbClr val="FF0000"/>
                </a:solidFill>
                <a:latin typeface="Times New Roman" pitchFamily="18" charset="0"/>
                <a:ea typeface="宋体" pitchFamily="2" charset="-122"/>
              </a:defRPr>
            </a:lvl9pPr>
          </a:lstStyle>
          <a:p>
            <a:r>
              <a:rPr lang="zh-CN" altLang="en-US" sz="2539">
                <a:solidFill>
                  <a:prstClr val="black"/>
                </a:solidFill>
                <a:latin typeface="微软雅黑" panose="020B0503020204020204" pitchFamily="34" charset="-122"/>
                <a:ea typeface="微软雅黑" panose="020B0503020204020204" pitchFamily="34" charset="-122"/>
              </a:rPr>
              <a:t>想一想，党八股的八条罪状是作者随意安排的吗？</a:t>
            </a:r>
          </a:p>
        </p:txBody>
      </p:sp>
      <p:cxnSp>
        <p:nvCxnSpPr>
          <p:cNvPr id="25633" name="直接箭头连接符 39">
            <a:extLst>
              <a:ext uri="{FF2B5EF4-FFF2-40B4-BE49-F238E27FC236}">
                <a16:creationId xmlns="" xmlns:p14="http://schemas.microsoft.com/office/powerpoint/2010/main" xmlns:p15="http://schemas.microsoft.com/office/powerpoint/2012/main" xmlns:a16="http://schemas.microsoft.com/office/drawing/2014/main" id="{DF4F2983-E2B0-4AAA-8358-CFC385249602}"/>
              </a:ext>
            </a:extLst>
          </p:cNvPr>
          <p:cNvCxnSpPr>
            <a:cxnSpLocks noChangeArrowheads="1" noChangeShapeType="1"/>
          </p:cNvCxnSpPr>
          <p:nvPr>
            <p:custDataLst>
              <p:tags r:id="rId32"/>
            </p:custDataLst>
          </p:nvPr>
        </p:nvCxnSpPr>
        <p:spPr bwMode="auto">
          <a:xfrm>
            <a:off x="7768074" y="4898827"/>
            <a:ext cx="1644311" cy="0"/>
          </a:xfrm>
          <a:prstGeom prst="straightConnector1">
            <a:avLst/>
          </a:prstGeom>
          <a:noFill/>
          <a:ln w="19050" cap="flat" algn="ctr">
            <a:solidFill>
              <a:srgbClr val="0070C0"/>
            </a:solidFill>
            <a:prstDash val="solid"/>
            <a:round/>
            <a:headEnd type="none" w="med" len="med"/>
            <a:tailEnd type="triangle" w="med" len="med"/>
          </a:ln>
          <a:extLst>
            <a:ext uri="{909E8E84-426E-40DD-AFC4-6F175D3DCCD1}">
              <a14:hiddenFill xmlns="" xmlns:a14="http://schemas.microsoft.com/office/drawing/2010/main">
                <a:noFill/>
              </a14:hiddenFill>
            </a:ext>
          </a:extLst>
        </p:spPr>
      </p:cxnSp>
      <p:cxnSp>
        <p:nvCxnSpPr>
          <p:cNvPr id="25634" name="直接箭头连接符 40">
            <a:extLst>
              <a:ext uri="{FF2B5EF4-FFF2-40B4-BE49-F238E27FC236}">
                <a16:creationId xmlns="" xmlns:p14="http://schemas.microsoft.com/office/powerpoint/2010/main" xmlns:p15="http://schemas.microsoft.com/office/powerpoint/2012/main" xmlns:a16="http://schemas.microsoft.com/office/drawing/2014/main" id="{5D169788-6190-4770-A7CA-0B41385F9C08}"/>
              </a:ext>
            </a:extLst>
          </p:cNvPr>
          <p:cNvCxnSpPr>
            <a:cxnSpLocks noChangeArrowheads="1" noChangeShapeType="1"/>
          </p:cNvCxnSpPr>
          <p:nvPr>
            <p:custDataLst>
              <p:tags r:id="rId33"/>
            </p:custDataLst>
          </p:nvPr>
        </p:nvCxnSpPr>
        <p:spPr bwMode="auto">
          <a:xfrm>
            <a:off x="7768074" y="5757206"/>
            <a:ext cx="1644311" cy="0"/>
          </a:xfrm>
          <a:prstGeom prst="straightConnector1">
            <a:avLst/>
          </a:prstGeom>
          <a:noFill/>
          <a:ln w="19050" cap="flat" algn="ctr">
            <a:solidFill>
              <a:srgbClr val="0070C0"/>
            </a:solidFill>
            <a:prstDash val="solid"/>
            <a:round/>
            <a:headEnd type="none" w="med" len="med"/>
            <a:tailEnd type="triangle" w="med" len="med"/>
          </a:ln>
          <a:extLst>
            <a:ext uri="{909E8E84-426E-40DD-AFC4-6F175D3DCCD1}">
              <a14:hiddenFill xmlns="" xmlns:a14="http://schemas.microsoft.com/office/drawing/2010/main">
                <a:noFill/>
              </a14:hiddenFill>
            </a:ext>
          </a:extLst>
        </p:spPr>
      </p:cxnSp>
    </p:spTree>
    <p:extLst>
      <p:ext uri="{BB962C8B-B14F-4D97-AF65-F5344CB8AC3E}">
        <p14:creationId xmlns="" xmlns:p14="http://schemas.microsoft.com/office/powerpoint/2010/main" val="3587134173"/>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5604"/>
                                        </p:tgtEl>
                                        <p:attrNameLst>
                                          <p:attrName>style.visibility</p:attrName>
                                        </p:attrNameLst>
                                      </p:cBhvr>
                                      <p:to>
                                        <p:strVal val="visible"/>
                                      </p:to>
                                    </p:set>
                                    <p:anim calcmode="lin" valueType="num">
                                      <p:cBhvr additive="base">
                                        <p:cTn id="7" dur="500" fill="hold"/>
                                        <p:tgtEl>
                                          <p:spTgt spid="25604"/>
                                        </p:tgtEl>
                                        <p:attrNameLst>
                                          <p:attrName>ppt_x</p:attrName>
                                        </p:attrNameLst>
                                      </p:cBhvr>
                                      <p:tavLst>
                                        <p:tav tm="0">
                                          <p:val>
                                            <p:strVal val="#ppt_x"/>
                                          </p:val>
                                        </p:tav>
                                        <p:tav tm="100000">
                                          <p:val>
                                            <p:strVal val="#ppt_x"/>
                                          </p:val>
                                        </p:tav>
                                      </p:tavLst>
                                    </p:anim>
                                    <p:anim calcmode="lin" valueType="num">
                                      <p:cBhvr additive="base">
                                        <p:cTn id="8" dur="500" fill="hold"/>
                                        <p:tgtEl>
                                          <p:spTgt spid="25604"/>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5621"/>
                                        </p:tgtEl>
                                        <p:attrNameLst>
                                          <p:attrName>style.visibility</p:attrName>
                                        </p:attrNameLst>
                                      </p:cBhvr>
                                      <p:to>
                                        <p:strVal val="visible"/>
                                      </p:to>
                                    </p:set>
                                    <p:anim calcmode="lin" valueType="num">
                                      <p:cBhvr additive="base">
                                        <p:cTn id="11" dur="500" fill="hold"/>
                                        <p:tgtEl>
                                          <p:spTgt spid="25621"/>
                                        </p:tgtEl>
                                        <p:attrNameLst>
                                          <p:attrName>ppt_x</p:attrName>
                                        </p:attrNameLst>
                                      </p:cBhvr>
                                      <p:tavLst>
                                        <p:tav tm="0">
                                          <p:val>
                                            <p:strVal val="#ppt_x"/>
                                          </p:val>
                                        </p:tav>
                                        <p:tav tm="100000">
                                          <p:val>
                                            <p:strVal val="#ppt_x"/>
                                          </p:val>
                                        </p:tav>
                                      </p:tavLst>
                                    </p:anim>
                                    <p:anim calcmode="lin" valueType="num">
                                      <p:cBhvr additive="base">
                                        <p:cTn id="12" dur="500" fill="hold"/>
                                        <p:tgtEl>
                                          <p:spTgt spid="25621"/>
                                        </p:tgtEl>
                                        <p:attrNameLst>
                                          <p:attrName>ppt_y</p:attrName>
                                        </p:attrNameLst>
                                      </p:cBhvr>
                                      <p:tavLst>
                                        <p:tav tm="0">
                                          <p:val>
                                            <p:strVal val="1+#ppt_h/2"/>
                                          </p:val>
                                        </p:tav>
                                        <p:tav tm="100000">
                                          <p:val>
                                            <p:strVal val="#ppt_y"/>
                                          </p:val>
                                        </p:tav>
                                      </p:tavLst>
                                    </p:anim>
                                  </p:childTnLst>
                                </p:cTn>
                              </p:par>
                            </p:childTnLst>
                          </p:cTn>
                        </p:par>
                      </p:childTnLst>
                    </p:cTn>
                  </p:par>
                  <p:par>
                    <p:cTn id="13" fill="hold" nodeType="clickPar">
                      <p:stCondLst>
                        <p:cond delay="indefinite"/>
                      </p:stCondLst>
                      <p:childTnLst>
                        <p:par>
                          <p:cTn id="14" fill="hold" nodeType="withGroup">
                            <p:stCondLst>
                              <p:cond delay="indefinite"/>
                            </p:stCondLst>
                          </p:cTn>
                        </p:par>
                        <p:par>
                          <p:cTn id="15" fill="hold" nodeType="afterGroup">
                            <p:stCondLst>
                              <p:cond delay="0"/>
                            </p:stCondLst>
                            <p:childTnLst>
                              <p:par>
                                <p:cTn id="16" presetID="2" presetClass="entr" presetSubtype="4" fill="hold" nodeType="clickEffect">
                                  <p:stCondLst>
                                    <p:cond delay="0"/>
                                  </p:stCondLst>
                                  <p:childTnLst>
                                    <p:set>
                                      <p:cBhvr>
                                        <p:cTn id="17" dur="1" fill="hold">
                                          <p:stCondLst>
                                            <p:cond delay="0"/>
                                          </p:stCondLst>
                                        </p:cTn>
                                        <p:tgtEl>
                                          <p:spTgt spid="25622"/>
                                        </p:tgtEl>
                                        <p:attrNameLst>
                                          <p:attrName>style.visibility</p:attrName>
                                        </p:attrNameLst>
                                      </p:cBhvr>
                                      <p:to>
                                        <p:strVal val="visible"/>
                                      </p:to>
                                    </p:set>
                                    <p:anim calcmode="lin" valueType="num">
                                      <p:cBhvr additive="base">
                                        <p:cTn id="18" dur="500" fill="hold"/>
                                        <p:tgtEl>
                                          <p:spTgt spid="25622"/>
                                        </p:tgtEl>
                                        <p:attrNameLst>
                                          <p:attrName>ppt_x</p:attrName>
                                        </p:attrNameLst>
                                      </p:cBhvr>
                                      <p:tavLst>
                                        <p:tav tm="0">
                                          <p:val>
                                            <p:strVal val="#ppt_x"/>
                                          </p:val>
                                        </p:tav>
                                        <p:tav tm="100000">
                                          <p:val>
                                            <p:strVal val="#ppt_x"/>
                                          </p:val>
                                        </p:tav>
                                      </p:tavLst>
                                    </p:anim>
                                    <p:anim calcmode="lin" valueType="num">
                                      <p:cBhvr additive="base">
                                        <p:cTn id="19" dur="500" fill="hold"/>
                                        <p:tgtEl>
                                          <p:spTgt spid="25622"/>
                                        </p:tgtEl>
                                        <p:attrNameLst>
                                          <p:attrName>ppt_y</p:attrName>
                                        </p:attrNameLst>
                                      </p:cBhvr>
                                      <p:tavLst>
                                        <p:tav tm="0">
                                          <p:val>
                                            <p:strVal val="1+#ppt_h/2"/>
                                          </p:val>
                                        </p:tav>
                                        <p:tav tm="100000">
                                          <p:val>
                                            <p:strVal val="#ppt_y"/>
                                          </p:val>
                                        </p:tav>
                                      </p:tavLst>
                                    </p:anim>
                                  </p:childTnLst>
                                </p:cTn>
                              </p:par>
                              <p:par>
                                <p:cTn id="20" presetID="2" presetClass="entr" presetSubtype="4" fill="hold" grpId="0" nodeType="withEffect">
                                  <p:stCondLst>
                                    <p:cond delay="0"/>
                                  </p:stCondLst>
                                  <p:childTnLst>
                                    <p:set>
                                      <p:cBhvr>
                                        <p:cTn id="21" dur="1" fill="hold">
                                          <p:stCondLst>
                                            <p:cond delay="0"/>
                                          </p:stCondLst>
                                        </p:cTn>
                                        <p:tgtEl>
                                          <p:spTgt spid="25605"/>
                                        </p:tgtEl>
                                        <p:attrNameLst>
                                          <p:attrName>style.visibility</p:attrName>
                                        </p:attrNameLst>
                                      </p:cBhvr>
                                      <p:to>
                                        <p:strVal val="visible"/>
                                      </p:to>
                                    </p:set>
                                    <p:anim calcmode="lin" valueType="num">
                                      <p:cBhvr additive="base">
                                        <p:cTn id="22" dur="500" fill="hold"/>
                                        <p:tgtEl>
                                          <p:spTgt spid="25605"/>
                                        </p:tgtEl>
                                        <p:attrNameLst>
                                          <p:attrName>ppt_x</p:attrName>
                                        </p:attrNameLst>
                                      </p:cBhvr>
                                      <p:tavLst>
                                        <p:tav tm="0">
                                          <p:val>
                                            <p:strVal val="#ppt_x"/>
                                          </p:val>
                                        </p:tav>
                                        <p:tav tm="100000">
                                          <p:val>
                                            <p:strVal val="#ppt_x"/>
                                          </p:val>
                                        </p:tav>
                                      </p:tavLst>
                                    </p:anim>
                                    <p:anim calcmode="lin" valueType="num">
                                      <p:cBhvr additive="base">
                                        <p:cTn id="23" dur="500" fill="hold"/>
                                        <p:tgtEl>
                                          <p:spTgt spid="25605"/>
                                        </p:tgtEl>
                                        <p:attrNameLst>
                                          <p:attrName>ppt_y</p:attrName>
                                        </p:attrNameLst>
                                      </p:cBhvr>
                                      <p:tavLst>
                                        <p:tav tm="0">
                                          <p:val>
                                            <p:strVal val="1+#ppt_h/2"/>
                                          </p:val>
                                        </p:tav>
                                        <p:tav tm="100000">
                                          <p:val>
                                            <p:strVal val="#ppt_y"/>
                                          </p:val>
                                        </p:tav>
                                      </p:tavLst>
                                    </p:anim>
                                  </p:childTnLst>
                                </p:cTn>
                              </p:par>
                            </p:childTnLst>
                          </p:cTn>
                        </p:par>
                      </p:childTnLst>
                    </p:cTn>
                  </p:par>
                  <p:par>
                    <p:cTn id="24" fill="hold" nodeType="clickPar">
                      <p:stCondLst>
                        <p:cond delay="indefinite"/>
                      </p:stCondLst>
                      <p:childTnLst>
                        <p:par>
                          <p:cTn id="25" fill="hold" nodeType="withGroup">
                            <p:stCondLst>
                              <p:cond delay="indefinite"/>
                            </p:stCondLst>
                          </p:cTn>
                        </p:par>
                        <p:par>
                          <p:cTn id="26" fill="hold" nodeType="afterGroup">
                            <p:stCondLst>
                              <p:cond delay="0"/>
                            </p:stCondLst>
                            <p:childTnLst>
                              <p:par>
                                <p:cTn id="27" presetID="2" presetClass="entr" presetSubtype="4" fill="hold" nodeType="clickEffect">
                                  <p:stCondLst>
                                    <p:cond delay="0"/>
                                  </p:stCondLst>
                                  <p:childTnLst>
                                    <p:set>
                                      <p:cBhvr>
                                        <p:cTn id="28" dur="1" fill="hold">
                                          <p:stCondLst>
                                            <p:cond delay="0"/>
                                          </p:stCondLst>
                                        </p:cTn>
                                        <p:tgtEl>
                                          <p:spTgt spid="25623"/>
                                        </p:tgtEl>
                                        <p:attrNameLst>
                                          <p:attrName>style.visibility</p:attrName>
                                        </p:attrNameLst>
                                      </p:cBhvr>
                                      <p:to>
                                        <p:strVal val="visible"/>
                                      </p:to>
                                    </p:set>
                                    <p:anim calcmode="lin" valueType="num">
                                      <p:cBhvr additive="base">
                                        <p:cTn id="29" dur="500" fill="hold"/>
                                        <p:tgtEl>
                                          <p:spTgt spid="25623"/>
                                        </p:tgtEl>
                                        <p:attrNameLst>
                                          <p:attrName>ppt_x</p:attrName>
                                        </p:attrNameLst>
                                      </p:cBhvr>
                                      <p:tavLst>
                                        <p:tav tm="0">
                                          <p:val>
                                            <p:strVal val="#ppt_x"/>
                                          </p:val>
                                        </p:tav>
                                        <p:tav tm="100000">
                                          <p:val>
                                            <p:strVal val="#ppt_x"/>
                                          </p:val>
                                        </p:tav>
                                      </p:tavLst>
                                    </p:anim>
                                    <p:anim calcmode="lin" valueType="num">
                                      <p:cBhvr additive="base">
                                        <p:cTn id="30" dur="500" fill="hold"/>
                                        <p:tgtEl>
                                          <p:spTgt spid="25623"/>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25606"/>
                                        </p:tgtEl>
                                        <p:attrNameLst>
                                          <p:attrName>style.visibility</p:attrName>
                                        </p:attrNameLst>
                                      </p:cBhvr>
                                      <p:to>
                                        <p:strVal val="visible"/>
                                      </p:to>
                                    </p:set>
                                    <p:anim calcmode="lin" valueType="num">
                                      <p:cBhvr additive="base">
                                        <p:cTn id="33" dur="500" fill="hold"/>
                                        <p:tgtEl>
                                          <p:spTgt spid="25606"/>
                                        </p:tgtEl>
                                        <p:attrNameLst>
                                          <p:attrName>ppt_x</p:attrName>
                                        </p:attrNameLst>
                                      </p:cBhvr>
                                      <p:tavLst>
                                        <p:tav tm="0">
                                          <p:val>
                                            <p:strVal val="#ppt_x"/>
                                          </p:val>
                                        </p:tav>
                                        <p:tav tm="100000">
                                          <p:val>
                                            <p:strVal val="#ppt_x"/>
                                          </p:val>
                                        </p:tav>
                                      </p:tavLst>
                                    </p:anim>
                                    <p:anim calcmode="lin" valueType="num">
                                      <p:cBhvr additive="base">
                                        <p:cTn id="34" dur="500" fill="hold"/>
                                        <p:tgtEl>
                                          <p:spTgt spid="25606"/>
                                        </p:tgtEl>
                                        <p:attrNameLst>
                                          <p:attrName>ppt_y</p:attrName>
                                        </p:attrNameLst>
                                      </p:cBhvr>
                                      <p:tavLst>
                                        <p:tav tm="0">
                                          <p:val>
                                            <p:strVal val="1+#ppt_h/2"/>
                                          </p:val>
                                        </p:tav>
                                        <p:tav tm="100000">
                                          <p:val>
                                            <p:strVal val="#ppt_y"/>
                                          </p:val>
                                        </p:tav>
                                      </p:tavLst>
                                    </p:anim>
                                  </p:childTnLst>
                                </p:cTn>
                              </p:par>
                            </p:childTnLst>
                          </p:cTn>
                        </p:par>
                      </p:childTnLst>
                    </p:cTn>
                  </p:par>
                  <p:par>
                    <p:cTn id="35" fill="hold" nodeType="clickPar">
                      <p:stCondLst>
                        <p:cond delay="indefinite"/>
                      </p:stCondLst>
                      <p:childTnLst>
                        <p:par>
                          <p:cTn id="36" fill="hold" nodeType="withGroup">
                            <p:stCondLst>
                              <p:cond delay="indefinite"/>
                            </p:stCondLst>
                          </p:cTn>
                        </p:par>
                        <p:par>
                          <p:cTn id="37" fill="hold" nodeType="afterGroup">
                            <p:stCondLst>
                              <p:cond delay="0"/>
                            </p:stCondLst>
                            <p:childTnLst>
                              <p:par>
                                <p:cTn id="38" presetID="2" presetClass="entr" presetSubtype="4" fill="hold" grpId="0" nodeType="clickEffect">
                                  <p:stCondLst>
                                    <p:cond delay="0"/>
                                  </p:stCondLst>
                                  <p:childTnLst>
                                    <p:set>
                                      <p:cBhvr>
                                        <p:cTn id="39" dur="1" fill="hold">
                                          <p:stCondLst>
                                            <p:cond delay="0"/>
                                          </p:stCondLst>
                                        </p:cTn>
                                        <p:tgtEl>
                                          <p:spTgt spid="25611"/>
                                        </p:tgtEl>
                                        <p:attrNameLst>
                                          <p:attrName>style.visibility</p:attrName>
                                        </p:attrNameLst>
                                      </p:cBhvr>
                                      <p:to>
                                        <p:strVal val="visible"/>
                                      </p:to>
                                    </p:set>
                                    <p:anim calcmode="lin" valueType="num">
                                      <p:cBhvr additive="base">
                                        <p:cTn id="40" dur="500" fill="hold"/>
                                        <p:tgtEl>
                                          <p:spTgt spid="25611"/>
                                        </p:tgtEl>
                                        <p:attrNameLst>
                                          <p:attrName>ppt_x</p:attrName>
                                        </p:attrNameLst>
                                      </p:cBhvr>
                                      <p:tavLst>
                                        <p:tav tm="0">
                                          <p:val>
                                            <p:strVal val="#ppt_x"/>
                                          </p:val>
                                        </p:tav>
                                        <p:tav tm="100000">
                                          <p:val>
                                            <p:strVal val="#ppt_x"/>
                                          </p:val>
                                        </p:tav>
                                      </p:tavLst>
                                    </p:anim>
                                    <p:anim calcmode="lin" valueType="num">
                                      <p:cBhvr additive="base">
                                        <p:cTn id="41" dur="500" fill="hold"/>
                                        <p:tgtEl>
                                          <p:spTgt spid="25611"/>
                                        </p:tgtEl>
                                        <p:attrNameLst>
                                          <p:attrName>ppt_y</p:attrName>
                                        </p:attrNameLst>
                                      </p:cBhvr>
                                      <p:tavLst>
                                        <p:tav tm="0">
                                          <p:val>
                                            <p:strVal val="1+#ppt_h/2"/>
                                          </p:val>
                                        </p:tav>
                                        <p:tav tm="100000">
                                          <p:val>
                                            <p:strVal val="#ppt_y"/>
                                          </p:val>
                                        </p:tav>
                                      </p:tavLst>
                                    </p:anim>
                                  </p:childTnLst>
                                </p:cTn>
                              </p:par>
                              <p:par>
                                <p:cTn id="42" presetID="2" presetClass="entr" presetSubtype="4" fill="hold" grpId="0" nodeType="withEffect">
                                  <p:stCondLst>
                                    <p:cond delay="0"/>
                                  </p:stCondLst>
                                  <p:childTnLst>
                                    <p:set>
                                      <p:cBhvr>
                                        <p:cTn id="43" dur="1" fill="hold">
                                          <p:stCondLst>
                                            <p:cond delay="0"/>
                                          </p:stCondLst>
                                        </p:cTn>
                                        <p:tgtEl>
                                          <p:spTgt spid="3"/>
                                        </p:tgtEl>
                                        <p:attrNameLst>
                                          <p:attrName>style.visibility</p:attrName>
                                        </p:attrNameLst>
                                      </p:cBhvr>
                                      <p:to>
                                        <p:strVal val="visible"/>
                                      </p:to>
                                    </p:set>
                                    <p:anim calcmode="lin" valueType="num">
                                      <p:cBhvr additive="base">
                                        <p:cTn id="44" dur="500" fill="hold"/>
                                        <p:tgtEl>
                                          <p:spTgt spid="3"/>
                                        </p:tgtEl>
                                        <p:attrNameLst>
                                          <p:attrName>ppt_x</p:attrName>
                                        </p:attrNameLst>
                                      </p:cBhvr>
                                      <p:tavLst>
                                        <p:tav tm="0">
                                          <p:val>
                                            <p:strVal val="#ppt_x"/>
                                          </p:val>
                                        </p:tav>
                                        <p:tav tm="100000">
                                          <p:val>
                                            <p:strVal val="#ppt_x"/>
                                          </p:val>
                                        </p:tav>
                                      </p:tavLst>
                                    </p:anim>
                                    <p:anim calcmode="lin" valueType="num">
                                      <p:cBhvr additive="base">
                                        <p:cTn id="45"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46" fill="hold" nodeType="clickPar">
                      <p:stCondLst>
                        <p:cond delay="indefinite"/>
                      </p:stCondLst>
                      <p:childTnLst>
                        <p:par>
                          <p:cTn id="47" fill="hold" nodeType="withGroup">
                            <p:stCondLst>
                              <p:cond delay="indefinite"/>
                            </p:stCondLst>
                          </p:cTn>
                        </p:par>
                        <p:par>
                          <p:cTn id="48" fill="hold" nodeType="afterGroup">
                            <p:stCondLst>
                              <p:cond delay="0"/>
                            </p:stCondLst>
                            <p:childTnLst>
                              <p:par>
                                <p:cTn id="49" presetID="2" presetClass="entr" presetSubtype="4" fill="hold" nodeType="clickEffect">
                                  <p:stCondLst>
                                    <p:cond delay="0"/>
                                  </p:stCondLst>
                                  <p:childTnLst>
                                    <p:set>
                                      <p:cBhvr>
                                        <p:cTn id="50" dur="1" fill="hold">
                                          <p:stCondLst>
                                            <p:cond delay="0"/>
                                          </p:stCondLst>
                                        </p:cTn>
                                        <p:tgtEl>
                                          <p:spTgt spid="25624"/>
                                        </p:tgtEl>
                                        <p:attrNameLst>
                                          <p:attrName>style.visibility</p:attrName>
                                        </p:attrNameLst>
                                      </p:cBhvr>
                                      <p:to>
                                        <p:strVal val="visible"/>
                                      </p:to>
                                    </p:set>
                                    <p:anim calcmode="lin" valueType="num">
                                      <p:cBhvr additive="base">
                                        <p:cTn id="51" dur="500" fill="hold"/>
                                        <p:tgtEl>
                                          <p:spTgt spid="25624"/>
                                        </p:tgtEl>
                                        <p:attrNameLst>
                                          <p:attrName>ppt_x</p:attrName>
                                        </p:attrNameLst>
                                      </p:cBhvr>
                                      <p:tavLst>
                                        <p:tav tm="0">
                                          <p:val>
                                            <p:strVal val="#ppt_x"/>
                                          </p:val>
                                        </p:tav>
                                        <p:tav tm="100000">
                                          <p:val>
                                            <p:strVal val="#ppt_x"/>
                                          </p:val>
                                        </p:tav>
                                      </p:tavLst>
                                    </p:anim>
                                    <p:anim calcmode="lin" valueType="num">
                                      <p:cBhvr additive="base">
                                        <p:cTn id="52" dur="500" fill="hold"/>
                                        <p:tgtEl>
                                          <p:spTgt spid="25624"/>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25607"/>
                                        </p:tgtEl>
                                        <p:attrNameLst>
                                          <p:attrName>style.visibility</p:attrName>
                                        </p:attrNameLst>
                                      </p:cBhvr>
                                      <p:to>
                                        <p:strVal val="visible"/>
                                      </p:to>
                                    </p:set>
                                    <p:anim calcmode="lin" valueType="num">
                                      <p:cBhvr additive="base">
                                        <p:cTn id="55" dur="500" fill="hold"/>
                                        <p:tgtEl>
                                          <p:spTgt spid="25607"/>
                                        </p:tgtEl>
                                        <p:attrNameLst>
                                          <p:attrName>ppt_x</p:attrName>
                                        </p:attrNameLst>
                                      </p:cBhvr>
                                      <p:tavLst>
                                        <p:tav tm="0">
                                          <p:val>
                                            <p:strVal val="#ppt_x"/>
                                          </p:val>
                                        </p:tav>
                                        <p:tav tm="100000">
                                          <p:val>
                                            <p:strVal val="#ppt_x"/>
                                          </p:val>
                                        </p:tav>
                                      </p:tavLst>
                                    </p:anim>
                                    <p:anim calcmode="lin" valueType="num">
                                      <p:cBhvr additive="base">
                                        <p:cTn id="56" dur="500" fill="hold"/>
                                        <p:tgtEl>
                                          <p:spTgt spid="25607"/>
                                        </p:tgtEl>
                                        <p:attrNameLst>
                                          <p:attrName>ppt_y</p:attrName>
                                        </p:attrNameLst>
                                      </p:cBhvr>
                                      <p:tavLst>
                                        <p:tav tm="0">
                                          <p:val>
                                            <p:strVal val="1+#ppt_h/2"/>
                                          </p:val>
                                        </p:tav>
                                        <p:tav tm="100000">
                                          <p:val>
                                            <p:strVal val="#ppt_y"/>
                                          </p:val>
                                        </p:tav>
                                      </p:tavLst>
                                    </p:anim>
                                  </p:childTnLst>
                                </p:cTn>
                              </p:par>
                            </p:childTnLst>
                          </p:cTn>
                        </p:par>
                      </p:childTnLst>
                    </p:cTn>
                  </p:par>
                  <p:par>
                    <p:cTn id="57" fill="hold" nodeType="clickPar">
                      <p:stCondLst>
                        <p:cond delay="indefinite"/>
                      </p:stCondLst>
                      <p:childTnLst>
                        <p:par>
                          <p:cTn id="58" fill="hold" nodeType="withGroup">
                            <p:stCondLst>
                              <p:cond delay="indefinite"/>
                            </p:stCondLst>
                          </p:cTn>
                        </p:par>
                        <p:par>
                          <p:cTn id="59" fill="hold" nodeType="afterGroup">
                            <p:stCondLst>
                              <p:cond delay="0"/>
                            </p:stCondLst>
                            <p:childTnLst>
                              <p:par>
                                <p:cTn id="60" presetID="2" presetClass="entr" presetSubtype="4" fill="hold" nodeType="clickEffect">
                                  <p:stCondLst>
                                    <p:cond delay="0"/>
                                  </p:stCondLst>
                                  <p:childTnLst>
                                    <p:set>
                                      <p:cBhvr>
                                        <p:cTn id="61" dur="1" fill="hold">
                                          <p:stCondLst>
                                            <p:cond delay="0"/>
                                          </p:stCondLst>
                                        </p:cTn>
                                        <p:tgtEl>
                                          <p:spTgt spid="25625"/>
                                        </p:tgtEl>
                                        <p:attrNameLst>
                                          <p:attrName>style.visibility</p:attrName>
                                        </p:attrNameLst>
                                      </p:cBhvr>
                                      <p:to>
                                        <p:strVal val="visible"/>
                                      </p:to>
                                    </p:set>
                                    <p:anim calcmode="lin" valueType="num">
                                      <p:cBhvr additive="base">
                                        <p:cTn id="62" dur="500" fill="hold"/>
                                        <p:tgtEl>
                                          <p:spTgt spid="25625"/>
                                        </p:tgtEl>
                                        <p:attrNameLst>
                                          <p:attrName>ppt_x</p:attrName>
                                        </p:attrNameLst>
                                      </p:cBhvr>
                                      <p:tavLst>
                                        <p:tav tm="0">
                                          <p:val>
                                            <p:strVal val="#ppt_x"/>
                                          </p:val>
                                        </p:tav>
                                        <p:tav tm="100000">
                                          <p:val>
                                            <p:strVal val="#ppt_x"/>
                                          </p:val>
                                        </p:tav>
                                      </p:tavLst>
                                    </p:anim>
                                    <p:anim calcmode="lin" valueType="num">
                                      <p:cBhvr additive="base">
                                        <p:cTn id="63" dur="500" fill="hold"/>
                                        <p:tgtEl>
                                          <p:spTgt spid="25625"/>
                                        </p:tgtEl>
                                        <p:attrNameLst>
                                          <p:attrName>ppt_y</p:attrName>
                                        </p:attrNameLst>
                                      </p:cBhvr>
                                      <p:tavLst>
                                        <p:tav tm="0">
                                          <p:val>
                                            <p:strVal val="1+#ppt_h/2"/>
                                          </p:val>
                                        </p:tav>
                                        <p:tav tm="100000">
                                          <p:val>
                                            <p:strVal val="#ppt_y"/>
                                          </p:val>
                                        </p:tav>
                                      </p:tavLst>
                                    </p:anim>
                                  </p:childTnLst>
                                </p:cTn>
                              </p:par>
                              <p:par>
                                <p:cTn id="64" presetID="2" presetClass="entr" presetSubtype="4" fill="hold" grpId="0" nodeType="withEffect">
                                  <p:stCondLst>
                                    <p:cond delay="0"/>
                                  </p:stCondLst>
                                  <p:childTnLst>
                                    <p:set>
                                      <p:cBhvr>
                                        <p:cTn id="65" dur="1" fill="hold">
                                          <p:stCondLst>
                                            <p:cond delay="0"/>
                                          </p:stCondLst>
                                        </p:cTn>
                                        <p:tgtEl>
                                          <p:spTgt spid="25608"/>
                                        </p:tgtEl>
                                        <p:attrNameLst>
                                          <p:attrName>style.visibility</p:attrName>
                                        </p:attrNameLst>
                                      </p:cBhvr>
                                      <p:to>
                                        <p:strVal val="visible"/>
                                      </p:to>
                                    </p:set>
                                    <p:anim calcmode="lin" valueType="num">
                                      <p:cBhvr additive="base">
                                        <p:cTn id="66" dur="500" fill="hold"/>
                                        <p:tgtEl>
                                          <p:spTgt spid="25608"/>
                                        </p:tgtEl>
                                        <p:attrNameLst>
                                          <p:attrName>ppt_x</p:attrName>
                                        </p:attrNameLst>
                                      </p:cBhvr>
                                      <p:tavLst>
                                        <p:tav tm="0">
                                          <p:val>
                                            <p:strVal val="#ppt_x"/>
                                          </p:val>
                                        </p:tav>
                                        <p:tav tm="100000">
                                          <p:val>
                                            <p:strVal val="#ppt_x"/>
                                          </p:val>
                                        </p:tav>
                                      </p:tavLst>
                                    </p:anim>
                                    <p:anim calcmode="lin" valueType="num">
                                      <p:cBhvr additive="base">
                                        <p:cTn id="67" dur="500" fill="hold"/>
                                        <p:tgtEl>
                                          <p:spTgt spid="25608"/>
                                        </p:tgtEl>
                                        <p:attrNameLst>
                                          <p:attrName>ppt_y</p:attrName>
                                        </p:attrNameLst>
                                      </p:cBhvr>
                                      <p:tavLst>
                                        <p:tav tm="0">
                                          <p:val>
                                            <p:strVal val="1+#ppt_h/2"/>
                                          </p:val>
                                        </p:tav>
                                        <p:tav tm="100000">
                                          <p:val>
                                            <p:strVal val="#ppt_y"/>
                                          </p:val>
                                        </p:tav>
                                      </p:tavLst>
                                    </p:anim>
                                  </p:childTnLst>
                                </p:cTn>
                              </p:par>
                            </p:childTnLst>
                          </p:cTn>
                        </p:par>
                      </p:childTnLst>
                    </p:cTn>
                  </p:par>
                  <p:par>
                    <p:cTn id="68" fill="hold" nodeType="clickPar">
                      <p:stCondLst>
                        <p:cond delay="indefinite"/>
                      </p:stCondLst>
                      <p:childTnLst>
                        <p:par>
                          <p:cTn id="69" fill="hold" nodeType="withGroup">
                            <p:stCondLst>
                              <p:cond delay="indefinite"/>
                            </p:stCondLst>
                          </p:cTn>
                        </p:par>
                        <p:par>
                          <p:cTn id="70" fill="hold" nodeType="afterGroup">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25629"/>
                                        </p:tgtEl>
                                        <p:attrNameLst>
                                          <p:attrName>style.visibility</p:attrName>
                                        </p:attrNameLst>
                                      </p:cBhvr>
                                      <p:to>
                                        <p:strVal val="visible"/>
                                      </p:to>
                                    </p:set>
                                    <p:anim calcmode="lin" valueType="num">
                                      <p:cBhvr additive="base">
                                        <p:cTn id="73" dur="500" fill="hold"/>
                                        <p:tgtEl>
                                          <p:spTgt spid="25629"/>
                                        </p:tgtEl>
                                        <p:attrNameLst>
                                          <p:attrName>ppt_x</p:attrName>
                                        </p:attrNameLst>
                                      </p:cBhvr>
                                      <p:tavLst>
                                        <p:tav tm="0">
                                          <p:val>
                                            <p:strVal val="#ppt_x"/>
                                          </p:val>
                                        </p:tav>
                                        <p:tav tm="100000">
                                          <p:val>
                                            <p:strVal val="#ppt_x"/>
                                          </p:val>
                                        </p:tav>
                                      </p:tavLst>
                                    </p:anim>
                                    <p:anim calcmode="lin" valueType="num">
                                      <p:cBhvr additive="base">
                                        <p:cTn id="74" dur="500" fill="hold"/>
                                        <p:tgtEl>
                                          <p:spTgt spid="25629"/>
                                        </p:tgtEl>
                                        <p:attrNameLst>
                                          <p:attrName>ppt_y</p:attrName>
                                        </p:attrNameLst>
                                      </p:cBhvr>
                                      <p:tavLst>
                                        <p:tav tm="0">
                                          <p:val>
                                            <p:strVal val="1+#ppt_h/2"/>
                                          </p:val>
                                        </p:tav>
                                        <p:tav tm="100000">
                                          <p:val>
                                            <p:strVal val="#ppt_y"/>
                                          </p:val>
                                        </p:tav>
                                      </p:tavLst>
                                    </p:anim>
                                  </p:childTnLst>
                                </p:cTn>
                              </p:par>
                              <p:par>
                                <p:cTn id="75" presetID="2" presetClass="entr" presetSubtype="4" fill="hold" grpId="0" nodeType="withEffect">
                                  <p:stCondLst>
                                    <p:cond delay="0"/>
                                  </p:stCondLst>
                                  <p:childTnLst>
                                    <p:set>
                                      <p:cBhvr>
                                        <p:cTn id="76" dur="1" fill="hold">
                                          <p:stCondLst>
                                            <p:cond delay="0"/>
                                          </p:stCondLst>
                                        </p:cTn>
                                        <p:tgtEl>
                                          <p:spTgt spid="25612"/>
                                        </p:tgtEl>
                                        <p:attrNameLst>
                                          <p:attrName>style.visibility</p:attrName>
                                        </p:attrNameLst>
                                      </p:cBhvr>
                                      <p:to>
                                        <p:strVal val="visible"/>
                                      </p:to>
                                    </p:set>
                                    <p:anim calcmode="lin" valueType="num">
                                      <p:cBhvr additive="base">
                                        <p:cTn id="77" dur="500" fill="hold"/>
                                        <p:tgtEl>
                                          <p:spTgt spid="25612"/>
                                        </p:tgtEl>
                                        <p:attrNameLst>
                                          <p:attrName>ppt_x</p:attrName>
                                        </p:attrNameLst>
                                      </p:cBhvr>
                                      <p:tavLst>
                                        <p:tav tm="0">
                                          <p:val>
                                            <p:strVal val="#ppt_x"/>
                                          </p:val>
                                        </p:tav>
                                        <p:tav tm="100000">
                                          <p:val>
                                            <p:strVal val="#ppt_x"/>
                                          </p:val>
                                        </p:tav>
                                      </p:tavLst>
                                    </p:anim>
                                    <p:anim calcmode="lin" valueType="num">
                                      <p:cBhvr additive="base">
                                        <p:cTn id="78" dur="500" fill="hold"/>
                                        <p:tgtEl>
                                          <p:spTgt spid="25612"/>
                                        </p:tgtEl>
                                        <p:attrNameLst>
                                          <p:attrName>ppt_y</p:attrName>
                                        </p:attrNameLst>
                                      </p:cBhvr>
                                      <p:tavLst>
                                        <p:tav tm="0">
                                          <p:val>
                                            <p:strVal val="1+#ppt_h/2"/>
                                          </p:val>
                                        </p:tav>
                                        <p:tav tm="100000">
                                          <p:val>
                                            <p:strVal val="#ppt_y"/>
                                          </p:val>
                                        </p:tav>
                                      </p:tavLst>
                                    </p:anim>
                                  </p:childTnLst>
                                </p:cTn>
                              </p:par>
                            </p:childTnLst>
                          </p:cTn>
                        </p:par>
                      </p:childTnLst>
                    </p:cTn>
                  </p:par>
                  <p:par>
                    <p:cTn id="79" fill="hold" nodeType="clickPar">
                      <p:stCondLst>
                        <p:cond delay="indefinite"/>
                      </p:stCondLst>
                      <p:childTnLst>
                        <p:par>
                          <p:cTn id="80" fill="hold" nodeType="withGroup">
                            <p:stCondLst>
                              <p:cond delay="indefinite"/>
                            </p:stCondLst>
                          </p:cTn>
                        </p:par>
                        <p:par>
                          <p:cTn id="81" fill="hold" nodeType="afterGroup">
                            <p:stCondLst>
                              <p:cond delay="0"/>
                            </p:stCondLst>
                            <p:childTnLst>
                              <p:par>
                                <p:cTn id="82" presetID="2" presetClass="entr" presetSubtype="4" fill="hold" grpId="0" nodeType="clickEffect">
                                  <p:stCondLst>
                                    <p:cond delay="0"/>
                                  </p:stCondLst>
                                  <p:childTnLst>
                                    <p:set>
                                      <p:cBhvr>
                                        <p:cTn id="83" dur="1" fill="hold">
                                          <p:stCondLst>
                                            <p:cond delay="0"/>
                                          </p:stCondLst>
                                        </p:cTn>
                                        <p:tgtEl>
                                          <p:spTgt spid="25631"/>
                                        </p:tgtEl>
                                        <p:attrNameLst>
                                          <p:attrName>style.visibility</p:attrName>
                                        </p:attrNameLst>
                                      </p:cBhvr>
                                      <p:to>
                                        <p:strVal val="visible"/>
                                      </p:to>
                                    </p:set>
                                    <p:anim calcmode="lin" valueType="num">
                                      <p:cBhvr additive="base">
                                        <p:cTn id="84" dur="500" fill="hold"/>
                                        <p:tgtEl>
                                          <p:spTgt spid="25631"/>
                                        </p:tgtEl>
                                        <p:attrNameLst>
                                          <p:attrName>ppt_x</p:attrName>
                                        </p:attrNameLst>
                                      </p:cBhvr>
                                      <p:tavLst>
                                        <p:tav tm="0">
                                          <p:val>
                                            <p:strVal val="#ppt_x"/>
                                          </p:val>
                                        </p:tav>
                                        <p:tav tm="100000">
                                          <p:val>
                                            <p:strVal val="#ppt_x"/>
                                          </p:val>
                                        </p:tav>
                                      </p:tavLst>
                                    </p:anim>
                                    <p:anim calcmode="lin" valueType="num">
                                      <p:cBhvr additive="base">
                                        <p:cTn id="85" dur="500" fill="hold"/>
                                        <p:tgtEl>
                                          <p:spTgt spid="25631"/>
                                        </p:tgtEl>
                                        <p:attrNameLst>
                                          <p:attrName>ppt_y</p:attrName>
                                        </p:attrNameLst>
                                      </p:cBhvr>
                                      <p:tavLst>
                                        <p:tav tm="0">
                                          <p:val>
                                            <p:strVal val="1+#ppt_h/2"/>
                                          </p:val>
                                        </p:tav>
                                        <p:tav tm="100000">
                                          <p:val>
                                            <p:strVal val="#ppt_y"/>
                                          </p:val>
                                        </p:tav>
                                      </p:tavLst>
                                    </p:anim>
                                  </p:childTnLst>
                                </p:cTn>
                              </p:par>
                              <p:par>
                                <p:cTn id="86" presetID="2" presetClass="entr" presetSubtype="4" fill="hold" grpId="0" nodeType="withEffect">
                                  <p:stCondLst>
                                    <p:cond delay="0"/>
                                  </p:stCondLst>
                                  <p:childTnLst>
                                    <p:set>
                                      <p:cBhvr>
                                        <p:cTn id="87" dur="1" fill="hold">
                                          <p:stCondLst>
                                            <p:cond delay="0"/>
                                          </p:stCondLst>
                                        </p:cTn>
                                        <p:tgtEl>
                                          <p:spTgt spid="25615"/>
                                        </p:tgtEl>
                                        <p:attrNameLst>
                                          <p:attrName>style.visibility</p:attrName>
                                        </p:attrNameLst>
                                      </p:cBhvr>
                                      <p:to>
                                        <p:strVal val="visible"/>
                                      </p:to>
                                    </p:set>
                                    <p:anim calcmode="lin" valueType="num">
                                      <p:cBhvr additive="base">
                                        <p:cTn id="88" dur="500" fill="hold"/>
                                        <p:tgtEl>
                                          <p:spTgt spid="25615"/>
                                        </p:tgtEl>
                                        <p:attrNameLst>
                                          <p:attrName>ppt_x</p:attrName>
                                        </p:attrNameLst>
                                      </p:cBhvr>
                                      <p:tavLst>
                                        <p:tav tm="0">
                                          <p:val>
                                            <p:strVal val="#ppt_x"/>
                                          </p:val>
                                        </p:tav>
                                        <p:tav tm="100000">
                                          <p:val>
                                            <p:strVal val="#ppt_x"/>
                                          </p:val>
                                        </p:tav>
                                      </p:tavLst>
                                    </p:anim>
                                    <p:anim calcmode="lin" valueType="num">
                                      <p:cBhvr additive="base">
                                        <p:cTn id="89" dur="500" fill="hold"/>
                                        <p:tgtEl>
                                          <p:spTgt spid="25615"/>
                                        </p:tgtEl>
                                        <p:attrNameLst>
                                          <p:attrName>ppt_y</p:attrName>
                                        </p:attrNameLst>
                                      </p:cBhvr>
                                      <p:tavLst>
                                        <p:tav tm="0">
                                          <p:val>
                                            <p:strVal val="1+#ppt_h/2"/>
                                          </p:val>
                                        </p:tav>
                                        <p:tav tm="100000">
                                          <p:val>
                                            <p:strVal val="#ppt_y"/>
                                          </p:val>
                                        </p:tav>
                                      </p:tavLst>
                                    </p:anim>
                                  </p:childTnLst>
                                </p:cTn>
                              </p:par>
                            </p:childTnLst>
                          </p:cTn>
                        </p:par>
                      </p:childTnLst>
                    </p:cTn>
                  </p:par>
                  <p:par>
                    <p:cTn id="90" fill="hold" nodeType="clickPar">
                      <p:stCondLst>
                        <p:cond delay="indefinite"/>
                      </p:stCondLst>
                      <p:childTnLst>
                        <p:par>
                          <p:cTn id="91" fill="hold" nodeType="withGroup">
                            <p:stCondLst>
                              <p:cond delay="indefinite"/>
                            </p:stCondLst>
                          </p:cTn>
                        </p:par>
                        <p:par>
                          <p:cTn id="92" fill="hold" nodeType="afterGroup">
                            <p:stCondLst>
                              <p:cond delay="0"/>
                            </p:stCondLst>
                            <p:childTnLst>
                              <p:par>
                                <p:cTn id="93" presetID="2" presetClass="entr" presetSubtype="4" fill="hold" nodeType="clickEffect">
                                  <p:stCondLst>
                                    <p:cond delay="0"/>
                                  </p:stCondLst>
                                  <p:childTnLst>
                                    <p:set>
                                      <p:cBhvr>
                                        <p:cTn id="94" dur="1" fill="hold">
                                          <p:stCondLst>
                                            <p:cond delay="0"/>
                                          </p:stCondLst>
                                        </p:cTn>
                                        <p:tgtEl>
                                          <p:spTgt spid="25626"/>
                                        </p:tgtEl>
                                        <p:attrNameLst>
                                          <p:attrName>style.visibility</p:attrName>
                                        </p:attrNameLst>
                                      </p:cBhvr>
                                      <p:to>
                                        <p:strVal val="visible"/>
                                      </p:to>
                                    </p:set>
                                    <p:anim calcmode="lin" valueType="num">
                                      <p:cBhvr additive="base">
                                        <p:cTn id="95" dur="500" fill="hold"/>
                                        <p:tgtEl>
                                          <p:spTgt spid="25626"/>
                                        </p:tgtEl>
                                        <p:attrNameLst>
                                          <p:attrName>ppt_x</p:attrName>
                                        </p:attrNameLst>
                                      </p:cBhvr>
                                      <p:tavLst>
                                        <p:tav tm="0">
                                          <p:val>
                                            <p:strVal val="#ppt_x"/>
                                          </p:val>
                                        </p:tav>
                                        <p:tav tm="100000">
                                          <p:val>
                                            <p:strVal val="#ppt_x"/>
                                          </p:val>
                                        </p:tav>
                                      </p:tavLst>
                                    </p:anim>
                                    <p:anim calcmode="lin" valueType="num">
                                      <p:cBhvr additive="base">
                                        <p:cTn id="96" dur="500" fill="hold"/>
                                        <p:tgtEl>
                                          <p:spTgt spid="25626"/>
                                        </p:tgtEl>
                                        <p:attrNameLst>
                                          <p:attrName>ppt_y</p:attrName>
                                        </p:attrNameLst>
                                      </p:cBhvr>
                                      <p:tavLst>
                                        <p:tav tm="0">
                                          <p:val>
                                            <p:strVal val="1+#ppt_h/2"/>
                                          </p:val>
                                        </p:tav>
                                        <p:tav tm="100000">
                                          <p:val>
                                            <p:strVal val="#ppt_y"/>
                                          </p:val>
                                        </p:tav>
                                      </p:tavLst>
                                    </p:anim>
                                  </p:childTnLst>
                                </p:cTn>
                              </p:par>
                              <p:par>
                                <p:cTn id="97" presetID="2" presetClass="entr" presetSubtype="4" fill="hold" grpId="0" nodeType="withEffect">
                                  <p:stCondLst>
                                    <p:cond delay="0"/>
                                  </p:stCondLst>
                                  <p:childTnLst>
                                    <p:set>
                                      <p:cBhvr>
                                        <p:cTn id="98" dur="1" fill="hold">
                                          <p:stCondLst>
                                            <p:cond delay="0"/>
                                          </p:stCondLst>
                                        </p:cTn>
                                        <p:tgtEl>
                                          <p:spTgt spid="25609"/>
                                        </p:tgtEl>
                                        <p:attrNameLst>
                                          <p:attrName>style.visibility</p:attrName>
                                        </p:attrNameLst>
                                      </p:cBhvr>
                                      <p:to>
                                        <p:strVal val="visible"/>
                                      </p:to>
                                    </p:set>
                                    <p:anim calcmode="lin" valueType="num">
                                      <p:cBhvr additive="base">
                                        <p:cTn id="99" dur="500" fill="hold"/>
                                        <p:tgtEl>
                                          <p:spTgt spid="25609"/>
                                        </p:tgtEl>
                                        <p:attrNameLst>
                                          <p:attrName>ppt_x</p:attrName>
                                        </p:attrNameLst>
                                      </p:cBhvr>
                                      <p:tavLst>
                                        <p:tav tm="0">
                                          <p:val>
                                            <p:strVal val="#ppt_x"/>
                                          </p:val>
                                        </p:tav>
                                        <p:tav tm="100000">
                                          <p:val>
                                            <p:strVal val="#ppt_x"/>
                                          </p:val>
                                        </p:tav>
                                      </p:tavLst>
                                    </p:anim>
                                    <p:anim calcmode="lin" valueType="num">
                                      <p:cBhvr additive="base">
                                        <p:cTn id="100" dur="500" fill="hold"/>
                                        <p:tgtEl>
                                          <p:spTgt spid="25609"/>
                                        </p:tgtEl>
                                        <p:attrNameLst>
                                          <p:attrName>ppt_y</p:attrName>
                                        </p:attrNameLst>
                                      </p:cBhvr>
                                      <p:tavLst>
                                        <p:tav tm="0">
                                          <p:val>
                                            <p:strVal val="1+#ppt_h/2"/>
                                          </p:val>
                                        </p:tav>
                                        <p:tav tm="100000">
                                          <p:val>
                                            <p:strVal val="#ppt_y"/>
                                          </p:val>
                                        </p:tav>
                                      </p:tavLst>
                                    </p:anim>
                                  </p:childTnLst>
                                </p:cTn>
                              </p:par>
                            </p:childTnLst>
                          </p:cTn>
                        </p:par>
                      </p:childTnLst>
                    </p:cTn>
                  </p:par>
                  <p:par>
                    <p:cTn id="101" fill="hold" nodeType="clickPar">
                      <p:stCondLst>
                        <p:cond delay="indefinite"/>
                      </p:stCondLst>
                      <p:childTnLst>
                        <p:par>
                          <p:cTn id="102" fill="hold" nodeType="withGroup">
                            <p:stCondLst>
                              <p:cond delay="indefinite"/>
                            </p:stCondLst>
                          </p:cTn>
                        </p:par>
                        <p:par>
                          <p:cTn id="103" fill="hold" nodeType="afterGroup">
                            <p:stCondLst>
                              <p:cond delay="0"/>
                            </p:stCondLst>
                            <p:childTnLst>
                              <p:par>
                                <p:cTn id="104" presetID="2" presetClass="entr" presetSubtype="4" fill="hold" nodeType="clickEffect">
                                  <p:stCondLst>
                                    <p:cond delay="0"/>
                                  </p:stCondLst>
                                  <p:childTnLst>
                                    <p:set>
                                      <p:cBhvr>
                                        <p:cTn id="105" dur="1" fill="hold">
                                          <p:stCondLst>
                                            <p:cond delay="0"/>
                                          </p:stCondLst>
                                        </p:cTn>
                                        <p:tgtEl>
                                          <p:spTgt spid="25633"/>
                                        </p:tgtEl>
                                        <p:attrNameLst>
                                          <p:attrName>style.visibility</p:attrName>
                                        </p:attrNameLst>
                                      </p:cBhvr>
                                      <p:to>
                                        <p:strVal val="visible"/>
                                      </p:to>
                                    </p:set>
                                    <p:anim calcmode="lin" valueType="num">
                                      <p:cBhvr additive="base">
                                        <p:cTn id="106" dur="500" fill="hold"/>
                                        <p:tgtEl>
                                          <p:spTgt spid="25633"/>
                                        </p:tgtEl>
                                        <p:attrNameLst>
                                          <p:attrName>ppt_x</p:attrName>
                                        </p:attrNameLst>
                                      </p:cBhvr>
                                      <p:tavLst>
                                        <p:tav tm="0">
                                          <p:val>
                                            <p:strVal val="#ppt_x"/>
                                          </p:val>
                                        </p:tav>
                                        <p:tav tm="100000">
                                          <p:val>
                                            <p:strVal val="#ppt_x"/>
                                          </p:val>
                                        </p:tav>
                                      </p:tavLst>
                                    </p:anim>
                                    <p:anim calcmode="lin" valueType="num">
                                      <p:cBhvr additive="base">
                                        <p:cTn id="107" dur="500" fill="hold"/>
                                        <p:tgtEl>
                                          <p:spTgt spid="25633"/>
                                        </p:tgtEl>
                                        <p:attrNameLst>
                                          <p:attrName>ppt_y</p:attrName>
                                        </p:attrNameLst>
                                      </p:cBhvr>
                                      <p:tavLst>
                                        <p:tav tm="0">
                                          <p:val>
                                            <p:strVal val="1+#ppt_h/2"/>
                                          </p:val>
                                        </p:tav>
                                        <p:tav tm="100000">
                                          <p:val>
                                            <p:strVal val="#ppt_y"/>
                                          </p:val>
                                        </p:tav>
                                      </p:tavLst>
                                    </p:anim>
                                  </p:childTnLst>
                                </p:cTn>
                              </p:par>
                              <p:par>
                                <p:cTn id="108" presetID="2" presetClass="entr" presetSubtype="4" fill="hold" grpId="0" nodeType="withEffect">
                                  <p:stCondLst>
                                    <p:cond delay="0"/>
                                  </p:stCondLst>
                                  <p:childTnLst>
                                    <p:set>
                                      <p:cBhvr>
                                        <p:cTn id="109" dur="1" fill="hold">
                                          <p:stCondLst>
                                            <p:cond delay="0"/>
                                          </p:stCondLst>
                                        </p:cTn>
                                        <p:tgtEl>
                                          <p:spTgt spid="25613"/>
                                        </p:tgtEl>
                                        <p:attrNameLst>
                                          <p:attrName>style.visibility</p:attrName>
                                        </p:attrNameLst>
                                      </p:cBhvr>
                                      <p:to>
                                        <p:strVal val="visible"/>
                                      </p:to>
                                    </p:set>
                                    <p:anim calcmode="lin" valueType="num">
                                      <p:cBhvr additive="base">
                                        <p:cTn id="110" dur="500" fill="hold"/>
                                        <p:tgtEl>
                                          <p:spTgt spid="25613"/>
                                        </p:tgtEl>
                                        <p:attrNameLst>
                                          <p:attrName>ppt_x</p:attrName>
                                        </p:attrNameLst>
                                      </p:cBhvr>
                                      <p:tavLst>
                                        <p:tav tm="0">
                                          <p:val>
                                            <p:strVal val="#ppt_x"/>
                                          </p:val>
                                        </p:tav>
                                        <p:tav tm="100000">
                                          <p:val>
                                            <p:strVal val="#ppt_x"/>
                                          </p:val>
                                        </p:tav>
                                      </p:tavLst>
                                    </p:anim>
                                    <p:anim calcmode="lin" valueType="num">
                                      <p:cBhvr additive="base">
                                        <p:cTn id="111" dur="500" fill="hold"/>
                                        <p:tgtEl>
                                          <p:spTgt spid="25613"/>
                                        </p:tgtEl>
                                        <p:attrNameLst>
                                          <p:attrName>ppt_y</p:attrName>
                                        </p:attrNameLst>
                                      </p:cBhvr>
                                      <p:tavLst>
                                        <p:tav tm="0">
                                          <p:val>
                                            <p:strVal val="1+#ppt_h/2"/>
                                          </p:val>
                                        </p:tav>
                                        <p:tav tm="100000">
                                          <p:val>
                                            <p:strVal val="#ppt_y"/>
                                          </p:val>
                                        </p:tav>
                                      </p:tavLst>
                                    </p:anim>
                                  </p:childTnLst>
                                </p:cTn>
                              </p:par>
                            </p:childTnLst>
                          </p:cTn>
                        </p:par>
                      </p:childTnLst>
                    </p:cTn>
                  </p:par>
                  <p:par>
                    <p:cTn id="112" fill="hold" nodeType="clickPar">
                      <p:stCondLst>
                        <p:cond delay="indefinite"/>
                      </p:stCondLst>
                      <p:childTnLst>
                        <p:par>
                          <p:cTn id="113" fill="hold" nodeType="withGroup">
                            <p:stCondLst>
                              <p:cond delay="indefinite"/>
                            </p:stCondLst>
                          </p:cTn>
                        </p:par>
                        <p:par>
                          <p:cTn id="114" fill="hold" nodeType="afterGroup">
                            <p:stCondLst>
                              <p:cond delay="0"/>
                            </p:stCondLst>
                            <p:childTnLst>
                              <p:par>
                                <p:cTn id="115" presetID="2" presetClass="entr" presetSubtype="4" fill="hold" nodeType="clickEffect">
                                  <p:stCondLst>
                                    <p:cond delay="0"/>
                                  </p:stCondLst>
                                  <p:childTnLst>
                                    <p:set>
                                      <p:cBhvr>
                                        <p:cTn id="116" dur="1" fill="hold">
                                          <p:stCondLst>
                                            <p:cond delay="0"/>
                                          </p:stCondLst>
                                        </p:cTn>
                                        <p:tgtEl>
                                          <p:spTgt spid="25627"/>
                                        </p:tgtEl>
                                        <p:attrNameLst>
                                          <p:attrName>style.visibility</p:attrName>
                                        </p:attrNameLst>
                                      </p:cBhvr>
                                      <p:to>
                                        <p:strVal val="visible"/>
                                      </p:to>
                                    </p:set>
                                    <p:anim calcmode="lin" valueType="num">
                                      <p:cBhvr additive="base">
                                        <p:cTn id="117" dur="500" fill="hold"/>
                                        <p:tgtEl>
                                          <p:spTgt spid="25627"/>
                                        </p:tgtEl>
                                        <p:attrNameLst>
                                          <p:attrName>ppt_x</p:attrName>
                                        </p:attrNameLst>
                                      </p:cBhvr>
                                      <p:tavLst>
                                        <p:tav tm="0">
                                          <p:val>
                                            <p:strVal val="#ppt_x"/>
                                          </p:val>
                                        </p:tav>
                                        <p:tav tm="100000">
                                          <p:val>
                                            <p:strVal val="#ppt_x"/>
                                          </p:val>
                                        </p:tav>
                                      </p:tavLst>
                                    </p:anim>
                                    <p:anim calcmode="lin" valueType="num">
                                      <p:cBhvr additive="base">
                                        <p:cTn id="118" dur="500" fill="hold"/>
                                        <p:tgtEl>
                                          <p:spTgt spid="25627"/>
                                        </p:tgtEl>
                                        <p:attrNameLst>
                                          <p:attrName>ppt_y</p:attrName>
                                        </p:attrNameLst>
                                      </p:cBhvr>
                                      <p:tavLst>
                                        <p:tav tm="0">
                                          <p:val>
                                            <p:strVal val="1+#ppt_h/2"/>
                                          </p:val>
                                        </p:tav>
                                        <p:tav tm="100000">
                                          <p:val>
                                            <p:strVal val="#ppt_y"/>
                                          </p:val>
                                        </p:tav>
                                      </p:tavLst>
                                    </p:anim>
                                  </p:childTnLst>
                                </p:cTn>
                              </p:par>
                              <p:par>
                                <p:cTn id="119" presetID="2" presetClass="entr" presetSubtype="4" fill="hold" nodeType="withEffect">
                                  <p:stCondLst>
                                    <p:cond delay="0"/>
                                  </p:stCondLst>
                                  <p:childTnLst>
                                    <p:set>
                                      <p:cBhvr>
                                        <p:cTn id="120" dur="1" fill="hold">
                                          <p:stCondLst>
                                            <p:cond delay="0"/>
                                          </p:stCondLst>
                                        </p:cTn>
                                        <p:tgtEl>
                                          <p:spTgt spid="25628"/>
                                        </p:tgtEl>
                                        <p:attrNameLst>
                                          <p:attrName>style.visibility</p:attrName>
                                        </p:attrNameLst>
                                      </p:cBhvr>
                                      <p:to>
                                        <p:strVal val="visible"/>
                                      </p:to>
                                    </p:set>
                                    <p:anim calcmode="lin" valueType="num">
                                      <p:cBhvr additive="base">
                                        <p:cTn id="121" dur="500" fill="hold"/>
                                        <p:tgtEl>
                                          <p:spTgt spid="25628"/>
                                        </p:tgtEl>
                                        <p:attrNameLst>
                                          <p:attrName>ppt_x</p:attrName>
                                        </p:attrNameLst>
                                      </p:cBhvr>
                                      <p:tavLst>
                                        <p:tav tm="0">
                                          <p:val>
                                            <p:strVal val="#ppt_x"/>
                                          </p:val>
                                        </p:tav>
                                        <p:tav tm="100000">
                                          <p:val>
                                            <p:strVal val="#ppt_x"/>
                                          </p:val>
                                        </p:tav>
                                      </p:tavLst>
                                    </p:anim>
                                    <p:anim calcmode="lin" valueType="num">
                                      <p:cBhvr additive="base">
                                        <p:cTn id="122" dur="500" fill="hold"/>
                                        <p:tgtEl>
                                          <p:spTgt spid="25628"/>
                                        </p:tgtEl>
                                        <p:attrNameLst>
                                          <p:attrName>ppt_y</p:attrName>
                                        </p:attrNameLst>
                                      </p:cBhvr>
                                      <p:tavLst>
                                        <p:tav tm="0">
                                          <p:val>
                                            <p:strVal val="1+#ppt_h/2"/>
                                          </p:val>
                                        </p:tav>
                                        <p:tav tm="100000">
                                          <p:val>
                                            <p:strVal val="#ppt_y"/>
                                          </p:val>
                                        </p:tav>
                                      </p:tavLst>
                                    </p:anim>
                                  </p:childTnLst>
                                </p:cTn>
                              </p:par>
                              <p:par>
                                <p:cTn id="123" presetID="2" presetClass="entr" presetSubtype="4" fill="hold" grpId="0" nodeType="withEffect">
                                  <p:stCondLst>
                                    <p:cond delay="0"/>
                                  </p:stCondLst>
                                  <p:childTnLst>
                                    <p:set>
                                      <p:cBhvr>
                                        <p:cTn id="124" dur="1" fill="hold">
                                          <p:stCondLst>
                                            <p:cond delay="0"/>
                                          </p:stCondLst>
                                        </p:cTn>
                                        <p:tgtEl>
                                          <p:spTgt spid="25630"/>
                                        </p:tgtEl>
                                        <p:attrNameLst>
                                          <p:attrName>style.visibility</p:attrName>
                                        </p:attrNameLst>
                                      </p:cBhvr>
                                      <p:to>
                                        <p:strVal val="visible"/>
                                      </p:to>
                                    </p:set>
                                    <p:anim calcmode="lin" valueType="num">
                                      <p:cBhvr additive="base">
                                        <p:cTn id="125" dur="500" fill="hold"/>
                                        <p:tgtEl>
                                          <p:spTgt spid="25630"/>
                                        </p:tgtEl>
                                        <p:attrNameLst>
                                          <p:attrName>ppt_x</p:attrName>
                                        </p:attrNameLst>
                                      </p:cBhvr>
                                      <p:tavLst>
                                        <p:tav tm="0">
                                          <p:val>
                                            <p:strVal val="#ppt_x"/>
                                          </p:val>
                                        </p:tav>
                                        <p:tav tm="100000">
                                          <p:val>
                                            <p:strVal val="#ppt_x"/>
                                          </p:val>
                                        </p:tav>
                                      </p:tavLst>
                                    </p:anim>
                                    <p:anim calcmode="lin" valueType="num">
                                      <p:cBhvr additive="base">
                                        <p:cTn id="126" dur="500" fill="hold"/>
                                        <p:tgtEl>
                                          <p:spTgt spid="25630"/>
                                        </p:tgtEl>
                                        <p:attrNameLst>
                                          <p:attrName>ppt_y</p:attrName>
                                        </p:attrNameLst>
                                      </p:cBhvr>
                                      <p:tavLst>
                                        <p:tav tm="0">
                                          <p:val>
                                            <p:strVal val="1+#ppt_h/2"/>
                                          </p:val>
                                        </p:tav>
                                        <p:tav tm="100000">
                                          <p:val>
                                            <p:strVal val="#ppt_y"/>
                                          </p:val>
                                        </p:tav>
                                      </p:tavLst>
                                    </p:anim>
                                  </p:childTnLst>
                                </p:cTn>
                              </p:par>
                              <p:par>
                                <p:cTn id="127" presetID="2" presetClass="entr" presetSubtype="4" fill="hold" grpId="0" nodeType="withEffect">
                                  <p:stCondLst>
                                    <p:cond delay="0"/>
                                  </p:stCondLst>
                                  <p:childTnLst>
                                    <p:set>
                                      <p:cBhvr>
                                        <p:cTn id="128" dur="1" fill="hold">
                                          <p:stCondLst>
                                            <p:cond delay="0"/>
                                          </p:stCondLst>
                                        </p:cTn>
                                        <p:tgtEl>
                                          <p:spTgt spid="25610"/>
                                        </p:tgtEl>
                                        <p:attrNameLst>
                                          <p:attrName>style.visibility</p:attrName>
                                        </p:attrNameLst>
                                      </p:cBhvr>
                                      <p:to>
                                        <p:strVal val="visible"/>
                                      </p:to>
                                    </p:set>
                                    <p:anim calcmode="lin" valueType="num">
                                      <p:cBhvr additive="base">
                                        <p:cTn id="129" dur="500" fill="hold"/>
                                        <p:tgtEl>
                                          <p:spTgt spid="25610"/>
                                        </p:tgtEl>
                                        <p:attrNameLst>
                                          <p:attrName>ppt_x</p:attrName>
                                        </p:attrNameLst>
                                      </p:cBhvr>
                                      <p:tavLst>
                                        <p:tav tm="0">
                                          <p:val>
                                            <p:strVal val="#ppt_x"/>
                                          </p:val>
                                        </p:tav>
                                        <p:tav tm="100000">
                                          <p:val>
                                            <p:strVal val="#ppt_x"/>
                                          </p:val>
                                        </p:tav>
                                      </p:tavLst>
                                    </p:anim>
                                    <p:anim calcmode="lin" valueType="num">
                                      <p:cBhvr additive="base">
                                        <p:cTn id="130" dur="500" fill="hold"/>
                                        <p:tgtEl>
                                          <p:spTgt spid="25610"/>
                                        </p:tgtEl>
                                        <p:attrNameLst>
                                          <p:attrName>ppt_y</p:attrName>
                                        </p:attrNameLst>
                                      </p:cBhvr>
                                      <p:tavLst>
                                        <p:tav tm="0">
                                          <p:val>
                                            <p:strVal val="1+#ppt_h/2"/>
                                          </p:val>
                                        </p:tav>
                                        <p:tav tm="100000">
                                          <p:val>
                                            <p:strVal val="#ppt_y"/>
                                          </p:val>
                                        </p:tav>
                                      </p:tavLst>
                                    </p:anim>
                                  </p:childTnLst>
                                </p:cTn>
                              </p:par>
                            </p:childTnLst>
                          </p:cTn>
                        </p:par>
                      </p:childTnLst>
                    </p:cTn>
                  </p:par>
                  <p:par>
                    <p:cTn id="131" fill="hold" nodeType="clickPar">
                      <p:stCondLst>
                        <p:cond delay="indefinite"/>
                      </p:stCondLst>
                      <p:childTnLst>
                        <p:par>
                          <p:cTn id="132" fill="hold" nodeType="withGroup">
                            <p:stCondLst>
                              <p:cond delay="indefinite"/>
                            </p:stCondLst>
                          </p:cTn>
                        </p:par>
                        <p:par>
                          <p:cTn id="133" fill="hold" nodeType="afterGroup">
                            <p:stCondLst>
                              <p:cond delay="0"/>
                            </p:stCondLst>
                            <p:childTnLst>
                              <p:par>
                                <p:cTn id="134" presetID="2" presetClass="entr" presetSubtype="4" fill="hold" nodeType="clickEffect">
                                  <p:stCondLst>
                                    <p:cond delay="0"/>
                                  </p:stCondLst>
                                  <p:childTnLst>
                                    <p:set>
                                      <p:cBhvr>
                                        <p:cTn id="135" dur="1" fill="hold">
                                          <p:stCondLst>
                                            <p:cond delay="0"/>
                                          </p:stCondLst>
                                        </p:cTn>
                                        <p:tgtEl>
                                          <p:spTgt spid="25634"/>
                                        </p:tgtEl>
                                        <p:attrNameLst>
                                          <p:attrName>style.visibility</p:attrName>
                                        </p:attrNameLst>
                                      </p:cBhvr>
                                      <p:to>
                                        <p:strVal val="visible"/>
                                      </p:to>
                                    </p:set>
                                    <p:anim calcmode="lin" valueType="num">
                                      <p:cBhvr additive="base">
                                        <p:cTn id="136" dur="500" fill="hold"/>
                                        <p:tgtEl>
                                          <p:spTgt spid="25634"/>
                                        </p:tgtEl>
                                        <p:attrNameLst>
                                          <p:attrName>ppt_x</p:attrName>
                                        </p:attrNameLst>
                                      </p:cBhvr>
                                      <p:tavLst>
                                        <p:tav tm="0">
                                          <p:val>
                                            <p:strVal val="#ppt_x"/>
                                          </p:val>
                                        </p:tav>
                                        <p:tav tm="100000">
                                          <p:val>
                                            <p:strVal val="#ppt_x"/>
                                          </p:val>
                                        </p:tav>
                                      </p:tavLst>
                                    </p:anim>
                                    <p:anim calcmode="lin" valueType="num">
                                      <p:cBhvr additive="base">
                                        <p:cTn id="137" dur="500" fill="hold"/>
                                        <p:tgtEl>
                                          <p:spTgt spid="25634"/>
                                        </p:tgtEl>
                                        <p:attrNameLst>
                                          <p:attrName>ppt_y</p:attrName>
                                        </p:attrNameLst>
                                      </p:cBhvr>
                                      <p:tavLst>
                                        <p:tav tm="0">
                                          <p:val>
                                            <p:strVal val="1+#ppt_h/2"/>
                                          </p:val>
                                        </p:tav>
                                        <p:tav tm="100000">
                                          <p:val>
                                            <p:strVal val="#ppt_y"/>
                                          </p:val>
                                        </p:tav>
                                      </p:tavLst>
                                    </p:anim>
                                  </p:childTnLst>
                                </p:cTn>
                              </p:par>
                              <p:par>
                                <p:cTn id="138" presetID="2" presetClass="entr" presetSubtype="4" fill="hold" grpId="0" nodeType="withEffect">
                                  <p:stCondLst>
                                    <p:cond delay="0"/>
                                  </p:stCondLst>
                                  <p:childTnLst>
                                    <p:set>
                                      <p:cBhvr>
                                        <p:cTn id="139" dur="1" fill="hold">
                                          <p:stCondLst>
                                            <p:cond delay="0"/>
                                          </p:stCondLst>
                                        </p:cTn>
                                        <p:tgtEl>
                                          <p:spTgt spid="25614"/>
                                        </p:tgtEl>
                                        <p:attrNameLst>
                                          <p:attrName>style.visibility</p:attrName>
                                        </p:attrNameLst>
                                      </p:cBhvr>
                                      <p:to>
                                        <p:strVal val="visible"/>
                                      </p:to>
                                    </p:set>
                                    <p:anim calcmode="lin" valueType="num">
                                      <p:cBhvr additive="base">
                                        <p:cTn id="140" dur="500" fill="hold"/>
                                        <p:tgtEl>
                                          <p:spTgt spid="25614"/>
                                        </p:tgtEl>
                                        <p:attrNameLst>
                                          <p:attrName>ppt_x</p:attrName>
                                        </p:attrNameLst>
                                      </p:cBhvr>
                                      <p:tavLst>
                                        <p:tav tm="0">
                                          <p:val>
                                            <p:strVal val="#ppt_x"/>
                                          </p:val>
                                        </p:tav>
                                        <p:tav tm="100000">
                                          <p:val>
                                            <p:strVal val="#ppt_x"/>
                                          </p:val>
                                        </p:tav>
                                      </p:tavLst>
                                    </p:anim>
                                    <p:anim calcmode="lin" valueType="num">
                                      <p:cBhvr additive="base">
                                        <p:cTn id="141" dur="500" fill="hold"/>
                                        <p:tgtEl>
                                          <p:spTgt spid="25614"/>
                                        </p:tgtEl>
                                        <p:attrNameLst>
                                          <p:attrName>ppt_y</p:attrName>
                                        </p:attrNameLst>
                                      </p:cBhvr>
                                      <p:tavLst>
                                        <p:tav tm="0">
                                          <p:val>
                                            <p:strVal val="1+#ppt_h/2"/>
                                          </p:val>
                                        </p:tav>
                                        <p:tav tm="100000">
                                          <p:val>
                                            <p:strVal val="#ppt_y"/>
                                          </p:val>
                                        </p:tav>
                                      </p:tavLst>
                                    </p:anim>
                                  </p:childTnLst>
                                </p:cTn>
                              </p:par>
                            </p:childTnLst>
                          </p:cTn>
                        </p:par>
                      </p:childTnLst>
                    </p:cTn>
                  </p:par>
                  <p:par>
                    <p:cTn id="142" fill="hold" nodeType="clickPar">
                      <p:stCondLst>
                        <p:cond delay="indefinite"/>
                      </p:stCondLst>
                      <p:childTnLst>
                        <p:par>
                          <p:cTn id="143" fill="hold" nodeType="withGroup">
                            <p:stCondLst>
                              <p:cond delay="indefinite"/>
                            </p:stCondLst>
                          </p:cTn>
                        </p:par>
                        <p:par>
                          <p:cTn id="144" fill="hold" nodeType="afterGroup">
                            <p:stCondLst>
                              <p:cond delay="0"/>
                            </p:stCondLst>
                            <p:childTnLst>
                              <p:par>
                                <p:cTn id="145" presetID="2" presetClass="entr" presetSubtype="4" fill="hold" grpId="0" nodeType="clickEffect">
                                  <p:stCondLst>
                                    <p:cond delay="0"/>
                                  </p:stCondLst>
                                  <p:childTnLst>
                                    <p:set>
                                      <p:cBhvr>
                                        <p:cTn id="146" dur="1" fill="hold">
                                          <p:stCondLst>
                                            <p:cond delay="0"/>
                                          </p:stCondLst>
                                        </p:cTn>
                                        <p:tgtEl>
                                          <p:spTgt spid="4"/>
                                        </p:tgtEl>
                                        <p:attrNameLst>
                                          <p:attrName>style.visibility</p:attrName>
                                        </p:attrNameLst>
                                      </p:cBhvr>
                                      <p:to>
                                        <p:strVal val="visible"/>
                                      </p:to>
                                    </p:set>
                                    <p:anim calcmode="lin" valueType="num">
                                      <p:cBhvr additive="base">
                                        <p:cTn id="147" dur="500" fill="hold"/>
                                        <p:tgtEl>
                                          <p:spTgt spid="4"/>
                                        </p:tgtEl>
                                        <p:attrNameLst>
                                          <p:attrName>ppt_x</p:attrName>
                                        </p:attrNameLst>
                                      </p:cBhvr>
                                      <p:tavLst>
                                        <p:tav tm="0">
                                          <p:val>
                                            <p:strVal val="#ppt_x"/>
                                          </p:val>
                                        </p:tav>
                                        <p:tav tm="100000">
                                          <p:val>
                                            <p:strVal val="#ppt_x"/>
                                          </p:val>
                                        </p:tav>
                                      </p:tavLst>
                                    </p:anim>
                                    <p:anim calcmode="lin" valueType="num">
                                      <p:cBhvr additive="base">
                                        <p:cTn id="14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4" grpId="0"/>
      <p:bldP spid="25605" grpId="0"/>
      <p:bldP spid="25606" grpId="0"/>
      <p:bldP spid="25607" grpId="0"/>
      <p:bldP spid="25608" grpId="0"/>
      <p:bldP spid="25609" grpId="0"/>
      <p:bldP spid="25610" grpId="0"/>
      <p:bldP spid="25611" grpId="0" animBg="1"/>
      <p:bldP spid="3" grpId="0"/>
      <p:bldP spid="25612" grpId="0"/>
      <p:bldP spid="25613" grpId="0" animBg="1"/>
      <p:bldP spid="25614" grpId="0" animBg="1"/>
      <p:bldP spid="25615" grpId="0" animBg="1"/>
      <p:bldP spid="4" grpId="0"/>
      <p:bldP spid="25629" grpId="0" animBg="1"/>
      <p:bldP spid="25630" grpId="0" animBg="1"/>
      <p:bldP spid="25631"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Rectangle 2">
            <a:extLst>
              <a:ext uri="{FF2B5EF4-FFF2-40B4-BE49-F238E27FC236}">
                <a16:creationId xmlns="" xmlns:p14="http://schemas.microsoft.com/office/powerpoint/2010/main" xmlns:p15="http://schemas.microsoft.com/office/powerpoint/2012/main" xmlns:a16="http://schemas.microsoft.com/office/drawing/2014/main" id="{18D77164-D044-4856-9A82-5271075EECFE}"/>
              </a:ext>
            </a:extLst>
          </p:cNvPr>
          <p:cNvSpPr>
            <a:spLocks noGrp="1"/>
          </p:cNvSpPr>
          <p:nvPr>
            <p:ph type="ctrTitle"/>
            <p:custDataLst>
              <p:tags r:id="rId1"/>
            </p:custDataLst>
          </p:nvPr>
        </p:nvSpPr>
        <p:spPr>
          <a:xfrm>
            <a:off x="3234039" y="245081"/>
            <a:ext cx="5955659" cy="524098"/>
          </a:xfrm>
          <a:solidFill>
            <a:schemeClr val="bg2">
              <a:alpha val="100000"/>
            </a:schemeClr>
          </a:solidFill>
          <a:ln cap="flat" algn="ctr">
            <a:round/>
            <a:headEnd type="none" w="med" len="med"/>
            <a:tailEnd type="none" w="med" len="med"/>
          </a:ln>
        </p:spPr>
        <p:txBody>
          <a:bodyPr vert="horz" lIns="96757" tIns="48378" rIns="96757" bIns="48378" rtlCol="0" anchor="ctr">
            <a:noAutofit/>
          </a:bodyPr>
          <a:lstStyle>
            <a:lvl1pPr marL="0" indent="0" algn="l" defTabSz="863600" rtl="0" eaLnBrk="1" fontAlgn="base" hangingPunct="1">
              <a:lnSpc>
                <a:spcPct val="100000"/>
              </a:lnSpc>
              <a:spcBef>
                <a:spcPct val="0"/>
              </a:spcBef>
              <a:spcAft>
                <a:spcPct val="0"/>
              </a:spcAft>
              <a:buClrTx/>
              <a:buSzTx/>
              <a:buFontTx/>
              <a:buNone/>
              <a:defRPr lang="zh-CN" altLang="en-US" sz="2600" b="1" u="none">
                <a:solidFill>
                  <a:schemeClr val="tx1"/>
                </a:solidFill>
                <a:latin typeface="Arial" pitchFamily="34" charset="0"/>
                <a:ea typeface="微软雅黑"/>
              </a:defRPr>
            </a:lvl1pPr>
          </a:lstStyle>
          <a:p>
            <a:r>
              <a:rPr sz="2539" b="0">
                <a:ln w="9525" cap="flat" cmpd="sng" algn="ctr">
                  <a:noFill/>
                  <a:prstDash val="solid"/>
                  <a:round/>
                  <a:headEnd type="none" w="med" len="med"/>
                  <a:tailEnd type="none" w="med" len="med"/>
                </a:ln>
                <a:solidFill>
                  <a:srgbClr val="FF0000"/>
                </a:solidFill>
                <a:effectLst>
                  <a:outerShdw blurRad="38100" dist="38100" dir="2700000" algn="tl">
                    <a:srgbClr val="000000"/>
                  </a:outerShdw>
                </a:effectLst>
                <a:latin typeface="宋体" pitchFamily="2" charset="-122"/>
                <a:ea typeface="宋体" pitchFamily="2" charset="-122"/>
                <a:sym typeface="微软雅黑" panose="020B0503020204020204" charset="-122"/>
              </a:rPr>
              <a:t>党八股的第一条罪状之论证逻辑</a:t>
            </a:r>
            <a:endParaRPr sz="2539" b="0">
              <a:solidFill>
                <a:srgbClr val="FF0000"/>
              </a:solidFill>
              <a:effectLst>
                <a:outerShdw blurRad="38100" dist="38100" dir="2700000" algn="tl">
                  <a:srgbClr val="000000"/>
                </a:outerShdw>
              </a:effectLst>
              <a:latin typeface="宋体" pitchFamily="2" charset="-122"/>
              <a:ea typeface="宋体" pitchFamily="2" charset="-122"/>
              <a:sym typeface="微软雅黑" panose="020B0503020204020204" charset="-122"/>
            </a:endParaRPr>
          </a:p>
        </p:txBody>
      </p:sp>
      <p:sp>
        <p:nvSpPr>
          <p:cNvPr id="26626" name="圆角矩形 1">
            <a:extLst>
              <a:ext uri="{FF2B5EF4-FFF2-40B4-BE49-F238E27FC236}">
                <a16:creationId xmlns="" xmlns:p14="http://schemas.microsoft.com/office/powerpoint/2010/main" xmlns:p15="http://schemas.microsoft.com/office/powerpoint/2012/main" xmlns:a16="http://schemas.microsoft.com/office/drawing/2014/main" id="{F4C1BD6B-7E13-4BB5-8B3F-7553DF36191B}"/>
              </a:ext>
            </a:extLst>
          </p:cNvPr>
          <p:cNvSpPr/>
          <p:nvPr>
            <p:custDataLst>
              <p:tags r:id="rId2"/>
            </p:custDataLst>
          </p:nvPr>
        </p:nvSpPr>
        <p:spPr>
          <a:xfrm>
            <a:off x="597933" y="6022630"/>
            <a:ext cx="1882814" cy="495541"/>
          </a:xfrm>
          <a:prstGeom prst="roundRect">
            <a:avLst/>
          </a:prstGeom>
          <a:solidFill>
            <a:srgbClr val="5B9BD5"/>
          </a:solidFill>
          <a:ln w="12700" cap="flat" cmpd="sng" algn="ctr">
            <a:solidFill>
              <a:srgbClr val="41719C"/>
            </a:solidFill>
            <a:prstDash val="solid"/>
            <a:miter lim="800000"/>
            <a:headEnd type="none" w="med" len="med"/>
            <a:tailEnd type="none" w="med" len="med"/>
          </a:ln>
        </p:spPr>
        <p:txBody>
          <a:bodyPr anchor="ctr"/>
          <a:lstStyle>
            <a:defPPr>
              <a:defRPr lang="zh-CN"/>
            </a:defPPr>
            <a:lvl1pPr marL="0" indent="0" algn="l" defTabSz="912812" rtl="0" eaLnBrk="0" fontAlgn="base" hangingPunct="0">
              <a:lnSpc>
                <a:spcPct val="100000"/>
              </a:lnSpc>
              <a:spcBef>
                <a:spcPct val="0"/>
              </a:spcBef>
              <a:spcAft>
                <a:spcPct val="0"/>
              </a:spcAft>
              <a:buClrTx/>
              <a:buSzTx/>
              <a:buFontTx/>
              <a:buNone/>
              <a:defRPr lang="zh-CN" altLang="en-US" sz="2800" b="1" i="0" u="none" baseline="0">
                <a:solidFill>
                  <a:srgbClr val="FF0000"/>
                </a:solidFill>
                <a:latin typeface="Times New Roman" pitchFamily="18" charset="0"/>
                <a:ea typeface="宋体" pitchFamily="2" charset="-122"/>
              </a:defRPr>
            </a:lvl1pPr>
            <a:lvl2pPr marL="455612" indent="1588" algn="l" defTabSz="912812" rtl="0" eaLnBrk="0" fontAlgn="base" hangingPunct="0">
              <a:lnSpc>
                <a:spcPct val="100000"/>
              </a:lnSpc>
              <a:spcBef>
                <a:spcPct val="0"/>
              </a:spcBef>
              <a:spcAft>
                <a:spcPct val="0"/>
              </a:spcAft>
              <a:buClrTx/>
              <a:buSzTx/>
              <a:buFontTx/>
              <a:buNone/>
              <a:defRPr lang="zh-CN" altLang="en-US" sz="2800" b="1" i="0" u="none" baseline="0">
                <a:solidFill>
                  <a:srgbClr val="FF0000"/>
                </a:solidFill>
                <a:latin typeface="Times New Roman" pitchFamily="18" charset="0"/>
                <a:ea typeface="宋体" pitchFamily="2" charset="-122"/>
              </a:defRPr>
            </a:lvl2pPr>
            <a:lvl3pPr marL="912812" indent="1588" algn="l" defTabSz="912812" rtl="0" eaLnBrk="0" fontAlgn="base" hangingPunct="0">
              <a:lnSpc>
                <a:spcPct val="100000"/>
              </a:lnSpc>
              <a:spcBef>
                <a:spcPct val="0"/>
              </a:spcBef>
              <a:spcAft>
                <a:spcPct val="0"/>
              </a:spcAft>
              <a:buClrTx/>
              <a:buSzTx/>
              <a:buFontTx/>
              <a:buNone/>
              <a:defRPr lang="zh-CN" altLang="en-US" sz="2800" b="1" i="0" u="none" baseline="0">
                <a:solidFill>
                  <a:srgbClr val="FF0000"/>
                </a:solidFill>
                <a:latin typeface="Times New Roman" pitchFamily="18" charset="0"/>
                <a:ea typeface="宋体" pitchFamily="2" charset="-122"/>
              </a:defRPr>
            </a:lvl3pPr>
            <a:lvl4pPr marL="1370012" indent="1588" algn="l" defTabSz="912812" rtl="0" eaLnBrk="0" fontAlgn="base" hangingPunct="0">
              <a:lnSpc>
                <a:spcPct val="100000"/>
              </a:lnSpc>
              <a:spcBef>
                <a:spcPct val="0"/>
              </a:spcBef>
              <a:spcAft>
                <a:spcPct val="0"/>
              </a:spcAft>
              <a:buClrTx/>
              <a:buSzTx/>
              <a:buFontTx/>
              <a:buNone/>
              <a:defRPr lang="zh-CN" altLang="en-US" sz="2800" b="1" i="0" u="none" baseline="0">
                <a:solidFill>
                  <a:srgbClr val="FF0000"/>
                </a:solidFill>
                <a:latin typeface="Times New Roman" pitchFamily="18" charset="0"/>
                <a:ea typeface="宋体" pitchFamily="2" charset="-122"/>
              </a:defRPr>
            </a:lvl4pPr>
            <a:lvl5pPr marL="1827212" indent="1588" algn="l" defTabSz="912812" rtl="0" eaLnBrk="0" fontAlgn="base" hangingPunct="0">
              <a:lnSpc>
                <a:spcPct val="100000"/>
              </a:lnSpc>
              <a:spcBef>
                <a:spcPct val="0"/>
              </a:spcBef>
              <a:spcAft>
                <a:spcPct val="0"/>
              </a:spcAft>
              <a:buClrTx/>
              <a:buSzTx/>
              <a:buFontTx/>
              <a:buNone/>
              <a:defRPr lang="zh-CN" altLang="en-US" sz="2800" b="1" i="0" u="none" baseline="0">
                <a:solidFill>
                  <a:srgbClr val="FF0000"/>
                </a:solidFill>
                <a:latin typeface="Times New Roman" pitchFamily="18" charset="0"/>
                <a:ea typeface="宋体" pitchFamily="2" charset="-122"/>
              </a:defRPr>
            </a:lvl5pPr>
          </a:lstStyle>
          <a:p>
            <a:pPr algn="ctr"/>
            <a:r>
              <a:rPr sz="2539" b="0">
                <a:ln w="9525" cap="flat" cmpd="sng" algn="ctr">
                  <a:noFill/>
                  <a:prstDash val="solid"/>
                  <a:round/>
                  <a:headEnd type="none" w="med" len="med"/>
                  <a:tailEnd type="none" w="med" len="med"/>
                </a:ln>
                <a:solidFill>
                  <a:srgbClr val="FFFFFF"/>
                </a:solidFill>
                <a:latin typeface="黑体" pitchFamily="49" charset="-122"/>
                <a:ea typeface="黑体" panose="02010609060101010101" pitchFamily="49" charset="-122"/>
                <a:sym typeface="Wingdings"/>
              </a:rPr>
              <a:t>提出分论点</a:t>
            </a:r>
            <a:endParaRPr sz="2539" b="0">
              <a:solidFill>
                <a:srgbClr val="FFFFFF"/>
              </a:solidFill>
              <a:latin typeface="黑体" pitchFamily="49" charset="-122"/>
              <a:ea typeface="黑体" panose="02010609060101010101" pitchFamily="49" charset="-122"/>
            </a:endParaRPr>
          </a:p>
        </p:txBody>
      </p:sp>
      <p:sp>
        <p:nvSpPr>
          <p:cNvPr id="26628" name="右箭头 2">
            <a:extLst>
              <a:ext uri="{FF2B5EF4-FFF2-40B4-BE49-F238E27FC236}">
                <a16:creationId xmlns="" xmlns:p14="http://schemas.microsoft.com/office/powerpoint/2010/main" xmlns:p15="http://schemas.microsoft.com/office/powerpoint/2012/main" xmlns:a16="http://schemas.microsoft.com/office/drawing/2014/main" id="{11D33E1A-8112-4095-BABC-776BCD285E2F}"/>
              </a:ext>
            </a:extLst>
          </p:cNvPr>
          <p:cNvSpPr>
            <a:spLocks noChangeArrowheads="1"/>
          </p:cNvSpPr>
          <p:nvPr>
            <p:custDataLst>
              <p:tags r:id="rId3"/>
            </p:custDataLst>
          </p:nvPr>
        </p:nvSpPr>
        <p:spPr bwMode="auto">
          <a:xfrm>
            <a:off x="2505938" y="6188929"/>
            <a:ext cx="3144180" cy="147823"/>
          </a:xfrm>
          <a:prstGeom prst="rightArrow">
            <a:avLst>
              <a:gd name="adj1" fmla="val 50000"/>
              <a:gd name="adj2" fmla="val 49932"/>
            </a:avLst>
          </a:prstGeom>
          <a:solidFill>
            <a:schemeClr val="accent1"/>
          </a:solidFill>
          <a:ln w="12700" algn="ctr">
            <a:solidFill>
              <a:srgbClr val="41719C"/>
            </a:solidFill>
            <a:miter lim="800000"/>
          </a:ln>
        </p:spPr>
        <p:txBody>
          <a:bodyPr anchor="ctr"/>
          <a:lstStyle>
            <a:lvl1pPr eaLnBrk="0" hangingPunct="0">
              <a:defRPr sz="2800" b="1">
                <a:solidFill>
                  <a:srgbClr val="FF0000"/>
                </a:solidFill>
                <a:latin typeface="Times New Roman" pitchFamily="18" charset="0"/>
                <a:ea typeface="宋体" pitchFamily="2" charset="-122"/>
              </a:defRPr>
            </a:lvl1pPr>
            <a:lvl2pPr eaLnBrk="0" hangingPunct="0">
              <a:defRPr sz="2800" b="1">
                <a:solidFill>
                  <a:srgbClr val="FF0000"/>
                </a:solidFill>
                <a:latin typeface="Times New Roman" pitchFamily="18" charset="0"/>
                <a:ea typeface="宋体" pitchFamily="2" charset="-122"/>
              </a:defRPr>
            </a:lvl2pPr>
            <a:lvl3pPr eaLnBrk="0" hangingPunct="0">
              <a:defRPr sz="2800" b="1">
                <a:solidFill>
                  <a:srgbClr val="FF0000"/>
                </a:solidFill>
                <a:latin typeface="Times New Roman" pitchFamily="18" charset="0"/>
                <a:ea typeface="宋体" pitchFamily="2" charset="-122"/>
              </a:defRPr>
            </a:lvl3pPr>
            <a:lvl4pPr eaLnBrk="0" hangingPunct="0">
              <a:defRPr sz="2800" b="1">
                <a:solidFill>
                  <a:srgbClr val="FF0000"/>
                </a:solidFill>
                <a:latin typeface="Times New Roman" pitchFamily="18" charset="0"/>
                <a:ea typeface="宋体" pitchFamily="2" charset="-122"/>
              </a:defRPr>
            </a:lvl4pPr>
            <a:lvl5pPr eaLnBrk="0" hangingPunct="0">
              <a:defRPr sz="2800" b="1">
                <a:solidFill>
                  <a:srgbClr val="FF0000"/>
                </a:solidFill>
                <a:latin typeface="Times New Roman" pitchFamily="18" charset="0"/>
                <a:ea typeface="宋体" pitchFamily="2" charset="-122"/>
              </a:defRPr>
            </a:lvl5pPr>
            <a:lvl6pPr marL="2284413" indent="1588" defTabSz="912813" eaLnBrk="0" fontAlgn="base" hangingPunct="0">
              <a:spcBef>
                <a:spcPct val="0"/>
              </a:spcBef>
              <a:spcAft>
                <a:spcPct val="0"/>
              </a:spcAft>
              <a:buSzTx/>
              <a:defRPr sz="2800" b="1">
                <a:solidFill>
                  <a:srgbClr val="FF0000"/>
                </a:solidFill>
                <a:latin typeface="Times New Roman" pitchFamily="18" charset="0"/>
                <a:ea typeface="宋体" pitchFamily="2" charset="-122"/>
              </a:defRPr>
            </a:lvl6pPr>
            <a:lvl7pPr marL="2741613" indent="1588" defTabSz="912813" eaLnBrk="0" fontAlgn="base" hangingPunct="0">
              <a:spcBef>
                <a:spcPct val="0"/>
              </a:spcBef>
              <a:spcAft>
                <a:spcPct val="0"/>
              </a:spcAft>
              <a:buSzTx/>
              <a:defRPr sz="2800" b="1">
                <a:solidFill>
                  <a:srgbClr val="FF0000"/>
                </a:solidFill>
                <a:latin typeface="Times New Roman" pitchFamily="18" charset="0"/>
                <a:ea typeface="宋体" pitchFamily="2" charset="-122"/>
              </a:defRPr>
            </a:lvl7pPr>
            <a:lvl8pPr marL="3198813" indent="1588" defTabSz="912813" eaLnBrk="0" fontAlgn="base" hangingPunct="0">
              <a:spcBef>
                <a:spcPct val="0"/>
              </a:spcBef>
              <a:spcAft>
                <a:spcPct val="0"/>
              </a:spcAft>
              <a:buSzTx/>
              <a:defRPr sz="2800" b="1">
                <a:solidFill>
                  <a:srgbClr val="FF0000"/>
                </a:solidFill>
                <a:latin typeface="Times New Roman" pitchFamily="18" charset="0"/>
                <a:ea typeface="宋体" pitchFamily="2" charset="-122"/>
              </a:defRPr>
            </a:lvl8pPr>
            <a:lvl9pPr marL="3656013" indent="1588" defTabSz="912813" eaLnBrk="0" fontAlgn="base" hangingPunct="0">
              <a:spcBef>
                <a:spcPct val="0"/>
              </a:spcBef>
              <a:spcAft>
                <a:spcPct val="0"/>
              </a:spcAft>
              <a:buSzTx/>
              <a:defRPr sz="2800" b="1">
                <a:solidFill>
                  <a:srgbClr val="FF0000"/>
                </a:solidFill>
                <a:latin typeface="Times New Roman" pitchFamily="18" charset="0"/>
                <a:ea typeface="宋体" pitchFamily="2" charset="-122"/>
              </a:defRPr>
            </a:lvl9pPr>
          </a:lstStyle>
          <a:p>
            <a:pPr algn="ctr"/>
            <a:endParaRPr lang="zh-CN" altLang="en-US" sz="2963">
              <a:solidFill>
                <a:srgbClr val="FFFFFF"/>
              </a:solidFill>
              <a:latin typeface="Arial" pitchFamily="34" charset="0"/>
              <a:ea typeface="微软雅黑" panose="020B0503020204020204" pitchFamily="34" charset="-122"/>
            </a:endParaRPr>
          </a:p>
        </p:txBody>
      </p:sp>
      <p:sp>
        <p:nvSpPr>
          <p:cNvPr id="2" name="圆角矩形 5">
            <a:extLst>
              <a:ext uri="{FF2B5EF4-FFF2-40B4-BE49-F238E27FC236}">
                <a16:creationId xmlns="" xmlns:p14="http://schemas.microsoft.com/office/powerpoint/2010/main" xmlns:p15="http://schemas.microsoft.com/office/powerpoint/2012/main" xmlns:a16="http://schemas.microsoft.com/office/drawing/2014/main" id="{1749246B-7D7E-4143-B1CA-ADBEDC10B831}"/>
              </a:ext>
            </a:extLst>
          </p:cNvPr>
          <p:cNvSpPr/>
          <p:nvPr>
            <p:custDataLst>
              <p:tags r:id="rId4"/>
            </p:custDataLst>
          </p:nvPr>
        </p:nvSpPr>
        <p:spPr>
          <a:xfrm>
            <a:off x="5650125" y="5997418"/>
            <a:ext cx="1577129" cy="495542"/>
          </a:xfrm>
          <a:prstGeom prst="roundRect">
            <a:avLst/>
          </a:prstGeom>
          <a:solidFill>
            <a:srgbClr val="5B9BD5"/>
          </a:solidFill>
          <a:ln w="12700" cap="flat" cmpd="sng" algn="ctr">
            <a:solidFill>
              <a:srgbClr val="41719C"/>
            </a:solidFill>
            <a:prstDash val="solid"/>
            <a:miter lim="800000"/>
            <a:headEnd type="none" w="med" len="med"/>
            <a:tailEnd type="none" w="med" len="med"/>
          </a:ln>
        </p:spPr>
        <p:txBody>
          <a:bodyPr anchor="ctr"/>
          <a:lstStyle>
            <a:defPPr>
              <a:defRPr lang="zh-CN"/>
            </a:defPPr>
            <a:lvl1pPr marL="0" indent="0" algn="l" defTabSz="912812" rtl="0" eaLnBrk="0" fontAlgn="base" hangingPunct="0">
              <a:lnSpc>
                <a:spcPct val="100000"/>
              </a:lnSpc>
              <a:spcBef>
                <a:spcPct val="0"/>
              </a:spcBef>
              <a:spcAft>
                <a:spcPct val="0"/>
              </a:spcAft>
              <a:buClrTx/>
              <a:buSzTx/>
              <a:buFontTx/>
              <a:buNone/>
              <a:defRPr lang="zh-CN" altLang="en-US" sz="2800" b="1" i="0" u="none" baseline="0">
                <a:solidFill>
                  <a:srgbClr val="FF0000"/>
                </a:solidFill>
                <a:latin typeface="Times New Roman" pitchFamily="18" charset="0"/>
                <a:ea typeface="宋体" pitchFamily="2" charset="-122"/>
              </a:defRPr>
            </a:lvl1pPr>
            <a:lvl2pPr marL="455612" indent="1588" algn="l" defTabSz="912812" rtl="0" eaLnBrk="0" fontAlgn="base" hangingPunct="0">
              <a:lnSpc>
                <a:spcPct val="100000"/>
              </a:lnSpc>
              <a:spcBef>
                <a:spcPct val="0"/>
              </a:spcBef>
              <a:spcAft>
                <a:spcPct val="0"/>
              </a:spcAft>
              <a:buClrTx/>
              <a:buSzTx/>
              <a:buFontTx/>
              <a:buNone/>
              <a:defRPr lang="zh-CN" altLang="en-US" sz="2800" b="1" i="0" u="none" baseline="0">
                <a:solidFill>
                  <a:srgbClr val="FF0000"/>
                </a:solidFill>
                <a:latin typeface="Times New Roman" pitchFamily="18" charset="0"/>
                <a:ea typeface="宋体" pitchFamily="2" charset="-122"/>
              </a:defRPr>
            </a:lvl2pPr>
            <a:lvl3pPr marL="912812" indent="1588" algn="l" defTabSz="912812" rtl="0" eaLnBrk="0" fontAlgn="base" hangingPunct="0">
              <a:lnSpc>
                <a:spcPct val="100000"/>
              </a:lnSpc>
              <a:spcBef>
                <a:spcPct val="0"/>
              </a:spcBef>
              <a:spcAft>
                <a:spcPct val="0"/>
              </a:spcAft>
              <a:buClrTx/>
              <a:buSzTx/>
              <a:buFontTx/>
              <a:buNone/>
              <a:defRPr lang="zh-CN" altLang="en-US" sz="2800" b="1" i="0" u="none" baseline="0">
                <a:solidFill>
                  <a:srgbClr val="FF0000"/>
                </a:solidFill>
                <a:latin typeface="Times New Roman" pitchFamily="18" charset="0"/>
                <a:ea typeface="宋体" pitchFamily="2" charset="-122"/>
              </a:defRPr>
            </a:lvl3pPr>
            <a:lvl4pPr marL="1370012" indent="1588" algn="l" defTabSz="912812" rtl="0" eaLnBrk="0" fontAlgn="base" hangingPunct="0">
              <a:lnSpc>
                <a:spcPct val="100000"/>
              </a:lnSpc>
              <a:spcBef>
                <a:spcPct val="0"/>
              </a:spcBef>
              <a:spcAft>
                <a:spcPct val="0"/>
              </a:spcAft>
              <a:buClrTx/>
              <a:buSzTx/>
              <a:buFontTx/>
              <a:buNone/>
              <a:defRPr lang="zh-CN" altLang="en-US" sz="2800" b="1" i="0" u="none" baseline="0">
                <a:solidFill>
                  <a:srgbClr val="FF0000"/>
                </a:solidFill>
                <a:latin typeface="Times New Roman" pitchFamily="18" charset="0"/>
                <a:ea typeface="宋体" pitchFamily="2" charset="-122"/>
              </a:defRPr>
            </a:lvl4pPr>
            <a:lvl5pPr marL="1827212" indent="1588" algn="l" defTabSz="912812" rtl="0" eaLnBrk="0" fontAlgn="base" hangingPunct="0">
              <a:lnSpc>
                <a:spcPct val="100000"/>
              </a:lnSpc>
              <a:spcBef>
                <a:spcPct val="0"/>
              </a:spcBef>
              <a:spcAft>
                <a:spcPct val="0"/>
              </a:spcAft>
              <a:buClrTx/>
              <a:buSzTx/>
              <a:buFontTx/>
              <a:buNone/>
              <a:defRPr lang="zh-CN" altLang="en-US" sz="2800" b="1" i="0" u="none" baseline="0">
                <a:solidFill>
                  <a:srgbClr val="FF0000"/>
                </a:solidFill>
                <a:latin typeface="Times New Roman" pitchFamily="18" charset="0"/>
                <a:ea typeface="宋体" pitchFamily="2" charset="-122"/>
              </a:defRPr>
            </a:lvl5pPr>
          </a:lstStyle>
          <a:p>
            <a:pPr algn="ctr"/>
            <a:r>
              <a:rPr sz="2539" b="0">
                <a:ln w="9525" cap="flat" cmpd="sng" algn="ctr">
                  <a:noFill/>
                  <a:prstDash val="solid"/>
                  <a:round/>
                  <a:headEnd type="none" w="med" len="med"/>
                  <a:tailEnd type="none" w="med" len="med"/>
                </a:ln>
                <a:solidFill>
                  <a:srgbClr val="FFFFFF"/>
                </a:solidFill>
                <a:latin typeface="黑体" pitchFamily="49" charset="-122"/>
                <a:ea typeface="黑体" panose="02010609060101010101" pitchFamily="49" charset="-122"/>
                <a:sym typeface="Wingdings"/>
              </a:rPr>
              <a:t>分析批判</a:t>
            </a:r>
            <a:endParaRPr sz="2539" b="0">
              <a:solidFill>
                <a:srgbClr val="FFFFFF"/>
              </a:solidFill>
              <a:latin typeface="黑体" pitchFamily="49" charset="-122"/>
              <a:ea typeface="黑体" panose="02010609060101010101" pitchFamily="49" charset="-122"/>
            </a:endParaRPr>
          </a:p>
        </p:txBody>
      </p:sp>
      <p:sp>
        <p:nvSpPr>
          <p:cNvPr id="26629" name="圆角矩形 6">
            <a:extLst>
              <a:ext uri="{FF2B5EF4-FFF2-40B4-BE49-F238E27FC236}">
                <a16:creationId xmlns="" xmlns:p14="http://schemas.microsoft.com/office/powerpoint/2010/main" xmlns:p15="http://schemas.microsoft.com/office/powerpoint/2012/main" xmlns:a16="http://schemas.microsoft.com/office/drawing/2014/main" id="{90AED5A0-FEE1-4238-9D2F-0D5FE17D5C69}"/>
              </a:ext>
            </a:extLst>
          </p:cNvPr>
          <p:cNvSpPr/>
          <p:nvPr>
            <p:custDataLst>
              <p:tags r:id="rId5"/>
            </p:custDataLst>
          </p:nvPr>
        </p:nvSpPr>
        <p:spPr>
          <a:xfrm>
            <a:off x="5330996" y="1545145"/>
            <a:ext cx="965760" cy="358599"/>
          </a:xfrm>
          <a:prstGeom prst="roundRect">
            <a:avLst/>
          </a:prstGeom>
          <a:solidFill>
            <a:srgbClr val="5B9BD5"/>
          </a:solidFill>
          <a:ln w="12700" cap="flat" cmpd="sng" algn="ctr">
            <a:solidFill>
              <a:srgbClr val="41719C"/>
            </a:solidFill>
            <a:prstDash val="solid"/>
            <a:miter lim="800000"/>
            <a:headEnd type="none" w="med" len="med"/>
            <a:tailEnd type="none" w="med" len="med"/>
          </a:ln>
        </p:spPr>
        <p:txBody>
          <a:bodyPr anchor="ctr"/>
          <a:lstStyle>
            <a:defPPr>
              <a:defRPr lang="zh-CN"/>
            </a:defPPr>
            <a:lvl1pPr marL="0" indent="0" algn="l" defTabSz="912812" rtl="0" eaLnBrk="0" fontAlgn="base" hangingPunct="0">
              <a:lnSpc>
                <a:spcPct val="100000"/>
              </a:lnSpc>
              <a:spcBef>
                <a:spcPct val="0"/>
              </a:spcBef>
              <a:spcAft>
                <a:spcPct val="0"/>
              </a:spcAft>
              <a:buClrTx/>
              <a:buSzTx/>
              <a:buFontTx/>
              <a:buNone/>
              <a:defRPr lang="zh-CN" altLang="en-US" sz="2800" b="1" i="0" u="none" baseline="0">
                <a:solidFill>
                  <a:srgbClr val="FF0000"/>
                </a:solidFill>
                <a:latin typeface="Times New Roman" pitchFamily="18" charset="0"/>
                <a:ea typeface="宋体" pitchFamily="2" charset="-122"/>
              </a:defRPr>
            </a:lvl1pPr>
            <a:lvl2pPr marL="455612" indent="1588" algn="l" defTabSz="912812" rtl="0" eaLnBrk="0" fontAlgn="base" hangingPunct="0">
              <a:lnSpc>
                <a:spcPct val="100000"/>
              </a:lnSpc>
              <a:spcBef>
                <a:spcPct val="0"/>
              </a:spcBef>
              <a:spcAft>
                <a:spcPct val="0"/>
              </a:spcAft>
              <a:buClrTx/>
              <a:buSzTx/>
              <a:buFontTx/>
              <a:buNone/>
              <a:defRPr lang="zh-CN" altLang="en-US" sz="2800" b="1" i="0" u="none" baseline="0">
                <a:solidFill>
                  <a:srgbClr val="FF0000"/>
                </a:solidFill>
                <a:latin typeface="Times New Roman" pitchFamily="18" charset="0"/>
                <a:ea typeface="宋体" pitchFamily="2" charset="-122"/>
              </a:defRPr>
            </a:lvl2pPr>
            <a:lvl3pPr marL="912812" indent="1588" algn="l" defTabSz="912812" rtl="0" eaLnBrk="0" fontAlgn="base" hangingPunct="0">
              <a:lnSpc>
                <a:spcPct val="100000"/>
              </a:lnSpc>
              <a:spcBef>
                <a:spcPct val="0"/>
              </a:spcBef>
              <a:spcAft>
                <a:spcPct val="0"/>
              </a:spcAft>
              <a:buClrTx/>
              <a:buSzTx/>
              <a:buFontTx/>
              <a:buNone/>
              <a:defRPr lang="zh-CN" altLang="en-US" sz="2800" b="1" i="0" u="none" baseline="0">
                <a:solidFill>
                  <a:srgbClr val="FF0000"/>
                </a:solidFill>
                <a:latin typeface="Times New Roman" pitchFamily="18" charset="0"/>
                <a:ea typeface="宋体" pitchFamily="2" charset="-122"/>
              </a:defRPr>
            </a:lvl3pPr>
            <a:lvl4pPr marL="1370012" indent="1588" algn="l" defTabSz="912812" rtl="0" eaLnBrk="0" fontAlgn="base" hangingPunct="0">
              <a:lnSpc>
                <a:spcPct val="100000"/>
              </a:lnSpc>
              <a:spcBef>
                <a:spcPct val="0"/>
              </a:spcBef>
              <a:spcAft>
                <a:spcPct val="0"/>
              </a:spcAft>
              <a:buClrTx/>
              <a:buSzTx/>
              <a:buFontTx/>
              <a:buNone/>
              <a:defRPr lang="zh-CN" altLang="en-US" sz="2800" b="1" i="0" u="none" baseline="0">
                <a:solidFill>
                  <a:srgbClr val="FF0000"/>
                </a:solidFill>
                <a:latin typeface="Times New Roman" pitchFamily="18" charset="0"/>
                <a:ea typeface="宋体" pitchFamily="2" charset="-122"/>
              </a:defRPr>
            </a:lvl4pPr>
            <a:lvl5pPr marL="1827212" indent="1588" algn="l" defTabSz="912812" rtl="0" eaLnBrk="0" fontAlgn="base" hangingPunct="0">
              <a:lnSpc>
                <a:spcPct val="100000"/>
              </a:lnSpc>
              <a:spcBef>
                <a:spcPct val="0"/>
              </a:spcBef>
              <a:spcAft>
                <a:spcPct val="0"/>
              </a:spcAft>
              <a:buClrTx/>
              <a:buSzTx/>
              <a:buFontTx/>
              <a:buNone/>
              <a:defRPr lang="zh-CN" altLang="en-US" sz="2800" b="1" i="0" u="none" baseline="0">
                <a:solidFill>
                  <a:srgbClr val="FF0000"/>
                </a:solidFill>
                <a:latin typeface="Times New Roman" pitchFamily="18" charset="0"/>
                <a:ea typeface="宋体" pitchFamily="2" charset="-122"/>
              </a:defRPr>
            </a:lvl5pPr>
          </a:lstStyle>
          <a:p>
            <a:pPr algn="ctr"/>
            <a:r>
              <a:rPr b="0">
                <a:ln w="9525" cap="flat" cmpd="sng" algn="ctr">
                  <a:noFill/>
                  <a:prstDash val="solid"/>
                  <a:round/>
                  <a:headEnd type="none" w="med" len="med"/>
                  <a:tailEnd type="none" w="med" len="med"/>
                </a:ln>
                <a:solidFill>
                  <a:srgbClr val="FFFFFF"/>
                </a:solidFill>
                <a:latin typeface="黑体" pitchFamily="49" charset="-122"/>
                <a:ea typeface="黑体" panose="02010609060101010101" pitchFamily="49" charset="-122"/>
                <a:sym typeface="Wingdings"/>
              </a:rPr>
              <a:t>表现</a:t>
            </a:r>
            <a:endParaRPr b="0">
              <a:solidFill>
                <a:srgbClr val="FFFFFF"/>
              </a:solidFill>
              <a:latin typeface="黑体" pitchFamily="49" charset="-122"/>
              <a:ea typeface="黑体" panose="02010609060101010101" pitchFamily="49" charset="-122"/>
            </a:endParaRPr>
          </a:p>
        </p:txBody>
      </p:sp>
      <p:sp>
        <p:nvSpPr>
          <p:cNvPr id="26630" name="圆角矩形 7">
            <a:extLst>
              <a:ext uri="{FF2B5EF4-FFF2-40B4-BE49-F238E27FC236}">
                <a16:creationId xmlns="" xmlns:p14="http://schemas.microsoft.com/office/powerpoint/2010/main" xmlns:p15="http://schemas.microsoft.com/office/powerpoint/2012/main" xmlns:a16="http://schemas.microsoft.com/office/drawing/2014/main" id="{945D6C69-0DBC-4E62-B1A2-8F6A2B5E7368}"/>
              </a:ext>
            </a:extLst>
          </p:cNvPr>
          <p:cNvSpPr/>
          <p:nvPr>
            <p:custDataLst>
              <p:tags r:id="rId6"/>
            </p:custDataLst>
          </p:nvPr>
        </p:nvSpPr>
        <p:spPr>
          <a:xfrm>
            <a:off x="5329319" y="2090199"/>
            <a:ext cx="930514" cy="358598"/>
          </a:xfrm>
          <a:prstGeom prst="roundRect">
            <a:avLst/>
          </a:prstGeom>
          <a:solidFill>
            <a:srgbClr val="5B9BD5"/>
          </a:solidFill>
          <a:ln w="12700" cap="flat" cmpd="sng" algn="ctr">
            <a:solidFill>
              <a:srgbClr val="41719C"/>
            </a:solidFill>
            <a:prstDash val="solid"/>
            <a:miter lim="800000"/>
            <a:headEnd type="none" w="med" len="med"/>
            <a:tailEnd type="none" w="med" len="med"/>
          </a:ln>
        </p:spPr>
        <p:txBody>
          <a:bodyPr anchor="ctr"/>
          <a:lstStyle>
            <a:defPPr>
              <a:defRPr lang="zh-CN"/>
            </a:defPPr>
            <a:lvl1pPr marL="0" indent="0" algn="l" defTabSz="912812" rtl="0" eaLnBrk="0" fontAlgn="base" hangingPunct="0">
              <a:lnSpc>
                <a:spcPct val="100000"/>
              </a:lnSpc>
              <a:spcBef>
                <a:spcPct val="0"/>
              </a:spcBef>
              <a:spcAft>
                <a:spcPct val="0"/>
              </a:spcAft>
              <a:buClrTx/>
              <a:buSzTx/>
              <a:buFontTx/>
              <a:buNone/>
              <a:defRPr lang="zh-CN" altLang="en-US" sz="2800" b="1" i="0" u="none" baseline="0">
                <a:solidFill>
                  <a:srgbClr val="FF0000"/>
                </a:solidFill>
                <a:latin typeface="Times New Roman" pitchFamily="18" charset="0"/>
                <a:ea typeface="宋体" pitchFamily="2" charset="-122"/>
              </a:defRPr>
            </a:lvl1pPr>
            <a:lvl2pPr marL="455612" indent="1588" algn="l" defTabSz="912812" rtl="0" eaLnBrk="0" fontAlgn="base" hangingPunct="0">
              <a:lnSpc>
                <a:spcPct val="100000"/>
              </a:lnSpc>
              <a:spcBef>
                <a:spcPct val="0"/>
              </a:spcBef>
              <a:spcAft>
                <a:spcPct val="0"/>
              </a:spcAft>
              <a:buClrTx/>
              <a:buSzTx/>
              <a:buFontTx/>
              <a:buNone/>
              <a:defRPr lang="zh-CN" altLang="en-US" sz="2800" b="1" i="0" u="none" baseline="0">
                <a:solidFill>
                  <a:srgbClr val="FF0000"/>
                </a:solidFill>
                <a:latin typeface="Times New Roman" pitchFamily="18" charset="0"/>
                <a:ea typeface="宋体" pitchFamily="2" charset="-122"/>
              </a:defRPr>
            </a:lvl2pPr>
            <a:lvl3pPr marL="912812" indent="1588" algn="l" defTabSz="912812" rtl="0" eaLnBrk="0" fontAlgn="base" hangingPunct="0">
              <a:lnSpc>
                <a:spcPct val="100000"/>
              </a:lnSpc>
              <a:spcBef>
                <a:spcPct val="0"/>
              </a:spcBef>
              <a:spcAft>
                <a:spcPct val="0"/>
              </a:spcAft>
              <a:buClrTx/>
              <a:buSzTx/>
              <a:buFontTx/>
              <a:buNone/>
              <a:defRPr lang="zh-CN" altLang="en-US" sz="2800" b="1" i="0" u="none" baseline="0">
                <a:solidFill>
                  <a:srgbClr val="FF0000"/>
                </a:solidFill>
                <a:latin typeface="Times New Roman" pitchFamily="18" charset="0"/>
                <a:ea typeface="宋体" pitchFamily="2" charset="-122"/>
              </a:defRPr>
            </a:lvl3pPr>
            <a:lvl4pPr marL="1370012" indent="1588" algn="l" defTabSz="912812" rtl="0" eaLnBrk="0" fontAlgn="base" hangingPunct="0">
              <a:lnSpc>
                <a:spcPct val="100000"/>
              </a:lnSpc>
              <a:spcBef>
                <a:spcPct val="0"/>
              </a:spcBef>
              <a:spcAft>
                <a:spcPct val="0"/>
              </a:spcAft>
              <a:buClrTx/>
              <a:buSzTx/>
              <a:buFontTx/>
              <a:buNone/>
              <a:defRPr lang="zh-CN" altLang="en-US" sz="2800" b="1" i="0" u="none" baseline="0">
                <a:solidFill>
                  <a:srgbClr val="FF0000"/>
                </a:solidFill>
                <a:latin typeface="Times New Roman" pitchFamily="18" charset="0"/>
                <a:ea typeface="宋体" pitchFamily="2" charset="-122"/>
              </a:defRPr>
            </a:lvl4pPr>
            <a:lvl5pPr marL="1827212" indent="1588" algn="l" defTabSz="912812" rtl="0" eaLnBrk="0" fontAlgn="base" hangingPunct="0">
              <a:lnSpc>
                <a:spcPct val="100000"/>
              </a:lnSpc>
              <a:spcBef>
                <a:spcPct val="0"/>
              </a:spcBef>
              <a:spcAft>
                <a:spcPct val="0"/>
              </a:spcAft>
              <a:buClrTx/>
              <a:buSzTx/>
              <a:buFontTx/>
              <a:buNone/>
              <a:defRPr lang="zh-CN" altLang="en-US" sz="2800" b="1" i="0" u="none" baseline="0">
                <a:solidFill>
                  <a:srgbClr val="FF0000"/>
                </a:solidFill>
                <a:latin typeface="Times New Roman" pitchFamily="18" charset="0"/>
                <a:ea typeface="宋体" pitchFamily="2" charset="-122"/>
              </a:defRPr>
            </a:lvl5pPr>
          </a:lstStyle>
          <a:p>
            <a:pPr algn="ctr"/>
            <a:r>
              <a:rPr b="0">
                <a:ln w="9525" cap="flat" cmpd="sng" algn="ctr">
                  <a:noFill/>
                  <a:prstDash val="solid"/>
                  <a:round/>
                  <a:headEnd type="none" w="med" len="med"/>
                  <a:tailEnd type="none" w="med" len="med"/>
                </a:ln>
                <a:solidFill>
                  <a:srgbClr val="FFFFFF"/>
                </a:solidFill>
                <a:latin typeface="黑体" pitchFamily="49" charset="-122"/>
                <a:ea typeface="黑体" panose="02010609060101010101" pitchFamily="49" charset="-122"/>
                <a:sym typeface="Wingdings"/>
              </a:rPr>
              <a:t>后果</a:t>
            </a:r>
            <a:endParaRPr b="0">
              <a:solidFill>
                <a:srgbClr val="FFFFFF"/>
              </a:solidFill>
              <a:latin typeface="黑体" pitchFamily="49" charset="-122"/>
              <a:ea typeface="黑体" panose="02010609060101010101" pitchFamily="49" charset="-122"/>
            </a:endParaRPr>
          </a:p>
        </p:txBody>
      </p:sp>
      <p:sp>
        <p:nvSpPr>
          <p:cNvPr id="26631" name="圆角矩形 8">
            <a:extLst>
              <a:ext uri="{FF2B5EF4-FFF2-40B4-BE49-F238E27FC236}">
                <a16:creationId xmlns="" xmlns:p14="http://schemas.microsoft.com/office/powerpoint/2010/main" xmlns:p15="http://schemas.microsoft.com/office/powerpoint/2012/main" xmlns:a16="http://schemas.microsoft.com/office/drawing/2014/main" id="{35661F5D-112B-4403-889D-BBC3B347E16A}"/>
              </a:ext>
            </a:extLst>
          </p:cNvPr>
          <p:cNvSpPr/>
          <p:nvPr>
            <p:custDataLst>
              <p:tags r:id="rId7"/>
            </p:custDataLst>
          </p:nvPr>
        </p:nvSpPr>
        <p:spPr>
          <a:xfrm>
            <a:off x="4005809" y="1602361"/>
            <a:ext cx="1320151" cy="492877"/>
          </a:xfrm>
          <a:prstGeom prst="roundRect">
            <a:avLst/>
          </a:prstGeom>
          <a:noFill/>
          <a:ln w="12700" cap="flat" cmpd="sng" algn="ctr">
            <a:solidFill>
              <a:srgbClr val="41719C"/>
            </a:solidFill>
            <a:prstDash val="solid"/>
            <a:miter lim="800000"/>
            <a:headEnd type="none" w="med" len="med"/>
            <a:tailEnd type="none" w="med" len="med"/>
          </a:ln>
        </p:spPr>
        <p:txBody>
          <a:bodyPr anchor="ctr"/>
          <a:lstStyle>
            <a:defPPr>
              <a:defRPr lang="zh-CN"/>
            </a:defPPr>
            <a:lvl1pPr marL="0" indent="0" algn="l" defTabSz="912812" rtl="0" eaLnBrk="0" fontAlgn="base" hangingPunct="0">
              <a:lnSpc>
                <a:spcPct val="100000"/>
              </a:lnSpc>
              <a:spcBef>
                <a:spcPct val="0"/>
              </a:spcBef>
              <a:spcAft>
                <a:spcPct val="0"/>
              </a:spcAft>
              <a:buClrTx/>
              <a:buSzTx/>
              <a:buFontTx/>
              <a:buNone/>
              <a:defRPr lang="zh-CN" altLang="en-US" sz="2800" b="1" i="0" u="none" baseline="0">
                <a:solidFill>
                  <a:srgbClr val="FF0000"/>
                </a:solidFill>
                <a:latin typeface="Times New Roman" pitchFamily="18" charset="0"/>
                <a:ea typeface="宋体" pitchFamily="2" charset="-122"/>
              </a:defRPr>
            </a:lvl1pPr>
            <a:lvl2pPr marL="455612" indent="1588" algn="l" defTabSz="912812" rtl="0" eaLnBrk="0" fontAlgn="base" hangingPunct="0">
              <a:lnSpc>
                <a:spcPct val="100000"/>
              </a:lnSpc>
              <a:spcBef>
                <a:spcPct val="0"/>
              </a:spcBef>
              <a:spcAft>
                <a:spcPct val="0"/>
              </a:spcAft>
              <a:buClrTx/>
              <a:buSzTx/>
              <a:buFontTx/>
              <a:buNone/>
              <a:defRPr lang="zh-CN" altLang="en-US" sz="2800" b="1" i="0" u="none" baseline="0">
                <a:solidFill>
                  <a:srgbClr val="FF0000"/>
                </a:solidFill>
                <a:latin typeface="Times New Roman" pitchFamily="18" charset="0"/>
                <a:ea typeface="宋体" pitchFamily="2" charset="-122"/>
              </a:defRPr>
            </a:lvl2pPr>
            <a:lvl3pPr marL="912812" indent="1588" algn="l" defTabSz="912812" rtl="0" eaLnBrk="0" fontAlgn="base" hangingPunct="0">
              <a:lnSpc>
                <a:spcPct val="100000"/>
              </a:lnSpc>
              <a:spcBef>
                <a:spcPct val="0"/>
              </a:spcBef>
              <a:spcAft>
                <a:spcPct val="0"/>
              </a:spcAft>
              <a:buClrTx/>
              <a:buSzTx/>
              <a:buFontTx/>
              <a:buNone/>
              <a:defRPr lang="zh-CN" altLang="en-US" sz="2800" b="1" i="0" u="none" baseline="0">
                <a:solidFill>
                  <a:srgbClr val="FF0000"/>
                </a:solidFill>
                <a:latin typeface="Times New Roman" pitchFamily="18" charset="0"/>
                <a:ea typeface="宋体" pitchFamily="2" charset="-122"/>
              </a:defRPr>
            </a:lvl3pPr>
            <a:lvl4pPr marL="1370012" indent="1588" algn="l" defTabSz="912812" rtl="0" eaLnBrk="0" fontAlgn="base" hangingPunct="0">
              <a:lnSpc>
                <a:spcPct val="100000"/>
              </a:lnSpc>
              <a:spcBef>
                <a:spcPct val="0"/>
              </a:spcBef>
              <a:spcAft>
                <a:spcPct val="0"/>
              </a:spcAft>
              <a:buClrTx/>
              <a:buSzTx/>
              <a:buFontTx/>
              <a:buNone/>
              <a:defRPr lang="zh-CN" altLang="en-US" sz="2800" b="1" i="0" u="none" baseline="0">
                <a:solidFill>
                  <a:srgbClr val="FF0000"/>
                </a:solidFill>
                <a:latin typeface="Times New Roman" pitchFamily="18" charset="0"/>
                <a:ea typeface="宋体" pitchFamily="2" charset="-122"/>
              </a:defRPr>
            </a:lvl4pPr>
            <a:lvl5pPr marL="1827212" indent="1588" algn="l" defTabSz="912812" rtl="0" eaLnBrk="0" fontAlgn="base" hangingPunct="0">
              <a:lnSpc>
                <a:spcPct val="100000"/>
              </a:lnSpc>
              <a:spcBef>
                <a:spcPct val="0"/>
              </a:spcBef>
              <a:spcAft>
                <a:spcPct val="0"/>
              </a:spcAft>
              <a:buClrTx/>
              <a:buSzTx/>
              <a:buFontTx/>
              <a:buNone/>
              <a:defRPr lang="zh-CN" altLang="en-US" sz="2800" b="1" i="0" u="none" baseline="0">
                <a:solidFill>
                  <a:srgbClr val="FF0000"/>
                </a:solidFill>
                <a:latin typeface="Times New Roman" pitchFamily="18" charset="0"/>
                <a:ea typeface="宋体" pitchFamily="2" charset="-122"/>
              </a:defRPr>
            </a:lvl5pPr>
          </a:lstStyle>
          <a:p>
            <a:pPr algn="ctr"/>
            <a:r>
              <a:rPr b="0">
                <a:ln w="9525" cap="flat" cmpd="sng" algn="ctr">
                  <a:noFill/>
                  <a:prstDash val="solid"/>
                  <a:round/>
                  <a:headEnd type="none" w="med" len="med"/>
                  <a:tailEnd type="none" w="med" len="med"/>
                </a:ln>
                <a:solidFill>
                  <a:srgbClr val="2E75B6"/>
                </a:solidFill>
                <a:latin typeface="黑体" pitchFamily="49" charset="-122"/>
                <a:ea typeface="黑体" panose="02010609060101010101" pitchFamily="49" charset="-122"/>
                <a:sym typeface="Wingdings"/>
              </a:rPr>
              <a:t>形态一</a:t>
            </a:r>
            <a:endParaRPr b="0">
              <a:solidFill>
                <a:srgbClr val="2E75B6"/>
              </a:solidFill>
              <a:latin typeface="黑体" pitchFamily="49" charset="-122"/>
              <a:ea typeface="黑体" panose="02010609060101010101" pitchFamily="49" charset="-122"/>
            </a:endParaRPr>
          </a:p>
        </p:txBody>
      </p:sp>
      <p:sp>
        <p:nvSpPr>
          <p:cNvPr id="26632" name="圆角矩形 9">
            <a:extLst>
              <a:ext uri="{FF2B5EF4-FFF2-40B4-BE49-F238E27FC236}">
                <a16:creationId xmlns="" xmlns:p14="http://schemas.microsoft.com/office/powerpoint/2010/main" xmlns:p15="http://schemas.microsoft.com/office/powerpoint/2012/main" xmlns:a16="http://schemas.microsoft.com/office/drawing/2014/main" id="{D0B58145-51C4-48B1-A095-B8075ECC7CB0}"/>
              </a:ext>
            </a:extLst>
          </p:cNvPr>
          <p:cNvSpPr/>
          <p:nvPr>
            <p:custDataLst>
              <p:tags r:id="rId8"/>
            </p:custDataLst>
          </p:nvPr>
        </p:nvSpPr>
        <p:spPr>
          <a:xfrm>
            <a:off x="3921835" y="4571280"/>
            <a:ext cx="1404131" cy="388471"/>
          </a:xfrm>
          <a:prstGeom prst="roundRect">
            <a:avLst/>
          </a:prstGeom>
          <a:noFill/>
          <a:ln w="12700" cap="flat" cmpd="sng" algn="ctr">
            <a:solidFill>
              <a:srgbClr val="41719C"/>
            </a:solidFill>
            <a:prstDash val="solid"/>
            <a:miter lim="800000"/>
            <a:headEnd type="none" w="med" len="med"/>
            <a:tailEnd type="none" w="med" len="med"/>
          </a:ln>
        </p:spPr>
        <p:txBody>
          <a:bodyPr anchor="ctr"/>
          <a:lstStyle>
            <a:defPPr>
              <a:defRPr lang="zh-CN"/>
            </a:defPPr>
            <a:lvl1pPr marL="0" indent="0" algn="l" defTabSz="912812" rtl="0" eaLnBrk="0" fontAlgn="base" hangingPunct="0">
              <a:lnSpc>
                <a:spcPct val="100000"/>
              </a:lnSpc>
              <a:spcBef>
                <a:spcPct val="0"/>
              </a:spcBef>
              <a:spcAft>
                <a:spcPct val="0"/>
              </a:spcAft>
              <a:buClrTx/>
              <a:buSzTx/>
              <a:buFontTx/>
              <a:buNone/>
              <a:defRPr lang="zh-CN" altLang="en-US" sz="2800" b="1" i="0" u="none" baseline="0">
                <a:solidFill>
                  <a:srgbClr val="FF0000"/>
                </a:solidFill>
                <a:latin typeface="Times New Roman" pitchFamily="18" charset="0"/>
                <a:ea typeface="宋体" pitchFamily="2" charset="-122"/>
              </a:defRPr>
            </a:lvl1pPr>
            <a:lvl2pPr marL="455612" indent="1588" algn="l" defTabSz="912812" rtl="0" eaLnBrk="0" fontAlgn="base" hangingPunct="0">
              <a:lnSpc>
                <a:spcPct val="100000"/>
              </a:lnSpc>
              <a:spcBef>
                <a:spcPct val="0"/>
              </a:spcBef>
              <a:spcAft>
                <a:spcPct val="0"/>
              </a:spcAft>
              <a:buClrTx/>
              <a:buSzTx/>
              <a:buFontTx/>
              <a:buNone/>
              <a:defRPr lang="zh-CN" altLang="en-US" sz="2800" b="1" i="0" u="none" baseline="0">
                <a:solidFill>
                  <a:srgbClr val="FF0000"/>
                </a:solidFill>
                <a:latin typeface="Times New Roman" pitchFamily="18" charset="0"/>
                <a:ea typeface="宋体" pitchFamily="2" charset="-122"/>
              </a:defRPr>
            </a:lvl2pPr>
            <a:lvl3pPr marL="912812" indent="1588" algn="l" defTabSz="912812" rtl="0" eaLnBrk="0" fontAlgn="base" hangingPunct="0">
              <a:lnSpc>
                <a:spcPct val="100000"/>
              </a:lnSpc>
              <a:spcBef>
                <a:spcPct val="0"/>
              </a:spcBef>
              <a:spcAft>
                <a:spcPct val="0"/>
              </a:spcAft>
              <a:buClrTx/>
              <a:buSzTx/>
              <a:buFontTx/>
              <a:buNone/>
              <a:defRPr lang="zh-CN" altLang="en-US" sz="2800" b="1" i="0" u="none" baseline="0">
                <a:solidFill>
                  <a:srgbClr val="FF0000"/>
                </a:solidFill>
                <a:latin typeface="Times New Roman" pitchFamily="18" charset="0"/>
                <a:ea typeface="宋体" pitchFamily="2" charset="-122"/>
              </a:defRPr>
            </a:lvl3pPr>
            <a:lvl4pPr marL="1370012" indent="1588" algn="l" defTabSz="912812" rtl="0" eaLnBrk="0" fontAlgn="base" hangingPunct="0">
              <a:lnSpc>
                <a:spcPct val="100000"/>
              </a:lnSpc>
              <a:spcBef>
                <a:spcPct val="0"/>
              </a:spcBef>
              <a:spcAft>
                <a:spcPct val="0"/>
              </a:spcAft>
              <a:buClrTx/>
              <a:buSzTx/>
              <a:buFontTx/>
              <a:buNone/>
              <a:defRPr lang="zh-CN" altLang="en-US" sz="2800" b="1" i="0" u="none" baseline="0">
                <a:solidFill>
                  <a:srgbClr val="FF0000"/>
                </a:solidFill>
                <a:latin typeface="Times New Roman" pitchFamily="18" charset="0"/>
                <a:ea typeface="宋体" pitchFamily="2" charset="-122"/>
              </a:defRPr>
            </a:lvl4pPr>
            <a:lvl5pPr marL="1827212" indent="1588" algn="l" defTabSz="912812" rtl="0" eaLnBrk="0" fontAlgn="base" hangingPunct="0">
              <a:lnSpc>
                <a:spcPct val="100000"/>
              </a:lnSpc>
              <a:spcBef>
                <a:spcPct val="0"/>
              </a:spcBef>
              <a:spcAft>
                <a:spcPct val="0"/>
              </a:spcAft>
              <a:buClrTx/>
              <a:buSzTx/>
              <a:buFontTx/>
              <a:buNone/>
              <a:defRPr lang="zh-CN" altLang="en-US" sz="2800" b="1" i="0" u="none" baseline="0">
                <a:solidFill>
                  <a:srgbClr val="FF0000"/>
                </a:solidFill>
                <a:latin typeface="Times New Roman" pitchFamily="18" charset="0"/>
                <a:ea typeface="宋体" pitchFamily="2" charset="-122"/>
              </a:defRPr>
            </a:lvl5pPr>
          </a:lstStyle>
          <a:p>
            <a:pPr algn="ctr"/>
            <a:r>
              <a:rPr b="0">
                <a:ln w="9525" cap="flat" cmpd="sng" algn="ctr">
                  <a:noFill/>
                  <a:prstDash val="solid"/>
                  <a:round/>
                  <a:headEnd type="none" w="med" len="med"/>
                  <a:tailEnd type="none" w="med" len="med"/>
                </a:ln>
                <a:solidFill>
                  <a:srgbClr val="2E75B6"/>
                </a:solidFill>
                <a:latin typeface="黑体" pitchFamily="49" charset="-122"/>
                <a:ea typeface="黑体" panose="02010609060101010101" pitchFamily="49" charset="-122"/>
                <a:sym typeface="Wingdings"/>
              </a:rPr>
              <a:t>形态二</a:t>
            </a:r>
            <a:endParaRPr b="0">
              <a:solidFill>
                <a:srgbClr val="2E75B6"/>
              </a:solidFill>
              <a:latin typeface="黑体" pitchFamily="49" charset="-122"/>
              <a:ea typeface="黑体" panose="02010609060101010101" pitchFamily="49" charset="-122"/>
            </a:endParaRPr>
          </a:p>
        </p:txBody>
      </p:sp>
      <p:sp>
        <p:nvSpPr>
          <p:cNvPr id="26633" name="圆角矩形 10">
            <a:extLst>
              <a:ext uri="{FF2B5EF4-FFF2-40B4-BE49-F238E27FC236}">
                <a16:creationId xmlns="" xmlns:p14="http://schemas.microsoft.com/office/powerpoint/2010/main" xmlns:p15="http://schemas.microsoft.com/office/powerpoint/2012/main" xmlns:a16="http://schemas.microsoft.com/office/drawing/2014/main" id="{CF66A5C4-FAE1-4373-83A7-463A43CB5691}"/>
              </a:ext>
            </a:extLst>
          </p:cNvPr>
          <p:cNvSpPr/>
          <p:nvPr>
            <p:custDataLst>
              <p:tags r:id="rId9"/>
            </p:custDataLst>
          </p:nvPr>
        </p:nvSpPr>
        <p:spPr>
          <a:xfrm>
            <a:off x="4827965" y="2736922"/>
            <a:ext cx="1878619" cy="606846"/>
          </a:xfrm>
          <a:prstGeom prst="roundRect">
            <a:avLst/>
          </a:prstGeom>
          <a:solidFill>
            <a:srgbClr val="5B9BD5"/>
          </a:solidFill>
          <a:ln w="12700" cap="flat" cmpd="sng" algn="ctr">
            <a:solidFill>
              <a:srgbClr val="41719C"/>
            </a:solidFill>
            <a:prstDash val="solid"/>
            <a:miter lim="800000"/>
            <a:headEnd type="none" w="med" len="med"/>
            <a:tailEnd type="none" w="med" len="med"/>
          </a:ln>
        </p:spPr>
        <p:txBody>
          <a:bodyPr anchor="ctr"/>
          <a:lstStyle>
            <a:defPPr>
              <a:defRPr lang="zh-CN"/>
            </a:defPPr>
            <a:lvl1pPr marL="0" indent="0" algn="l" defTabSz="912812" rtl="0" eaLnBrk="0" fontAlgn="base" hangingPunct="0">
              <a:lnSpc>
                <a:spcPct val="100000"/>
              </a:lnSpc>
              <a:spcBef>
                <a:spcPct val="0"/>
              </a:spcBef>
              <a:spcAft>
                <a:spcPct val="0"/>
              </a:spcAft>
              <a:buClrTx/>
              <a:buSzTx/>
              <a:buFontTx/>
              <a:buNone/>
              <a:defRPr lang="zh-CN" altLang="en-US" sz="2800" b="1" i="0" u="none" baseline="0">
                <a:solidFill>
                  <a:srgbClr val="FF0000"/>
                </a:solidFill>
                <a:latin typeface="Times New Roman" pitchFamily="18" charset="0"/>
                <a:ea typeface="宋体" pitchFamily="2" charset="-122"/>
              </a:defRPr>
            </a:lvl1pPr>
            <a:lvl2pPr marL="455612" indent="1588" algn="l" defTabSz="912812" rtl="0" eaLnBrk="0" fontAlgn="base" hangingPunct="0">
              <a:lnSpc>
                <a:spcPct val="100000"/>
              </a:lnSpc>
              <a:spcBef>
                <a:spcPct val="0"/>
              </a:spcBef>
              <a:spcAft>
                <a:spcPct val="0"/>
              </a:spcAft>
              <a:buClrTx/>
              <a:buSzTx/>
              <a:buFontTx/>
              <a:buNone/>
              <a:defRPr lang="zh-CN" altLang="en-US" sz="2800" b="1" i="0" u="none" baseline="0">
                <a:solidFill>
                  <a:srgbClr val="FF0000"/>
                </a:solidFill>
                <a:latin typeface="Times New Roman" pitchFamily="18" charset="0"/>
                <a:ea typeface="宋体" pitchFamily="2" charset="-122"/>
              </a:defRPr>
            </a:lvl2pPr>
            <a:lvl3pPr marL="912812" indent="1588" algn="l" defTabSz="912812" rtl="0" eaLnBrk="0" fontAlgn="base" hangingPunct="0">
              <a:lnSpc>
                <a:spcPct val="100000"/>
              </a:lnSpc>
              <a:spcBef>
                <a:spcPct val="0"/>
              </a:spcBef>
              <a:spcAft>
                <a:spcPct val="0"/>
              </a:spcAft>
              <a:buClrTx/>
              <a:buSzTx/>
              <a:buFontTx/>
              <a:buNone/>
              <a:defRPr lang="zh-CN" altLang="en-US" sz="2800" b="1" i="0" u="none" baseline="0">
                <a:solidFill>
                  <a:srgbClr val="FF0000"/>
                </a:solidFill>
                <a:latin typeface="Times New Roman" pitchFamily="18" charset="0"/>
                <a:ea typeface="宋体" pitchFamily="2" charset="-122"/>
              </a:defRPr>
            </a:lvl3pPr>
            <a:lvl4pPr marL="1370012" indent="1588" algn="l" defTabSz="912812" rtl="0" eaLnBrk="0" fontAlgn="base" hangingPunct="0">
              <a:lnSpc>
                <a:spcPct val="100000"/>
              </a:lnSpc>
              <a:spcBef>
                <a:spcPct val="0"/>
              </a:spcBef>
              <a:spcAft>
                <a:spcPct val="0"/>
              </a:spcAft>
              <a:buClrTx/>
              <a:buSzTx/>
              <a:buFontTx/>
              <a:buNone/>
              <a:defRPr lang="zh-CN" altLang="en-US" sz="2800" b="1" i="0" u="none" baseline="0">
                <a:solidFill>
                  <a:srgbClr val="FF0000"/>
                </a:solidFill>
                <a:latin typeface="Times New Roman" pitchFamily="18" charset="0"/>
                <a:ea typeface="宋体" pitchFamily="2" charset="-122"/>
              </a:defRPr>
            </a:lvl4pPr>
            <a:lvl5pPr marL="1827212" indent="1588" algn="l" defTabSz="912812" rtl="0" eaLnBrk="0" fontAlgn="base" hangingPunct="0">
              <a:lnSpc>
                <a:spcPct val="100000"/>
              </a:lnSpc>
              <a:spcBef>
                <a:spcPct val="0"/>
              </a:spcBef>
              <a:spcAft>
                <a:spcPct val="0"/>
              </a:spcAft>
              <a:buClrTx/>
              <a:buSzTx/>
              <a:buFontTx/>
              <a:buNone/>
              <a:defRPr lang="zh-CN" altLang="en-US" sz="2800" b="1" i="0" u="none" baseline="0">
                <a:solidFill>
                  <a:srgbClr val="FF0000"/>
                </a:solidFill>
                <a:latin typeface="Times New Roman" pitchFamily="18" charset="0"/>
                <a:ea typeface="宋体" pitchFamily="2" charset="-122"/>
              </a:defRPr>
            </a:lvl5pPr>
          </a:lstStyle>
          <a:p>
            <a:pPr algn="ctr"/>
            <a:r>
              <a:rPr b="0">
                <a:ln w="9525" cap="flat" cmpd="sng" algn="ctr">
                  <a:noFill/>
                  <a:prstDash val="solid"/>
                  <a:round/>
                  <a:headEnd type="none" w="med" len="med"/>
                  <a:tailEnd type="none" w="med" len="med"/>
                </a:ln>
                <a:solidFill>
                  <a:srgbClr val="FFFFFF"/>
                </a:solidFill>
                <a:latin typeface="黑体" pitchFamily="49" charset="-122"/>
                <a:ea typeface="黑体" panose="02010609060101010101" pitchFamily="49" charset="-122"/>
                <a:sym typeface="Wingdings"/>
              </a:rPr>
              <a:t>正反举例</a:t>
            </a:r>
            <a:endParaRPr b="0">
              <a:solidFill>
                <a:srgbClr val="FFFFFF"/>
              </a:solidFill>
              <a:latin typeface="黑体" pitchFamily="49" charset="-122"/>
              <a:ea typeface="黑体" panose="02010609060101010101" pitchFamily="49" charset="-122"/>
            </a:endParaRPr>
          </a:p>
        </p:txBody>
      </p:sp>
      <p:sp>
        <p:nvSpPr>
          <p:cNvPr id="26634" name="圆角矩形 11">
            <a:extLst>
              <a:ext uri="{FF2B5EF4-FFF2-40B4-BE49-F238E27FC236}">
                <a16:creationId xmlns="" xmlns:p14="http://schemas.microsoft.com/office/powerpoint/2010/main" xmlns:p15="http://schemas.microsoft.com/office/powerpoint/2012/main" xmlns:a16="http://schemas.microsoft.com/office/drawing/2014/main" id="{BE730C02-4704-40DC-BA68-B17B2A8CE79C}"/>
              </a:ext>
            </a:extLst>
          </p:cNvPr>
          <p:cNvSpPr/>
          <p:nvPr>
            <p:custDataLst>
              <p:tags r:id="rId10"/>
            </p:custDataLst>
          </p:nvPr>
        </p:nvSpPr>
        <p:spPr>
          <a:xfrm>
            <a:off x="5369410" y="4955373"/>
            <a:ext cx="1013913" cy="427471"/>
          </a:xfrm>
          <a:prstGeom prst="roundRect">
            <a:avLst/>
          </a:prstGeom>
          <a:solidFill>
            <a:srgbClr val="5B9BD5"/>
          </a:solidFill>
          <a:ln w="12700" cap="flat" cmpd="sng" algn="ctr">
            <a:solidFill>
              <a:srgbClr val="41719C"/>
            </a:solidFill>
            <a:prstDash val="solid"/>
            <a:miter lim="800000"/>
            <a:headEnd type="none" w="med" len="med"/>
            <a:tailEnd type="none" w="med" len="med"/>
          </a:ln>
        </p:spPr>
        <p:txBody>
          <a:bodyPr anchor="ctr"/>
          <a:lstStyle>
            <a:defPPr>
              <a:defRPr lang="zh-CN"/>
            </a:defPPr>
            <a:lvl1pPr marL="0" indent="0" algn="l" defTabSz="912812" rtl="0" eaLnBrk="0" fontAlgn="base" hangingPunct="0">
              <a:lnSpc>
                <a:spcPct val="100000"/>
              </a:lnSpc>
              <a:spcBef>
                <a:spcPct val="0"/>
              </a:spcBef>
              <a:spcAft>
                <a:spcPct val="0"/>
              </a:spcAft>
              <a:buClrTx/>
              <a:buSzTx/>
              <a:buFontTx/>
              <a:buNone/>
              <a:defRPr lang="zh-CN" altLang="en-US" sz="2800" b="1" i="0" u="none" baseline="0">
                <a:solidFill>
                  <a:srgbClr val="FF0000"/>
                </a:solidFill>
                <a:latin typeface="Times New Roman" pitchFamily="18" charset="0"/>
                <a:ea typeface="宋体" pitchFamily="2" charset="-122"/>
              </a:defRPr>
            </a:lvl1pPr>
            <a:lvl2pPr marL="455612" indent="1588" algn="l" defTabSz="912812" rtl="0" eaLnBrk="0" fontAlgn="base" hangingPunct="0">
              <a:lnSpc>
                <a:spcPct val="100000"/>
              </a:lnSpc>
              <a:spcBef>
                <a:spcPct val="0"/>
              </a:spcBef>
              <a:spcAft>
                <a:spcPct val="0"/>
              </a:spcAft>
              <a:buClrTx/>
              <a:buSzTx/>
              <a:buFontTx/>
              <a:buNone/>
              <a:defRPr lang="zh-CN" altLang="en-US" sz="2800" b="1" i="0" u="none" baseline="0">
                <a:solidFill>
                  <a:srgbClr val="FF0000"/>
                </a:solidFill>
                <a:latin typeface="Times New Roman" pitchFamily="18" charset="0"/>
                <a:ea typeface="宋体" pitchFamily="2" charset="-122"/>
              </a:defRPr>
            </a:lvl2pPr>
            <a:lvl3pPr marL="912812" indent="1588" algn="l" defTabSz="912812" rtl="0" eaLnBrk="0" fontAlgn="base" hangingPunct="0">
              <a:lnSpc>
                <a:spcPct val="100000"/>
              </a:lnSpc>
              <a:spcBef>
                <a:spcPct val="0"/>
              </a:spcBef>
              <a:spcAft>
                <a:spcPct val="0"/>
              </a:spcAft>
              <a:buClrTx/>
              <a:buSzTx/>
              <a:buFontTx/>
              <a:buNone/>
              <a:defRPr lang="zh-CN" altLang="en-US" sz="2800" b="1" i="0" u="none" baseline="0">
                <a:solidFill>
                  <a:srgbClr val="FF0000"/>
                </a:solidFill>
                <a:latin typeface="Times New Roman" pitchFamily="18" charset="0"/>
                <a:ea typeface="宋体" pitchFamily="2" charset="-122"/>
              </a:defRPr>
            </a:lvl3pPr>
            <a:lvl4pPr marL="1370012" indent="1588" algn="l" defTabSz="912812" rtl="0" eaLnBrk="0" fontAlgn="base" hangingPunct="0">
              <a:lnSpc>
                <a:spcPct val="100000"/>
              </a:lnSpc>
              <a:spcBef>
                <a:spcPct val="0"/>
              </a:spcBef>
              <a:spcAft>
                <a:spcPct val="0"/>
              </a:spcAft>
              <a:buClrTx/>
              <a:buSzTx/>
              <a:buFontTx/>
              <a:buNone/>
              <a:defRPr lang="zh-CN" altLang="en-US" sz="2800" b="1" i="0" u="none" baseline="0">
                <a:solidFill>
                  <a:srgbClr val="FF0000"/>
                </a:solidFill>
                <a:latin typeface="Times New Roman" pitchFamily="18" charset="0"/>
                <a:ea typeface="宋体" pitchFamily="2" charset="-122"/>
              </a:defRPr>
            </a:lvl4pPr>
            <a:lvl5pPr marL="1827212" indent="1588" algn="l" defTabSz="912812" rtl="0" eaLnBrk="0" fontAlgn="base" hangingPunct="0">
              <a:lnSpc>
                <a:spcPct val="100000"/>
              </a:lnSpc>
              <a:spcBef>
                <a:spcPct val="0"/>
              </a:spcBef>
              <a:spcAft>
                <a:spcPct val="0"/>
              </a:spcAft>
              <a:buClrTx/>
              <a:buSzTx/>
              <a:buFontTx/>
              <a:buNone/>
              <a:defRPr lang="zh-CN" altLang="en-US" sz="2800" b="1" i="0" u="none" baseline="0">
                <a:solidFill>
                  <a:srgbClr val="FF0000"/>
                </a:solidFill>
                <a:latin typeface="Times New Roman" pitchFamily="18" charset="0"/>
                <a:ea typeface="宋体" pitchFamily="2" charset="-122"/>
              </a:defRPr>
            </a:lvl5pPr>
          </a:lstStyle>
          <a:p>
            <a:pPr algn="ctr"/>
            <a:r>
              <a:rPr b="0">
                <a:ln w="9525" cap="flat" cmpd="sng" algn="ctr">
                  <a:noFill/>
                  <a:prstDash val="solid"/>
                  <a:round/>
                  <a:headEnd type="none" w="med" len="med"/>
                  <a:tailEnd type="none" w="med" len="med"/>
                </a:ln>
                <a:solidFill>
                  <a:srgbClr val="FFFFFF"/>
                </a:solidFill>
                <a:latin typeface="黑体" pitchFamily="49" charset="-122"/>
                <a:ea typeface="黑体" panose="02010609060101010101" pitchFamily="49" charset="-122"/>
                <a:sym typeface="Wingdings"/>
              </a:rPr>
              <a:t>引证</a:t>
            </a:r>
            <a:endParaRPr b="0">
              <a:solidFill>
                <a:srgbClr val="FFFFFF"/>
              </a:solidFill>
              <a:latin typeface="黑体" pitchFamily="49" charset="-122"/>
              <a:ea typeface="黑体" panose="02010609060101010101" pitchFamily="49" charset="-122"/>
            </a:endParaRPr>
          </a:p>
        </p:txBody>
      </p:sp>
      <p:sp>
        <p:nvSpPr>
          <p:cNvPr id="26635" name="圆角矩形 12">
            <a:extLst>
              <a:ext uri="{FF2B5EF4-FFF2-40B4-BE49-F238E27FC236}">
                <a16:creationId xmlns="" xmlns:p14="http://schemas.microsoft.com/office/powerpoint/2010/main" xmlns:p15="http://schemas.microsoft.com/office/powerpoint/2012/main" xmlns:a16="http://schemas.microsoft.com/office/drawing/2014/main" id="{491E7302-6E35-496B-96B8-DC5BAC9757CC}"/>
              </a:ext>
            </a:extLst>
          </p:cNvPr>
          <p:cNvSpPr/>
          <p:nvPr>
            <p:custDataLst>
              <p:tags r:id="rId11"/>
            </p:custDataLst>
          </p:nvPr>
        </p:nvSpPr>
        <p:spPr>
          <a:xfrm>
            <a:off x="5369410" y="4173055"/>
            <a:ext cx="1013913" cy="460251"/>
          </a:xfrm>
          <a:prstGeom prst="roundRect">
            <a:avLst/>
          </a:prstGeom>
          <a:solidFill>
            <a:srgbClr val="5B9BD5"/>
          </a:solidFill>
          <a:ln w="12700" cap="flat" cmpd="sng" algn="ctr">
            <a:solidFill>
              <a:srgbClr val="41719C"/>
            </a:solidFill>
            <a:prstDash val="solid"/>
            <a:miter lim="800000"/>
            <a:headEnd type="none" w="med" len="med"/>
            <a:tailEnd type="none" w="med" len="med"/>
          </a:ln>
        </p:spPr>
        <p:txBody>
          <a:bodyPr anchor="ctr"/>
          <a:lstStyle>
            <a:defPPr>
              <a:defRPr lang="zh-CN"/>
            </a:defPPr>
            <a:lvl1pPr marL="0" indent="0" algn="l" defTabSz="912812" rtl="0" eaLnBrk="0" fontAlgn="base" hangingPunct="0">
              <a:lnSpc>
                <a:spcPct val="100000"/>
              </a:lnSpc>
              <a:spcBef>
                <a:spcPct val="0"/>
              </a:spcBef>
              <a:spcAft>
                <a:spcPct val="0"/>
              </a:spcAft>
              <a:buClrTx/>
              <a:buSzTx/>
              <a:buFontTx/>
              <a:buNone/>
              <a:defRPr lang="zh-CN" altLang="en-US" sz="2800" b="1" i="0" u="none" baseline="0">
                <a:solidFill>
                  <a:srgbClr val="FF0000"/>
                </a:solidFill>
                <a:latin typeface="Times New Roman" pitchFamily="18" charset="0"/>
                <a:ea typeface="宋体" pitchFamily="2" charset="-122"/>
              </a:defRPr>
            </a:lvl1pPr>
            <a:lvl2pPr marL="455612" indent="1588" algn="l" defTabSz="912812" rtl="0" eaLnBrk="0" fontAlgn="base" hangingPunct="0">
              <a:lnSpc>
                <a:spcPct val="100000"/>
              </a:lnSpc>
              <a:spcBef>
                <a:spcPct val="0"/>
              </a:spcBef>
              <a:spcAft>
                <a:spcPct val="0"/>
              </a:spcAft>
              <a:buClrTx/>
              <a:buSzTx/>
              <a:buFontTx/>
              <a:buNone/>
              <a:defRPr lang="zh-CN" altLang="en-US" sz="2800" b="1" i="0" u="none" baseline="0">
                <a:solidFill>
                  <a:srgbClr val="FF0000"/>
                </a:solidFill>
                <a:latin typeface="Times New Roman" pitchFamily="18" charset="0"/>
                <a:ea typeface="宋体" pitchFamily="2" charset="-122"/>
              </a:defRPr>
            </a:lvl2pPr>
            <a:lvl3pPr marL="912812" indent="1588" algn="l" defTabSz="912812" rtl="0" eaLnBrk="0" fontAlgn="base" hangingPunct="0">
              <a:lnSpc>
                <a:spcPct val="100000"/>
              </a:lnSpc>
              <a:spcBef>
                <a:spcPct val="0"/>
              </a:spcBef>
              <a:spcAft>
                <a:spcPct val="0"/>
              </a:spcAft>
              <a:buClrTx/>
              <a:buSzTx/>
              <a:buFontTx/>
              <a:buNone/>
              <a:defRPr lang="zh-CN" altLang="en-US" sz="2800" b="1" i="0" u="none" baseline="0">
                <a:solidFill>
                  <a:srgbClr val="FF0000"/>
                </a:solidFill>
                <a:latin typeface="Times New Roman" pitchFamily="18" charset="0"/>
                <a:ea typeface="宋体" pitchFamily="2" charset="-122"/>
              </a:defRPr>
            </a:lvl3pPr>
            <a:lvl4pPr marL="1370012" indent="1588" algn="l" defTabSz="912812" rtl="0" eaLnBrk="0" fontAlgn="base" hangingPunct="0">
              <a:lnSpc>
                <a:spcPct val="100000"/>
              </a:lnSpc>
              <a:spcBef>
                <a:spcPct val="0"/>
              </a:spcBef>
              <a:spcAft>
                <a:spcPct val="0"/>
              </a:spcAft>
              <a:buClrTx/>
              <a:buSzTx/>
              <a:buFontTx/>
              <a:buNone/>
              <a:defRPr lang="zh-CN" altLang="en-US" sz="2800" b="1" i="0" u="none" baseline="0">
                <a:solidFill>
                  <a:srgbClr val="FF0000"/>
                </a:solidFill>
                <a:latin typeface="Times New Roman" pitchFamily="18" charset="0"/>
                <a:ea typeface="宋体" pitchFamily="2" charset="-122"/>
              </a:defRPr>
            </a:lvl4pPr>
            <a:lvl5pPr marL="1827212" indent="1588" algn="l" defTabSz="912812" rtl="0" eaLnBrk="0" fontAlgn="base" hangingPunct="0">
              <a:lnSpc>
                <a:spcPct val="100000"/>
              </a:lnSpc>
              <a:spcBef>
                <a:spcPct val="0"/>
              </a:spcBef>
              <a:spcAft>
                <a:spcPct val="0"/>
              </a:spcAft>
              <a:buClrTx/>
              <a:buSzTx/>
              <a:buFontTx/>
              <a:buNone/>
              <a:defRPr lang="zh-CN" altLang="en-US" sz="2800" b="1" i="0" u="none" baseline="0">
                <a:solidFill>
                  <a:srgbClr val="FF0000"/>
                </a:solidFill>
                <a:latin typeface="Times New Roman" pitchFamily="18" charset="0"/>
                <a:ea typeface="宋体" pitchFamily="2" charset="-122"/>
              </a:defRPr>
            </a:lvl5pPr>
          </a:lstStyle>
          <a:p>
            <a:pPr algn="ctr"/>
            <a:r>
              <a:rPr b="0">
                <a:ln w="9525" cap="flat" cmpd="sng" algn="ctr">
                  <a:noFill/>
                  <a:prstDash val="solid"/>
                  <a:round/>
                  <a:headEnd type="none" w="med" len="med"/>
                  <a:tailEnd type="none" w="med" len="med"/>
                </a:ln>
                <a:solidFill>
                  <a:srgbClr val="FFFFFF"/>
                </a:solidFill>
                <a:latin typeface="黑体" pitchFamily="49" charset="-122"/>
                <a:ea typeface="黑体" panose="02010609060101010101" pitchFamily="49" charset="-122"/>
                <a:sym typeface="Wingdings"/>
              </a:rPr>
              <a:t>例证</a:t>
            </a:r>
            <a:endParaRPr b="0">
              <a:solidFill>
                <a:srgbClr val="FFFFFF"/>
              </a:solidFill>
              <a:latin typeface="黑体" pitchFamily="49" charset="-122"/>
              <a:ea typeface="黑体" panose="02010609060101010101" pitchFamily="49" charset="-122"/>
            </a:endParaRPr>
          </a:p>
        </p:txBody>
      </p:sp>
      <p:sp>
        <p:nvSpPr>
          <p:cNvPr id="26637" name="左大括号 14">
            <a:extLst>
              <a:ext uri="{FF2B5EF4-FFF2-40B4-BE49-F238E27FC236}">
                <a16:creationId xmlns="" xmlns:p14="http://schemas.microsoft.com/office/powerpoint/2010/main" xmlns:p15="http://schemas.microsoft.com/office/powerpoint/2012/main" xmlns:a16="http://schemas.microsoft.com/office/drawing/2014/main" id="{EC76C70B-4592-4953-B87D-4AA7FDD58EC4}"/>
              </a:ext>
            </a:extLst>
          </p:cNvPr>
          <p:cNvSpPr>
            <a:spLocks noChangeArrowheads="1"/>
          </p:cNvSpPr>
          <p:nvPr>
            <p:custDataLst>
              <p:tags r:id="rId12"/>
            </p:custDataLst>
          </p:nvPr>
        </p:nvSpPr>
        <p:spPr bwMode="auto">
          <a:xfrm flipH="1">
            <a:off x="9484607" y="1550983"/>
            <a:ext cx="431652" cy="3957613"/>
          </a:xfrm>
          <a:prstGeom prst="leftBrace">
            <a:avLst>
              <a:gd name="adj1" fmla="val 8318"/>
              <a:gd name="adj2" fmla="val 50000"/>
            </a:avLst>
          </a:prstGeom>
          <a:noFill/>
          <a:ln w="6350" algn="ctr">
            <a:solidFill>
              <a:schemeClr val="accent1"/>
            </a:solidFill>
            <a:miter lim="800000"/>
          </a:ln>
          <a:extLst>
            <a:ext uri="{909E8E84-426E-40DD-AFC4-6F175D3DCCD1}">
              <a14:hiddenFill xmlns="" xmlns:a14="http://schemas.microsoft.com/office/drawing/2010/main">
                <a:solidFill>
                  <a:srgbClr val="FFFFFF"/>
                </a:solidFill>
              </a14:hiddenFill>
            </a:ext>
          </a:extLst>
        </p:spPr>
        <p:txBody>
          <a:bodyPr anchor="ctr"/>
          <a:lstStyle>
            <a:lvl1pPr eaLnBrk="0" hangingPunct="0">
              <a:defRPr sz="2800" b="1">
                <a:solidFill>
                  <a:srgbClr val="FF0000"/>
                </a:solidFill>
                <a:latin typeface="Times New Roman" pitchFamily="18" charset="0"/>
                <a:ea typeface="宋体" pitchFamily="2" charset="-122"/>
              </a:defRPr>
            </a:lvl1pPr>
            <a:lvl2pPr eaLnBrk="0" hangingPunct="0">
              <a:defRPr sz="2800" b="1">
                <a:solidFill>
                  <a:srgbClr val="FF0000"/>
                </a:solidFill>
                <a:latin typeface="Times New Roman" pitchFamily="18" charset="0"/>
                <a:ea typeface="宋体" pitchFamily="2" charset="-122"/>
              </a:defRPr>
            </a:lvl2pPr>
            <a:lvl3pPr eaLnBrk="0" hangingPunct="0">
              <a:defRPr sz="2800" b="1">
                <a:solidFill>
                  <a:srgbClr val="FF0000"/>
                </a:solidFill>
                <a:latin typeface="Times New Roman" pitchFamily="18" charset="0"/>
                <a:ea typeface="宋体" pitchFamily="2" charset="-122"/>
              </a:defRPr>
            </a:lvl3pPr>
            <a:lvl4pPr eaLnBrk="0" hangingPunct="0">
              <a:defRPr sz="2800" b="1">
                <a:solidFill>
                  <a:srgbClr val="FF0000"/>
                </a:solidFill>
                <a:latin typeface="Times New Roman" pitchFamily="18" charset="0"/>
                <a:ea typeface="宋体" pitchFamily="2" charset="-122"/>
              </a:defRPr>
            </a:lvl4pPr>
            <a:lvl5pPr eaLnBrk="0" hangingPunct="0">
              <a:defRPr sz="2800" b="1">
                <a:solidFill>
                  <a:srgbClr val="FF0000"/>
                </a:solidFill>
                <a:latin typeface="Times New Roman" pitchFamily="18" charset="0"/>
                <a:ea typeface="宋体" pitchFamily="2" charset="-122"/>
              </a:defRPr>
            </a:lvl5pPr>
            <a:lvl6pPr marL="2284413" indent="1588" defTabSz="912813" eaLnBrk="0" fontAlgn="base" hangingPunct="0">
              <a:spcBef>
                <a:spcPct val="0"/>
              </a:spcBef>
              <a:spcAft>
                <a:spcPct val="0"/>
              </a:spcAft>
              <a:buSzTx/>
              <a:defRPr sz="2800" b="1">
                <a:solidFill>
                  <a:srgbClr val="FF0000"/>
                </a:solidFill>
                <a:latin typeface="Times New Roman" pitchFamily="18" charset="0"/>
                <a:ea typeface="宋体" pitchFamily="2" charset="-122"/>
              </a:defRPr>
            </a:lvl6pPr>
            <a:lvl7pPr marL="2741613" indent="1588" defTabSz="912813" eaLnBrk="0" fontAlgn="base" hangingPunct="0">
              <a:spcBef>
                <a:spcPct val="0"/>
              </a:spcBef>
              <a:spcAft>
                <a:spcPct val="0"/>
              </a:spcAft>
              <a:buSzTx/>
              <a:defRPr sz="2800" b="1">
                <a:solidFill>
                  <a:srgbClr val="FF0000"/>
                </a:solidFill>
                <a:latin typeface="Times New Roman" pitchFamily="18" charset="0"/>
                <a:ea typeface="宋体" pitchFamily="2" charset="-122"/>
              </a:defRPr>
            </a:lvl7pPr>
            <a:lvl8pPr marL="3198813" indent="1588" defTabSz="912813" eaLnBrk="0" fontAlgn="base" hangingPunct="0">
              <a:spcBef>
                <a:spcPct val="0"/>
              </a:spcBef>
              <a:spcAft>
                <a:spcPct val="0"/>
              </a:spcAft>
              <a:buSzTx/>
              <a:defRPr sz="2800" b="1">
                <a:solidFill>
                  <a:srgbClr val="FF0000"/>
                </a:solidFill>
                <a:latin typeface="Times New Roman" pitchFamily="18" charset="0"/>
                <a:ea typeface="宋体" pitchFamily="2" charset="-122"/>
              </a:defRPr>
            </a:lvl8pPr>
            <a:lvl9pPr marL="3656013" indent="1588" defTabSz="912813" eaLnBrk="0" fontAlgn="base" hangingPunct="0">
              <a:spcBef>
                <a:spcPct val="0"/>
              </a:spcBef>
              <a:spcAft>
                <a:spcPct val="0"/>
              </a:spcAft>
              <a:buSzTx/>
              <a:defRPr sz="2800" b="1">
                <a:solidFill>
                  <a:srgbClr val="FF0000"/>
                </a:solidFill>
                <a:latin typeface="Times New Roman" pitchFamily="18" charset="0"/>
                <a:ea typeface="宋体" pitchFamily="2" charset="-122"/>
              </a:defRPr>
            </a:lvl9pPr>
          </a:lstStyle>
          <a:p>
            <a:pPr algn="ctr"/>
            <a:endParaRPr lang="zh-CN" altLang="en-US" sz="2963">
              <a:solidFill>
                <a:prstClr val="black"/>
              </a:solidFill>
              <a:latin typeface="Arial" pitchFamily="34" charset="0"/>
              <a:ea typeface="微软雅黑" panose="020B0503020204020204" pitchFamily="34" charset="-122"/>
            </a:endParaRPr>
          </a:p>
        </p:txBody>
      </p:sp>
      <p:sp>
        <p:nvSpPr>
          <p:cNvPr id="3" name="圆角矩形 15">
            <a:extLst>
              <a:ext uri="{FF2B5EF4-FFF2-40B4-BE49-F238E27FC236}">
                <a16:creationId xmlns="" xmlns:p14="http://schemas.microsoft.com/office/powerpoint/2010/main" xmlns:p15="http://schemas.microsoft.com/office/powerpoint/2012/main" xmlns:a16="http://schemas.microsoft.com/office/drawing/2014/main" id="{B651ADDD-E220-4804-A7A2-CE941B11D798}"/>
              </a:ext>
            </a:extLst>
          </p:cNvPr>
          <p:cNvSpPr/>
          <p:nvPr>
            <p:custDataLst>
              <p:tags r:id="rId13"/>
            </p:custDataLst>
          </p:nvPr>
        </p:nvSpPr>
        <p:spPr>
          <a:xfrm>
            <a:off x="10038868" y="5997418"/>
            <a:ext cx="1577128" cy="495542"/>
          </a:xfrm>
          <a:prstGeom prst="roundRect">
            <a:avLst/>
          </a:prstGeom>
          <a:solidFill>
            <a:srgbClr val="5B9BD5"/>
          </a:solidFill>
          <a:ln w="12700" cap="flat" cmpd="sng" algn="ctr">
            <a:solidFill>
              <a:srgbClr val="41719C"/>
            </a:solidFill>
            <a:prstDash val="solid"/>
            <a:miter lim="800000"/>
            <a:headEnd type="none" w="med" len="med"/>
            <a:tailEnd type="none" w="med" len="med"/>
          </a:ln>
        </p:spPr>
        <p:txBody>
          <a:bodyPr anchor="ctr"/>
          <a:lstStyle>
            <a:defPPr>
              <a:defRPr lang="zh-CN"/>
            </a:defPPr>
            <a:lvl1pPr marL="0" indent="0" algn="l" defTabSz="912812" rtl="0" eaLnBrk="0" fontAlgn="base" hangingPunct="0">
              <a:lnSpc>
                <a:spcPct val="100000"/>
              </a:lnSpc>
              <a:spcBef>
                <a:spcPct val="0"/>
              </a:spcBef>
              <a:spcAft>
                <a:spcPct val="0"/>
              </a:spcAft>
              <a:buClrTx/>
              <a:buSzTx/>
              <a:buFontTx/>
              <a:buNone/>
              <a:defRPr lang="zh-CN" altLang="en-US" sz="2800" b="1" i="0" u="none" baseline="0">
                <a:solidFill>
                  <a:srgbClr val="FF0000"/>
                </a:solidFill>
                <a:latin typeface="Times New Roman" pitchFamily="18" charset="0"/>
                <a:ea typeface="宋体" pitchFamily="2" charset="-122"/>
              </a:defRPr>
            </a:lvl1pPr>
            <a:lvl2pPr marL="455612" indent="1588" algn="l" defTabSz="912812" rtl="0" eaLnBrk="0" fontAlgn="base" hangingPunct="0">
              <a:lnSpc>
                <a:spcPct val="100000"/>
              </a:lnSpc>
              <a:spcBef>
                <a:spcPct val="0"/>
              </a:spcBef>
              <a:spcAft>
                <a:spcPct val="0"/>
              </a:spcAft>
              <a:buClrTx/>
              <a:buSzTx/>
              <a:buFontTx/>
              <a:buNone/>
              <a:defRPr lang="zh-CN" altLang="en-US" sz="2800" b="1" i="0" u="none" baseline="0">
                <a:solidFill>
                  <a:srgbClr val="FF0000"/>
                </a:solidFill>
                <a:latin typeface="Times New Roman" pitchFamily="18" charset="0"/>
                <a:ea typeface="宋体" pitchFamily="2" charset="-122"/>
              </a:defRPr>
            </a:lvl2pPr>
            <a:lvl3pPr marL="912812" indent="1588" algn="l" defTabSz="912812" rtl="0" eaLnBrk="0" fontAlgn="base" hangingPunct="0">
              <a:lnSpc>
                <a:spcPct val="100000"/>
              </a:lnSpc>
              <a:spcBef>
                <a:spcPct val="0"/>
              </a:spcBef>
              <a:spcAft>
                <a:spcPct val="0"/>
              </a:spcAft>
              <a:buClrTx/>
              <a:buSzTx/>
              <a:buFontTx/>
              <a:buNone/>
              <a:defRPr lang="zh-CN" altLang="en-US" sz="2800" b="1" i="0" u="none" baseline="0">
                <a:solidFill>
                  <a:srgbClr val="FF0000"/>
                </a:solidFill>
                <a:latin typeface="Times New Roman" pitchFamily="18" charset="0"/>
                <a:ea typeface="宋体" pitchFamily="2" charset="-122"/>
              </a:defRPr>
            </a:lvl3pPr>
            <a:lvl4pPr marL="1370012" indent="1588" algn="l" defTabSz="912812" rtl="0" eaLnBrk="0" fontAlgn="base" hangingPunct="0">
              <a:lnSpc>
                <a:spcPct val="100000"/>
              </a:lnSpc>
              <a:spcBef>
                <a:spcPct val="0"/>
              </a:spcBef>
              <a:spcAft>
                <a:spcPct val="0"/>
              </a:spcAft>
              <a:buClrTx/>
              <a:buSzTx/>
              <a:buFontTx/>
              <a:buNone/>
              <a:defRPr lang="zh-CN" altLang="en-US" sz="2800" b="1" i="0" u="none" baseline="0">
                <a:solidFill>
                  <a:srgbClr val="FF0000"/>
                </a:solidFill>
                <a:latin typeface="Times New Roman" pitchFamily="18" charset="0"/>
                <a:ea typeface="宋体" pitchFamily="2" charset="-122"/>
              </a:defRPr>
            </a:lvl4pPr>
            <a:lvl5pPr marL="1827212" indent="1588" algn="l" defTabSz="912812" rtl="0" eaLnBrk="0" fontAlgn="base" hangingPunct="0">
              <a:lnSpc>
                <a:spcPct val="100000"/>
              </a:lnSpc>
              <a:spcBef>
                <a:spcPct val="0"/>
              </a:spcBef>
              <a:spcAft>
                <a:spcPct val="0"/>
              </a:spcAft>
              <a:buClrTx/>
              <a:buSzTx/>
              <a:buFontTx/>
              <a:buNone/>
              <a:defRPr lang="zh-CN" altLang="en-US" sz="2800" b="1" i="0" u="none" baseline="0">
                <a:solidFill>
                  <a:srgbClr val="FF0000"/>
                </a:solidFill>
                <a:latin typeface="Times New Roman" pitchFamily="18" charset="0"/>
                <a:ea typeface="宋体" pitchFamily="2" charset="-122"/>
              </a:defRPr>
            </a:lvl5pPr>
          </a:lstStyle>
          <a:p>
            <a:pPr algn="ctr"/>
            <a:r>
              <a:rPr sz="2539" b="0">
                <a:ln w="9525" cap="flat" cmpd="sng" algn="ctr">
                  <a:noFill/>
                  <a:prstDash val="solid"/>
                  <a:round/>
                  <a:headEnd type="none" w="med" len="med"/>
                  <a:tailEnd type="none" w="med" len="med"/>
                </a:ln>
                <a:solidFill>
                  <a:srgbClr val="FFFFFF"/>
                </a:solidFill>
                <a:latin typeface="黑体" pitchFamily="49" charset="-122"/>
                <a:ea typeface="黑体" panose="02010609060101010101" pitchFamily="49" charset="-122"/>
                <a:sym typeface="Wingdings"/>
              </a:rPr>
              <a:t>得出结论</a:t>
            </a:r>
            <a:endParaRPr sz="2539" b="0">
              <a:solidFill>
                <a:srgbClr val="FFFFFF"/>
              </a:solidFill>
              <a:latin typeface="黑体" pitchFamily="49" charset="-122"/>
              <a:ea typeface="黑体" panose="02010609060101010101" pitchFamily="49" charset="-122"/>
            </a:endParaRPr>
          </a:p>
        </p:txBody>
      </p:sp>
      <p:sp>
        <p:nvSpPr>
          <p:cNvPr id="26639" name="矩形 4">
            <a:extLst>
              <a:ext uri="{FF2B5EF4-FFF2-40B4-BE49-F238E27FC236}">
                <a16:creationId xmlns="" xmlns:p14="http://schemas.microsoft.com/office/powerpoint/2010/main" xmlns:p15="http://schemas.microsoft.com/office/powerpoint/2012/main" xmlns:a16="http://schemas.microsoft.com/office/drawing/2014/main" id="{6FC6A2CC-0E02-4D97-BF3A-9E74B6A0951E}"/>
              </a:ext>
            </a:extLst>
          </p:cNvPr>
          <p:cNvSpPr>
            <a:spLocks noChangeArrowheads="1"/>
          </p:cNvSpPr>
          <p:nvPr>
            <p:custDataLst>
              <p:tags r:id="rId14"/>
            </p:custDataLst>
          </p:nvPr>
        </p:nvSpPr>
        <p:spPr bwMode="auto">
          <a:xfrm>
            <a:off x="386314" y="3326536"/>
            <a:ext cx="3194567" cy="1384995"/>
          </a:xfrm>
          <a:prstGeom prst="rect">
            <a:avLst/>
          </a:prstGeom>
          <a:noFill/>
          <a:ln w="9525" algn="ctr">
            <a:solidFill>
              <a:schemeClr val="accent1"/>
            </a:solidFill>
            <a:miter lim="800000"/>
          </a:ln>
          <a:extLst>
            <a:ext uri="{909E8E84-426E-40DD-AFC4-6F175D3DCCD1}">
              <a14:hiddenFill xmlns="" xmlns:a14="http://schemas.microsoft.com/office/drawing/2010/main">
                <a:solidFill>
                  <a:srgbClr val="FFFFFF"/>
                </a:solidFill>
              </a14:hiddenFill>
            </a:ext>
          </a:extLst>
        </p:spPr>
        <p:txBody>
          <a:bodyPr>
            <a:spAutoFit/>
          </a:bodyPr>
          <a:lstStyle>
            <a:lvl1pPr eaLnBrk="0" hangingPunct="0">
              <a:defRPr sz="2800" b="1">
                <a:solidFill>
                  <a:srgbClr val="FF0000"/>
                </a:solidFill>
                <a:latin typeface="Times New Roman" pitchFamily="18" charset="0"/>
                <a:ea typeface="宋体" pitchFamily="2" charset="-122"/>
              </a:defRPr>
            </a:lvl1pPr>
            <a:lvl2pPr eaLnBrk="0" hangingPunct="0">
              <a:defRPr sz="2800" b="1">
                <a:solidFill>
                  <a:srgbClr val="FF0000"/>
                </a:solidFill>
                <a:latin typeface="Times New Roman" pitchFamily="18" charset="0"/>
                <a:ea typeface="宋体" pitchFamily="2" charset="-122"/>
              </a:defRPr>
            </a:lvl2pPr>
            <a:lvl3pPr eaLnBrk="0" hangingPunct="0">
              <a:defRPr sz="2800" b="1">
                <a:solidFill>
                  <a:srgbClr val="FF0000"/>
                </a:solidFill>
                <a:latin typeface="Times New Roman" pitchFamily="18" charset="0"/>
                <a:ea typeface="宋体" pitchFamily="2" charset="-122"/>
              </a:defRPr>
            </a:lvl3pPr>
            <a:lvl4pPr eaLnBrk="0" hangingPunct="0">
              <a:defRPr sz="2800" b="1">
                <a:solidFill>
                  <a:srgbClr val="FF0000"/>
                </a:solidFill>
                <a:latin typeface="Times New Roman" pitchFamily="18" charset="0"/>
                <a:ea typeface="宋体" pitchFamily="2" charset="-122"/>
              </a:defRPr>
            </a:lvl4pPr>
            <a:lvl5pPr eaLnBrk="0" hangingPunct="0">
              <a:defRPr sz="2800" b="1">
                <a:solidFill>
                  <a:srgbClr val="FF0000"/>
                </a:solidFill>
                <a:latin typeface="Times New Roman" pitchFamily="18" charset="0"/>
                <a:ea typeface="宋体" pitchFamily="2" charset="-122"/>
              </a:defRPr>
            </a:lvl5pPr>
            <a:lvl6pPr marL="2284413" indent="1588" defTabSz="912813" eaLnBrk="0" fontAlgn="base" hangingPunct="0">
              <a:spcBef>
                <a:spcPct val="0"/>
              </a:spcBef>
              <a:spcAft>
                <a:spcPct val="0"/>
              </a:spcAft>
              <a:buSzTx/>
              <a:defRPr sz="2800" b="1">
                <a:solidFill>
                  <a:srgbClr val="FF0000"/>
                </a:solidFill>
                <a:latin typeface="Times New Roman" pitchFamily="18" charset="0"/>
                <a:ea typeface="宋体" pitchFamily="2" charset="-122"/>
              </a:defRPr>
            </a:lvl6pPr>
            <a:lvl7pPr marL="2741613" indent="1588" defTabSz="912813" eaLnBrk="0" fontAlgn="base" hangingPunct="0">
              <a:spcBef>
                <a:spcPct val="0"/>
              </a:spcBef>
              <a:spcAft>
                <a:spcPct val="0"/>
              </a:spcAft>
              <a:buSzTx/>
              <a:defRPr sz="2800" b="1">
                <a:solidFill>
                  <a:srgbClr val="FF0000"/>
                </a:solidFill>
                <a:latin typeface="Times New Roman" pitchFamily="18" charset="0"/>
                <a:ea typeface="宋体" pitchFamily="2" charset="-122"/>
              </a:defRPr>
            </a:lvl7pPr>
            <a:lvl8pPr marL="3198813" indent="1588" defTabSz="912813" eaLnBrk="0" fontAlgn="base" hangingPunct="0">
              <a:spcBef>
                <a:spcPct val="0"/>
              </a:spcBef>
              <a:spcAft>
                <a:spcPct val="0"/>
              </a:spcAft>
              <a:buSzTx/>
              <a:defRPr sz="2800" b="1">
                <a:solidFill>
                  <a:srgbClr val="FF0000"/>
                </a:solidFill>
                <a:latin typeface="Times New Roman" pitchFamily="18" charset="0"/>
                <a:ea typeface="宋体" pitchFamily="2" charset="-122"/>
              </a:defRPr>
            </a:lvl8pPr>
            <a:lvl9pPr marL="3656013" indent="1588" defTabSz="912813" eaLnBrk="0" fontAlgn="base" hangingPunct="0">
              <a:spcBef>
                <a:spcPct val="0"/>
              </a:spcBef>
              <a:spcAft>
                <a:spcPct val="0"/>
              </a:spcAft>
              <a:buSzTx/>
              <a:defRPr sz="2800" b="1">
                <a:solidFill>
                  <a:srgbClr val="FF0000"/>
                </a:solidFill>
                <a:latin typeface="Times New Roman" pitchFamily="18" charset="0"/>
                <a:ea typeface="宋体" pitchFamily="2" charset="-122"/>
              </a:defRPr>
            </a:lvl9pPr>
          </a:lstStyle>
          <a:p>
            <a:r>
              <a:rPr lang="zh-CN" altLang="en-US">
                <a:solidFill>
                  <a:prstClr val="black"/>
                </a:solidFill>
                <a:latin typeface="楷体" pitchFamily="49" charset="-122"/>
                <a:ea typeface="楷体" pitchFamily="49" charset="-122"/>
              </a:rPr>
              <a:t>党八股的第一条罪状是：空话连篇，言之无物。</a:t>
            </a:r>
          </a:p>
        </p:txBody>
      </p:sp>
      <p:sp>
        <p:nvSpPr>
          <p:cNvPr id="4" name="圆角矩形 18">
            <a:extLst>
              <a:ext uri="{FF2B5EF4-FFF2-40B4-BE49-F238E27FC236}">
                <a16:creationId xmlns="" xmlns:p14="http://schemas.microsoft.com/office/powerpoint/2010/main" xmlns:p15="http://schemas.microsoft.com/office/powerpoint/2012/main" xmlns:a16="http://schemas.microsoft.com/office/drawing/2014/main" id="{BB545145-EADD-4FD8-801B-7046E307C172}"/>
              </a:ext>
            </a:extLst>
          </p:cNvPr>
          <p:cNvSpPr/>
          <p:nvPr>
            <p:custDataLst>
              <p:tags r:id="rId15"/>
            </p:custDataLst>
          </p:nvPr>
        </p:nvSpPr>
        <p:spPr>
          <a:xfrm>
            <a:off x="3871443" y="2256515"/>
            <a:ext cx="1358782" cy="344359"/>
          </a:xfrm>
          <a:prstGeom prst="roundRect">
            <a:avLst/>
          </a:prstGeom>
          <a:noFill/>
          <a:ln w="12700" cap="flat" cmpd="sng" algn="ctr">
            <a:noFill/>
            <a:prstDash val="solid"/>
            <a:miter lim="800000"/>
            <a:headEnd type="none" w="med" len="med"/>
            <a:tailEnd type="none" w="med" len="med"/>
          </a:ln>
        </p:spPr>
        <p:txBody>
          <a:bodyPr anchor="ctr"/>
          <a:lstStyle>
            <a:defPPr>
              <a:defRPr lang="zh-CN"/>
            </a:defPPr>
            <a:lvl1pPr marL="0" indent="0" algn="l" defTabSz="912812" rtl="0" eaLnBrk="0" fontAlgn="base" hangingPunct="0">
              <a:lnSpc>
                <a:spcPct val="100000"/>
              </a:lnSpc>
              <a:spcBef>
                <a:spcPct val="0"/>
              </a:spcBef>
              <a:spcAft>
                <a:spcPct val="0"/>
              </a:spcAft>
              <a:buClrTx/>
              <a:buSzTx/>
              <a:buFontTx/>
              <a:buNone/>
              <a:defRPr lang="zh-CN" altLang="en-US" sz="2800" b="1" i="0" u="none" baseline="0">
                <a:solidFill>
                  <a:srgbClr val="FF0000"/>
                </a:solidFill>
                <a:latin typeface="Times New Roman" pitchFamily="18" charset="0"/>
                <a:ea typeface="宋体" pitchFamily="2" charset="-122"/>
              </a:defRPr>
            </a:lvl1pPr>
            <a:lvl2pPr marL="455612" indent="1588" algn="l" defTabSz="912812" rtl="0" eaLnBrk="0" fontAlgn="base" hangingPunct="0">
              <a:lnSpc>
                <a:spcPct val="100000"/>
              </a:lnSpc>
              <a:spcBef>
                <a:spcPct val="0"/>
              </a:spcBef>
              <a:spcAft>
                <a:spcPct val="0"/>
              </a:spcAft>
              <a:buClrTx/>
              <a:buSzTx/>
              <a:buFontTx/>
              <a:buNone/>
              <a:defRPr lang="zh-CN" altLang="en-US" sz="2800" b="1" i="0" u="none" baseline="0">
                <a:solidFill>
                  <a:srgbClr val="FF0000"/>
                </a:solidFill>
                <a:latin typeface="Times New Roman" pitchFamily="18" charset="0"/>
                <a:ea typeface="宋体" pitchFamily="2" charset="-122"/>
              </a:defRPr>
            </a:lvl2pPr>
            <a:lvl3pPr marL="912812" indent="1588" algn="l" defTabSz="912812" rtl="0" eaLnBrk="0" fontAlgn="base" hangingPunct="0">
              <a:lnSpc>
                <a:spcPct val="100000"/>
              </a:lnSpc>
              <a:spcBef>
                <a:spcPct val="0"/>
              </a:spcBef>
              <a:spcAft>
                <a:spcPct val="0"/>
              </a:spcAft>
              <a:buClrTx/>
              <a:buSzTx/>
              <a:buFontTx/>
              <a:buNone/>
              <a:defRPr lang="zh-CN" altLang="en-US" sz="2800" b="1" i="0" u="none" baseline="0">
                <a:solidFill>
                  <a:srgbClr val="FF0000"/>
                </a:solidFill>
                <a:latin typeface="Times New Roman" pitchFamily="18" charset="0"/>
                <a:ea typeface="宋体" pitchFamily="2" charset="-122"/>
              </a:defRPr>
            </a:lvl3pPr>
            <a:lvl4pPr marL="1370012" indent="1588" algn="l" defTabSz="912812" rtl="0" eaLnBrk="0" fontAlgn="base" hangingPunct="0">
              <a:lnSpc>
                <a:spcPct val="100000"/>
              </a:lnSpc>
              <a:spcBef>
                <a:spcPct val="0"/>
              </a:spcBef>
              <a:spcAft>
                <a:spcPct val="0"/>
              </a:spcAft>
              <a:buClrTx/>
              <a:buSzTx/>
              <a:buFontTx/>
              <a:buNone/>
              <a:defRPr lang="zh-CN" altLang="en-US" sz="2800" b="1" i="0" u="none" baseline="0">
                <a:solidFill>
                  <a:srgbClr val="FF0000"/>
                </a:solidFill>
                <a:latin typeface="Times New Roman" pitchFamily="18" charset="0"/>
                <a:ea typeface="宋体" pitchFamily="2" charset="-122"/>
              </a:defRPr>
            </a:lvl4pPr>
            <a:lvl5pPr marL="1827212" indent="1588" algn="l" defTabSz="912812" rtl="0" eaLnBrk="0" fontAlgn="base" hangingPunct="0">
              <a:lnSpc>
                <a:spcPct val="100000"/>
              </a:lnSpc>
              <a:spcBef>
                <a:spcPct val="0"/>
              </a:spcBef>
              <a:spcAft>
                <a:spcPct val="0"/>
              </a:spcAft>
              <a:buClrTx/>
              <a:buSzTx/>
              <a:buFontTx/>
              <a:buNone/>
              <a:defRPr lang="zh-CN" altLang="en-US" sz="2800" b="1" i="0" u="none" baseline="0">
                <a:solidFill>
                  <a:srgbClr val="FF0000"/>
                </a:solidFill>
                <a:latin typeface="Times New Roman" pitchFamily="18" charset="0"/>
                <a:ea typeface="宋体" pitchFamily="2" charset="-122"/>
              </a:defRPr>
            </a:lvl5pPr>
          </a:lstStyle>
          <a:p>
            <a:pPr algn="ctr"/>
            <a:r>
              <a:rPr b="0">
                <a:ln w="9525" cap="flat" cmpd="sng" algn="ctr">
                  <a:noFill/>
                  <a:prstDash val="solid"/>
                  <a:round/>
                  <a:headEnd type="none" w="med" len="med"/>
                  <a:tailEnd type="none" w="med" len="med"/>
                </a:ln>
                <a:solidFill>
                  <a:srgbClr val="000000"/>
                </a:solidFill>
                <a:latin typeface="楷体" pitchFamily="49" charset="-122"/>
                <a:ea typeface="楷体" pitchFamily="49" charset="-122"/>
                <a:sym typeface="Wingdings"/>
              </a:rPr>
              <a:t>长而空</a:t>
            </a:r>
            <a:endParaRPr b="0">
              <a:solidFill>
                <a:prstClr val="black"/>
              </a:solidFill>
              <a:latin typeface="楷体" pitchFamily="49" charset="-122"/>
              <a:ea typeface="楷体" pitchFamily="49" charset="-122"/>
            </a:endParaRPr>
          </a:p>
        </p:txBody>
      </p:sp>
      <p:sp>
        <p:nvSpPr>
          <p:cNvPr id="26640" name="圆角矩形 19">
            <a:extLst>
              <a:ext uri="{FF2B5EF4-FFF2-40B4-BE49-F238E27FC236}">
                <a16:creationId xmlns="" xmlns:p14="http://schemas.microsoft.com/office/powerpoint/2010/main" xmlns:p15="http://schemas.microsoft.com/office/powerpoint/2012/main" xmlns:a16="http://schemas.microsoft.com/office/drawing/2014/main" id="{3563F3BB-E333-47EE-8A64-204215C04E4D}"/>
              </a:ext>
            </a:extLst>
          </p:cNvPr>
          <p:cNvSpPr/>
          <p:nvPr>
            <p:custDataLst>
              <p:tags r:id="rId16"/>
            </p:custDataLst>
          </p:nvPr>
        </p:nvSpPr>
        <p:spPr>
          <a:xfrm>
            <a:off x="3792501" y="5140718"/>
            <a:ext cx="1360462" cy="344360"/>
          </a:xfrm>
          <a:prstGeom prst="roundRect">
            <a:avLst/>
          </a:prstGeom>
          <a:noFill/>
          <a:ln w="12700" cap="flat" cmpd="sng" algn="ctr">
            <a:noFill/>
            <a:prstDash val="solid"/>
            <a:miter lim="800000"/>
            <a:headEnd type="none" w="med" len="med"/>
            <a:tailEnd type="none" w="med" len="med"/>
          </a:ln>
        </p:spPr>
        <p:txBody>
          <a:bodyPr anchor="ctr"/>
          <a:lstStyle>
            <a:defPPr>
              <a:defRPr lang="zh-CN"/>
            </a:defPPr>
            <a:lvl1pPr marL="0" indent="0" algn="l" defTabSz="912812" rtl="0" eaLnBrk="0" fontAlgn="base" hangingPunct="0">
              <a:lnSpc>
                <a:spcPct val="100000"/>
              </a:lnSpc>
              <a:spcBef>
                <a:spcPct val="0"/>
              </a:spcBef>
              <a:spcAft>
                <a:spcPct val="0"/>
              </a:spcAft>
              <a:buClrTx/>
              <a:buSzTx/>
              <a:buFontTx/>
              <a:buNone/>
              <a:defRPr lang="zh-CN" altLang="en-US" sz="2800" b="1" i="0" u="none" baseline="0">
                <a:solidFill>
                  <a:srgbClr val="FF0000"/>
                </a:solidFill>
                <a:latin typeface="Times New Roman" pitchFamily="18" charset="0"/>
                <a:ea typeface="宋体" pitchFamily="2" charset="-122"/>
              </a:defRPr>
            </a:lvl1pPr>
            <a:lvl2pPr marL="455612" indent="1588" algn="l" defTabSz="912812" rtl="0" eaLnBrk="0" fontAlgn="base" hangingPunct="0">
              <a:lnSpc>
                <a:spcPct val="100000"/>
              </a:lnSpc>
              <a:spcBef>
                <a:spcPct val="0"/>
              </a:spcBef>
              <a:spcAft>
                <a:spcPct val="0"/>
              </a:spcAft>
              <a:buClrTx/>
              <a:buSzTx/>
              <a:buFontTx/>
              <a:buNone/>
              <a:defRPr lang="zh-CN" altLang="en-US" sz="2800" b="1" i="0" u="none" baseline="0">
                <a:solidFill>
                  <a:srgbClr val="FF0000"/>
                </a:solidFill>
                <a:latin typeface="Times New Roman" pitchFamily="18" charset="0"/>
                <a:ea typeface="宋体" pitchFamily="2" charset="-122"/>
              </a:defRPr>
            </a:lvl2pPr>
            <a:lvl3pPr marL="912812" indent="1588" algn="l" defTabSz="912812" rtl="0" eaLnBrk="0" fontAlgn="base" hangingPunct="0">
              <a:lnSpc>
                <a:spcPct val="100000"/>
              </a:lnSpc>
              <a:spcBef>
                <a:spcPct val="0"/>
              </a:spcBef>
              <a:spcAft>
                <a:spcPct val="0"/>
              </a:spcAft>
              <a:buClrTx/>
              <a:buSzTx/>
              <a:buFontTx/>
              <a:buNone/>
              <a:defRPr lang="zh-CN" altLang="en-US" sz="2800" b="1" i="0" u="none" baseline="0">
                <a:solidFill>
                  <a:srgbClr val="FF0000"/>
                </a:solidFill>
                <a:latin typeface="Times New Roman" pitchFamily="18" charset="0"/>
                <a:ea typeface="宋体" pitchFamily="2" charset="-122"/>
              </a:defRPr>
            </a:lvl3pPr>
            <a:lvl4pPr marL="1370012" indent="1588" algn="l" defTabSz="912812" rtl="0" eaLnBrk="0" fontAlgn="base" hangingPunct="0">
              <a:lnSpc>
                <a:spcPct val="100000"/>
              </a:lnSpc>
              <a:spcBef>
                <a:spcPct val="0"/>
              </a:spcBef>
              <a:spcAft>
                <a:spcPct val="0"/>
              </a:spcAft>
              <a:buClrTx/>
              <a:buSzTx/>
              <a:buFontTx/>
              <a:buNone/>
              <a:defRPr lang="zh-CN" altLang="en-US" sz="2800" b="1" i="0" u="none" baseline="0">
                <a:solidFill>
                  <a:srgbClr val="FF0000"/>
                </a:solidFill>
                <a:latin typeface="Times New Roman" pitchFamily="18" charset="0"/>
                <a:ea typeface="宋体" pitchFamily="2" charset="-122"/>
              </a:defRPr>
            </a:lvl4pPr>
            <a:lvl5pPr marL="1827212" indent="1588" algn="l" defTabSz="912812" rtl="0" eaLnBrk="0" fontAlgn="base" hangingPunct="0">
              <a:lnSpc>
                <a:spcPct val="100000"/>
              </a:lnSpc>
              <a:spcBef>
                <a:spcPct val="0"/>
              </a:spcBef>
              <a:spcAft>
                <a:spcPct val="0"/>
              </a:spcAft>
              <a:buClrTx/>
              <a:buSzTx/>
              <a:buFontTx/>
              <a:buNone/>
              <a:defRPr lang="zh-CN" altLang="en-US" sz="2800" b="1" i="0" u="none" baseline="0">
                <a:solidFill>
                  <a:srgbClr val="FF0000"/>
                </a:solidFill>
                <a:latin typeface="Times New Roman" pitchFamily="18" charset="0"/>
                <a:ea typeface="宋体" pitchFamily="2" charset="-122"/>
              </a:defRPr>
            </a:lvl5pPr>
          </a:lstStyle>
          <a:p>
            <a:pPr algn="ctr"/>
            <a:r>
              <a:rPr b="0">
                <a:ln w="9525" cap="flat" cmpd="sng" algn="ctr">
                  <a:noFill/>
                  <a:prstDash val="solid"/>
                  <a:round/>
                  <a:headEnd type="none" w="med" len="med"/>
                  <a:tailEnd type="none" w="med" len="med"/>
                </a:ln>
                <a:solidFill>
                  <a:srgbClr val="000000"/>
                </a:solidFill>
                <a:latin typeface="楷体" pitchFamily="49" charset="-122"/>
                <a:ea typeface="楷体" pitchFamily="49" charset="-122"/>
                <a:sym typeface="Wingdings"/>
              </a:rPr>
              <a:t>短而空</a:t>
            </a:r>
            <a:endParaRPr b="0">
              <a:solidFill>
                <a:prstClr val="black"/>
              </a:solidFill>
              <a:latin typeface="楷体" pitchFamily="49" charset="-122"/>
              <a:ea typeface="楷体" pitchFamily="49" charset="-122"/>
            </a:endParaRPr>
          </a:p>
        </p:txBody>
      </p:sp>
      <p:sp>
        <p:nvSpPr>
          <p:cNvPr id="26642" name="矩形 20">
            <a:extLst>
              <a:ext uri="{FF2B5EF4-FFF2-40B4-BE49-F238E27FC236}">
                <a16:creationId xmlns="" xmlns:p14="http://schemas.microsoft.com/office/powerpoint/2010/main" xmlns:p15="http://schemas.microsoft.com/office/powerpoint/2012/main" xmlns:a16="http://schemas.microsoft.com/office/drawing/2014/main" id="{075D622B-034B-4EA4-A3B5-9167F3443892}"/>
              </a:ext>
            </a:extLst>
          </p:cNvPr>
          <p:cNvSpPr>
            <a:spLocks noChangeArrowheads="1"/>
          </p:cNvSpPr>
          <p:nvPr>
            <p:custDataLst>
              <p:tags r:id="rId17"/>
            </p:custDataLst>
          </p:nvPr>
        </p:nvSpPr>
        <p:spPr bwMode="auto">
          <a:xfrm>
            <a:off x="6735129" y="2555511"/>
            <a:ext cx="2318622" cy="523220"/>
          </a:xfrm>
          <a:prstGeom prst="rect">
            <a:avLst/>
          </a:prstGeom>
          <a:noFill/>
          <a:ln w="9525" algn="ctr">
            <a:noFill/>
            <a:miter lim="800000"/>
          </a:ln>
          <a:extLst>
            <a:ext uri="{909E8E84-426E-40DD-AFC4-6F175D3DCCD1}">
              <a14:hiddenFill xmlns="" xmlns:a14="http://schemas.microsoft.com/office/drawing/2010/main">
                <a:solidFill>
                  <a:srgbClr val="FFFFFF"/>
                </a:solidFill>
              </a14:hiddenFill>
            </a:ext>
          </a:extLst>
        </p:spPr>
        <p:txBody>
          <a:bodyPr wrap="square">
            <a:spAutoFit/>
          </a:bodyPr>
          <a:lstStyle/>
          <a:p>
            <a:pPr eaLnBrk="0" hangingPunct="0"/>
            <a:r>
              <a:rPr lang="zh-CN" altLang="en-US" sz="2800">
                <a:solidFill>
                  <a:prstClr val="black"/>
                </a:solidFill>
              </a:rPr>
              <a:t>斯大林的演说</a:t>
            </a:r>
          </a:p>
        </p:txBody>
      </p:sp>
      <p:sp>
        <p:nvSpPr>
          <p:cNvPr id="26643" name="矩形 23">
            <a:extLst>
              <a:ext uri="{FF2B5EF4-FFF2-40B4-BE49-F238E27FC236}">
                <a16:creationId xmlns="" xmlns:p14="http://schemas.microsoft.com/office/powerpoint/2010/main" xmlns:p15="http://schemas.microsoft.com/office/powerpoint/2012/main" xmlns:a16="http://schemas.microsoft.com/office/drawing/2014/main" id="{629F81C9-7CA1-4867-9FD0-31919E438FB5}"/>
              </a:ext>
            </a:extLst>
          </p:cNvPr>
          <p:cNvSpPr>
            <a:spLocks noChangeArrowheads="1"/>
          </p:cNvSpPr>
          <p:nvPr>
            <p:custDataLst>
              <p:tags r:id="rId18"/>
            </p:custDataLst>
          </p:nvPr>
        </p:nvSpPr>
        <p:spPr bwMode="auto">
          <a:xfrm>
            <a:off x="6682161" y="3062525"/>
            <a:ext cx="3030479" cy="523220"/>
          </a:xfrm>
          <a:prstGeom prst="rect">
            <a:avLst/>
          </a:prstGeom>
          <a:noFill/>
          <a:ln w="9525" algn="ctr">
            <a:noFill/>
            <a:miter lim="800000"/>
          </a:ln>
          <a:extLst>
            <a:ext uri="{909E8E84-426E-40DD-AFC4-6F175D3DCCD1}">
              <a14:hiddenFill xmlns="" xmlns:a14="http://schemas.microsoft.com/office/drawing/2010/main">
                <a:solidFill>
                  <a:srgbClr val="FFFFFF"/>
                </a:solidFill>
              </a14:hiddenFill>
            </a:ext>
          </a:extLst>
        </p:spPr>
        <p:txBody>
          <a:bodyPr wrap="square">
            <a:spAutoFit/>
          </a:bodyPr>
          <a:lstStyle/>
          <a:p>
            <a:pPr eaLnBrk="0" hangingPunct="0"/>
            <a:r>
              <a:rPr lang="zh-CN" altLang="en-US" sz="2800">
                <a:solidFill>
                  <a:prstClr val="black"/>
                </a:solidFill>
              </a:rPr>
              <a:t>我们的老爷写起来</a:t>
            </a:r>
          </a:p>
        </p:txBody>
      </p:sp>
      <p:sp>
        <p:nvSpPr>
          <p:cNvPr id="26644" name="矩形 21">
            <a:extLst>
              <a:ext uri="{FF2B5EF4-FFF2-40B4-BE49-F238E27FC236}">
                <a16:creationId xmlns="" xmlns:p14="http://schemas.microsoft.com/office/powerpoint/2010/main" xmlns:p15="http://schemas.microsoft.com/office/powerpoint/2012/main" xmlns:a16="http://schemas.microsoft.com/office/drawing/2014/main" id="{B90B4F6C-A4E6-4105-86BB-3A8B365A792B}"/>
              </a:ext>
            </a:extLst>
          </p:cNvPr>
          <p:cNvSpPr>
            <a:spLocks noChangeArrowheads="1"/>
          </p:cNvSpPr>
          <p:nvPr>
            <p:custDataLst>
              <p:tags r:id="rId19"/>
            </p:custDataLst>
          </p:nvPr>
        </p:nvSpPr>
        <p:spPr bwMode="auto">
          <a:xfrm>
            <a:off x="9860834" y="3106495"/>
            <a:ext cx="2109556" cy="1384995"/>
          </a:xfrm>
          <a:prstGeom prst="rect">
            <a:avLst/>
          </a:prstGeom>
          <a:solidFill>
            <a:srgbClr val="5B9BD5"/>
          </a:solidFill>
          <a:ln w="9525" algn="ctr">
            <a:solidFill>
              <a:schemeClr val="accent1"/>
            </a:solidFill>
            <a:miter lim="800000"/>
          </a:ln>
        </p:spPr>
        <p:txBody>
          <a:bodyPr>
            <a:spAutoFit/>
          </a:bodyPr>
          <a:lstStyle>
            <a:lvl1pPr eaLnBrk="0" hangingPunct="0">
              <a:defRPr sz="2800" b="1">
                <a:solidFill>
                  <a:srgbClr val="FF0000"/>
                </a:solidFill>
                <a:latin typeface="Times New Roman" pitchFamily="18" charset="0"/>
                <a:ea typeface="宋体" pitchFamily="2" charset="-122"/>
              </a:defRPr>
            </a:lvl1pPr>
            <a:lvl2pPr eaLnBrk="0" hangingPunct="0">
              <a:defRPr sz="2800" b="1">
                <a:solidFill>
                  <a:srgbClr val="FF0000"/>
                </a:solidFill>
                <a:latin typeface="Times New Roman" pitchFamily="18" charset="0"/>
                <a:ea typeface="宋体" pitchFamily="2" charset="-122"/>
              </a:defRPr>
            </a:lvl2pPr>
            <a:lvl3pPr eaLnBrk="0" hangingPunct="0">
              <a:defRPr sz="2800" b="1">
                <a:solidFill>
                  <a:srgbClr val="FF0000"/>
                </a:solidFill>
                <a:latin typeface="Times New Roman" pitchFamily="18" charset="0"/>
                <a:ea typeface="宋体" pitchFamily="2" charset="-122"/>
              </a:defRPr>
            </a:lvl3pPr>
            <a:lvl4pPr eaLnBrk="0" hangingPunct="0">
              <a:defRPr sz="2800" b="1">
                <a:solidFill>
                  <a:srgbClr val="FF0000"/>
                </a:solidFill>
                <a:latin typeface="Times New Roman" pitchFamily="18" charset="0"/>
                <a:ea typeface="宋体" pitchFamily="2" charset="-122"/>
              </a:defRPr>
            </a:lvl4pPr>
            <a:lvl5pPr eaLnBrk="0" hangingPunct="0">
              <a:defRPr sz="2800" b="1">
                <a:solidFill>
                  <a:srgbClr val="FF0000"/>
                </a:solidFill>
                <a:latin typeface="Times New Roman" pitchFamily="18" charset="0"/>
                <a:ea typeface="宋体" pitchFamily="2" charset="-122"/>
              </a:defRPr>
            </a:lvl5pPr>
            <a:lvl6pPr marL="2284413" indent="1588" defTabSz="912813" eaLnBrk="0" fontAlgn="base" hangingPunct="0">
              <a:spcBef>
                <a:spcPct val="0"/>
              </a:spcBef>
              <a:spcAft>
                <a:spcPct val="0"/>
              </a:spcAft>
              <a:buSzTx/>
              <a:defRPr sz="2800" b="1">
                <a:solidFill>
                  <a:srgbClr val="FF0000"/>
                </a:solidFill>
                <a:latin typeface="Times New Roman" pitchFamily="18" charset="0"/>
                <a:ea typeface="宋体" pitchFamily="2" charset="-122"/>
              </a:defRPr>
            </a:lvl6pPr>
            <a:lvl7pPr marL="2741613" indent="1588" defTabSz="912813" eaLnBrk="0" fontAlgn="base" hangingPunct="0">
              <a:spcBef>
                <a:spcPct val="0"/>
              </a:spcBef>
              <a:spcAft>
                <a:spcPct val="0"/>
              </a:spcAft>
              <a:buSzTx/>
              <a:defRPr sz="2800" b="1">
                <a:solidFill>
                  <a:srgbClr val="FF0000"/>
                </a:solidFill>
                <a:latin typeface="Times New Roman" pitchFamily="18" charset="0"/>
                <a:ea typeface="宋体" pitchFamily="2" charset="-122"/>
              </a:defRPr>
            </a:lvl7pPr>
            <a:lvl8pPr marL="3198813" indent="1588" defTabSz="912813" eaLnBrk="0" fontAlgn="base" hangingPunct="0">
              <a:spcBef>
                <a:spcPct val="0"/>
              </a:spcBef>
              <a:spcAft>
                <a:spcPct val="0"/>
              </a:spcAft>
              <a:buSzTx/>
              <a:defRPr sz="2800" b="1">
                <a:solidFill>
                  <a:srgbClr val="FF0000"/>
                </a:solidFill>
                <a:latin typeface="Times New Roman" pitchFamily="18" charset="0"/>
                <a:ea typeface="宋体" pitchFamily="2" charset="-122"/>
              </a:defRPr>
            </a:lvl8pPr>
            <a:lvl9pPr marL="3656013" indent="1588" defTabSz="912813" eaLnBrk="0" fontAlgn="base" hangingPunct="0">
              <a:spcBef>
                <a:spcPct val="0"/>
              </a:spcBef>
              <a:spcAft>
                <a:spcPct val="0"/>
              </a:spcAft>
              <a:buSzTx/>
              <a:defRPr sz="2800" b="1">
                <a:solidFill>
                  <a:srgbClr val="FF0000"/>
                </a:solidFill>
                <a:latin typeface="Times New Roman" pitchFamily="18" charset="0"/>
                <a:ea typeface="宋体" pitchFamily="2" charset="-122"/>
              </a:defRPr>
            </a:lvl9pPr>
          </a:lstStyle>
          <a:p>
            <a:r>
              <a:rPr lang="zh-CN" altLang="en-US">
                <a:solidFill>
                  <a:prstClr val="white"/>
                </a:solidFill>
                <a:latin typeface="楷体" pitchFamily="49" charset="-122"/>
                <a:ea typeface="楷体" pitchFamily="49" charset="-122"/>
              </a:rPr>
              <a:t>最要反对的是言之无物的文章。</a:t>
            </a:r>
          </a:p>
        </p:txBody>
      </p:sp>
      <p:sp>
        <p:nvSpPr>
          <p:cNvPr id="26645" name="矩形 22">
            <a:extLst>
              <a:ext uri="{FF2B5EF4-FFF2-40B4-BE49-F238E27FC236}">
                <a16:creationId xmlns="" xmlns:p14="http://schemas.microsoft.com/office/powerpoint/2010/main" xmlns:p15="http://schemas.microsoft.com/office/powerpoint/2012/main" xmlns:a16="http://schemas.microsoft.com/office/drawing/2014/main" id="{9337DE6C-C9A2-4F10-A026-EB033C3D8F77}"/>
              </a:ext>
            </a:extLst>
          </p:cNvPr>
          <p:cNvSpPr>
            <a:spLocks noChangeArrowheads="1"/>
          </p:cNvSpPr>
          <p:nvPr>
            <p:custDataLst>
              <p:tags r:id="rId20"/>
            </p:custDataLst>
          </p:nvPr>
        </p:nvSpPr>
        <p:spPr bwMode="auto">
          <a:xfrm>
            <a:off x="6296758" y="4200030"/>
            <a:ext cx="3416320" cy="52322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lgn="ctr">
                <a:solidFill>
                  <a:srgbClr val="000000"/>
                </a:solidFill>
                <a:miter lim="800000"/>
                <a:headEnd/>
                <a:tailEnd/>
              </a14:hiddenLine>
            </a:ext>
          </a:extLst>
        </p:spPr>
        <p:txBody>
          <a:bodyPr wrap="none">
            <a:spAutoFit/>
          </a:bodyPr>
          <a:lstStyle/>
          <a:p>
            <a:pPr eaLnBrk="0" hangingPunct="0"/>
            <a:r>
              <a:rPr lang="zh-CN" altLang="en-US" sz="2800">
                <a:solidFill>
                  <a:prstClr val="black"/>
                </a:solidFill>
              </a:rPr>
              <a:t>长篇巨著</a:t>
            </a:r>
            <a:r>
              <a:rPr lang="en-US" altLang="zh-CN" sz="2800">
                <a:solidFill>
                  <a:prstClr val="black"/>
                </a:solidFill>
              </a:rPr>
              <a:t>《</a:t>
            </a:r>
            <a:r>
              <a:rPr lang="zh-CN" altLang="en-US" sz="2800">
                <a:solidFill>
                  <a:prstClr val="black"/>
                </a:solidFill>
              </a:rPr>
              <a:t>资本论</a:t>
            </a:r>
            <a:r>
              <a:rPr lang="en-US" altLang="zh-CN" sz="2800">
                <a:solidFill>
                  <a:prstClr val="black"/>
                </a:solidFill>
              </a:rPr>
              <a:t>》</a:t>
            </a:r>
            <a:endParaRPr lang="zh-CN" altLang="en-US" sz="2800">
              <a:solidFill>
                <a:prstClr val="black"/>
              </a:solidFill>
            </a:endParaRPr>
          </a:p>
        </p:txBody>
      </p:sp>
      <p:sp>
        <p:nvSpPr>
          <p:cNvPr id="5" name="矩形 24">
            <a:extLst>
              <a:ext uri="{FF2B5EF4-FFF2-40B4-BE49-F238E27FC236}">
                <a16:creationId xmlns="" xmlns:p14="http://schemas.microsoft.com/office/powerpoint/2010/main" xmlns:p15="http://schemas.microsoft.com/office/powerpoint/2012/main" xmlns:a16="http://schemas.microsoft.com/office/drawing/2014/main" id="{A727D729-D6CA-4215-A01F-51F666B39160}"/>
              </a:ext>
            </a:extLst>
          </p:cNvPr>
          <p:cNvSpPr/>
          <p:nvPr>
            <p:custDataLst>
              <p:tags r:id="rId21"/>
            </p:custDataLst>
          </p:nvPr>
        </p:nvSpPr>
        <p:spPr>
          <a:xfrm>
            <a:off x="6303475" y="4675235"/>
            <a:ext cx="3313481" cy="1384995"/>
          </a:xfrm>
          <a:prstGeom prst="rect">
            <a:avLst/>
          </a:prstGeom>
          <a:noFill/>
          <a:ln>
            <a:noFill/>
            <a:miter lim="800000"/>
          </a:ln>
        </p:spPr>
        <p:txBody>
          <a:bodyPr wrap="square">
            <a:spAutoFit/>
          </a:bodyPr>
          <a:lstStyle>
            <a:defPPr>
              <a:defRPr lang="zh-CN"/>
            </a:defPPr>
            <a:lvl1pPr marL="0" indent="0" algn="l" defTabSz="912812" rtl="0" eaLnBrk="0" fontAlgn="base" hangingPunct="0">
              <a:lnSpc>
                <a:spcPct val="100000"/>
              </a:lnSpc>
              <a:spcBef>
                <a:spcPct val="0"/>
              </a:spcBef>
              <a:spcAft>
                <a:spcPct val="0"/>
              </a:spcAft>
              <a:buClrTx/>
              <a:buSzTx/>
              <a:buFontTx/>
              <a:buNone/>
              <a:defRPr lang="zh-CN" altLang="en-US" sz="2800" b="1" i="0" u="none" baseline="0">
                <a:solidFill>
                  <a:srgbClr val="FF0000"/>
                </a:solidFill>
                <a:latin typeface="Times New Roman" pitchFamily="18" charset="0"/>
                <a:ea typeface="宋体" pitchFamily="2" charset="-122"/>
              </a:defRPr>
            </a:lvl1pPr>
            <a:lvl2pPr marL="455612" indent="1588" algn="l" defTabSz="912812" rtl="0" eaLnBrk="0" fontAlgn="base" hangingPunct="0">
              <a:lnSpc>
                <a:spcPct val="100000"/>
              </a:lnSpc>
              <a:spcBef>
                <a:spcPct val="0"/>
              </a:spcBef>
              <a:spcAft>
                <a:spcPct val="0"/>
              </a:spcAft>
              <a:buClrTx/>
              <a:buSzTx/>
              <a:buFontTx/>
              <a:buNone/>
              <a:defRPr lang="zh-CN" altLang="en-US" sz="2800" b="1" i="0" u="none" baseline="0">
                <a:solidFill>
                  <a:srgbClr val="FF0000"/>
                </a:solidFill>
                <a:latin typeface="Times New Roman" pitchFamily="18" charset="0"/>
                <a:ea typeface="宋体" pitchFamily="2" charset="-122"/>
              </a:defRPr>
            </a:lvl2pPr>
            <a:lvl3pPr marL="912812" indent="1588" algn="l" defTabSz="912812" rtl="0" eaLnBrk="0" fontAlgn="base" hangingPunct="0">
              <a:lnSpc>
                <a:spcPct val="100000"/>
              </a:lnSpc>
              <a:spcBef>
                <a:spcPct val="0"/>
              </a:spcBef>
              <a:spcAft>
                <a:spcPct val="0"/>
              </a:spcAft>
              <a:buClrTx/>
              <a:buSzTx/>
              <a:buFontTx/>
              <a:buNone/>
              <a:defRPr lang="zh-CN" altLang="en-US" sz="2800" b="1" i="0" u="none" baseline="0">
                <a:solidFill>
                  <a:srgbClr val="FF0000"/>
                </a:solidFill>
                <a:latin typeface="Times New Roman" pitchFamily="18" charset="0"/>
                <a:ea typeface="宋体" pitchFamily="2" charset="-122"/>
              </a:defRPr>
            </a:lvl3pPr>
            <a:lvl4pPr marL="1370012" indent="1588" algn="l" defTabSz="912812" rtl="0" eaLnBrk="0" fontAlgn="base" hangingPunct="0">
              <a:lnSpc>
                <a:spcPct val="100000"/>
              </a:lnSpc>
              <a:spcBef>
                <a:spcPct val="0"/>
              </a:spcBef>
              <a:spcAft>
                <a:spcPct val="0"/>
              </a:spcAft>
              <a:buClrTx/>
              <a:buSzTx/>
              <a:buFontTx/>
              <a:buNone/>
              <a:defRPr lang="zh-CN" altLang="en-US" sz="2800" b="1" i="0" u="none" baseline="0">
                <a:solidFill>
                  <a:srgbClr val="FF0000"/>
                </a:solidFill>
                <a:latin typeface="Times New Roman" pitchFamily="18" charset="0"/>
                <a:ea typeface="宋体" pitchFamily="2" charset="-122"/>
              </a:defRPr>
            </a:lvl4pPr>
            <a:lvl5pPr marL="1827212" indent="1588" algn="l" defTabSz="912812" rtl="0" eaLnBrk="0" fontAlgn="base" hangingPunct="0">
              <a:lnSpc>
                <a:spcPct val="100000"/>
              </a:lnSpc>
              <a:spcBef>
                <a:spcPct val="0"/>
              </a:spcBef>
              <a:spcAft>
                <a:spcPct val="0"/>
              </a:spcAft>
              <a:buClrTx/>
              <a:buSzTx/>
              <a:buFontTx/>
              <a:buNone/>
              <a:defRPr lang="zh-CN" altLang="en-US" sz="2800" b="1" i="0" u="none" baseline="0">
                <a:solidFill>
                  <a:srgbClr val="FF0000"/>
                </a:solidFill>
                <a:latin typeface="Times New Roman" pitchFamily="18" charset="0"/>
                <a:ea typeface="宋体" pitchFamily="2" charset="-122"/>
              </a:defRPr>
            </a:lvl5pPr>
          </a:lstStyle>
          <a:p>
            <a:r>
              <a:rPr>
                <a:ln w="9525" cap="flat" cmpd="sng" algn="ctr">
                  <a:noFill/>
                  <a:prstDash val="solid"/>
                  <a:round/>
                  <a:headEnd type="none" w="med" len="med"/>
                  <a:tailEnd type="none" w="med" len="med"/>
                </a:ln>
                <a:solidFill>
                  <a:srgbClr val="000000"/>
                </a:solidFill>
                <a:latin typeface="楷体" pitchFamily="49" charset="-122"/>
                <a:ea typeface="楷体" pitchFamily="49" charset="-122"/>
                <a:sym typeface="Wingdings"/>
              </a:rPr>
              <a:t>“到什么山上唱什么歌”“看菜吃饭，量体裁衣”</a:t>
            </a:r>
            <a:endParaRPr>
              <a:solidFill>
                <a:prstClr val="black"/>
              </a:solidFill>
              <a:latin typeface="楷体" pitchFamily="49" charset="-122"/>
              <a:ea typeface="楷体" pitchFamily="49" charset="-122"/>
            </a:endParaRPr>
          </a:p>
        </p:txBody>
      </p:sp>
      <p:sp>
        <p:nvSpPr>
          <p:cNvPr id="26647" name="左大括号 27">
            <a:extLst>
              <a:ext uri="{FF2B5EF4-FFF2-40B4-BE49-F238E27FC236}">
                <a16:creationId xmlns="" xmlns:p14="http://schemas.microsoft.com/office/powerpoint/2010/main" xmlns:p15="http://schemas.microsoft.com/office/powerpoint/2012/main" xmlns:a16="http://schemas.microsoft.com/office/drawing/2014/main" id="{3333CF9B-5680-4EBD-A1C8-290F90C07F1B}"/>
              </a:ext>
            </a:extLst>
          </p:cNvPr>
          <p:cNvSpPr>
            <a:spLocks noChangeArrowheads="1"/>
          </p:cNvSpPr>
          <p:nvPr>
            <p:custDataLst>
              <p:tags r:id="rId22"/>
            </p:custDataLst>
          </p:nvPr>
        </p:nvSpPr>
        <p:spPr bwMode="auto">
          <a:xfrm>
            <a:off x="3524622" y="1747520"/>
            <a:ext cx="438371" cy="3761076"/>
          </a:xfrm>
          <a:prstGeom prst="leftBrace">
            <a:avLst>
              <a:gd name="adj1" fmla="val 8301"/>
              <a:gd name="adj2" fmla="val 50000"/>
            </a:avLst>
          </a:prstGeom>
          <a:noFill/>
          <a:ln w="6350" algn="ctr">
            <a:solidFill>
              <a:schemeClr val="accent1"/>
            </a:solidFill>
            <a:miter lim="800000"/>
          </a:ln>
          <a:extLst>
            <a:ext uri="{909E8E84-426E-40DD-AFC4-6F175D3DCCD1}">
              <a14:hiddenFill xmlns="" xmlns:a14="http://schemas.microsoft.com/office/drawing/2010/main">
                <a:solidFill>
                  <a:srgbClr val="FFFFFF"/>
                </a:solidFill>
              </a14:hiddenFill>
            </a:ext>
          </a:extLst>
        </p:spPr>
        <p:txBody>
          <a:bodyPr anchor="ctr"/>
          <a:lstStyle>
            <a:lvl1pPr eaLnBrk="0" hangingPunct="0">
              <a:defRPr sz="2800" b="1">
                <a:solidFill>
                  <a:srgbClr val="FF0000"/>
                </a:solidFill>
                <a:latin typeface="Times New Roman" pitchFamily="18" charset="0"/>
                <a:ea typeface="宋体" pitchFamily="2" charset="-122"/>
              </a:defRPr>
            </a:lvl1pPr>
            <a:lvl2pPr eaLnBrk="0" hangingPunct="0">
              <a:defRPr sz="2800" b="1">
                <a:solidFill>
                  <a:srgbClr val="FF0000"/>
                </a:solidFill>
                <a:latin typeface="Times New Roman" pitchFamily="18" charset="0"/>
                <a:ea typeface="宋体" pitchFamily="2" charset="-122"/>
              </a:defRPr>
            </a:lvl2pPr>
            <a:lvl3pPr eaLnBrk="0" hangingPunct="0">
              <a:defRPr sz="2800" b="1">
                <a:solidFill>
                  <a:srgbClr val="FF0000"/>
                </a:solidFill>
                <a:latin typeface="Times New Roman" pitchFamily="18" charset="0"/>
                <a:ea typeface="宋体" pitchFamily="2" charset="-122"/>
              </a:defRPr>
            </a:lvl3pPr>
            <a:lvl4pPr eaLnBrk="0" hangingPunct="0">
              <a:defRPr sz="2800" b="1">
                <a:solidFill>
                  <a:srgbClr val="FF0000"/>
                </a:solidFill>
                <a:latin typeface="Times New Roman" pitchFamily="18" charset="0"/>
                <a:ea typeface="宋体" pitchFamily="2" charset="-122"/>
              </a:defRPr>
            </a:lvl4pPr>
            <a:lvl5pPr eaLnBrk="0" hangingPunct="0">
              <a:defRPr sz="2800" b="1">
                <a:solidFill>
                  <a:srgbClr val="FF0000"/>
                </a:solidFill>
                <a:latin typeface="Times New Roman" pitchFamily="18" charset="0"/>
                <a:ea typeface="宋体" pitchFamily="2" charset="-122"/>
              </a:defRPr>
            </a:lvl5pPr>
            <a:lvl6pPr marL="2284413" indent="1588" defTabSz="912813" eaLnBrk="0" fontAlgn="base" hangingPunct="0">
              <a:spcBef>
                <a:spcPct val="0"/>
              </a:spcBef>
              <a:spcAft>
                <a:spcPct val="0"/>
              </a:spcAft>
              <a:buSzTx/>
              <a:defRPr sz="2800" b="1">
                <a:solidFill>
                  <a:srgbClr val="FF0000"/>
                </a:solidFill>
                <a:latin typeface="Times New Roman" pitchFamily="18" charset="0"/>
                <a:ea typeface="宋体" pitchFamily="2" charset="-122"/>
              </a:defRPr>
            </a:lvl6pPr>
            <a:lvl7pPr marL="2741613" indent="1588" defTabSz="912813" eaLnBrk="0" fontAlgn="base" hangingPunct="0">
              <a:spcBef>
                <a:spcPct val="0"/>
              </a:spcBef>
              <a:spcAft>
                <a:spcPct val="0"/>
              </a:spcAft>
              <a:buSzTx/>
              <a:defRPr sz="2800" b="1">
                <a:solidFill>
                  <a:srgbClr val="FF0000"/>
                </a:solidFill>
                <a:latin typeface="Times New Roman" pitchFamily="18" charset="0"/>
                <a:ea typeface="宋体" pitchFamily="2" charset="-122"/>
              </a:defRPr>
            </a:lvl7pPr>
            <a:lvl8pPr marL="3198813" indent="1588" defTabSz="912813" eaLnBrk="0" fontAlgn="base" hangingPunct="0">
              <a:spcBef>
                <a:spcPct val="0"/>
              </a:spcBef>
              <a:spcAft>
                <a:spcPct val="0"/>
              </a:spcAft>
              <a:buSzTx/>
              <a:defRPr sz="2800" b="1">
                <a:solidFill>
                  <a:srgbClr val="FF0000"/>
                </a:solidFill>
                <a:latin typeface="Times New Roman" pitchFamily="18" charset="0"/>
                <a:ea typeface="宋体" pitchFamily="2" charset="-122"/>
              </a:defRPr>
            </a:lvl8pPr>
            <a:lvl9pPr marL="3656013" indent="1588" defTabSz="912813" eaLnBrk="0" fontAlgn="base" hangingPunct="0">
              <a:spcBef>
                <a:spcPct val="0"/>
              </a:spcBef>
              <a:spcAft>
                <a:spcPct val="0"/>
              </a:spcAft>
              <a:buSzTx/>
              <a:defRPr sz="2800" b="1">
                <a:solidFill>
                  <a:srgbClr val="FF0000"/>
                </a:solidFill>
                <a:latin typeface="Times New Roman" pitchFamily="18" charset="0"/>
                <a:ea typeface="宋体" pitchFamily="2" charset="-122"/>
              </a:defRPr>
            </a:lvl9pPr>
          </a:lstStyle>
          <a:p>
            <a:pPr algn="ctr"/>
            <a:endParaRPr lang="zh-CN" altLang="en-US" sz="2963">
              <a:solidFill>
                <a:prstClr val="black"/>
              </a:solidFill>
              <a:latin typeface="Arial" pitchFamily="34" charset="0"/>
              <a:ea typeface="微软雅黑" panose="020B0503020204020204" pitchFamily="34" charset="-122"/>
            </a:endParaRPr>
          </a:p>
        </p:txBody>
      </p:sp>
      <p:sp>
        <p:nvSpPr>
          <p:cNvPr id="26648" name="右箭头 28">
            <a:extLst>
              <a:ext uri="{FF2B5EF4-FFF2-40B4-BE49-F238E27FC236}">
                <a16:creationId xmlns="" xmlns:p14="http://schemas.microsoft.com/office/powerpoint/2010/main" xmlns:p15="http://schemas.microsoft.com/office/powerpoint/2012/main" xmlns:a16="http://schemas.microsoft.com/office/drawing/2014/main" id="{54684FF0-FDBA-43F6-9BE9-6BA99D744B92}"/>
              </a:ext>
            </a:extLst>
          </p:cNvPr>
          <p:cNvSpPr>
            <a:spLocks noChangeArrowheads="1"/>
          </p:cNvSpPr>
          <p:nvPr>
            <p:custDataLst>
              <p:tags r:id="rId23"/>
            </p:custDataLst>
          </p:nvPr>
        </p:nvSpPr>
        <p:spPr bwMode="auto">
          <a:xfrm>
            <a:off x="7227250" y="6180532"/>
            <a:ext cx="2838494" cy="156221"/>
          </a:xfrm>
          <a:prstGeom prst="rightArrow">
            <a:avLst>
              <a:gd name="adj1" fmla="val 50000"/>
              <a:gd name="adj2" fmla="val 49973"/>
            </a:avLst>
          </a:prstGeom>
          <a:solidFill>
            <a:schemeClr val="accent1"/>
          </a:solidFill>
          <a:ln w="12700" algn="ctr">
            <a:solidFill>
              <a:srgbClr val="41719C"/>
            </a:solidFill>
            <a:miter lim="800000"/>
          </a:ln>
        </p:spPr>
        <p:txBody>
          <a:bodyPr anchor="ctr"/>
          <a:lstStyle>
            <a:lvl1pPr eaLnBrk="0" hangingPunct="0">
              <a:defRPr sz="2800" b="1">
                <a:solidFill>
                  <a:srgbClr val="FF0000"/>
                </a:solidFill>
                <a:latin typeface="Times New Roman" pitchFamily="18" charset="0"/>
                <a:ea typeface="宋体" pitchFamily="2" charset="-122"/>
              </a:defRPr>
            </a:lvl1pPr>
            <a:lvl2pPr eaLnBrk="0" hangingPunct="0">
              <a:defRPr sz="2800" b="1">
                <a:solidFill>
                  <a:srgbClr val="FF0000"/>
                </a:solidFill>
                <a:latin typeface="Times New Roman" pitchFamily="18" charset="0"/>
                <a:ea typeface="宋体" pitchFamily="2" charset="-122"/>
              </a:defRPr>
            </a:lvl2pPr>
            <a:lvl3pPr eaLnBrk="0" hangingPunct="0">
              <a:defRPr sz="2800" b="1">
                <a:solidFill>
                  <a:srgbClr val="FF0000"/>
                </a:solidFill>
                <a:latin typeface="Times New Roman" pitchFamily="18" charset="0"/>
                <a:ea typeface="宋体" pitchFamily="2" charset="-122"/>
              </a:defRPr>
            </a:lvl3pPr>
            <a:lvl4pPr eaLnBrk="0" hangingPunct="0">
              <a:defRPr sz="2800" b="1">
                <a:solidFill>
                  <a:srgbClr val="FF0000"/>
                </a:solidFill>
                <a:latin typeface="Times New Roman" pitchFamily="18" charset="0"/>
                <a:ea typeface="宋体" pitchFamily="2" charset="-122"/>
              </a:defRPr>
            </a:lvl4pPr>
            <a:lvl5pPr eaLnBrk="0" hangingPunct="0">
              <a:defRPr sz="2800" b="1">
                <a:solidFill>
                  <a:srgbClr val="FF0000"/>
                </a:solidFill>
                <a:latin typeface="Times New Roman" pitchFamily="18" charset="0"/>
                <a:ea typeface="宋体" pitchFamily="2" charset="-122"/>
              </a:defRPr>
            </a:lvl5pPr>
            <a:lvl6pPr marL="2284413" indent="1588" defTabSz="912813" eaLnBrk="0" fontAlgn="base" hangingPunct="0">
              <a:spcBef>
                <a:spcPct val="0"/>
              </a:spcBef>
              <a:spcAft>
                <a:spcPct val="0"/>
              </a:spcAft>
              <a:buSzTx/>
              <a:defRPr sz="2800" b="1">
                <a:solidFill>
                  <a:srgbClr val="FF0000"/>
                </a:solidFill>
                <a:latin typeface="Times New Roman" pitchFamily="18" charset="0"/>
                <a:ea typeface="宋体" pitchFamily="2" charset="-122"/>
              </a:defRPr>
            </a:lvl6pPr>
            <a:lvl7pPr marL="2741613" indent="1588" defTabSz="912813" eaLnBrk="0" fontAlgn="base" hangingPunct="0">
              <a:spcBef>
                <a:spcPct val="0"/>
              </a:spcBef>
              <a:spcAft>
                <a:spcPct val="0"/>
              </a:spcAft>
              <a:buSzTx/>
              <a:defRPr sz="2800" b="1">
                <a:solidFill>
                  <a:srgbClr val="FF0000"/>
                </a:solidFill>
                <a:latin typeface="Times New Roman" pitchFamily="18" charset="0"/>
                <a:ea typeface="宋体" pitchFamily="2" charset="-122"/>
              </a:defRPr>
            </a:lvl7pPr>
            <a:lvl8pPr marL="3198813" indent="1588" defTabSz="912813" eaLnBrk="0" fontAlgn="base" hangingPunct="0">
              <a:spcBef>
                <a:spcPct val="0"/>
              </a:spcBef>
              <a:spcAft>
                <a:spcPct val="0"/>
              </a:spcAft>
              <a:buSzTx/>
              <a:defRPr sz="2800" b="1">
                <a:solidFill>
                  <a:srgbClr val="FF0000"/>
                </a:solidFill>
                <a:latin typeface="Times New Roman" pitchFamily="18" charset="0"/>
                <a:ea typeface="宋体" pitchFamily="2" charset="-122"/>
              </a:defRPr>
            </a:lvl8pPr>
            <a:lvl9pPr marL="3656013" indent="1588" defTabSz="912813" eaLnBrk="0" fontAlgn="base" hangingPunct="0">
              <a:spcBef>
                <a:spcPct val="0"/>
              </a:spcBef>
              <a:spcAft>
                <a:spcPct val="0"/>
              </a:spcAft>
              <a:buSzTx/>
              <a:defRPr sz="2800" b="1">
                <a:solidFill>
                  <a:srgbClr val="FF0000"/>
                </a:solidFill>
                <a:latin typeface="Times New Roman" pitchFamily="18" charset="0"/>
                <a:ea typeface="宋体" pitchFamily="2" charset="-122"/>
              </a:defRPr>
            </a:lvl9pPr>
          </a:lstStyle>
          <a:p>
            <a:pPr algn="ctr"/>
            <a:endParaRPr lang="zh-CN" altLang="en-US" sz="2963">
              <a:solidFill>
                <a:srgbClr val="FFFFFF"/>
              </a:solidFill>
              <a:latin typeface="Arial" pitchFamily="34" charset="0"/>
              <a:ea typeface="微软雅黑" panose="020B0503020204020204" pitchFamily="34" charset="-122"/>
            </a:endParaRPr>
          </a:p>
        </p:txBody>
      </p:sp>
      <p:sp>
        <p:nvSpPr>
          <p:cNvPr id="6" name="矩形 29">
            <a:extLst>
              <a:ext uri="{FF2B5EF4-FFF2-40B4-BE49-F238E27FC236}">
                <a16:creationId xmlns="" xmlns:p14="http://schemas.microsoft.com/office/powerpoint/2010/main" xmlns:p15="http://schemas.microsoft.com/office/powerpoint/2012/main" xmlns:a16="http://schemas.microsoft.com/office/drawing/2014/main" id="{2FC47316-9B0E-42F6-B399-92EA3B13CA32}"/>
              </a:ext>
            </a:extLst>
          </p:cNvPr>
          <p:cNvSpPr/>
          <p:nvPr>
            <p:custDataLst>
              <p:tags r:id="rId24"/>
            </p:custDataLst>
          </p:nvPr>
        </p:nvSpPr>
        <p:spPr>
          <a:xfrm>
            <a:off x="6250977" y="1184811"/>
            <a:ext cx="3290737" cy="954107"/>
          </a:xfrm>
          <a:prstGeom prst="rect">
            <a:avLst/>
          </a:prstGeom>
          <a:noFill/>
          <a:ln>
            <a:noFill/>
            <a:miter lim="800000"/>
          </a:ln>
        </p:spPr>
        <p:txBody>
          <a:bodyPr wrap="square">
            <a:spAutoFit/>
          </a:bodyPr>
          <a:lstStyle>
            <a:defPPr>
              <a:defRPr lang="zh-CN"/>
            </a:defPPr>
            <a:lvl1pPr marL="0" indent="0" algn="l" defTabSz="912812" rtl="0" eaLnBrk="0" fontAlgn="base" hangingPunct="0">
              <a:lnSpc>
                <a:spcPct val="100000"/>
              </a:lnSpc>
              <a:spcBef>
                <a:spcPct val="0"/>
              </a:spcBef>
              <a:spcAft>
                <a:spcPct val="0"/>
              </a:spcAft>
              <a:buClrTx/>
              <a:buSzTx/>
              <a:buFontTx/>
              <a:buNone/>
              <a:defRPr lang="zh-CN" altLang="en-US" sz="2800" b="1" i="0" u="none" baseline="0">
                <a:solidFill>
                  <a:srgbClr val="FF0000"/>
                </a:solidFill>
                <a:latin typeface="Times New Roman" pitchFamily="18" charset="0"/>
                <a:ea typeface="宋体" pitchFamily="2" charset="-122"/>
              </a:defRPr>
            </a:lvl1pPr>
            <a:lvl2pPr marL="455612" indent="1588" algn="l" defTabSz="912812" rtl="0" eaLnBrk="0" fontAlgn="base" hangingPunct="0">
              <a:lnSpc>
                <a:spcPct val="100000"/>
              </a:lnSpc>
              <a:spcBef>
                <a:spcPct val="0"/>
              </a:spcBef>
              <a:spcAft>
                <a:spcPct val="0"/>
              </a:spcAft>
              <a:buClrTx/>
              <a:buSzTx/>
              <a:buFontTx/>
              <a:buNone/>
              <a:defRPr lang="zh-CN" altLang="en-US" sz="2800" b="1" i="0" u="none" baseline="0">
                <a:solidFill>
                  <a:srgbClr val="FF0000"/>
                </a:solidFill>
                <a:latin typeface="Times New Roman" pitchFamily="18" charset="0"/>
                <a:ea typeface="宋体" pitchFamily="2" charset="-122"/>
              </a:defRPr>
            </a:lvl2pPr>
            <a:lvl3pPr marL="912812" indent="1588" algn="l" defTabSz="912812" rtl="0" eaLnBrk="0" fontAlgn="base" hangingPunct="0">
              <a:lnSpc>
                <a:spcPct val="100000"/>
              </a:lnSpc>
              <a:spcBef>
                <a:spcPct val="0"/>
              </a:spcBef>
              <a:spcAft>
                <a:spcPct val="0"/>
              </a:spcAft>
              <a:buClrTx/>
              <a:buSzTx/>
              <a:buFontTx/>
              <a:buNone/>
              <a:defRPr lang="zh-CN" altLang="en-US" sz="2800" b="1" i="0" u="none" baseline="0">
                <a:solidFill>
                  <a:srgbClr val="FF0000"/>
                </a:solidFill>
                <a:latin typeface="Times New Roman" pitchFamily="18" charset="0"/>
                <a:ea typeface="宋体" pitchFamily="2" charset="-122"/>
              </a:defRPr>
            </a:lvl3pPr>
            <a:lvl4pPr marL="1370012" indent="1588" algn="l" defTabSz="912812" rtl="0" eaLnBrk="0" fontAlgn="base" hangingPunct="0">
              <a:lnSpc>
                <a:spcPct val="100000"/>
              </a:lnSpc>
              <a:spcBef>
                <a:spcPct val="0"/>
              </a:spcBef>
              <a:spcAft>
                <a:spcPct val="0"/>
              </a:spcAft>
              <a:buClrTx/>
              <a:buSzTx/>
              <a:buFontTx/>
              <a:buNone/>
              <a:defRPr lang="zh-CN" altLang="en-US" sz="2800" b="1" i="0" u="none" baseline="0">
                <a:solidFill>
                  <a:srgbClr val="FF0000"/>
                </a:solidFill>
                <a:latin typeface="Times New Roman" pitchFamily="18" charset="0"/>
                <a:ea typeface="宋体" pitchFamily="2" charset="-122"/>
              </a:defRPr>
            </a:lvl4pPr>
            <a:lvl5pPr marL="1827212" indent="1588" algn="l" defTabSz="912812" rtl="0" eaLnBrk="0" fontAlgn="base" hangingPunct="0">
              <a:lnSpc>
                <a:spcPct val="100000"/>
              </a:lnSpc>
              <a:spcBef>
                <a:spcPct val="0"/>
              </a:spcBef>
              <a:spcAft>
                <a:spcPct val="0"/>
              </a:spcAft>
              <a:buClrTx/>
              <a:buSzTx/>
              <a:buFontTx/>
              <a:buNone/>
              <a:defRPr lang="zh-CN" altLang="en-US" sz="2800" b="1" i="0" u="none" baseline="0">
                <a:solidFill>
                  <a:srgbClr val="FF0000"/>
                </a:solidFill>
                <a:latin typeface="Times New Roman" pitchFamily="18" charset="0"/>
                <a:ea typeface="宋体" pitchFamily="2" charset="-122"/>
              </a:defRPr>
            </a:lvl5pPr>
          </a:lstStyle>
          <a:p>
            <a:r>
              <a:rPr>
                <a:ln w="9525" cap="flat" cmpd="sng" algn="ctr">
                  <a:noFill/>
                  <a:prstDash val="solid"/>
                  <a:round/>
                  <a:headEnd type="none" w="med" len="med"/>
                  <a:tailEnd type="none" w="med" len="med"/>
                </a:ln>
                <a:solidFill>
                  <a:srgbClr val="000000"/>
                </a:solidFill>
                <a:latin typeface="楷体" pitchFamily="49" charset="-122"/>
                <a:ea typeface="楷体" pitchFamily="49" charset="-122"/>
                <a:sym typeface="Wingdings"/>
              </a:rPr>
              <a:t>“懒婆娘的裹脚，又长又臭”</a:t>
            </a:r>
            <a:endParaRPr lang="en-US" altLang="zh-CN">
              <a:solidFill>
                <a:prstClr val="black"/>
              </a:solidFill>
              <a:latin typeface="楷体" pitchFamily="49" charset="-122"/>
              <a:ea typeface="楷体" pitchFamily="49" charset="-122"/>
            </a:endParaRPr>
          </a:p>
        </p:txBody>
      </p:sp>
      <p:sp>
        <p:nvSpPr>
          <p:cNvPr id="26649" name="矩形 30">
            <a:extLst>
              <a:ext uri="{FF2B5EF4-FFF2-40B4-BE49-F238E27FC236}">
                <a16:creationId xmlns="" xmlns:p14="http://schemas.microsoft.com/office/powerpoint/2010/main" xmlns:p15="http://schemas.microsoft.com/office/powerpoint/2012/main" xmlns:a16="http://schemas.microsoft.com/office/drawing/2014/main" id="{804D42AC-FE24-4261-B294-EC85943043B9}"/>
              </a:ext>
            </a:extLst>
          </p:cNvPr>
          <p:cNvSpPr/>
          <p:nvPr>
            <p:custDataLst>
              <p:tags r:id="rId25"/>
            </p:custDataLst>
          </p:nvPr>
        </p:nvSpPr>
        <p:spPr>
          <a:xfrm>
            <a:off x="6081778" y="2063767"/>
            <a:ext cx="3957097" cy="523220"/>
          </a:xfrm>
          <a:prstGeom prst="rect">
            <a:avLst/>
          </a:prstGeom>
          <a:noFill/>
          <a:ln>
            <a:noFill/>
            <a:miter lim="800000"/>
          </a:ln>
        </p:spPr>
        <p:txBody>
          <a:bodyPr wrap="square">
            <a:spAutoFit/>
          </a:bodyPr>
          <a:lstStyle>
            <a:defPPr>
              <a:defRPr lang="zh-CN"/>
            </a:defPPr>
            <a:lvl1pPr marL="0" indent="0" algn="l" defTabSz="912812" rtl="0" eaLnBrk="0" fontAlgn="base" hangingPunct="0">
              <a:lnSpc>
                <a:spcPct val="100000"/>
              </a:lnSpc>
              <a:spcBef>
                <a:spcPct val="0"/>
              </a:spcBef>
              <a:spcAft>
                <a:spcPct val="0"/>
              </a:spcAft>
              <a:buClrTx/>
              <a:buSzTx/>
              <a:buFontTx/>
              <a:buNone/>
              <a:defRPr lang="zh-CN" altLang="en-US" sz="2800" b="1" i="0" u="none" baseline="0">
                <a:solidFill>
                  <a:srgbClr val="FF0000"/>
                </a:solidFill>
                <a:latin typeface="Times New Roman" pitchFamily="18" charset="0"/>
                <a:ea typeface="宋体" pitchFamily="2" charset="-122"/>
              </a:defRPr>
            </a:lvl1pPr>
            <a:lvl2pPr marL="455612" indent="1588" algn="l" defTabSz="912812" rtl="0" eaLnBrk="0" fontAlgn="base" hangingPunct="0">
              <a:lnSpc>
                <a:spcPct val="100000"/>
              </a:lnSpc>
              <a:spcBef>
                <a:spcPct val="0"/>
              </a:spcBef>
              <a:spcAft>
                <a:spcPct val="0"/>
              </a:spcAft>
              <a:buClrTx/>
              <a:buSzTx/>
              <a:buFontTx/>
              <a:buNone/>
              <a:defRPr lang="zh-CN" altLang="en-US" sz="2800" b="1" i="0" u="none" baseline="0">
                <a:solidFill>
                  <a:srgbClr val="FF0000"/>
                </a:solidFill>
                <a:latin typeface="Times New Roman" pitchFamily="18" charset="0"/>
                <a:ea typeface="宋体" pitchFamily="2" charset="-122"/>
              </a:defRPr>
            </a:lvl2pPr>
            <a:lvl3pPr marL="912812" indent="1588" algn="l" defTabSz="912812" rtl="0" eaLnBrk="0" fontAlgn="base" hangingPunct="0">
              <a:lnSpc>
                <a:spcPct val="100000"/>
              </a:lnSpc>
              <a:spcBef>
                <a:spcPct val="0"/>
              </a:spcBef>
              <a:spcAft>
                <a:spcPct val="0"/>
              </a:spcAft>
              <a:buClrTx/>
              <a:buSzTx/>
              <a:buFontTx/>
              <a:buNone/>
              <a:defRPr lang="zh-CN" altLang="en-US" sz="2800" b="1" i="0" u="none" baseline="0">
                <a:solidFill>
                  <a:srgbClr val="FF0000"/>
                </a:solidFill>
                <a:latin typeface="Times New Roman" pitchFamily="18" charset="0"/>
                <a:ea typeface="宋体" pitchFamily="2" charset="-122"/>
              </a:defRPr>
            </a:lvl3pPr>
            <a:lvl4pPr marL="1370012" indent="1588" algn="l" defTabSz="912812" rtl="0" eaLnBrk="0" fontAlgn="base" hangingPunct="0">
              <a:lnSpc>
                <a:spcPct val="100000"/>
              </a:lnSpc>
              <a:spcBef>
                <a:spcPct val="0"/>
              </a:spcBef>
              <a:spcAft>
                <a:spcPct val="0"/>
              </a:spcAft>
              <a:buClrTx/>
              <a:buSzTx/>
              <a:buFontTx/>
              <a:buNone/>
              <a:defRPr lang="zh-CN" altLang="en-US" sz="2800" b="1" i="0" u="none" baseline="0">
                <a:solidFill>
                  <a:srgbClr val="FF0000"/>
                </a:solidFill>
                <a:latin typeface="Times New Roman" pitchFamily="18" charset="0"/>
                <a:ea typeface="宋体" pitchFamily="2" charset="-122"/>
              </a:defRPr>
            </a:lvl4pPr>
            <a:lvl5pPr marL="1827212" indent="1588" algn="l" defTabSz="912812" rtl="0" eaLnBrk="0" fontAlgn="base" hangingPunct="0">
              <a:lnSpc>
                <a:spcPct val="100000"/>
              </a:lnSpc>
              <a:spcBef>
                <a:spcPct val="0"/>
              </a:spcBef>
              <a:spcAft>
                <a:spcPct val="0"/>
              </a:spcAft>
              <a:buClrTx/>
              <a:buSzTx/>
              <a:buFontTx/>
              <a:buNone/>
              <a:defRPr lang="zh-CN" altLang="en-US" sz="2800" b="1" i="0" u="none" baseline="0">
                <a:solidFill>
                  <a:srgbClr val="FF0000"/>
                </a:solidFill>
                <a:latin typeface="Times New Roman" pitchFamily="18" charset="0"/>
                <a:ea typeface="宋体" pitchFamily="2" charset="-122"/>
              </a:defRPr>
            </a:lvl5pPr>
          </a:lstStyle>
          <a:p>
            <a:r>
              <a:rPr>
                <a:ln w="9525" cap="flat" cmpd="sng" algn="ctr">
                  <a:noFill/>
                  <a:prstDash val="solid"/>
                  <a:round/>
                  <a:headEnd type="none" w="med" len="med"/>
                  <a:tailEnd type="none" w="med" len="med"/>
                </a:ln>
                <a:solidFill>
                  <a:srgbClr val="000000"/>
                </a:solidFill>
                <a:latin typeface="楷体" pitchFamily="49" charset="-122"/>
                <a:ea typeface="楷体" pitchFamily="49" charset="-122"/>
                <a:sym typeface="Wingdings"/>
              </a:rPr>
              <a:t>“下决心不让群众看”</a:t>
            </a:r>
            <a:endParaRPr lang="en-US" altLang="zh-CN">
              <a:solidFill>
                <a:prstClr val="black"/>
              </a:solidFill>
              <a:latin typeface="楷体" pitchFamily="49" charset="-122"/>
              <a:ea typeface="楷体" pitchFamily="49" charset="-122"/>
            </a:endParaRPr>
          </a:p>
        </p:txBody>
      </p:sp>
      <p:sp>
        <p:nvSpPr>
          <p:cNvPr id="26651" name="标题 1">
            <a:extLst>
              <a:ext uri="{FF2B5EF4-FFF2-40B4-BE49-F238E27FC236}">
                <a16:creationId xmlns="" xmlns:p14="http://schemas.microsoft.com/office/powerpoint/2010/main" xmlns:p15="http://schemas.microsoft.com/office/powerpoint/2012/main" xmlns:a16="http://schemas.microsoft.com/office/drawing/2014/main" id="{1E466646-1F99-45F6-9510-933D894EBC9F}"/>
              </a:ext>
            </a:extLst>
          </p:cNvPr>
          <p:cNvSpPr>
            <a:spLocks noChangeArrowheads="1"/>
          </p:cNvSpPr>
          <p:nvPr>
            <p:custDataLst>
              <p:tags r:id="rId26"/>
            </p:custDataLst>
          </p:nvPr>
        </p:nvSpPr>
        <p:spPr bwMode="auto">
          <a:xfrm>
            <a:off x="826359" y="24046"/>
            <a:ext cx="10514189" cy="82310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cap="flat" algn="ctr">
                <a:solidFill>
                  <a:srgbClr val="000000"/>
                </a:solidFill>
                <a:prstDash val="solid"/>
                <a:round/>
                <a:headEnd type="none" w="med" len="med"/>
                <a:tailEnd type="none" w="med" len="med"/>
              </a14:hiddenLine>
            </a:ext>
          </a:extLst>
        </p:spPr>
        <p:txBody>
          <a:bodyPr anchor="ctr"/>
          <a:lstStyle>
            <a:lvl1pPr defTabSz="863600" eaLnBrk="0" hangingPunct="0">
              <a:defRPr sz="2800" b="1">
                <a:solidFill>
                  <a:srgbClr val="FF0000"/>
                </a:solidFill>
                <a:latin typeface="Times New Roman" pitchFamily="18" charset="0"/>
                <a:ea typeface="宋体" pitchFamily="2" charset="-122"/>
              </a:defRPr>
            </a:lvl1pPr>
            <a:lvl2pPr defTabSz="863600" eaLnBrk="0" hangingPunct="0">
              <a:defRPr sz="2800" b="1">
                <a:solidFill>
                  <a:srgbClr val="FF0000"/>
                </a:solidFill>
                <a:latin typeface="Times New Roman" pitchFamily="18" charset="0"/>
                <a:ea typeface="宋体" pitchFamily="2" charset="-122"/>
              </a:defRPr>
            </a:lvl2pPr>
            <a:lvl3pPr defTabSz="863600" eaLnBrk="0" hangingPunct="0">
              <a:defRPr sz="2800" b="1">
                <a:solidFill>
                  <a:srgbClr val="FF0000"/>
                </a:solidFill>
                <a:latin typeface="Times New Roman" pitchFamily="18" charset="0"/>
                <a:ea typeface="宋体" pitchFamily="2" charset="-122"/>
              </a:defRPr>
            </a:lvl3pPr>
            <a:lvl4pPr defTabSz="863600" eaLnBrk="0" hangingPunct="0">
              <a:defRPr sz="2800" b="1">
                <a:solidFill>
                  <a:srgbClr val="FF0000"/>
                </a:solidFill>
                <a:latin typeface="Times New Roman" pitchFamily="18" charset="0"/>
                <a:ea typeface="宋体" pitchFamily="2" charset="-122"/>
              </a:defRPr>
            </a:lvl4pPr>
            <a:lvl5pPr defTabSz="863600" eaLnBrk="0" hangingPunct="0">
              <a:defRPr sz="2800" b="1">
                <a:solidFill>
                  <a:srgbClr val="FF0000"/>
                </a:solidFill>
                <a:latin typeface="Times New Roman" pitchFamily="18" charset="0"/>
                <a:ea typeface="宋体" pitchFamily="2" charset="-122"/>
              </a:defRPr>
            </a:lvl5pPr>
            <a:lvl6pPr marL="2284413" indent="1588" defTabSz="863600" eaLnBrk="0" fontAlgn="base" hangingPunct="0">
              <a:spcBef>
                <a:spcPct val="0"/>
              </a:spcBef>
              <a:spcAft>
                <a:spcPct val="0"/>
              </a:spcAft>
              <a:buSzTx/>
              <a:defRPr sz="2800" b="1">
                <a:solidFill>
                  <a:srgbClr val="FF0000"/>
                </a:solidFill>
                <a:latin typeface="Times New Roman" pitchFamily="18" charset="0"/>
                <a:ea typeface="宋体" pitchFamily="2" charset="-122"/>
              </a:defRPr>
            </a:lvl6pPr>
            <a:lvl7pPr marL="2741613" indent="1588" defTabSz="863600" eaLnBrk="0" fontAlgn="base" hangingPunct="0">
              <a:spcBef>
                <a:spcPct val="0"/>
              </a:spcBef>
              <a:spcAft>
                <a:spcPct val="0"/>
              </a:spcAft>
              <a:buSzTx/>
              <a:defRPr sz="2800" b="1">
                <a:solidFill>
                  <a:srgbClr val="FF0000"/>
                </a:solidFill>
                <a:latin typeface="Times New Roman" pitchFamily="18" charset="0"/>
                <a:ea typeface="宋体" pitchFamily="2" charset="-122"/>
              </a:defRPr>
            </a:lvl7pPr>
            <a:lvl8pPr marL="3198813" indent="1588" defTabSz="863600" eaLnBrk="0" fontAlgn="base" hangingPunct="0">
              <a:spcBef>
                <a:spcPct val="0"/>
              </a:spcBef>
              <a:spcAft>
                <a:spcPct val="0"/>
              </a:spcAft>
              <a:buSzTx/>
              <a:defRPr sz="2800" b="1">
                <a:solidFill>
                  <a:srgbClr val="FF0000"/>
                </a:solidFill>
                <a:latin typeface="Times New Roman" pitchFamily="18" charset="0"/>
                <a:ea typeface="宋体" pitchFamily="2" charset="-122"/>
              </a:defRPr>
            </a:lvl8pPr>
            <a:lvl9pPr marL="3656013" indent="1588" defTabSz="863600" eaLnBrk="0" fontAlgn="base" hangingPunct="0">
              <a:spcBef>
                <a:spcPct val="0"/>
              </a:spcBef>
              <a:spcAft>
                <a:spcPct val="0"/>
              </a:spcAft>
              <a:buSzTx/>
              <a:defRPr sz="2800" b="1">
                <a:solidFill>
                  <a:srgbClr val="FF0000"/>
                </a:solidFill>
                <a:latin typeface="Times New Roman" pitchFamily="18" charset="0"/>
                <a:ea typeface="宋体" pitchFamily="2" charset="-122"/>
              </a:defRPr>
            </a:lvl9pPr>
          </a:lstStyle>
          <a:p>
            <a:pPr eaLnBrk="1" hangingPunct="1"/>
            <a:r>
              <a:rPr lang="zh-CN" altLang="en-US" sz="3915">
                <a:solidFill>
                  <a:srgbClr val="404040"/>
                </a:solidFill>
                <a:ea typeface="黑体" panose="02010609060101010101" pitchFamily="49" charset="-122"/>
              </a:rPr>
              <a:t>思考探究</a:t>
            </a:r>
          </a:p>
        </p:txBody>
      </p:sp>
    </p:spTree>
    <p:extLst>
      <p:ext uri="{BB962C8B-B14F-4D97-AF65-F5344CB8AC3E}">
        <p14:creationId xmlns="" xmlns:p14="http://schemas.microsoft.com/office/powerpoint/2010/main" val="747329002"/>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6639"/>
                                        </p:tgtEl>
                                        <p:attrNameLst>
                                          <p:attrName>style.visibility</p:attrName>
                                        </p:attrNameLst>
                                      </p:cBhvr>
                                      <p:to>
                                        <p:strVal val="visible"/>
                                      </p:to>
                                    </p:set>
                                    <p:anim calcmode="lin" valueType="num">
                                      <p:cBhvr additive="base">
                                        <p:cTn id="7" dur="500" fill="hold"/>
                                        <p:tgtEl>
                                          <p:spTgt spid="26639"/>
                                        </p:tgtEl>
                                        <p:attrNameLst>
                                          <p:attrName>ppt_x</p:attrName>
                                        </p:attrNameLst>
                                      </p:cBhvr>
                                      <p:tavLst>
                                        <p:tav tm="0">
                                          <p:val>
                                            <p:strVal val="#ppt_x"/>
                                          </p:val>
                                        </p:tav>
                                        <p:tav tm="100000">
                                          <p:val>
                                            <p:strVal val="#ppt_x"/>
                                          </p:val>
                                        </p:tav>
                                      </p:tavLst>
                                    </p:anim>
                                    <p:anim calcmode="lin" valueType="num">
                                      <p:cBhvr additive="base">
                                        <p:cTn id="8" dur="500" fill="hold"/>
                                        <p:tgtEl>
                                          <p:spTgt spid="26639"/>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26647"/>
                                        </p:tgtEl>
                                        <p:attrNameLst>
                                          <p:attrName>style.visibility</p:attrName>
                                        </p:attrNameLst>
                                      </p:cBhvr>
                                      <p:to>
                                        <p:strVal val="visible"/>
                                      </p:to>
                                    </p:set>
                                    <p:anim calcmode="lin" valueType="num">
                                      <p:cBhvr additive="base">
                                        <p:cTn id="14" dur="500" fill="hold"/>
                                        <p:tgtEl>
                                          <p:spTgt spid="26647"/>
                                        </p:tgtEl>
                                        <p:attrNameLst>
                                          <p:attrName>ppt_x</p:attrName>
                                        </p:attrNameLst>
                                      </p:cBhvr>
                                      <p:tavLst>
                                        <p:tav tm="0">
                                          <p:val>
                                            <p:strVal val="#ppt_x"/>
                                          </p:val>
                                        </p:tav>
                                        <p:tav tm="100000">
                                          <p:val>
                                            <p:strVal val="#ppt_x"/>
                                          </p:val>
                                        </p:tav>
                                      </p:tavLst>
                                    </p:anim>
                                    <p:anim calcmode="lin" valueType="num">
                                      <p:cBhvr additive="base">
                                        <p:cTn id="15" dur="500" fill="hold"/>
                                        <p:tgtEl>
                                          <p:spTgt spid="26647"/>
                                        </p:tgtEl>
                                        <p:attrNameLst>
                                          <p:attrName>ppt_y</p:attrName>
                                        </p:attrNameLst>
                                      </p:cBhvr>
                                      <p:tavLst>
                                        <p:tav tm="0">
                                          <p:val>
                                            <p:strVal val="1+#ppt_h/2"/>
                                          </p:val>
                                        </p:tav>
                                        <p:tav tm="100000">
                                          <p:val>
                                            <p:strVal val="#ppt_y"/>
                                          </p:val>
                                        </p:tav>
                                      </p:tavLst>
                                    </p:anim>
                                  </p:childTnLst>
                                </p:cTn>
                              </p:par>
                              <p:par>
                                <p:cTn id="16" presetID="2" presetClass="entr" presetSubtype="4" fill="hold" grpId="0" nodeType="withEffect">
                                  <p:stCondLst>
                                    <p:cond delay="0"/>
                                  </p:stCondLst>
                                  <p:childTnLst>
                                    <p:set>
                                      <p:cBhvr>
                                        <p:cTn id="17" dur="1" fill="hold">
                                          <p:stCondLst>
                                            <p:cond delay="0"/>
                                          </p:stCondLst>
                                        </p:cTn>
                                        <p:tgtEl>
                                          <p:spTgt spid="26631"/>
                                        </p:tgtEl>
                                        <p:attrNameLst>
                                          <p:attrName>style.visibility</p:attrName>
                                        </p:attrNameLst>
                                      </p:cBhvr>
                                      <p:to>
                                        <p:strVal val="visible"/>
                                      </p:to>
                                    </p:set>
                                    <p:anim calcmode="lin" valueType="num">
                                      <p:cBhvr additive="base">
                                        <p:cTn id="18" dur="500" fill="hold"/>
                                        <p:tgtEl>
                                          <p:spTgt spid="26631"/>
                                        </p:tgtEl>
                                        <p:attrNameLst>
                                          <p:attrName>ppt_x</p:attrName>
                                        </p:attrNameLst>
                                      </p:cBhvr>
                                      <p:tavLst>
                                        <p:tav tm="0">
                                          <p:val>
                                            <p:strVal val="#ppt_x"/>
                                          </p:val>
                                        </p:tav>
                                        <p:tav tm="100000">
                                          <p:val>
                                            <p:strVal val="#ppt_x"/>
                                          </p:val>
                                        </p:tav>
                                      </p:tavLst>
                                    </p:anim>
                                    <p:anim calcmode="lin" valueType="num">
                                      <p:cBhvr additive="base">
                                        <p:cTn id="19" dur="500" fill="hold"/>
                                        <p:tgtEl>
                                          <p:spTgt spid="26631"/>
                                        </p:tgtEl>
                                        <p:attrNameLst>
                                          <p:attrName>ppt_y</p:attrName>
                                        </p:attrNameLst>
                                      </p:cBhvr>
                                      <p:tavLst>
                                        <p:tav tm="0">
                                          <p:val>
                                            <p:strVal val="1+#ppt_h/2"/>
                                          </p:val>
                                        </p:tav>
                                        <p:tav tm="100000">
                                          <p:val>
                                            <p:strVal val="#ppt_y"/>
                                          </p:val>
                                        </p:tav>
                                      </p:tavLst>
                                    </p:anim>
                                  </p:childTnLst>
                                </p:cTn>
                              </p:par>
                              <p:par>
                                <p:cTn id="20" presetID="2" presetClass="entr" presetSubtype="4" fill="hold" grpId="0" nodeType="withEffect">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cBhvr additive="base">
                                        <p:cTn id="22" dur="500" fill="hold"/>
                                        <p:tgtEl>
                                          <p:spTgt spid="4"/>
                                        </p:tgtEl>
                                        <p:attrNameLst>
                                          <p:attrName>ppt_x</p:attrName>
                                        </p:attrNameLst>
                                      </p:cBhvr>
                                      <p:tavLst>
                                        <p:tav tm="0">
                                          <p:val>
                                            <p:strVal val="#ppt_x"/>
                                          </p:val>
                                        </p:tav>
                                        <p:tav tm="100000">
                                          <p:val>
                                            <p:strVal val="#ppt_x"/>
                                          </p:val>
                                        </p:tav>
                                      </p:tavLst>
                                    </p:anim>
                                    <p:anim calcmode="lin" valueType="num">
                                      <p:cBhvr additive="base">
                                        <p:cTn id="23" dur="500" fill="hold"/>
                                        <p:tgtEl>
                                          <p:spTgt spid="4"/>
                                        </p:tgtEl>
                                        <p:attrNameLst>
                                          <p:attrName>ppt_y</p:attrName>
                                        </p:attrNameLst>
                                      </p:cBhvr>
                                      <p:tavLst>
                                        <p:tav tm="0">
                                          <p:val>
                                            <p:strVal val="1+#ppt_h/2"/>
                                          </p:val>
                                        </p:tav>
                                        <p:tav tm="100000">
                                          <p:val>
                                            <p:strVal val="#ppt_y"/>
                                          </p:val>
                                        </p:tav>
                                      </p:tavLst>
                                    </p:anim>
                                  </p:childTnLst>
                                </p:cTn>
                              </p:par>
                              <p:par>
                                <p:cTn id="24" presetID="2" presetClass="entr" presetSubtype="4" fill="hold" grpId="0" nodeType="withEffect">
                                  <p:stCondLst>
                                    <p:cond delay="0"/>
                                  </p:stCondLst>
                                  <p:childTnLst>
                                    <p:set>
                                      <p:cBhvr>
                                        <p:cTn id="25" dur="1" fill="hold">
                                          <p:stCondLst>
                                            <p:cond delay="0"/>
                                          </p:stCondLst>
                                        </p:cTn>
                                        <p:tgtEl>
                                          <p:spTgt spid="26632"/>
                                        </p:tgtEl>
                                        <p:attrNameLst>
                                          <p:attrName>style.visibility</p:attrName>
                                        </p:attrNameLst>
                                      </p:cBhvr>
                                      <p:to>
                                        <p:strVal val="visible"/>
                                      </p:to>
                                    </p:set>
                                    <p:anim calcmode="lin" valueType="num">
                                      <p:cBhvr additive="base">
                                        <p:cTn id="26" dur="500" fill="hold"/>
                                        <p:tgtEl>
                                          <p:spTgt spid="26632"/>
                                        </p:tgtEl>
                                        <p:attrNameLst>
                                          <p:attrName>ppt_x</p:attrName>
                                        </p:attrNameLst>
                                      </p:cBhvr>
                                      <p:tavLst>
                                        <p:tav tm="0">
                                          <p:val>
                                            <p:strVal val="#ppt_x"/>
                                          </p:val>
                                        </p:tav>
                                        <p:tav tm="100000">
                                          <p:val>
                                            <p:strVal val="#ppt_x"/>
                                          </p:val>
                                        </p:tav>
                                      </p:tavLst>
                                    </p:anim>
                                    <p:anim calcmode="lin" valueType="num">
                                      <p:cBhvr additive="base">
                                        <p:cTn id="27" dur="500" fill="hold"/>
                                        <p:tgtEl>
                                          <p:spTgt spid="26632"/>
                                        </p:tgtEl>
                                        <p:attrNameLst>
                                          <p:attrName>ppt_y</p:attrName>
                                        </p:attrNameLst>
                                      </p:cBhvr>
                                      <p:tavLst>
                                        <p:tav tm="0">
                                          <p:val>
                                            <p:strVal val="1+#ppt_h/2"/>
                                          </p:val>
                                        </p:tav>
                                        <p:tav tm="100000">
                                          <p:val>
                                            <p:strVal val="#ppt_y"/>
                                          </p:val>
                                        </p:tav>
                                      </p:tavLst>
                                    </p:anim>
                                  </p:childTnLst>
                                </p:cTn>
                              </p:par>
                              <p:par>
                                <p:cTn id="28" presetID="2" presetClass="entr" presetSubtype="4" fill="hold" grpId="0" nodeType="withEffect">
                                  <p:stCondLst>
                                    <p:cond delay="0"/>
                                  </p:stCondLst>
                                  <p:childTnLst>
                                    <p:set>
                                      <p:cBhvr>
                                        <p:cTn id="29" dur="1" fill="hold">
                                          <p:stCondLst>
                                            <p:cond delay="0"/>
                                          </p:stCondLst>
                                        </p:cTn>
                                        <p:tgtEl>
                                          <p:spTgt spid="26640"/>
                                        </p:tgtEl>
                                        <p:attrNameLst>
                                          <p:attrName>style.visibility</p:attrName>
                                        </p:attrNameLst>
                                      </p:cBhvr>
                                      <p:to>
                                        <p:strVal val="visible"/>
                                      </p:to>
                                    </p:set>
                                    <p:anim calcmode="lin" valueType="num">
                                      <p:cBhvr additive="base">
                                        <p:cTn id="30" dur="500" fill="hold"/>
                                        <p:tgtEl>
                                          <p:spTgt spid="26640"/>
                                        </p:tgtEl>
                                        <p:attrNameLst>
                                          <p:attrName>ppt_x</p:attrName>
                                        </p:attrNameLst>
                                      </p:cBhvr>
                                      <p:tavLst>
                                        <p:tav tm="0">
                                          <p:val>
                                            <p:strVal val="#ppt_x"/>
                                          </p:val>
                                        </p:tav>
                                        <p:tav tm="100000">
                                          <p:val>
                                            <p:strVal val="#ppt_x"/>
                                          </p:val>
                                        </p:tav>
                                      </p:tavLst>
                                    </p:anim>
                                    <p:anim calcmode="lin" valueType="num">
                                      <p:cBhvr additive="base">
                                        <p:cTn id="31" dur="500" fill="hold"/>
                                        <p:tgtEl>
                                          <p:spTgt spid="26640"/>
                                        </p:tgtEl>
                                        <p:attrNameLst>
                                          <p:attrName>ppt_y</p:attrName>
                                        </p:attrNameLst>
                                      </p:cBhvr>
                                      <p:tavLst>
                                        <p:tav tm="0">
                                          <p:val>
                                            <p:strVal val="1+#ppt_h/2"/>
                                          </p:val>
                                        </p:tav>
                                        <p:tav tm="100000">
                                          <p:val>
                                            <p:strVal val="#ppt_y"/>
                                          </p:val>
                                        </p:tav>
                                      </p:tavLst>
                                    </p:anim>
                                  </p:childTnLst>
                                </p:cTn>
                              </p:par>
                            </p:childTnLst>
                          </p:cTn>
                        </p:par>
                      </p:childTnLst>
                    </p:cTn>
                  </p:par>
                  <p:par>
                    <p:cTn id="32" fill="hold" nodeType="clickPar">
                      <p:stCondLst>
                        <p:cond delay="indefinite"/>
                      </p:stCondLst>
                      <p:childTnLst>
                        <p:par>
                          <p:cTn id="33" fill="hold" nodeType="withGroup">
                            <p:stCondLst>
                              <p:cond delay="indefinite"/>
                            </p:stCondLst>
                          </p:cTn>
                        </p:par>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6"/>
                                        </p:tgtEl>
                                        <p:attrNameLst>
                                          <p:attrName>style.visibility</p:attrName>
                                        </p:attrNameLst>
                                      </p:cBhvr>
                                      <p:to>
                                        <p:strVal val="visible"/>
                                      </p:to>
                                    </p:set>
                                    <p:anim calcmode="lin" valueType="num">
                                      <p:cBhvr additive="base">
                                        <p:cTn id="37" dur="500" fill="hold"/>
                                        <p:tgtEl>
                                          <p:spTgt spid="6"/>
                                        </p:tgtEl>
                                        <p:attrNameLst>
                                          <p:attrName>ppt_x</p:attrName>
                                        </p:attrNameLst>
                                      </p:cBhvr>
                                      <p:tavLst>
                                        <p:tav tm="0">
                                          <p:val>
                                            <p:strVal val="#ppt_x"/>
                                          </p:val>
                                        </p:tav>
                                        <p:tav tm="100000">
                                          <p:val>
                                            <p:strVal val="#ppt_x"/>
                                          </p:val>
                                        </p:tav>
                                      </p:tavLst>
                                    </p:anim>
                                    <p:anim calcmode="lin" valueType="num">
                                      <p:cBhvr additive="base">
                                        <p:cTn id="38" dur="500" fill="hold"/>
                                        <p:tgtEl>
                                          <p:spTgt spid="6"/>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26629"/>
                                        </p:tgtEl>
                                        <p:attrNameLst>
                                          <p:attrName>style.visibility</p:attrName>
                                        </p:attrNameLst>
                                      </p:cBhvr>
                                      <p:to>
                                        <p:strVal val="visible"/>
                                      </p:to>
                                    </p:set>
                                    <p:anim calcmode="lin" valueType="num">
                                      <p:cBhvr additive="base">
                                        <p:cTn id="41" dur="500" fill="hold"/>
                                        <p:tgtEl>
                                          <p:spTgt spid="26629"/>
                                        </p:tgtEl>
                                        <p:attrNameLst>
                                          <p:attrName>ppt_x</p:attrName>
                                        </p:attrNameLst>
                                      </p:cBhvr>
                                      <p:tavLst>
                                        <p:tav tm="0">
                                          <p:val>
                                            <p:strVal val="#ppt_x"/>
                                          </p:val>
                                        </p:tav>
                                        <p:tav tm="100000">
                                          <p:val>
                                            <p:strVal val="#ppt_x"/>
                                          </p:val>
                                        </p:tav>
                                      </p:tavLst>
                                    </p:anim>
                                    <p:anim calcmode="lin" valueType="num">
                                      <p:cBhvr additive="base">
                                        <p:cTn id="42" dur="500" fill="hold"/>
                                        <p:tgtEl>
                                          <p:spTgt spid="26629"/>
                                        </p:tgtEl>
                                        <p:attrNameLst>
                                          <p:attrName>ppt_y</p:attrName>
                                        </p:attrNameLst>
                                      </p:cBhvr>
                                      <p:tavLst>
                                        <p:tav tm="0">
                                          <p:val>
                                            <p:strVal val="1+#ppt_h/2"/>
                                          </p:val>
                                        </p:tav>
                                        <p:tav tm="100000">
                                          <p:val>
                                            <p:strVal val="#ppt_y"/>
                                          </p:val>
                                        </p:tav>
                                      </p:tavLst>
                                    </p:anim>
                                  </p:childTnLst>
                                </p:cTn>
                              </p:par>
                            </p:childTnLst>
                          </p:cTn>
                        </p:par>
                      </p:childTnLst>
                    </p:cTn>
                  </p:par>
                  <p:par>
                    <p:cTn id="43" fill="hold" nodeType="clickPar">
                      <p:stCondLst>
                        <p:cond delay="indefinite"/>
                      </p:stCondLst>
                      <p:childTnLst>
                        <p:par>
                          <p:cTn id="44" fill="hold" nodeType="withGroup">
                            <p:stCondLst>
                              <p:cond delay="indefinite"/>
                            </p:stCondLst>
                          </p:cTn>
                        </p:par>
                        <p:par>
                          <p:cTn id="45" fill="hold" nodeType="afterGroup">
                            <p:stCondLst>
                              <p:cond delay="0"/>
                            </p:stCondLst>
                            <p:childTnLst>
                              <p:par>
                                <p:cTn id="46" presetID="2" presetClass="entr" presetSubtype="4" fill="hold" grpId="0" nodeType="clickEffect">
                                  <p:stCondLst>
                                    <p:cond delay="0"/>
                                  </p:stCondLst>
                                  <p:childTnLst>
                                    <p:set>
                                      <p:cBhvr>
                                        <p:cTn id="47" dur="1" fill="hold">
                                          <p:stCondLst>
                                            <p:cond delay="0"/>
                                          </p:stCondLst>
                                        </p:cTn>
                                        <p:tgtEl>
                                          <p:spTgt spid="26630"/>
                                        </p:tgtEl>
                                        <p:attrNameLst>
                                          <p:attrName>style.visibility</p:attrName>
                                        </p:attrNameLst>
                                      </p:cBhvr>
                                      <p:to>
                                        <p:strVal val="visible"/>
                                      </p:to>
                                    </p:set>
                                    <p:anim calcmode="lin" valueType="num">
                                      <p:cBhvr additive="base">
                                        <p:cTn id="48" dur="500" fill="hold"/>
                                        <p:tgtEl>
                                          <p:spTgt spid="26630"/>
                                        </p:tgtEl>
                                        <p:attrNameLst>
                                          <p:attrName>ppt_x</p:attrName>
                                        </p:attrNameLst>
                                      </p:cBhvr>
                                      <p:tavLst>
                                        <p:tav tm="0">
                                          <p:val>
                                            <p:strVal val="#ppt_x"/>
                                          </p:val>
                                        </p:tav>
                                        <p:tav tm="100000">
                                          <p:val>
                                            <p:strVal val="#ppt_x"/>
                                          </p:val>
                                        </p:tav>
                                      </p:tavLst>
                                    </p:anim>
                                    <p:anim calcmode="lin" valueType="num">
                                      <p:cBhvr additive="base">
                                        <p:cTn id="49" dur="500" fill="hold"/>
                                        <p:tgtEl>
                                          <p:spTgt spid="26630"/>
                                        </p:tgtEl>
                                        <p:attrNameLst>
                                          <p:attrName>ppt_y</p:attrName>
                                        </p:attrNameLst>
                                      </p:cBhvr>
                                      <p:tavLst>
                                        <p:tav tm="0">
                                          <p:val>
                                            <p:strVal val="1+#ppt_h/2"/>
                                          </p:val>
                                        </p:tav>
                                        <p:tav tm="100000">
                                          <p:val>
                                            <p:strVal val="#ppt_y"/>
                                          </p:val>
                                        </p:tav>
                                      </p:tavLst>
                                    </p:anim>
                                  </p:childTnLst>
                                </p:cTn>
                              </p:par>
                              <p:par>
                                <p:cTn id="50" presetID="2" presetClass="entr" presetSubtype="4" fill="hold" grpId="0" nodeType="withEffect">
                                  <p:stCondLst>
                                    <p:cond delay="0"/>
                                  </p:stCondLst>
                                  <p:childTnLst>
                                    <p:set>
                                      <p:cBhvr>
                                        <p:cTn id="51" dur="1" fill="hold">
                                          <p:stCondLst>
                                            <p:cond delay="0"/>
                                          </p:stCondLst>
                                        </p:cTn>
                                        <p:tgtEl>
                                          <p:spTgt spid="26649"/>
                                        </p:tgtEl>
                                        <p:attrNameLst>
                                          <p:attrName>style.visibility</p:attrName>
                                        </p:attrNameLst>
                                      </p:cBhvr>
                                      <p:to>
                                        <p:strVal val="visible"/>
                                      </p:to>
                                    </p:set>
                                    <p:anim calcmode="lin" valueType="num">
                                      <p:cBhvr additive="base">
                                        <p:cTn id="52" dur="500" fill="hold"/>
                                        <p:tgtEl>
                                          <p:spTgt spid="26649"/>
                                        </p:tgtEl>
                                        <p:attrNameLst>
                                          <p:attrName>ppt_x</p:attrName>
                                        </p:attrNameLst>
                                      </p:cBhvr>
                                      <p:tavLst>
                                        <p:tav tm="0">
                                          <p:val>
                                            <p:strVal val="#ppt_x"/>
                                          </p:val>
                                        </p:tav>
                                        <p:tav tm="100000">
                                          <p:val>
                                            <p:strVal val="#ppt_x"/>
                                          </p:val>
                                        </p:tav>
                                      </p:tavLst>
                                    </p:anim>
                                    <p:anim calcmode="lin" valueType="num">
                                      <p:cBhvr additive="base">
                                        <p:cTn id="53" dur="500" fill="hold"/>
                                        <p:tgtEl>
                                          <p:spTgt spid="26649"/>
                                        </p:tgtEl>
                                        <p:attrNameLst>
                                          <p:attrName>ppt_y</p:attrName>
                                        </p:attrNameLst>
                                      </p:cBhvr>
                                      <p:tavLst>
                                        <p:tav tm="0">
                                          <p:val>
                                            <p:strVal val="1+#ppt_h/2"/>
                                          </p:val>
                                        </p:tav>
                                        <p:tav tm="100000">
                                          <p:val>
                                            <p:strVal val="#ppt_y"/>
                                          </p:val>
                                        </p:tav>
                                      </p:tavLst>
                                    </p:anim>
                                  </p:childTnLst>
                                </p:cTn>
                              </p:par>
                            </p:childTnLst>
                          </p:cTn>
                        </p:par>
                      </p:childTnLst>
                    </p:cTn>
                  </p:par>
                  <p:par>
                    <p:cTn id="54" fill="hold" nodeType="clickPar">
                      <p:stCondLst>
                        <p:cond delay="indefinite"/>
                      </p:stCondLst>
                      <p:childTnLst>
                        <p:par>
                          <p:cTn id="55" fill="hold" nodeType="withGroup">
                            <p:stCondLst>
                              <p:cond delay="indefinite"/>
                            </p:stCondLst>
                          </p:cTn>
                        </p:par>
                        <p:par>
                          <p:cTn id="56" fill="hold" nodeType="afterGroup">
                            <p:stCondLst>
                              <p:cond delay="0"/>
                            </p:stCondLst>
                            <p:childTnLst>
                              <p:par>
                                <p:cTn id="57" presetID="2" presetClass="entr" presetSubtype="4" fill="hold" grpId="0" nodeType="clickEffect">
                                  <p:stCondLst>
                                    <p:cond delay="0"/>
                                  </p:stCondLst>
                                  <p:childTnLst>
                                    <p:set>
                                      <p:cBhvr>
                                        <p:cTn id="58" dur="1" fill="hold">
                                          <p:stCondLst>
                                            <p:cond delay="0"/>
                                          </p:stCondLst>
                                        </p:cTn>
                                        <p:tgtEl>
                                          <p:spTgt spid="26633"/>
                                        </p:tgtEl>
                                        <p:attrNameLst>
                                          <p:attrName>style.visibility</p:attrName>
                                        </p:attrNameLst>
                                      </p:cBhvr>
                                      <p:to>
                                        <p:strVal val="visible"/>
                                      </p:to>
                                    </p:set>
                                    <p:anim calcmode="lin" valueType="num">
                                      <p:cBhvr additive="base">
                                        <p:cTn id="59" dur="500" fill="hold"/>
                                        <p:tgtEl>
                                          <p:spTgt spid="26633"/>
                                        </p:tgtEl>
                                        <p:attrNameLst>
                                          <p:attrName>ppt_x</p:attrName>
                                        </p:attrNameLst>
                                      </p:cBhvr>
                                      <p:tavLst>
                                        <p:tav tm="0">
                                          <p:val>
                                            <p:strVal val="#ppt_x"/>
                                          </p:val>
                                        </p:tav>
                                        <p:tav tm="100000">
                                          <p:val>
                                            <p:strVal val="#ppt_x"/>
                                          </p:val>
                                        </p:tav>
                                      </p:tavLst>
                                    </p:anim>
                                    <p:anim calcmode="lin" valueType="num">
                                      <p:cBhvr additive="base">
                                        <p:cTn id="60" dur="500" fill="hold"/>
                                        <p:tgtEl>
                                          <p:spTgt spid="26633"/>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26642"/>
                                        </p:tgtEl>
                                        <p:attrNameLst>
                                          <p:attrName>style.visibility</p:attrName>
                                        </p:attrNameLst>
                                      </p:cBhvr>
                                      <p:to>
                                        <p:strVal val="visible"/>
                                      </p:to>
                                    </p:set>
                                    <p:anim calcmode="lin" valueType="num">
                                      <p:cBhvr additive="base">
                                        <p:cTn id="63" dur="500" fill="hold"/>
                                        <p:tgtEl>
                                          <p:spTgt spid="26642"/>
                                        </p:tgtEl>
                                        <p:attrNameLst>
                                          <p:attrName>ppt_x</p:attrName>
                                        </p:attrNameLst>
                                      </p:cBhvr>
                                      <p:tavLst>
                                        <p:tav tm="0">
                                          <p:val>
                                            <p:strVal val="#ppt_x"/>
                                          </p:val>
                                        </p:tav>
                                        <p:tav tm="100000">
                                          <p:val>
                                            <p:strVal val="#ppt_x"/>
                                          </p:val>
                                        </p:tav>
                                      </p:tavLst>
                                    </p:anim>
                                    <p:anim calcmode="lin" valueType="num">
                                      <p:cBhvr additive="base">
                                        <p:cTn id="64" dur="500" fill="hold"/>
                                        <p:tgtEl>
                                          <p:spTgt spid="26642"/>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0"/>
                                  </p:stCondLst>
                                  <p:childTnLst>
                                    <p:set>
                                      <p:cBhvr>
                                        <p:cTn id="66" dur="1" fill="hold">
                                          <p:stCondLst>
                                            <p:cond delay="0"/>
                                          </p:stCondLst>
                                        </p:cTn>
                                        <p:tgtEl>
                                          <p:spTgt spid="26643"/>
                                        </p:tgtEl>
                                        <p:attrNameLst>
                                          <p:attrName>style.visibility</p:attrName>
                                        </p:attrNameLst>
                                      </p:cBhvr>
                                      <p:to>
                                        <p:strVal val="visible"/>
                                      </p:to>
                                    </p:set>
                                    <p:anim calcmode="lin" valueType="num">
                                      <p:cBhvr additive="base">
                                        <p:cTn id="67" dur="500" fill="hold"/>
                                        <p:tgtEl>
                                          <p:spTgt spid="26643"/>
                                        </p:tgtEl>
                                        <p:attrNameLst>
                                          <p:attrName>ppt_x</p:attrName>
                                        </p:attrNameLst>
                                      </p:cBhvr>
                                      <p:tavLst>
                                        <p:tav tm="0">
                                          <p:val>
                                            <p:strVal val="#ppt_x"/>
                                          </p:val>
                                        </p:tav>
                                        <p:tav tm="100000">
                                          <p:val>
                                            <p:strVal val="#ppt_x"/>
                                          </p:val>
                                        </p:tav>
                                      </p:tavLst>
                                    </p:anim>
                                    <p:anim calcmode="lin" valueType="num">
                                      <p:cBhvr additive="base">
                                        <p:cTn id="68" dur="500" fill="hold"/>
                                        <p:tgtEl>
                                          <p:spTgt spid="26643"/>
                                        </p:tgtEl>
                                        <p:attrNameLst>
                                          <p:attrName>ppt_y</p:attrName>
                                        </p:attrNameLst>
                                      </p:cBhvr>
                                      <p:tavLst>
                                        <p:tav tm="0">
                                          <p:val>
                                            <p:strVal val="1+#ppt_h/2"/>
                                          </p:val>
                                        </p:tav>
                                        <p:tav tm="100000">
                                          <p:val>
                                            <p:strVal val="#ppt_y"/>
                                          </p:val>
                                        </p:tav>
                                      </p:tavLst>
                                    </p:anim>
                                  </p:childTnLst>
                                </p:cTn>
                              </p:par>
                            </p:childTnLst>
                          </p:cTn>
                        </p:par>
                      </p:childTnLst>
                    </p:cTn>
                  </p:par>
                  <p:par>
                    <p:cTn id="69" fill="hold" nodeType="clickPar">
                      <p:stCondLst>
                        <p:cond delay="indefinite"/>
                      </p:stCondLst>
                      <p:childTnLst>
                        <p:par>
                          <p:cTn id="70" fill="hold" nodeType="withGroup">
                            <p:stCondLst>
                              <p:cond delay="indefinite"/>
                            </p:stCondLst>
                          </p:cTn>
                        </p:par>
                        <p:par>
                          <p:cTn id="71" fill="hold" nodeType="afterGroup">
                            <p:stCondLst>
                              <p:cond delay="0"/>
                            </p:stCondLst>
                            <p:childTnLst>
                              <p:par>
                                <p:cTn id="72" presetID="2" presetClass="entr" presetSubtype="4" fill="hold" grpId="0" nodeType="clickEffect">
                                  <p:stCondLst>
                                    <p:cond delay="0"/>
                                  </p:stCondLst>
                                  <p:childTnLst>
                                    <p:set>
                                      <p:cBhvr>
                                        <p:cTn id="73" dur="1" fill="hold">
                                          <p:stCondLst>
                                            <p:cond delay="0"/>
                                          </p:stCondLst>
                                        </p:cTn>
                                        <p:tgtEl>
                                          <p:spTgt spid="26635"/>
                                        </p:tgtEl>
                                        <p:attrNameLst>
                                          <p:attrName>style.visibility</p:attrName>
                                        </p:attrNameLst>
                                      </p:cBhvr>
                                      <p:to>
                                        <p:strVal val="visible"/>
                                      </p:to>
                                    </p:set>
                                    <p:anim calcmode="lin" valueType="num">
                                      <p:cBhvr additive="base">
                                        <p:cTn id="74" dur="500" fill="hold"/>
                                        <p:tgtEl>
                                          <p:spTgt spid="26635"/>
                                        </p:tgtEl>
                                        <p:attrNameLst>
                                          <p:attrName>ppt_x</p:attrName>
                                        </p:attrNameLst>
                                      </p:cBhvr>
                                      <p:tavLst>
                                        <p:tav tm="0">
                                          <p:val>
                                            <p:strVal val="#ppt_x"/>
                                          </p:val>
                                        </p:tav>
                                        <p:tav tm="100000">
                                          <p:val>
                                            <p:strVal val="#ppt_x"/>
                                          </p:val>
                                        </p:tav>
                                      </p:tavLst>
                                    </p:anim>
                                    <p:anim calcmode="lin" valueType="num">
                                      <p:cBhvr additive="base">
                                        <p:cTn id="75" dur="500" fill="hold"/>
                                        <p:tgtEl>
                                          <p:spTgt spid="26635"/>
                                        </p:tgtEl>
                                        <p:attrNameLst>
                                          <p:attrName>ppt_y</p:attrName>
                                        </p:attrNameLst>
                                      </p:cBhvr>
                                      <p:tavLst>
                                        <p:tav tm="0">
                                          <p:val>
                                            <p:strVal val="1+#ppt_h/2"/>
                                          </p:val>
                                        </p:tav>
                                        <p:tav tm="100000">
                                          <p:val>
                                            <p:strVal val="#ppt_y"/>
                                          </p:val>
                                        </p:tav>
                                      </p:tavLst>
                                    </p:anim>
                                  </p:childTnLst>
                                </p:cTn>
                              </p:par>
                              <p:par>
                                <p:cTn id="76" presetID="2" presetClass="entr" presetSubtype="4" fill="hold" grpId="0" nodeType="withEffect">
                                  <p:stCondLst>
                                    <p:cond delay="0"/>
                                  </p:stCondLst>
                                  <p:childTnLst>
                                    <p:set>
                                      <p:cBhvr>
                                        <p:cTn id="77" dur="1" fill="hold">
                                          <p:stCondLst>
                                            <p:cond delay="0"/>
                                          </p:stCondLst>
                                        </p:cTn>
                                        <p:tgtEl>
                                          <p:spTgt spid="26645"/>
                                        </p:tgtEl>
                                        <p:attrNameLst>
                                          <p:attrName>style.visibility</p:attrName>
                                        </p:attrNameLst>
                                      </p:cBhvr>
                                      <p:to>
                                        <p:strVal val="visible"/>
                                      </p:to>
                                    </p:set>
                                    <p:anim calcmode="lin" valueType="num">
                                      <p:cBhvr additive="base">
                                        <p:cTn id="78" dur="500" fill="hold"/>
                                        <p:tgtEl>
                                          <p:spTgt spid="26645"/>
                                        </p:tgtEl>
                                        <p:attrNameLst>
                                          <p:attrName>ppt_x</p:attrName>
                                        </p:attrNameLst>
                                      </p:cBhvr>
                                      <p:tavLst>
                                        <p:tav tm="0">
                                          <p:val>
                                            <p:strVal val="#ppt_x"/>
                                          </p:val>
                                        </p:tav>
                                        <p:tav tm="100000">
                                          <p:val>
                                            <p:strVal val="#ppt_x"/>
                                          </p:val>
                                        </p:tav>
                                      </p:tavLst>
                                    </p:anim>
                                    <p:anim calcmode="lin" valueType="num">
                                      <p:cBhvr additive="base">
                                        <p:cTn id="79" dur="500" fill="hold"/>
                                        <p:tgtEl>
                                          <p:spTgt spid="26645"/>
                                        </p:tgtEl>
                                        <p:attrNameLst>
                                          <p:attrName>ppt_y</p:attrName>
                                        </p:attrNameLst>
                                      </p:cBhvr>
                                      <p:tavLst>
                                        <p:tav tm="0">
                                          <p:val>
                                            <p:strVal val="1+#ppt_h/2"/>
                                          </p:val>
                                        </p:tav>
                                        <p:tav tm="100000">
                                          <p:val>
                                            <p:strVal val="#ppt_y"/>
                                          </p:val>
                                        </p:tav>
                                      </p:tavLst>
                                    </p:anim>
                                  </p:childTnLst>
                                </p:cTn>
                              </p:par>
                            </p:childTnLst>
                          </p:cTn>
                        </p:par>
                      </p:childTnLst>
                    </p:cTn>
                  </p:par>
                  <p:par>
                    <p:cTn id="80" fill="hold" nodeType="clickPar">
                      <p:stCondLst>
                        <p:cond delay="indefinite"/>
                      </p:stCondLst>
                      <p:childTnLst>
                        <p:par>
                          <p:cTn id="81" fill="hold" nodeType="withGroup">
                            <p:stCondLst>
                              <p:cond delay="indefinite"/>
                            </p:stCondLst>
                          </p:cTn>
                        </p:par>
                        <p:par>
                          <p:cTn id="82" fill="hold" nodeType="afterGroup">
                            <p:stCondLst>
                              <p:cond delay="0"/>
                            </p:stCondLst>
                            <p:childTnLst>
                              <p:par>
                                <p:cTn id="83" presetID="2" presetClass="entr" presetSubtype="4" fill="hold" grpId="0" nodeType="clickEffect">
                                  <p:stCondLst>
                                    <p:cond delay="0"/>
                                  </p:stCondLst>
                                  <p:childTnLst>
                                    <p:set>
                                      <p:cBhvr>
                                        <p:cTn id="84" dur="1" fill="hold">
                                          <p:stCondLst>
                                            <p:cond delay="0"/>
                                          </p:stCondLst>
                                        </p:cTn>
                                        <p:tgtEl>
                                          <p:spTgt spid="26634"/>
                                        </p:tgtEl>
                                        <p:attrNameLst>
                                          <p:attrName>style.visibility</p:attrName>
                                        </p:attrNameLst>
                                      </p:cBhvr>
                                      <p:to>
                                        <p:strVal val="visible"/>
                                      </p:to>
                                    </p:set>
                                    <p:anim calcmode="lin" valueType="num">
                                      <p:cBhvr additive="base">
                                        <p:cTn id="85" dur="500" fill="hold"/>
                                        <p:tgtEl>
                                          <p:spTgt spid="26634"/>
                                        </p:tgtEl>
                                        <p:attrNameLst>
                                          <p:attrName>ppt_x</p:attrName>
                                        </p:attrNameLst>
                                      </p:cBhvr>
                                      <p:tavLst>
                                        <p:tav tm="0">
                                          <p:val>
                                            <p:strVal val="#ppt_x"/>
                                          </p:val>
                                        </p:tav>
                                        <p:tav tm="100000">
                                          <p:val>
                                            <p:strVal val="#ppt_x"/>
                                          </p:val>
                                        </p:tav>
                                      </p:tavLst>
                                    </p:anim>
                                    <p:anim calcmode="lin" valueType="num">
                                      <p:cBhvr additive="base">
                                        <p:cTn id="86" dur="500" fill="hold"/>
                                        <p:tgtEl>
                                          <p:spTgt spid="26634"/>
                                        </p:tgtEl>
                                        <p:attrNameLst>
                                          <p:attrName>ppt_y</p:attrName>
                                        </p:attrNameLst>
                                      </p:cBhvr>
                                      <p:tavLst>
                                        <p:tav tm="0">
                                          <p:val>
                                            <p:strVal val="1+#ppt_h/2"/>
                                          </p:val>
                                        </p:tav>
                                        <p:tav tm="100000">
                                          <p:val>
                                            <p:strVal val="#ppt_y"/>
                                          </p:val>
                                        </p:tav>
                                      </p:tavLst>
                                    </p:anim>
                                  </p:childTnLst>
                                </p:cTn>
                              </p:par>
                              <p:par>
                                <p:cTn id="87" presetID="2" presetClass="entr" presetSubtype="4" fill="hold" grpId="0" nodeType="withEffect">
                                  <p:stCondLst>
                                    <p:cond delay="0"/>
                                  </p:stCondLst>
                                  <p:childTnLst>
                                    <p:set>
                                      <p:cBhvr>
                                        <p:cTn id="88" dur="1" fill="hold">
                                          <p:stCondLst>
                                            <p:cond delay="0"/>
                                          </p:stCondLst>
                                        </p:cTn>
                                        <p:tgtEl>
                                          <p:spTgt spid="5"/>
                                        </p:tgtEl>
                                        <p:attrNameLst>
                                          <p:attrName>style.visibility</p:attrName>
                                        </p:attrNameLst>
                                      </p:cBhvr>
                                      <p:to>
                                        <p:strVal val="visible"/>
                                      </p:to>
                                    </p:set>
                                    <p:anim calcmode="lin" valueType="num">
                                      <p:cBhvr additive="base">
                                        <p:cTn id="89" dur="500" fill="hold"/>
                                        <p:tgtEl>
                                          <p:spTgt spid="5"/>
                                        </p:tgtEl>
                                        <p:attrNameLst>
                                          <p:attrName>ppt_x</p:attrName>
                                        </p:attrNameLst>
                                      </p:cBhvr>
                                      <p:tavLst>
                                        <p:tav tm="0">
                                          <p:val>
                                            <p:strVal val="#ppt_x"/>
                                          </p:val>
                                        </p:tav>
                                        <p:tav tm="100000">
                                          <p:val>
                                            <p:strVal val="#ppt_x"/>
                                          </p:val>
                                        </p:tav>
                                      </p:tavLst>
                                    </p:anim>
                                    <p:anim calcmode="lin" valueType="num">
                                      <p:cBhvr additive="base">
                                        <p:cTn id="9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1" fill="hold" nodeType="clickPar">
                      <p:stCondLst>
                        <p:cond delay="indefinite"/>
                      </p:stCondLst>
                      <p:childTnLst>
                        <p:par>
                          <p:cTn id="92" fill="hold" nodeType="withGroup">
                            <p:stCondLst>
                              <p:cond delay="indefinite"/>
                            </p:stCondLst>
                          </p:cTn>
                        </p:par>
                        <p:par>
                          <p:cTn id="93" fill="hold" nodeType="afterGroup">
                            <p:stCondLst>
                              <p:cond delay="0"/>
                            </p:stCondLst>
                            <p:childTnLst>
                              <p:par>
                                <p:cTn id="94" presetID="2" presetClass="entr" presetSubtype="4" fill="hold" grpId="0" nodeType="clickEffect">
                                  <p:stCondLst>
                                    <p:cond delay="0"/>
                                  </p:stCondLst>
                                  <p:childTnLst>
                                    <p:set>
                                      <p:cBhvr>
                                        <p:cTn id="95" dur="1" fill="hold">
                                          <p:stCondLst>
                                            <p:cond delay="0"/>
                                          </p:stCondLst>
                                        </p:cTn>
                                        <p:tgtEl>
                                          <p:spTgt spid="26637"/>
                                        </p:tgtEl>
                                        <p:attrNameLst>
                                          <p:attrName>style.visibility</p:attrName>
                                        </p:attrNameLst>
                                      </p:cBhvr>
                                      <p:to>
                                        <p:strVal val="visible"/>
                                      </p:to>
                                    </p:set>
                                    <p:anim calcmode="lin" valueType="num">
                                      <p:cBhvr additive="base">
                                        <p:cTn id="96" dur="500" fill="hold"/>
                                        <p:tgtEl>
                                          <p:spTgt spid="26637"/>
                                        </p:tgtEl>
                                        <p:attrNameLst>
                                          <p:attrName>ppt_x</p:attrName>
                                        </p:attrNameLst>
                                      </p:cBhvr>
                                      <p:tavLst>
                                        <p:tav tm="0">
                                          <p:val>
                                            <p:strVal val="#ppt_x"/>
                                          </p:val>
                                        </p:tav>
                                        <p:tav tm="100000">
                                          <p:val>
                                            <p:strVal val="#ppt_x"/>
                                          </p:val>
                                        </p:tav>
                                      </p:tavLst>
                                    </p:anim>
                                    <p:anim calcmode="lin" valueType="num">
                                      <p:cBhvr additive="base">
                                        <p:cTn id="97" dur="500" fill="hold"/>
                                        <p:tgtEl>
                                          <p:spTgt spid="26637"/>
                                        </p:tgtEl>
                                        <p:attrNameLst>
                                          <p:attrName>ppt_y</p:attrName>
                                        </p:attrNameLst>
                                      </p:cBhvr>
                                      <p:tavLst>
                                        <p:tav tm="0">
                                          <p:val>
                                            <p:strVal val="1+#ppt_h/2"/>
                                          </p:val>
                                        </p:tav>
                                        <p:tav tm="100000">
                                          <p:val>
                                            <p:strVal val="#ppt_y"/>
                                          </p:val>
                                        </p:tav>
                                      </p:tavLst>
                                    </p:anim>
                                  </p:childTnLst>
                                </p:cTn>
                              </p:par>
                              <p:par>
                                <p:cTn id="98" presetID="2" presetClass="entr" presetSubtype="4" fill="hold" grpId="0" nodeType="withEffect">
                                  <p:stCondLst>
                                    <p:cond delay="0"/>
                                  </p:stCondLst>
                                  <p:childTnLst>
                                    <p:set>
                                      <p:cBhvr>
                                        <p:cTn id="99" dur="1" fill="hold">
                                          <p:stCondLst>
                                            <p:cond delay="0"/>
                                          </p:stCondLst>
                                        </p:cTn>
                                        <p:tgtEl>
                                          <p:spTgt spid="26644"/>
                                        </p:tgtEl>
                                        <p:attrNameLst>
                                          <p:attrName>style.visibility</p:attrName>
                                        </p:attrNameLst>
                                      </p:cBhvr>
                                      <p:to>
                                        <p:strVal val="visible"/>
                                      </p:to>
                                    </p:set>
                                    <p:anim calcmode="lin" valueType="num">
                                      <p:cBhvr additive="base">
                                        <p:cTn id="100" dur="500" fill="hold"/>
                                        <p:tgtEl>
                                          <p:spTgt spid="26644"/>
                                        </p:tgtEl>
                                        <p:attrNameLst>
                                          <p:attrName>ppt_x</p:attrName>
                                        </p:attrNameLst>
                                      </p:cBhvr>
                                      <p:tavLst>
                                        <p:tav tm="0">
                                          <p:val>
                                            <p:strVal val="#ppt_x"/>
                                          </p:val>
                                        </p:tav>
                                        <p:tav tm="100000">
                                          <p:val>
                                            <p:strVal val="#ppt_x"/>
                                          </p:val>
                                        </p:tav>
                                      </p:tavLst>
                                    </p:anim>
                                    <p:anim calcmode="lin" valueType="num">
                                      <p:cBhvr additive="base">
                                        <p:cTn id="101" dur="500" fill="hold"/>
                                        <p:tgtEl>
                                          <p:spTgt spid="26644"/>
                                        </p:tgtEl>
                                        <p:attrNameLst>
                                          <p:attrName>ppt_y</p:attrName>
                                        </p:attrNameLst>
                                      </p:cBhvr>
                                      <p:tavLst>
                                        <p:tav tm="0">
                                          <p:val>
                                            <p:strVal val="1+#ppt_h/2"/>
                                          </p:val>
                                        </p:tav>
                                        <p:tav tm="100000">
                                          <p:val>
                                            <p:strVal val="#ppt_y"/>
                                          </p:val>
                                        </p:tav>
                                      </p:tavLst>
                                    </p:anim>
                                  </p:childTnLst>
                                </p:cTn>
                              </p:par>
                            </p:childTnLst>
                          </p:cTn>
                        </p:par>
                      </p:childTnLst>
                    </p:cTn>
                  </p:par>
                  <p:par>
                    <p:cTn id="102" fill="hold" nodeType="clickPar">
                      <p:stCondLst>
                        <p:cond delay="indefinite"/>
                      </p:stCondLst>
                      <p:childTnLst>
                        <p:par>
                          <p:cTn id="103" fill="hold" nodeType="withGroup">
                            <p:stCondLst>
                              <p:cond delay="indefinite"/>
                            </p:stCondLst>
                          </p:cTn>
                        </p:par>
                        <p:par>
                          <p:cTn id="104" fill="hold" nodeType="afterGroup">
                            <p:stCondLst>
                              <p:cond delay="0"/>
                            </p:stCondLst>
                            <p:childTnLst>
                              <p:par>
                                <p:cTn id="105" presetID="2" presetClass="entr" presetSubtype="4" fill="hold" grpId="0" nodeType="clickEffect">
                                  <p:stCondLst>
                                    <p:cond delay="0"/>
                                  </p:stCondLst>
                                  <p:childTnLst>
                                    <p:set>
                                      <p:cBhvr>
                                        <p:cTn id="106" dur="1" fill="hold">
                                          <p:stCondLst>
                                            <p:cond delay="0"/>
                                          </p:stCondLst>
                                        </p:cTn>
                                        <p:tgtEl>
                                          <p:spTgt spid="26626"/>
                                        </p:tgtEl>
                                        <p:attrNameLst>
                                          <p:attrName>style.visibility</p:attrName>
                                        </p:attrNameLst>
                                      </p:cBhvr>
                                      <p:to>
                                        <p:strVal val="visible"/>
                                      </p:to>
                                    </p:set>
                                    <p:anim calcmode="lin" valueType="num">
                                      <p:cBhvr additive="base">
                                        <p:cTn id="107" dur="500" fill="hold"/>
                                        <p:tgtEl>
                                          <p:spTgt spid="26626"/>
                                        </p:tgtEl>
                                        <p:attrNameLst>
                                          <p:attrName>ppt_x</p:attrName>
                                        </p:attrNameLst>
                                      </p:cBhvr>
                                      <p:tavLst>
                                        <p:tav tm="0">
                                          <p:val>
                                            <p:strVal val="#ppt_x"/>
                                          </p:val>
                                        </p:tav>
                                        <p:tav tm="100000">
                                          <p:val>
                                            <p:strVal val="#ppt_x"/>
                                          </p:val>
                                        </p:tav>
                                      </p:tavLst>
                                    </p:anim>
                                    <p:anim calcmode="lin" valueType="num">
                                      <p:cBhvr additive="base">
                                        <p:cTn id="108" dur="500" fill="hold"/>
                                        <p:tgtEl>
                                          <p:spTgt spid="26626"/>
                                        </p:tgtEl>
                                        <p:attrNameLst>
                                          <p:attrName>ppt_y</p:attrName>
                                        </p:attrNameLst>
                                      </p:cBhvr>
                                      <p:tavLst>
                                        <p:tav tm="0">
                                          <p:val>
                                            <p:strVal val="1+#ppt_h/2"/>
                                          </p:val>
                                        </p:tav>
                                        <p:tav tm="100000">
                                          <p:val>
                                            <p:strVal val="#ppt_y"/>
                                          </p:val>
                                        </p:tav>
                                      </p:tavLst>
                                    </p:anim>
                                  </p:childTnLst>
                                </p:cTn>
                              </p:par>
                              <p:par>
                                <p:cTn id="109" presetID="2" presetClass="entr" presetSubtype="4" fill="hold" grpId="0" nodeType="withEffect">
                                  <p:stCondLst>
                                    <p:cond delay="0"/>
                                  </p:stCondLst>
                                  <p:childTnLst>
                                    <p:set>
                                      <p:cBhvr>
                                        <p:cTn id="110" dur="1" fill="hold">
                                          <p:stCondLst>
                                            <p:cond delay="0"/>
                                          </p:stCondLst>
                                        </p:cTn>
                                        <p:tgtEl>
                                          <p:spTgt spid="26628"/>
                                        </p:tgtEl>
                                        <p:attrNameLst>
                                          <p:attrName>style.visibility</p:attrName>
                                        </p:attrNameLst>
                                      </p:cBhvr>
                                      <p:to>
                                        <p:strVal val="visible"/>
                                      </p:to>
                                    </p:set>
                                    <p:anim calcmode="lin" valueType="num">
                                      <p:cBhvr additive="base">
                                        <p:cTn id="111" dur="500" fill="hold"/>
                                        <p:tgtEl>
                                          <p:spTgt spid="26628"/>
                                        </p:tgtEl>
                                        <p:attrNameLst>
                                          <p:attrName>ppt_x</p:attrName>
                                        </p:attrNameLst>
                                      </p:cBhvr>
                                      <p:tavLst>
                                        <p:tav tm="0">
                                          <p:val>
                                            <p:strVal val="#ppt_x"/>
                                          </p:val>
                                        </p:tav>
                                        <p:tav tm="100000">
                                          <p:val>
                                            <p:strVal val="#ppt_x"/>
                                          </p:val>
                                        </p:tav>
                                      </p:tavLst>
                                    </p:anim>
                                    <p:anim calcmode="lin" valueType="num">
                                      <p:cBhvr additive="base">
                                        <p:cTn id="112" dur="500" fill="hold"/>
                                        <p:tgtEl>
                                          <p:spTgt spid="26628"/>
                                        </p:tgtEl>
                                        <p:attrNameLst>
                                          <p:attrName>ppt_y</p:attrName>
                                        </p:attrNameLst>
                                      </p:cBhvr>
                                      <p:tavLst>
                                        <p:tav tm="0">
                                          <p:val>
                                            <p:strVal val="1+#ppt_h/2"/>
                                          </p:val>
                                        </p:tav>
                                        <p:tav tm="100000">
                                          <p:val>
                                            <p:strVal val="#ppt_y"/>
                                          </p:val>
                                        </p:tav>
                                      </p:tavLst>
                                    </p:anim>
                                  </p:childTnLst>
                                </p:cTn>
                              </p:par>
                              <p:par>
                                <p:cTn id="113" presetID="2" presetClass="entr" presetSubtype="4" fill="hold" grpId="0" nodeType="withEffect">
                                  <p:stCondLst>
                                    <p:cond delay="0"/>
                                  </p:stCondLst>
                                  <p:childTnLst>
                                    <p:set>
                                      <p:cBhvr>
                                        <p:cTn id="114" dur="1" fill="hold">
                                          <p:stCondLst>
                                            <p:cond delay="0"/>
                                          </p:stCondLst>
                                        </p:cTn>
                                        <p:tgtEl>
                                          <p:spTgt spid="2"/>
                                        </p:tgtEl>
                                        <p:attrNameLst>
                                          <p:attrName>style.visibility</p:attrName>
                                        </p:attrNameLst>
                                      </p:cBhvr>
                                      <p:to>
                                        <p:strVal val="visible"/>
                                      </p:to>
                                    </p:set>
                                    <p:anim calcmode="lin" valueType="num">
                                      <p:cBhvr additive="base">
                                        <p:cTn id="115" dur="500" fill="hold"/>
                                        <p:tgtEl>
                                          <p:spTgt spid="2"/>
                                        </p:tgtEl>
                                        <p:attrNameLst>
                                          <p:attrName>ppt_x</p:attrName>
                                        </p:attrNameLst>
                                      </p:cBhvr>
                                      <p:tavLst>
                                        <p:tav tm="0">
                                          <p:val>
                                            <p:strVal val="#ppt_x"/>
                                          </p:val>
                                        </p:tav>
                                        <p:tav tm="100000">
                                          <p:val>
                                            <p:strVal val="#ppt_x"/>
                                          </p:val>
                                        </p:tav>
                                      </p:tavLst>
                                    </p:anim>
                                    <p:anim calcmode="lin" valueType="num">
                                      <p:cBhvr additive="base">
                                        <p:cTn id="116" dur="500" fill="hold"/>
                                        <p:tgtEl>
                                          <p:spTgt spid="2"/>
                                        </p:tgtEl>
                                        <p:attrNameLst>
                                          <p:attrName>ppt_y</p:attrName>
                                        </p:attrNameLst>
                                      </p:cBhvr>
                                      <p:tavLst>
                                        <p:tav tm="0">
                                          <p:val>
                                            <p:strVal val="1+#ppt_h/2"/>
                                          </p:val>
                                        </p:tav>
                                        <p:tav tm="100000">
                                          <p:val>
                                            <p:strVal val="#ppt_y"/>
                                          </p:val>
                                        </p:tav>
                                      </p:tavLst>
                                    </p:anim>
                                  </p:childTnLst>
                                </p:cTn>
                              </p:par>
                              <p:par>
                                <p:cTn id="117" presetID="2" presetClass="entr" presetSubtype="4" fill="hold" grpId="0" nodeType="withEffect">
                                  <p:stCondLst>
                                    <p:cond delay="0"/>
                                  </p:stCondLst>
                                  <p:childTnLst>
                                    <p:set>
                                      <p:cBhvr>
                                        <p:cTn id="118" dur="1" fill="hold">
                                          <p:stCondLst>
                                            <p:cond delay="0"/>
                                          </p:stCondLst>
                                        </p:cTn>
                                        <p:tgtEl>
                                          <p:spTgt spid="26648"/>
                                        </p:tgtEl>
                                        <p:attrNameLst>
                                          <p:attrName>style.visibility</p:attrName>
                                        </p:attrNameLst>
                                      </p:cBhvr>
                                      <p:to>
                                        <p:strVal val="visible"/>
                                      </p:to>
                                    </p:set>
                                    <p:anim calcmode="lin" valueType="num">
                                      <p:cBhvr additive="base">
                                        <p:cTn id="119" dur="500" fill="hold"/>
                                        <p:tgtEl>
                                          <p:spTgt spid="26648"/>
                                        </p:tgtEl>
                                        <p:attrNameLst>
                                          <p:attrName>ppt_x</p:attrName>
                                        </p:attrNameLst>
                                      </p:cBhvr>
                                      <p:tavLst>
                                        <p:tav tm="0">
                                          <p:val>
                                            <p:strVal val="#ppt_x"/>
                                          </p:val>
                                        </p:tav>
                                        <p:tav tm="100000">
                                          <p:val>
                                            <p:strVal val="#ppt_x"/>
                                          </p:val>
                                        </p:tav>
                                      </p:tavLst>
                                    </p:anim>
                                    <p:anim calcmode="lin" valueType="num">
                                      <p:cBhvr additive="base">
                                        <p:cTn id="120" dur="500" fill="hold"/>
                                        <p:tgtEl>
                                          <p:spTgt spid="26648"/>
                                        </p:tgtEl>
                                        <p:attrNameLst>
                                          <p:attrName>ppt_y</p:attrName>
                                        </p:attrNameLst>
                                      </p:cBhvr>
                                      <p:tavLst>
                                        <p:tav tm="0">
                                          <p:val>
                                            <p:strVal val="1+#ppt_h/2"/>
                                          </p:val>
                                        </p:tav>
                                        <p:tav tm="100000">
                                          <p:val>
                                            <p:strVal val="#ppt_y"/>
                                          </p:val>
                                        </p:tav>
                                      </p:tavLst>
                                    </p:anim>
                                  </p:childTnLst>
                                </p:cTn>
                              </p:par>
                              <p:par>
                                <p:cTn id="121" presetID="2" presetClass="entr" presetSubtype="4" fill="hold" grpId="0" nodeType="withEffect">
                                  <p:stCondLst>
                                    <p:cond delay="0"/>
                                  </p:stCondLst>
                                  <p:childTnLst>
                                    <p:set>
                                      <p:cBhvr>
                                        <p:cTn id="122" dur="1" fill="hold">
                                          <p:stCondLst>
                                            <p:cond delay="0"/>
                                          </p:stCondLst>
                                        </p:cTn>
                                        <p:tgtEl>
                                          <p:spTgt spid="3"/>
                                        </p:tgtEl>
                                        <p:attrNameLst>
                                          <p:attrName>style.visibility</p:attrName>
                                        </p:attrNameLst>
                                      </p:cBhvr>
                                      <p:to>
                                        <p:strVal val="visible"/>
                                      </p:to>
                                    </p:set>
                                    <p:anim calcmode="lin" valueType="num">
                                      <p:cBhvr additive="base">
                                        <p:cTn id="123" dur="500" fill="hold"/>
                                        <p:tgtEl>
                                          <p:spTgt spid="3"/>
                                        </p:tgtEl>
                                        <p:attrNameLst>
                                          <p:attrName>ppt_x</p:attrName>
                                        </p:attrNameLst>
                                      </p:cBhvr>
                                      <p:tavLst>
                                        <p:tav tm="0">
                                          <p:val>
                                            <p:strVal val="#ppt_x"/>
                                          </p:val>
                                        </p:tav>
                                        <p:tav tm="100000">
                                          <p:val>
                                            <p:strVal val="#ppt_x"/>
                                          </p:val>
                                        </p:tav>
                                      </p:tavLst>
                                    </p:anim>
                                    <p:anim calcmode="lin" valueType="num">
                                      <p:cBhvr additive="base">
                                        <p:cTn id="12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6" grpId="0" animBg="1"/>
      <p:bldP spid="26628" grpId="0" animBg="1"/>
      <p:bldP spid="2" grpId="0" animBg="1"/>
      <p:bldP spid="26629" grpId="0" animBg="1"/>
      <p:bldP spid="26630" grpId="0" animBg="1"/>
      <p:bldP spid="26631" grpId="0" animBg="1"/>
      <p:bldP spid="26632" grpId="0" animBg="1"/>
      <p:bldP spid="26633" grpId="0" animBg="1"/>
      <p:bldP spid="26634" grpId="0" animBg="1"/>
      <p:bldP spid="26635" grpId="0" animBg="1"/>
      <p:bldP spid="26637" grpId="0" animBg="1"/>
      <p:bldP spid="3" grpId="0" animBg="1"/>
      <p:bldP spid="26639" grpId="0" animBg="1"/>
      <p:bldP spid="4" grpId="0"/>
      <p:bldP spid="26640" grpId="0"/>
      <p:bldP spid="26642" grpId="0"/>
      <p:bldP spid="26643" grpId="0"/>
      <p:bldP spid="26644" grpId="0" animBg="1"/>
      <p:bldP spid="26645" grpId="0"/>
      <p:bldP spid="5" grpId="0"/>
      <p:bldP spid="26647" grpId="0" animBg="1"/>
      <p:bldP spid="26648" grpId="0" animBg="1"/>
      <p:bldP spid="6" grpId="0"/>
      <p:bldP spid="26649"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gradFill rotWithShape="1">
          <a:gsLst>
            <a:gs pos="7000">
              <a:srgbClr val="FF0000"/>
            </a:gs>
            <a:gs pos="95000">
              <a:schemeClr val="bg1">
                <a:tint val="100000"/>
                <a:shade val="90000"/>
                <a:hueMod val="100000"/>
                <a:satMod val="375000"/>
              </a:schemeClr>
            </a:gs>
            <a:gs pos="100000">
              <a:schemeClr val="bg2">
                <a:tint val="88000"/>
                <a:shade val="100000"/>
                <a:hueMod val="100000"/>
                <a:satMod val="500000"/>
              </a:schemeClr>
            </a:gs>
          </a:gsLst>
          <a:lin ang="5400000" scaled="1"/>
        </a:gradFill>
        <a:effectLst/>
      </p:bgPr>
    </p:bg>
    <p:spTree>
      <p:nvGrpSpPr>
        <p:cNvPr id="1" name=""/>
        <p:cNvGrpSpPr/>
        <p:nvPr/>
      </p:nvGrpSpPr>
      <p:grpSpPr>
        <a:xfrm>
          <a:off x="0" y="0"/>
          <a:ext cx="0" cy="0"/>
          <a:chOff x="0" y="0"/>
          <a:chExt cx="0" cy="0"/>
        </a:xfrm>
      </p:grpSpPr>
      <p:pic>
        <p:nvPicPr>
          <p:cNvPr id="1028" name="Picture 4"/>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0" y="188640"/>
            <a:ext cx="12071870" cy="648072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225133869"/>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4"/>
          <p:cNvSpPr>
            <a:spLocks noGrp="1" noChangeArrowheads="1"/>
          </p:cNvSpPr>
          <p:nvPr>
            <p:ph type="title"/>
            <p:custDataLst>
              <p:tags r:id="rId1"/>
            </p:custDataLst>
          </p:nvPr>
        </p:nvSpPr>
        <p:spPr>
          <a:xfrm>
            <a:off x="650155" y="851735"/>
            <a:ext cx="8943780" cy="561054"/>
          </a:xfrm>
          <a:noFill/>
        </p:spPr>
        <p:txBody>
          <a:bodyPr>
            <a:noAutofit/>
          </a:bodyPr>
          <a:lstStyle/>
          <a:p>
            <a:pPr indent="483763">
              <a:lnSpc>
                <a:spcPct val="150000"/>
              </a:lnSpc>
            </a:pPr>
            <a:r>
              <a:rPr lang="zh-CN" altLang="en-US" sz="3600">
                <a:latin typeface="宋体" pitchFamily="2" charset="-122"/>
                <a:ea typeface="宋体" pitchFamily="2" charset="-122"/>
              </a:rPr>
              <a:t>  从作者对党八股第一条罪状的论证过程能看出怎样的基本逻辑？</a:t>
            </a:r>
            <a:endParaRPr lang="en-US" altLang="zh-CN" sz="3600">
              <a:latin typeface="宋体" pitchFamily="2" charset="-122"/>
              <a:ea typeface="宋体" pitchFamily="2" charset="-122"/>
            </a:endParaRPr>
          </a:p>
        </p:txBody>
      </p:sp>
      <p:graphicFrame>
        <p:nvGraphicFramePr>
          <p:cNvPr id="2" name="图示 1"/>
          <p:cNvGraphicFramePr/>
          <p:nvPr>
            <p:custDataLst>
              <p:tags r:id="rId2"/>
            </p:custDataLst>
            <p:extLst>
              <p:ext uri="{D42A27DB-BD31-4B8C-83A1-F6EECF244321}">
                <p14:modId xmlns="" xmlns:p14="http://schemas.microsoft.com/office/powerpoint/2010/main" val="699633092"/>
              </p:ext>
            </p:extLst>
          </p:nvPr>
        </p:nvGraphicFramePr>
        <p:xfrm>
          <a:off x="2029307" y="3081603"/>
          <a:ext cx="8666172" cy="3765923"/>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
        <p:nvSpPr>
          <p:cNvPr id="5" name="文本框 4">
            <a:extLst>
              <a:ext uri="{FF2B5EF4-FFF2-40B4-BE49-F238E27FC236}">
                <a16:creationId xmlns="" xmlns:p14="http://schemas.microsoft.com/office/powerpoint/2010/main" xmlns:p15="http://schemas.microsoft.com/office/powerpoint/2012/main" xmlns:a16="http://schemas.microsoft.com/office/drawing/2014/main" id="{6183BEB9-1B07-4307-A827-2EEA9FAD9DA4}"/>
              </a:ext>
            </a:extLst>
          </p:cNvPr>
          <p:cNvSpPr txBox="1"/>
          <p:nvPr>
            <p:custDataLst>
              <p:tags r:id="rId3"/>
            </p:custDataLst>
          </p:nvPr>
        </p:nvSpPr>
        <p:spPr>
          <a:xfrm>
            <a:off x="6250637" y="1332125"/>
            <a:ext cx="2306502" cy="646331"/>
          </a:xfrm>
          <a:prstGeom prst="rect">
            <a:avLst/>
          </a:prstGeom>
          <a:noFill/>
        </p:spPr>
        <p:txBody>
          <a:bodyPr wrap="square">
            <a:spAutoFit/>
          </a:bodyPr>
          <a:lstStyle/>
          <a:p>
            <a:r>
              <a:rPr lang="zh-CN" altLang="en-US" sz="3600">
                <a:solidFill>
                  <a:srgbClr val="FF0000"/>
                </a:solidFill>
                <a:latin typeface="Times New Roman" pitchFamily="18" charset="0"/>
                <a:ea typeface="黑体" panose="02010609060101010101" pitchFamily="49" charset="-122"/>
              </a:rPr>
              <a:t>有破有立</a:t>
            </a:r>
            <a:endParaRPr lang="zh-CN" altLang="en-US" sz="3600">
              <a:solidFill>
                <a:prstClr val="black"/>
              </a:solidFill>
            </a:endParaRPr>
          </a:p>
        </p:txBody>
      </p:sp>
      <p:sp>
        <p:nvSpPr>
          <p:cNvPr id="7" name="文本框 6">
            <a:extLst>
              <a:ext uri="{FF2B5EF4-FFF2-40B4-BE49-F238E27FC236}">
                <a16:creationId xmlns="" xmlns:p14="http://schemas.microsoft.com/office/powerpoint/2010/main" xmlns:p15="http://schemas.microsoft.com/office/powerpoint/2012/main" xmlns:a16="http://schemas.microsoft.com/office/drawing/2014/main" id="{B9630764-8F65-4716-9A08-E5A484B17607}"/>
              </a:ext>
            </a:extLst>
          </p:cNvPr>
          <p:cNvSpPr txBox="1"/>
          <p:nvPr>
            <p:custDataLst>
              <p:tags r:id="rId4"/>
            </p:custDataLst>
          </p:nvPr>
        </p:nvSpPr>
        <p:spPr>
          <a:xfrm>
            <a:off x="1578510" y="2240343"/>
            <a:ext cx="8244157" cy="1077218"/>
          </a:xfrm>
          <a:prstGeom prst="rect">
            <a:avLst/>
          </a:prstGeom>
          <a:noFill/>
        </p:spPr>
        <p:txBody>
          <a:bodyPr wrap="square">
            <a:spAutoFit/>
          </a:bodyPr>
          <a:lstStyle/>
          <a:p>
            <a:r>
              <a:rPr lang="zh-CN" altLang="en-US" sz="3200" b="1">
                <a:solidFill>
                  <a:srgbClr val="C00000"/>
                </a:solidFill>
                <a:latin typeface="Calibri" pitchFamily="34" charset="0"/>
              </a:rPr>
              <a:t>古人云： “不破不立，不塞不流，不止不行。”</a:t>
            </a:r>
          </a:p>
        </p:txBody>
      </p:sp>
    </p:spTree>
    <p:extLst>
      <p:ext uri="{BB962C8B-B14F-4D97-AF65-F5344CB8AC3E}">
        <p14:creationId xmlns="" xmlns:p14="http://schemas.microsoft.com/office/powerpoint/2010/main" val="1573037355"/>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additive="base">
                                        <p:cTn id="14" dur="500" fill="hold"/>
                                        <p:tgtEl>
                                          <p:spTgt spid="5"/>
                                        </p:tgtEl>
                                        <p:attrNameLst>
                                          <p:attrName>ppt_x</p:attrName>
                                        </p:attrNameLst>
                                      </p:cBhvr>
                                      <p:tavLst>
                                        <p:tav tm="0">
                                          <p:val>
                                            <p:strVal val="#ppt_x"/>
                                          </p:val>
                                        </p:tav>
                                        <p:tav tm="100000">
                                          <p:val>
                                            <p:strVal val="#ppt_x"/>
                                          </p:val>
                                        </p:tav>
                                      </p:tavLst>
                                    </p:anim>
                                    <p:anim calcmode="lin" valueType="num">
                                      <p:cBhvr additive="base">
                                        <p:cTn id="15"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6" fill="hold" nodeType="clickPar">
                      <p:stCondLst>
                        <p:cond delay="indefinite"/>
                      </p:stCondLst>
                      <p:childTnLst>
                        <p:par>
                          <p:cTn id="17" fill="hold" nodeType="withGroup">
                            <p:stCondLst>
                              <p:cond delay="indefinite"/>
                            </p:stCondLst>
                          </p:cTn>
                        </p:par>
                        <p:par>
                          <p:cTn id="18" fill="hold" nodeType="afterGroup">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500" fill="hold"/>
                                        <p:tgtEl>
                                          <p:spTgt spid="7"/>
                                        </p:tgtEl>
                                        <p:attrNameLst>
                                          <p:attrName>ppt_x</p:attrName>
                                        </p:attrNameLst>
                                      </p:cBhvr>
                                      <p:tavLst>
                                        <p:tav tm="0">
                                          <p:val>
                                            <p:strVal val="#ppt_x"/>
                                          </p:val>
                                        </p:tav>
                                        <p:tav tm="100000">
                                          <p:val>
                                            <p:strVal val="#ppt_x"/>
                                          </p:val>
                                        </p:tav>
                                      </p:tavLst>
                                    </p:anim>
                                    <p:anim calcmode="lin" valueType="num">
                                      <p:cBhvr additive="base">
                                        <p:cTn id="2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 xmlns:p14="http://schemas.microsoft.com/office/powerpoint/2010/main" xmlns:p15="http://schemas.microsoft.com/office/powerpoint/2012/main" xmlns:a16="http://schemas.microsoft.com/office/drawing/2014/main" id="{60F5FF96-1287-4C68-A7B1-927E06B17648}"/>
              </a:ext>
            </a:extLst>
          </p:cNvPr>
          <p:cNvSpPr>
            <a:spLocks noGrp="1"/>
          </p:cNvSpPr>
          <p:nvPr>
            <p:ph type="title"/>
            <p:custDataLst>
              <p:tags r:id="rId1"/>
            </p:custDataLst>
          </p:nvPr>
        </p:nvSpPr>
        <p:spPr/>
        <p:txBody>
          <a:bodyPr>
            <a:normAutofit/>
          </a:bodyPr>
          <a:lstStyle/>
          <a:p>
            <a:r>
              <a:rPr lang="zh-CN" altLang="en-US" sz="3600" b="1"/>
              <a:t>探究：按照“罪状一”的分析方法，完成“罪状二”的思路导图。</a:t>
            </a:r>
          </a:p>
        </p:txBody>
      </p:sp>
      <p:sp>
        <p:nvSpPr>
          <p:cNvPr id="6" name="圆角矩形 1">
            <a:extLst>
              <a:ext uri="{FF2B5EF4-FFF2-40B4-BE49-F238E27FC236}">
                <a16:creationId xmlns="" xmlns:p14="http://schemas.microsoft.com/office/powerpoint/2010/main" xmlns:p15="http://schemas.microsoft.com/office/powerpoint/2012/main" xmlns:a16="http://schemas.microsoft.com/office/drawing/2014/main" id="{12DF6105-19F4-456E-B51A-1258D12DCE15}"/>
              </a:ext>
            </a:extLst>
          </p:cNvPr>
          <p:cNvSpPr/>
          <p:nvPr>
            <p:custDataLst>
              <p:tags r:id="rId2"/>
            </p:custDataLst>
          </p:nvPr>
        </p:nvSpPr>
        <p:spPr>
          <a:xfrm>
            <a:off x="565079" y="5691188"/>
            <a:ext cx="1779356" cy="46831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400">
                <a:solidFill>
                  <a:prstClr val="white"/>
                </a:solidFill>
                <a:latin typeface="黑体" pitchFamily="49" charset="-122"/>
                <a:ea typeface="黑体" panose="02010609060101010101" pitchFamily="49" charset="-122"/>
              </a:rPr>
              <a:t>提出分论点</a:t>
            </a:r>
          </a:p>
        </p:txBody>
      </p:sp>
      <p:sp>
        <p:nvSpPr>
          <p:cNvPr id="8" name="右箭头 2">
            <a:extLst>
              <a:ext uri="{FF2B5EF4-FFF2-40B4-BE49-F238E27FC236}">
                <a16:creationId xmlns="" xmlns:p14="http://schemas.microsoft.com/office/powerpoint/2010/main" xmlns:p15="http://schemas.microsoft.com/office/powerpoint/2012/main" xmlns:a16="http://schemas.microsoft.com/office/drawing/2014/main" id="{B57A6391-7017-4792-8842-6E2E1EA95ACC}"/>
              </a:ext>
            </a:extLst>
          </p:cNvPr>
          <p:cNvSpPr/>
          <p:nvPr>
            <p:custDataLst>
              <p:tags r:id="rId3"/>
            </p:custDataLst>
          </p:nvPr>
        </p:nvSpPr>
        <p:spPr>
          <a:xfrm>
            <a:off x="2368245" y="5848350"/>
            <a:ext cx="2971413" cy="1397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0" name="圆角矩形 5">
            <a:extLst>
              <a:ext uri="{FF2B5EF4-FFF2-40B4-BE49-F238E27FC236}">
                <a16:creationId xmlns="" xmlns:p14="http://schemas.microsoft.com/office/powerpoint/2010/main" xmlns:p15="http://schemas.microsoft.com/office/powerpoint/2012/main" xmlns:a16="http://schemas.microsoft.com/office/drawing/2014/main" id="{E8F3F711-B4D8-47F4-84A5-6B5FB0EFDC5F}"/>
              </a:ext>
            </a:extLst>
          </p:cNvPr>
          <p:cNvSpPr/>
          <p:nvPr>
            <p:custDataLst>
              <p:tags r:id="rId4"/>
            </p:custDataLst>
          </p:nvPr>
        </p:nvSpPr>
        <p:spPr>
          <a:xfrm>
            <a:off x="5339664" y="5667390"/>
            <a:ext cx="1490469" cy="468313"/>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400">
                <a:solidFill>
                  <a:prstClr val="white"/>
                </a:solidFill>
                <a:latin typeface="黑体" pitchFamily="49" charset="-122"/>
                <a:ea typeface="黑体" panose="02010609060101010101" pitchFamily="49" charset="-122"/>
              </a:rPr>
              <a:t>分析批判</a:t>
            </a:r>
          </a:p>
        </p:txBody>
      </p:sp>
      <p:sp>
        <p:nvSpPr>
          <p:cNvPr id="12" name="圆角矩形 6">
            <a:extLst>
              <a:ext uri="{FF2B5EF4-FFF2-40B4-BE49-F238E27FC236}">
                <a16:creationId xmlns="" xmlns:p14="http://schemas.microsoft.com/office/powerpoint/2010/main" xmlns:p15="http://schemas.microsoft.com/office/powerpoint/2012/main" xmlns:a16="http://schemas.microsoft.com/office/drawing/2014/main" id="{B74A3F92-CBA8-4DD7-8B25-AA7C6C4B852D}"/>
              </a:ext>
            </a:extLst>
          </p:cNvPr>
          <p:cNvSpPr/>
          <p:nvPr>
            <p:custDataLst>
              <p:tags r:id="rId5"/>
            </p:custDataLst>
          </p:nvPr>
        </p:nvSpPr>
        <p:spPr>
          <a:xfrm>
            <a:off x="2831797" y="2085335"/>
            <a:ext cx="1788574" cy="581025"/>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800">
                <a:solidFill>
                  <a:srgbClr val="4472C4">
                    <a:lumMod val="75000"/>
                  </a:srgbClr>
                </a:solidFill>
                <a:latin typeface="黑体" pitchFamily="49" charset="-122"/>
                <a:ea typeface="黑体" panose="02010609060101010101" pitchFamily="49" charset="-122"/>
              </a:rPr>
              <a:t>虚弱本质</a:t>
            </a:r>
          </a:p>
        </p:txBody>
      </p:sp>
      <p:sp>
        <p:nvSpPr>
          <p:cNvPr id="14" name="圆角矩形 9">
            <a:extLst>
              <a:ext uri="{FF2B5EF4-FFF2-40B4-BE49-F238E27FC236}">
                <a16:creationId xmlns="" xmlns:p14="http://schemas.microsoft.com/office/powerpoint/2010/main" xmlns:p15="http://schemas.microsoft.com/office/powerpoint/2012/main" xmlns:a16="http://schemas.microsoft.com/office/drawing/2014/main" id="{963D92F0-1F2B-479D-A1D8-A7A190C2303C}"/>
              </a:ext>
            </a:extLst>
          </p:cNvPr>
          <p:cNvSpPr/>
          <p:nvPr>
            <p:custDataLst>
              <p:tags r:id="rId6"/>
            </p:custDataLst>
          </p:nvPr>
        </p:nvSpPr>
        <p:spPr>
          <a:xfrm>
            <a:off x="3072230" y="4230919"/>
            <a:ext cx="1379356" cy="473075"/>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800">
                <a:solidFill>
                  <a:srgbClr val="4472C4">
                    <a:lumMod val="75000"/>
                  </a:srgbClr>
                </a:solidFill>
                <a:latin typeface="黑体" pitchFamily="49" charset="-122"/>
                <a:ea typeface="黑体" panose="02010609060101010101" pitchFamily="49" charset="-122"/>
              </a:rPr>
              <a:t>实 质</a:t>
            </a:r>
          </a:p>
        </p:txBody>
      </p:sp>
      <p:sp>
        <p:nvSpPr>
          <p:cNvPr id="16" name="圆角矩形 10">
            <a:extLst>
              <a:ext uri="{FF2B5EF4-FFF2-40B4-BE49-F238E27FC236}">
                <a16:creationId xmlns="" xmlns:p14="http://schemas.microsoft.com/office/powerpoint/2010/main" xmlns:p15="http://schemas.microsoft.com/office/powerpoint/2012/main" xmlns:a16="http://schemas.microsoft.com/office/drawing/2014/main" id="{F89167D4-3F3C-44C9-B76F-80ED5D65336D}"/>
              </a:ext>
            </a:extLst>
          </p:cNvPr>
          <p:cNvSpPr/>
          <p:nvPr>
            <p:custDataLst>
              <p:tags r:id="rId7"/>
            </p:custDataLst>
          </p:nvPr>
        </p:nvSpPr>
        <p:spPr>
          <a:xfrm>
            <a:off x="4382921" y="2714843"/>
            <a:ext cx="1712293" cy="54292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800">
                <a:solidFill>
                  <a:prstClr val="white"/>
                </a:solidFill>
                <a:latin typeface="黑体" pitchFamily="49" charset="-122"/>
                <a:ea typeface="黑体" panose="02010609060101010101" pitchFamily="49" charset="-122"/>
              </a:rPr>
              <a:t>正反举例</a:t>
            </a:r>
          </a:p>
        </p:txBody>
      </p:sp>
      <p:sp>
        <p:nvSpPr>
          <p:cNvPr id="18" name="圆角矩形 11">
            <a:extLst>
              <a:ext uri="{FF2B5EF4-FFF2-40B4-BE49-F238E27FC236}">
                <a16:creationId xmlns="" xmlns:p14="http://schemas.microsoft.com/office/powerpoint/2010/main" xmlns:p15="http://schemas.microsoft.com/office/powerpoint/2012/main" xmlns:a16="http://schemas.microsoft.com/office/drawing/2014/main" id="{DBC6E991-817B-432E-B7DF-5BE6749A2CF9}"/>
              </a:ext>
            </a:extLst>
          </p:cNvPr>
          <p:cNvSpPr/>
          <p:nvPr>
            <p:custDataLst>
              <p:tags r:id="rId8"/>
            </p:custDataLst>
          </p:nvPr>
        </p:nvSpPr>
        <p:spPr>
          <a:xfrm>
            <a:off x="4561007" y="1623962"/>
            <a:ext cx="984976" cy="42451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800">
                <a:solidFill>
                  <a:prstClr val="white"/>
                </a:solidFill>
                <a:latin typeface="黑体" pitchFamily="49" charset="-122"/>
                <a:ea typeface="黑体" panose="02010609060101010101" pitchFamily="49" charset="-122"/>
              </a:rPr>
              <a:t>引证</a:t>
            </a:r>
          </a:p>
        </p:txBody>
      </p:sp>
      <p:sp>
        <p:nvSpPr>
          <p:cNvPr id="20" name="圆角矩形 12">
            <a:extLst>
              <a:ext uri="{FF2B5EF4-FFF2-40B4-BE49-F238E27FC236}">
                <a16:creationId xmlns="" xmlns:p14="http://schemas.microsoft.com/office/powerpoint/2010/main" xmlns:p15="http://schemas.microsoft.com/office/powerpoint/2012/main" xmlns:a16="http://schemas.microsoft.com/office/drawing/2014/main" id="{B5EF3773-8BE7-4311-9458-268EA3503CE3}"/>
              </a:ext>
            </a:extLst>
          </p:cNvPr>
          <p:cNvSpPr/>
          <p:nvPr>
            <p:custDataLst>
              <p:tags r:id="rId9"/>
            </p:custDataLst>
          </p:nvPr>
        </p:nvSpPr>
        <p:spPr>
          <a:xfrm>
            <a:off x="4774580" y="3546475"/>
            <a:ext cx="936483" cy="37167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800">
                <a:solidFill>
                  <a:prstClr val="white"/>
                </a:solidFill>
                <a:latin typeface="黑体" pitchFamily="49" charset="-122"/>
                <a:ea typeface="黑体" panose="02010609060101010101" pitchFamily="49" charset="-122"/>
              </a:rPr>
              <a:t>例证</a:t>
            </a:r>
          </a:p>
        </p:txBody>
      </p:sp>
      <p:sp>
        <p:nvSpPr>
          <p:cNvPr id="22" name="左大括号 21">
            <a:extLst>
              <a:ext uri="{FF2B5EF4-FFF2-40B4-BE49-F238E27FC236}">
                <a16:creationId xmlns="" xmlns:p14="http://schemas.microsoft.com/office/powerpoint/2010/main" xmlns:p15="http://schemas.microsoft.com/office/powerpoint/2012/main" xmlns:a16="http://schemas.microsoft.com/office/drawing/2014/main" id="{4EF6C0B6-216F-414D-971D-EEF0782C2EA0}"/>
              </a:ext>
            </a:extLst>
          </p:cNvPr>
          <p:cNvSpPr/>
          <p:nvPr>
            <p:custDataLst>
              <p:tags r:id="rId10"/>
            </p:custDataLst>
          </p:nvPr>
        </p:nvSpPr>
        <p:spPr>
          <a:xfrm flipH="1">
            <a:off x="9870875" y="1869748"/>
            <a:ext cx="252380" cy="2990850"/>
          </a:xfrm>
          <a:prstGeom prst="leftBrace">
            <a:avLst>
              <a:gd name="adj1" fmla="val 43858"/>
              <a:gd name="adj2" fmla="val 50000"/>
            </a:avLst>
          </a:prstGeom>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sz="2800">
              <a:solidFill>
                <a:prstClr val="black"/>
              </a:solidFill>
            </a:endParaRPr>
          </a:p>
        </p:txBody>
      </p:sp>
      <p:sp>
        <p:nvSpPr>
          <p:cNvPr id="24" name="圆角矩形 15">
            <a:extLst>
              <a:ext uri="{FF2B5EF4-FFF2-40B4-BE49-F238E27FC236}">
                <a16:creationId xmlns="" xmlns:p14="http://schemas.microsoft.com/office/powerpoint/2010/main" xmlns:p15="http://schemas.microsoft.com/office/powerpoint/2012/main" xmlns:a16="http://schemas.microsoft.com/office/drawing/2014/main" id="{6ED639CC-7473-446A-B44C-985293653AC1}"/>
              </a:ext>
            </a:extLst>
          </p:cNvPr>
          <p:cNvSpPr/>
          <p:nvPr>
            <p:custDataLst>
              <p:tags r:id="rId11"/>
            </p:custDataLst>
          </p:nvPr>
        </p:nvSpPr>
        <p:spPr>
          <a:xfrm>
            <a:off x="9487260" y="5667390"/>
            <a:ext cx="1490469" cy="468313"/>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400">
                <a:solidFill>
                  <a:prstClr val="white"/>
                </a:solidFill>
                <a:latin typeface="黑体" pitchFamily="49" charset="-122"/>
                <a:ea typeface="黑体" panose="02010609060101010101" pitchFamily="49" charset="-122"/>
              </a:rPr>
              <a:t>得出结论</a:t>
            </a:r>
          </a:p>
        </p:txBody>
      </p:sp>
      <p:sp>
        <p:nvSpPr>
          <p:cNvPr id="26" name="矩形 25">
            <a:extLst>
              <a:ext uri="{FF2B5EF4-FFF2-40B4-BE49-F238E27FC236}">
                <a16:creationId xmlns="" xmlns:p14="http://schemas.microsoft.com/office/powerpoint/2010/main" xmlns:p15="http://schemas.microsoft.com/office/powerpoint/2012/main" xmlns:a16="http://schemas.microsoft.com/office/drawing/2014/main" id="{D23C762B-60E9-4E50-B601-D659BE8D1CF2}"/>
              </a:ext>
            </a:extLst>
          </p:cNvPr>
          <p:cNvSpPr/>
          <p:nvPr>
            <p:custDataLst>
              <p:tags r:id="rId12"/>
            </p:custDataLst>
          </p:nvPr>
        </p:nvSpPr>
        <p:spPr>
          <a:xfrm>
            <a:off x="188097" y="2763703"/>
            <a:ext cx="2396813" cy="1815882"/>
          </a:xfrm>
          <a:prstGeom prst="rect">
            <a:avLst/>
          </a:prstGeom>
          <a:ln>
            <a:solidFill>
              <a:schemeClr val="accent1">
                <a:lumMod val="75000"/>
              </a:schemeClr>
            </a:solidFill>
          </a:ln>
        </p:spPr>
        <p:txBody>
          <a:bodyPr>
            <a:spAutoFit/>
          </a:bodyPr>
          <a:lstStyle/>
          <a:p>
            <a:pPr>
              <a:defRPr/>
            </a:pPr>
            <a:r>
              <a:rPr lang="zh-CN" altLang="en-US" sz="2800">
                <a:solidFill>
                  <a:prstClr val="black"/>
                </a:solidFill>
                <a:latin typeface="楷体" pitchFamily="49" charset="-122"/>
                <a:ea typeface="楷体" pitchFamily="49" charset="-122"/>
              </a:rPr>
              <a:t>党八股的第二条罪状“装腔作势，借以吓人”</a:t>
            </a:r>
          </a:p>
        </p:txBody>
      </p:sp>
      <p:sp>
        <p:nvSpPr>
          <p:cNvPr id="28" name="矩形 20">
            <a:extLst>
              <a:ext uri="{FF2B5EF4-FFF2-40B4-BE49-F238E27FC236}">
                <a16:creationId xmlns="" xmlns:p14="http://schemas.microsoft.com/office/powerpoint/2010/main" xmlns:p15="http://schemas.microsoft.com/office/powerpoint/2012/main" xmlns:a16="http://schemas.microsoft.com/office/drawing/2014/main" id="{115F6E2C-3A1E-48BC-8D23-009B13DAE128}"/>
              </a:ext>
            </a:extLst>
          </p:cNvPr>
          <p:cNvSpPr>
            <a:spLocks noChangeArrowheads="1"/>
          </p:cNvSpPr>
          <p:nvPr>
            <p:custDataLst>
              <p:tags r:id="rId13"/>
            </p:custDataLst>
          </p:nvPr>
        </p:nvSpPr>
        <p:spPr bwMode="auto">
          <a:xfrm>
            <a:off x="6071379" y="2487314"/>
            <a:ext cx="3416320" cy="95410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p>
            <a:r>
              <a:rPr lang="zh-CN" altLang="en-US" sz="2800">
                <a:solidFill>
                  <a:prstClr val="black"/>
                </a:solidFill>
                <a:latin typeface="楷体" pitchFamily="49" charset="-122"/>
                <a:ea typeface="楷体" pitchFamily="49" charset="-122"/>
              </a:rPr>
              <a:t>科学的东西不怕批，</a:t>
            </a:r>
            <a:endParaRPr lang="en-US" altLang="zh-CN" sz="2800">
              <a:solidFill>
                <a:prstClr val="black"/>
              </a:solidFill>
              <a:latin typeface="楷体" pitchFamily="49" charset="-122"/>
              <a:ea typeface="楷体" pitchFamily="49" charset="-122"/>
            </a:endParaRPr>
          </a:p>
          <a:p>
            <a:r>
              <a:rPr lang="zh-CN" altLang="en-US" sz="2800">
                <a:solidFill>
                  <a:prstClr val="black"/>
                </a:solidFill>
                <a:latin typeface="楷体" pitchFamily="49" charset="-122"/>
                <a:ea typeface="楷体" pitchFamily="49" charset="-122"/>
              </a:rPr>
              <a:t>而党八股却害怕驳。</a:t>
            </a:r>
          </a:p>
        </p:txBody>
      </p:sp>
      <p:sp>
        <p:nvSpPr>
          <p:cNvPr id="30" name="矩形 23">
            <a:extLst>
              <a:ext uri="{FF2B5EF4-FFF2-40B4-BE49-F238E27FC236}">
                <a16:creationId xmlns="" xmlns:p14="http://schemas.microsoft.com/office/powerpoint/2010/main" xmlns:p15="http://schemas.microsoft.com/office/powerpoint/2012/main" xmlns:a16="http://schemas.microsoft.com/office/drawing/2014/main" id="{CADB848F-1DF1-4946-90F5-C4172550B6FD}"/>
              </a:ext>
            </a:extLst>
          </p:cNvPr>
          <p:cNvSpPr>
            <a:spLocks noChangeArrowheads="1"/>
          </p:cNvSpPr>
          <p:nvPr>
            <p:custDataLst>
              <p:tags r:id="rId14"/>
            </p:custDataLst>
          </p:nvPr>
        </p:nvSpPr>
        <p:spPr bwMode="auto">
          <a:xfrm>
            <a:off x="5423782" y="3530600"/>
            <a:ext cx="4852610" cy="52322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p>
            <a:r>
              <a:rPr lang="en-US" altLang="zh-CN" sz="2800">
                <a:solidFill>
                  <a:prstClr val="black"/>
                </a:solidFill>
              </a:rPr>
              <a:t>《</a:t>
            </a:r>
            <a:r>
              <a:rPr lang="zh-CN" altLang="en-US" sz="2800">
                <a:solidFill>
                  <a:prstClr val="black"/>
                </a:solidFill>
              </a:rPr>
              <a:t>苏联共产党历史简要读本</a:t>
            </a:r>
            <a:r>
              <a:rPr lang="en-US" altLang="zh-CN" sz="2800">
                <a:solidFill>
                  <a:prstClr val="black"/>
                </a:solidFill>
              </a:rPr>
              <a:t>》</a:t>
            </a:r>
            <a:endParaRPr lang="zh-CN" altLang="en-US" sz="2800">
              <a:solidFill>
                <a:prstClr val="black"/>
              </a:solidFill>
            </a:endParaRPr>
          </a:p>
        </p:txBody>
      </p:sp>
      <p:sp>
        <p:nvSpPr>
          <p:cNvPr id="32" name="矩形 31">
            <a:extLst>
              <a:ext uri="{FF2B5EF4-FFF2-40B4-BE49-F238E27FC236}">
                <a16:creationId xmlns="" xmlns:p14="http://schemas.microsoft.com/office/powerpoint/2010/main" xmlns:p15="http://schemas.microsoft.com/office/powerpoint/2012/main" xmlns:a16="http://schemas.microsoft.com/office/drawing/2014/main" id="{2BCE08E1-897E-4529-9E93-65B52E12EF8A}"/>
              </a:ext>
            </a:extLst>
          </p:cNvPr>
          <p:cNvSpPr/>
          <p:nvPr>
            <p:custDataLst>
              <p:tags r:id="rId15"/>
            </p:custDataLst>
          </p:nvPr>
        </p:nvSpPr>
        <p:spPr>
          <a:xfrm>
            <a:off x="10089062" y="2666351"/>
            <a:ext cx="1993640" cy="1815882"/>
          </a:xfrm>
          <a:prstGeom prst="rect">
            <a:avLst/>
          </a:prstGeom>
          <a:solidFill>
            <a:srgbClr val="4472C4"/>
          </a:solidFill>
          <a:ln>
            <a:solidFill>
              <a:srgbClr val="4472C4"/>
            </a:solidFill>
          </a:ln>
        </p:spPr>
        <p:txBody>
          <a:bodyPr>
            <a:spAutoFit/>
          </a:bodyPr>
          <a:lstStyle/>
          <a:p>
            <a:pPr>
              <a:defRPr/>
            </a:pPr>
            <a:r>
              <a:rPr lang="zh-CN" altLang="en-US" sz="2800">
                <a:solidFill>
                  <a:prstClr val="white"/>
                </a:solidFill>
                <a:latin typeface="黑体" pitchFamily="49" charset="-122"/>
                <a:ea typeface="黑体" panose="02010609060101010101" pitchFamily="49" charset="-122"/>
              </a:rPr>
              <a:t>无产阶级的斗争要靠马克思列宁主义的真理</a:t>
            </a:r>
          </a:p>
        </p:txBody>
      </p:sp>
      <p:sp>
        <p:nvSpPr>
          <p:cNvPr id="34" name="矩形 22">
            <a:extLst>
              <a:ext uri="{FF2B5EF4-FFF2-40B4-BE49-F238E27FC236}">
                <a16:creationId xmlns="" xmlns:p14="http://schemas.microsoft.com/office/powerpoint/2010/main" xmlns:p15="http://schemas.microsoft.com/office/powerpoint/2012/main" xmlns:a16="http://schemas.microsoft.com/office/drawing/2014/main" id="{E47D64B0-9C50-4A11-8216-008635D2BE20}"/>
              </a:ext>
            </a:extLst>
          </p:cNvPr>
          <p:cNvSpPr>
            <a:spLocks noChangeArrowheads="1"/>
          </p:cNvSpPr>
          <p:nvPr>
            <p:custDataLst>
              <p:tags r:id="rId16"/>
            </p:custDataLst>
          </p:nvPr>
        </p:nvSpPr>
        <p:spPr bwMode="auto">
          <a:xfrm>
            <a:off x="5711070" y="1400011"/>
            <a:ext cx="1620957" cy="52322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p>
            <a:r>
              <a:rPr lang="zh-CN" altLang="en-US" sz="2800">
                <a:solidFill>
                  <a:prstClr val="black"/>
                </a:solidFill>
              </a:rPr>
              <a:t>鲁迅的话</a:t>
            </a:r>
          </a:p>
        </p:txBody>
      </p:sp>
      <p:sp>
        <p:nvSpPr>
          <p:cNvPr id="36" name="矩形 24">
            <a:extLst>
              <a:ext uri="{FF2B5EF4-FFF2-40B4-BE49-F238E27FC236}">
                <a16:creationId xmlns="" xmlns:p14="http://schemas.microsoft.com/office/powerpoint/2010/main" xmlns:p15="http://schemas.microsoft.com/office/powerpoint/2012/main" xmlns:a16="http://schemas.microsoft.com/office/drawing/2014/main" id="{D853146F-CFE5-4C19-B8A8-86A77671143F}"/>
              </a:ext>
            </a:extLst>
          </p:cNvPr>
          <p:cNvSpPr>
            <a:spLocks noChangeArrowheads="1"/>
          </p:cNvSpPr>
          <p:nvPr>
            <p:custDataLst>
              <p:tags r:id="rId17"/>
            </p:custDataLst>
          </p:nvPr>
        </p:nvSpPr>
        <p:spPr bwMode="auto">
          <a:xfrm>
            <a:off x="4866648" y="4149711"/>
            <a:ext cx="3771409" cy="95410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r>
              <a:rPr lang="zh-CN" altLang="en-US" sz="2800">
                <a:solidFill>
                  <a:prstClr val="black"/>
                </a:solidFill>
                <a:latin typeface="楷体" pitchFamily="49" charset="-122"/>
                <a:ea typeface="楷体" pitchFamily="49" charset="-122"/>
              </a:rPr>
              <a:t>剥削阶级流氓无产者惯用的手段</a:t>
            </a:r>
          </a:p>
        </p:txBody>
      </p:sp>
      <p:sp>
        <p:nvSpPr>
          <p:cNvPr id="38" name="右箭头 28">
            <a:extLst>
              <a:ext uri="{FF2B5EF4-FFF2-40B4-BE49-F238E27FC236}">
                <a16:creationId xmlns="" xmlns:p14="http://schemas.microsoft.com/office/powerpoint/2010/main" xmlns:p15="http://schemas.microsoft.com/office/powerpoint/2012/main" xmlns:a16="http://schemas.microsoft.com/office/drawing/2014/main" id="{F167116E-3AEE-41E3-8807-02FCC1237914}"/>
              </a:ext>
            </a:extLst>
          </p:cNvPr>
          <p:cNvSpPr/>
          <p:nvPr>
            <p:custDataLst>
              <p:tags r:id="rId18"/>
            </p:custDataLst>
          </p:nvPr>
        </p:nvSpPr>
        <p:spPr>
          <a:xfrm>
            <a:off x="6830124" y="5840428"/>
            <a:ext cx="2682525" cy="147637"/>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0" name="矩形 29">
            <a:extLst>
              <a:ext uri="{FF2B5EF4-FFF2-40B4-BE49-F238E27FC236}">
                <a16:creationId xmlns="" xmlns:p14="http://schemas.microsoft.com/office/powerpoint/2010/main" xmlns:p15="http://schemas.microsoft.com/office/powerpoint/2012/main" xmlns:a16="http://schemas.microsoft.com/office/drawing/2014/main" id="{48A8644F-1F04-4039-AB24-607AF317905A}"/>
              </a:ext>
            </a:extLst>
          </p:cNvPr>
          <p:cNvSpPr>
            <a:spLocks noChangeArrowheads="1"/>
          </p:cNvSpPr>
          <p:nvPr>
            <p:custDataLst>
              <p:tags r:id="rId19"/>
            </p:custDataLst>
          </p:nvPr>
        </p:nvSpPr>
        <p:spPr bwMode="auto">
          <a:xfrm>
            <a:off x="5322177" y="1843788"/>
            <a:ext cx="4165078" cy="52322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p>
            <a:r>
              <a:rPr lang="zh-CN" altLang="en-US" sz="2800">
                <a:solidFill>
                  <a:prstClr val="black"/>
                </a:solidFill>
                <a:latin typeface="楷体" pitchFamily="49" charset="-122"/>
                <a:ea typeface="楷体" pitchFamily="49" charset="-122"/>
              </a:rPr>
              <a:t>“辱骂和恐吓绝不是战斗”</a:t>
            </a:r>
            <a:endParaRPr lang="en-US" altLang="zh-CN" sz="2800">
              <a:solidFill>
                <a:prstClr val="black"/>
              </a:solidFill>
              <a:latin typeface="楷体" pitchFamily="49" charset="-122"/>
              <a:ea typeface="楷体" pitchFamily="49" charset="-122"/>
            </a:endParaRPr>
          </a:p>
        </p:txBody>
      </p:sp>
      <p:sp>
        <p:nvSpPr>
          <p:cNvPr id="42" name="圆角矩形 29">
            <a:extLst>
              <a:ext uri="{FF2B5EF4-FFF2-40B4-BE49-F238E27FC236}">
                <a16:creationId xmlns="" xmlns:p14="http://schemas.microsoft.com/office/powerpoint/2010/main" xmlns:p15="http://schemas.microsoft.com/office/powerpoint/2012/main" xmlns:a16="http://schemas.microsoft.com/office/drawing/2014/main" id="{75EBB5C8-FFC1-4FA9-8163-32FD15DE17FB}"/>
              </a:ext>
            </a:extLst>
          </p:cNvPr>
          <p:cNvSpPr/>
          <p:nvPr>
            <p:custDataLst>
              <p:tags r:id="rId20"/>
            </p:custDataLst>
          </p:nvPr>
        </p:nvSpPr>
        <p:spPr>
          <a:xfrm>
            <a:off x="2869940" y="3462036"/>
            <a:ext cx="1712293" cy="473075"/>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800">
                <a:solidFill>
                  <a:srgbClr val="4472C4">
                    <a:lumMod val="75000"/>
                  </a:srgbClr>
                </a:solidFill>
                <a:latin typeface="黑体" pitchFamily="49" charset="-122"/>
                <a:ea typeface="黑体" panose="02010609060101010101" pitchFamily="49" charset="-122"/>
              </a:rPr>
              <a:t>错误手段</a:t>
            </a:r>
          </a:p>
        </p:txBody>
      </p:sp>
      <p:sp>
        <p:nvSpPr>
          <p:cNvPr id="44" name="左大括号 43">
            <a:extLst>
              <a:ext uri="{FF2B5EF4-FFF2-40B4-BE49-F238E27FC236}">
                <a16:creationId xmlns="" xmlns:p14="http://schemas.microsoft.com/office/powerpoint/2010/main" xmlns:p15="http://schemas.microsoft.com/office/powerpoint/2012/main" xmlns:a16="http://schemas.microsoft.com/office/drawing/2014/main" id="{6A11D2D9-EFBD-4913-BA6D-8437462CC708}"/>
              </a:ext>
            </a:extLst>
          </p:cNvPr>
          <p:cNvSpPr/>
          <p:nvPr>
            <p:custDataLst>
              <p:tags r:id="rId21"/>
            </p:custDataLst>
          </p:nvPr>
        </p:nvSpPr>
        <p:spPr>
          <a:xfrm>
            <a:off x="2654017" y="2343150"/>
            <a:ext cx="177777" cy="2295525"/>
          </a:xfrm>
          <a:prstGeom prst="leftBrace">
            <a:avLst>
              <a:gd name="adj1" fmla="val 43858"/>
              <a:gd name="adj2" fmla="val 50000"/>
            </a:avLst>
          </a:prstGeom>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a:solidFill>
                <a:prstClr val="black"/>
              </a:solidFill>
            </a:endParaRPr>
          </a:p>
        </p:txBody>
      </p:sp>
    </p:spTree>
    <p:extLst>
      <p:ext uri="{BB962C8B-B14F-4D97-AF65-F5344CB8AC3E}">
        <p14:creationId xmlns="" xmlns:p14="http://schemas.microsoft.com/office/powerpoint/2010/main" val="301104764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fill="hold"/>
                                        <p:tgtEl>
                                          <p:spTgt spid="26"/>
                                        </p:tgtEl>
                                        <p:attrNameLst>
                                          <p:attrName>ppt_x</p:attrName>
                                        </p:attrNameLst>
                                      </p:cBhvr>
                                      <p:tavLst>
                                        <p:tav tm="0">
                                          <p:val>
                                            <p:strVal val="#ppt_x"/>
                                          </p:val>
                                        </p:tav>
                                        <p:tav tm="100000">
                                          <p:val>
                                            <p:strVal val="#ppt_x"/>
                                          </p:val>
                                        </p:tav>
                                      </p:tavLst>
                                    </p:anim>
                                    <p:anim calcmode="lin" valueType="num">
                                      <p:cBhvr additive="base">
                                        <p:cTn id="8"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12"/>
                                        </p:tgtEl>
                                        <p:attrNameLst>
                                          <p:attrName>style.visibility</p:attrName>
                                        </p:attrNameLst>
                                      </p:cBhvr>
                                      <p:to>
                                        <p:strVal val="visible"/>
                                      </p:to>
                                    </p:set>
                                    <p:anim calcmode="lin" valueType="num">
                                      <p:cBhvr additive="base">
                                        <p:cTn id="14" dur="500" fill="hold"/>
                                        <p:tgtEl>
                                          <p:spTgt spid="12"/>
                                        </p:tgtEl>
                                        <p:attrNameLst>
                                          <p:attrName>ppt_x</p:attrName>
                                        </p:attrNameLst>
                                      </p:cBhvr>
                                      <p:tavLst>
                                        <p:tav tm="0">
                                          <p:val>
                                            <p:strVal val="#ppt_x"/>
                                          </p:val>
                                        </p:tav>
                                        <p:tav tm="100000">
                                          <p:val>
                                            <p:strVal val="#ppt_x"/>
                                          </p:val>
                                        </p:tav>
                                      </p:tavLst>
                                    </p:anim>
                                    <p:anim calcmode="lin" valueType="num">
                                      <p:cBhvr additive="base">
                                        <p:cTn id="15" dur="500" fill="hold"/>
                                        <p:tgtEl>
                                          <p:spTgt spid="12"/>
                                        </p:tgtEl>
                                        <p:attrNameLst>
                                          <p:attrName>ppt_y</p:attrName>
                                        </p:attrNameLst>
                                      </p:cBhvr>
                                      <p:tavLst>
                                        <p:tav tm="0">
                                          <p:val>
                                            <p:strVal val="1+#ppt_h/2"/>
                                          </p:val>
                                        </p:tav>
                                        <p:tav tm="100000">
                                          <p:val>
                                            <p:strVal val="#ppt_y"/>
                                          </p:val>
                                        </p:tav>
                                      </p:tavLst>
                                    </p:anim>
                                  </p:childTnLst>
                                </p:cTn>
                              </p:par>
                              <p:par>
                                <p:cTn id="16" presetID="2" presetClass="entr" presetSubtype="4" fill="hold" grpId="0" nodeType="withEffect">
                                  <p:stCondLst>
                                    <p:cond delay="0"/>
                                  </p:stCondLst>
                                  <p:childTnLst>
                                    <p:set>
                                      <p:cBhvr>
                                        <p:cTn id="17" dur="1" fill="hold">
                                          <p:stCondLst>
                                            <p:cond delay="0"/>
                                          </p:stCondLst>
                                        </p:cTn>
                                        <p:tgtEl>
                                          <p:spTgt spid="44"/>
                                        </p:tgtEl>
                                        <p:attrNameLst>
                                          <p:attrName>style.visibility</p:attrName>
                                        </p:attrNameLst>
                                      </p:cBhvr>
                                      <p:to>
                                        <p:strVal val="visible"/>
                                      </p:to>
                                    </p:set>
                                    <p:anim calcmode="lin" valueType="num">
                                      <p:cBhvr additive="base">
                                        <p:cTn id="18" dur="500" fill="hold"/>
                                        <p:tgtEl>
                                          <p:spTgt spid="44"/>
                                        </p:tgtEl>
                                        <p:attrNameLst>
                                          <p:attrName>ppt_x</p:attrName>
                                        </p:attrNameLst>
                                      </p:cBhvr>
                                      <p:tavLst>
                                        <p:tav tm="0">
                                          <p:val>
                                            <p:strVal val="#ppt_x"/>
                                          </p:val>
                                        </p:tav>
                                        <p:tav tm="100000">
                                          <p:val>
                                            <p:strVal val="#ppt_x"/>
                                          </p:val>
                                        </p:tav>
                                      </p:tavLst>
                                    </p:anim>
                                    <p:anim calcmode="lin" valueType="num">
                                      <p:cBhvr additive="base">
                                        <p:cTn id="19" dur="500" fill="hold"/>
                                        <p:tgtEl>
                                          <p:spTgt spid="44"/>
                                        </p:tgtEl>
                                        <p:attrNameLst>
                                          <p:attrName>ppt_y</p:attrName>
                                        </p:attrNameLst>
                                      </p:cBhvr>
                                      <p:tavLst>
                                        <p:tav tm="0">
                                          <p:val>
                                            <p:strVal val="1+#ppt_h/2"/>
                                          </p:val>
                                        </p:tav>
                                        <p:tav tm="100000">
                                          <p:val>
                                            <p:strVal val="#ppt_y"/>
                                          </p:val>
                                        </p:tav>
                                      </p:tavLst>
                                    </p:anim>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8"/>
                                        </p:tgtEl>
                                        <p:attrNameLst>
                                          <p:attrName>style.visibility</p:attrName>
                                        </p:attrNameLst>
                                      </p:cBhvr>
                                      <p:to>
                                        <p:strVal val="visible"/>
                                      </p:to>
                                    </p:set>
                                    <p:anim calcmode="lin" valueType="num">
                                      <p:cBhvr additive="base">
                                        <p:cTn id="25" dur="500" fill="hold"/>
                                        <p:tgtEl>
                                          <p:spTgt spid="18"/>
                                        </p:tgtEl>
                                        <p:attrNameLst>
                                          <p:attrName>ppt_x</p:attrName>
                                        </p:attrNameLst>
                                      </p:cBhvr>
                                      <p:tavLst>
                                        <p:tav tm="0">
                                          <p:val>
                                            <p:strVal val="#ppt_x"/>
                                          </p:val>
                                        </p:tav>
                                        <p:tav tm="100000">
                                          <p:val>
                                            <p:strVal val="#ppt_x"/>
                                          </p:val>
                                        </p:tav>
                                      </p:tavLst>
                                    </p:anim>
                                    <p:anim calcmode="lin" valueType="num">
                                      <p:cBhvr additive="base">
                                        <p:cTn id="26"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indefinite"/>
                            </p:stCondLst>
                          </p:cTn>
                        </p:par>
                        <p:par>
                          <p:cTn id="29" fill="hold" nodeType="afterGroup">
                            <p:stCondLst>
                              <p:cond delay="0"/>
                            </p:stCondLst>
                            <p:childTnLst>
                              <p:par>
                                <p:cTn id="30" presetID="2" presetClass="entr" presetSubtype="4" fill="hold" grpId="0" nodeType="clickEffect">
                                  <p:stCondLst>
                                    <p:cond delay="0"/>
                                  </p:stCondLst>
                                  <p:childTnLst>
                                    <p:set>
                                      <p:cBhvr>
                                        <p:cTn id="31" dur="1" fill="hold">
                                          <p:stCondLst>
                                            <p:cond delay="0"/>
                                          </p:stCondLst>
                                        </p:cTn>
                                        <p:tgtEl>
                                          <p:spTgt spid="40"/>
                                        </p:tgtEl>
                                        <p:attrNameLst>
                                          <p:attrName>style.visibility</p:attrName>
                                        </p:attrNameLst>
                                      </p:cBhvr>
                                      <p:to>
                                        <p:strVal val="visible"/>
                                      </p:to>
                                    </p:set>
                                    <p:anim calcmode="lin" valueType="num">
                                      <p:cBhvr additive="base">
                                        <p:cTn id="32" dur="500" fill="hold"/>
                                        <p:tgtEl>
                                          <p:spTgt spid="40"/>
                                        </p:tgtEl>
                                        <p:attrNameLst>
                                          <p:attrName>ppt_x</p:attrName>
                                        </p:attrNameLst>
                                      </p:cBhvr>
                                      <p:tavLst>
                                        <p:tav tm="0">
                                          <p:val>
                                            <p:strVal val="#ppt_x"/>
                                          </p:val>
                                        </p:tav>
                                        <p:tav tm="100000">
                                          <p:val>
                                            <p:strVal val="#ppt_x"/>
                                          </p:val>
                                        </p:tav>
                                      </p:tavLst>
                                    </p:anim>
                                    <p:anim calcmode="lin" valueType="num">
                                      <p:cBhvr additive="base">
                                        <p:cTn id="33" dur="500" fill="hold"/>
                                        <p:tgtEl>
                                          <p:spTgt spid="40"/>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0"/>
                                  </p:stCondLst>
                                  <p:childTnLst>
                                    <p:set>
                                      <p:cBhvr>
                                        <p:cTn id="35" dur="1" fill="hold">
                                          <p:stCondLst>
                                            <p:cond delay="0"/>
                                          </p:stCondLst>
                                        </p:cTn>
                                        <p:tgtEl>
                                          <p:spTgt spid="34"/>
                                        </p:tgtEl>
                                        <p:attrNameLst>
                                          <p:attrName>style.visibility</p:attrName>
                                        </p:attrNameLst>
                                      </p:cBhvr>
                                      <p:to>
                                        <p:strVal val="visible"/>
                                      </p:to>
                                    </p:set>
                                    <p:anim calcmode="lin" valueType="num">
                                      <p:cBhvr additive="base">
                                        <p:cTn id="36" dur="500" fill="hold"/>
                                        <p:tgtEl>
                                          <p:spTgt spid="34"/>
                                        </p:tgtEl>
                                        <p:attrNameLst>
                                          <p:attrName>ppt_x</p:attrName>
                                        </p:attrNameLst>
                                      </p:cBhvr>
                                      <p:tavLst>
                                        <p:tav tm="0">
                                          <p:val>
                                            <p:strVal val="#ppt_x"/>
                                          </p:val>
                                        </p:tav>
                                        <p:tav tm="100000">
                                          <p:val>
                                            <p:strVal val="#ppt_x"/>
                                          </p:val>
                                        </p:tav>
                                      </p:tavLst>
                                    </p:anim>
                                    <p:anim calcmode="lin" valueType="num">
                                      <p:cBhvr additive="base">
                                        <p:cTn id="37" dur="500" fill="hold"/>
                                        <p:tgtEl>
                                          <p:spTgt spid="34"/>
                                        </p:tgtEl>
                                        <p:attrNameLst>
                                          <p:attrName>ppt_y</p:attrName>
                                        </p:attrNameLst>
                                      </p:cBhvr>
                                      <p:tavLst>
                                        <p:tav tm="0">
                                          <p:val>
                                            <p:strVal val="1+#ppt_h/2"/>
                                          </p:val>
                                        </p:tav>
                                        <p:tav tm="100000">
                                          <p:val>
                                            <p:strVal val="#ppt_y"/>
                                          </p:val>
                                        </p:tav>
                                      </p:tavLst>
                                    </p:anim>
                                  </p:childTnLst>
                                </p:cTn>
                              </p:par>
                            </p:childTnLst>
                          </p:cTn>
                        </p:par>
                      </p:childTnLst>
                    </p:cTn>
                  </p:par>
                  <p:par>
                    <p:cTn id="38" fill="hold" nodeType="clickPar">
                      <p:stCondLst>
                        <p:cond delay="indefinite"/>
                      </p:stCondLst>
                      <p:childTnLst>
                        <p:par>
                          <p:cTn id="39" fill="hold" nodeType="withGroup">
                            <p:stCondLst>
                              <p:cond delay="indefinite"/>
                            </p:stCondLst>
                          </p:cTn>
                        </p:par>
                        <p:par>
                          <p:cTn id="40" fill="hold" nodeType="after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6"/>
                                        </p:tgtEl>
                                        <p:attrNameLst>
                                          <p:attrName>style.visibility</p:attrName>
                                        </p:attrNameLst>
                                      </p:cBhvr>
                                      <p:to>
                                        <p:strVal val="visible"/>
                                      </p:to>
                                    </p:set>
                                    <p:anim calcmode="lin" valueType="num">
                                      <p:cBhvr additive="base">
                                        <p:cTn id="43" dur="500" fill="hold"/>
                                        <p:tgtEl>
                                          <p:spTgt spid="16"/>
                                        </p:tgtEl>
                                        <p:attrNameLst>
                                          <p:attrName>ppt_x</p:attrName>
                                        </p:attrNameLst>
                                      </p:cBhvr>
                                      <p:tavLst>
                                        <p:tav tm="0">
                                          <p:val>
                                            <p:strVal val="#ppt_x"/>
                                          </p:val>
                                        </p:tav>
                                        <p:tav tm="100000">
                                          <p:val>
                                            <p:strVal val="#ppt_x"/>
                                          </p:val>
                                        </p:tav>
                                      </p:tavLst>
                                    </p:anim>
                                    <p:anim calcmode="lin" valueType="num">
                                      <p:cBhvr additive="base">
                                        <p:cTn id="44"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withGroup">
                            <p:stCondLst>
                              <p:cond delay="indefinite"/>
                            </p:stCondLst>
                          </p:cTn>
                        </p:par>
                        <p:par>
                          <p:cTn id="47" fill="hold" nodeType="afterGroup">
                            <p:stCondLst>
                              <p:cond delay="0"/>
                            </p:stCondLst>
                            <p:childTnLst>
                              <p:par>
                                <p:cTn id="48" presetID="2" presetClass="entr" presetSubtype="4" fill="hold" grpId="0" nodeType="clickEffect">
                                  <p:stCondLst>
                                    <p:cond delay="0"/>
                                  </p:stCondLst>
                                  <p:childTnLst>
                                    <p:set>
                                      <p:cBhvr>
                                        <p:cTn id="49" dur="1" fill="hold">
                                          <p:stCondLst>
                                            <p:cond delay="0"/>
                                          </p:stCondLst>
                                        </p:cTn>
                                        <p:tgtEl>
                                          <p:spTgt spid="28"/>
                                        </p:tgtEl>
                                        <p:attrNameLst>
                                          <p:attrName>style.visibility</p:attrName>
                                        </p:attrNameLst>
                                      </p:cBhvr>
                                      <p:to>
                                        <p:strVal val="visible"/>
                                      </p:to>
                                    </p:set>
                                    <p:anim calcmode="lin" valueType="num">
                                      <p:cBhvr additive="base">
                                        <p:cTn id="50" dur="500" fill="hold"/>
                                        <p:tgtEl>
                                          <p:spTgt spid="28"/>
                                        </p:tgtEl>
                                        <p:attrNameLst>
                                          <p:attrName>ppt_x</p:attrName>
                                        </p:attrNameLst>
                                      </p:cBhvr>
                                      <p:tavLst>
                                        <p:tav tm="0">
                                          <p:val>
                                            <p:strVal val="#ppt_x"/>
                                          </p:val>
                                        </p:tav>
                                        <p:tav tm="100000">
                                          <p:val>
                                            <p:strVal val="#ppt_x"/>
                                          </p:val>
                                        </p:tav>
                                      </p:tavLst>
                                    </p:anim>
                                    <p:anim calcmode="lin" valueType="num">
                                      <p:cBhvr additive="base">
                                        <p:cTn id="51"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par>
                    <p:cTn id="52" fill="hold" nodeType="clickPar">
                      <p:stCondLst>
                        <p:cond delay="indefinite"/>
                      </p:stCondLst>
                      <p:childTnLst>
                        <p:par>
                          <p:cTn id="53" fill="hold" nodeType="withGroup">
                            <p:stCondLst>
                              <p:cond delay="indefinite"/>
                            </p:stCondLst>
                          </p:cTn>
                        </p:par>
                        <p:par>
                          <p:cTn id="54" fill="hold" nodeType="afterGroup">
                            <p:stCondLst>
                              <p:cond delay="0"/>
                            </p:stCondLst>
                            <p:childTnLst>
                              <p:par>
                                <p:cTn id="55" presetID="2" presetClass="entr" presetSubtype="4" fill="hold" grpId="0" nodeType="clickEffect">
                                  <p:stCondLst>
                                    <p:cond delay="0"/>
                                  </p:stCondLst>
                                  <p:childTnLst>
                                    <p:set>
                                      <p:cBhvr>
                                        <p:cTn id="56" dur="1" fill="hold">
                                          <p:stCondLst>
                                            <p:cond delay="0"/>
                                          </p:stCondLst>
                                        </p:cTn>
                                        <p:tgtEl>
                                          <p:spTgt spid="42"/>
                                        </p:tgtEl>
                                        <p:attrNameLst>
                                          <p:attrName>style.visibility</p:attrName>
                                        </p:attrNameLst>
                                      </p:cBhvr>
                                      <p:to>
                                        <p:strVal val="visible"/>
                                      </p:to>
                                    </p:set>
                                    <p:anim calcmode="lin" valueType="num">
                                      <p:cBhvr additive="base">
                                        <p:cTn id="57" dur="500" fill="hold"/>
                                        <p:tgtEl>
                                          <p:spTgt spid="42"/>
                                        </p:tgtEl>
                                        <p:attrNameLst>
                                          <p:attrName>ppt_x</p:attrName>
                                        </p:attrNameLst>
                                      </p:cBhvr>
                                      <p:tavLst>
                                        <p:tav tm="0">
                                          <p:val>
                                            <p:strVal val="#ppt_x"/>
                                          </p:val>
                                        </p:tav>
                                        <p:tav tm="100000">
                                          <p:val>
                                            <p:strVal val="#ppt_x"/>
                                          </p:val>
                                        </p:tav>
                                      </p:tavLst>
                                    </p:anim>
                                    <p:anim calcmode="lin" valueType="num">
                                      <p:cBhvr additive="base">
                                        <p:cTn id="58" dur="500" fill="hold"/>
                                        <p:tgtEl>
                                          <p:spTgt spid="42"/>
                                        </p:tgtEl>
                                        <p:attrNameLst>
                                          <p:attrName>ppt_y</p:attrName>
                                        </p:attrNameLst>
                                      </p:cBhvr>
                                      <p:tavLst>
                                        <p:tav tm="0">
                                          <p:val>
                                            <p:strVal val="1+#ppt_h/2"/>
                                          </p:val>
                                        </p:tav>
                                        <p:tav tm="100000">
                                          <p:val>
                                            <p:strVal val="#ppt_y"/>
                                          </p:val>
                                        </p:tav>
                                      </p:tavLst>
                                    </p:anim>
                                  </p:childTnLst>
                                </p:cTn>
                              </p:par>
                            </p:childTnLst>
                          </p:cTn>
                        </p:par>
                      </p:childTnLst>
                    </p:cTn>
                  </p:par>
                  <p:par>
                    <p:cTn id="59" fill="hold" nodeType="clickPar">
                      <p:stCondLst>
                        <p:cond delay="indefinite"/>
                      </p:stCondLst>
                      <p:childTnLst>
                        <p:par>
                          <p:cTn id="60" fill="hold" nodeType="withGroup">
                            <p:stCondLst>
                              <p:cond delay="indefinite"/>
                            </p:stCondLst>
                          </p:cTn>
                        </p:par>
                        <p:par>
                          <p:cTn id="61" fill="hold" nodeType="afterGroup">
                            <p:stCondLst>
                              <p:cond delay="0"/>
                            </p:stCondLst>
                            <p:childTnLst>
                              <p:par>
                                <p:cTn id="62" presetID="2" presetClass="entr" presetSubtype="4" fill="hold" grpId="0" nodeType="clickEffect">
                                  <p:stCondLst>
                                    <p:cond delay="0"/>
                                  </p:stCondLst>
                                  <p:childTnLst>
                                    <p:set>
                                      <p:cBhvr>
                                        <p:cTn id="63" dur="1" fill="hold">
                                          <p:stCondLst>
                                            <p:cond delay="0"/>
                                          </p:stCondLst>
                                        </p:cTn>
                                        <p:tgtEl>
                                          <p:spTgt spid="20"/>
                                        </p:tgtEl>
                                        <p:attrNameLst>
                                          <p:attrName>style.visibility</p:attrName>
                                        </p:attrNameLst>
                                      </p:cBhvr>
                                      <p:to>
                                        <p:strVal val="visible"/>
                                      </p:to>
                                    </p:set>
                                    <p:anim calcmode="lin" valueType="num">
                                      <p:cBhvr additive="base">
                                        <p:cTn id="64" dur="500" fill="hold"/>
                                        <p:tgtEl>
                                          <p:spTgt spid="20"/>
                                        </p:tgtEl>
                                        <p:attrNameLst>
                                          <p:attrName>ppt_x</p:attrName>
                                        </p:attrNameLst>
                                      </p:cBhvr>
                                      <p:tavLst>
                                        <p:tav tm="0">
                                          <p:val>
                                            <p:strVal val="#ppt_x"/>
                                          </p:val>
                                        </p:tav>
                                        <p:tav tm="100000">
                                          <p:val>
                                            <p:strVal val="#ppt_x"/>
                                          </p:val>
                                        </p:tav>
                                      </p:tavLst>
                                    </p:anim>
                                    <p:anim calcmode="lin" valueType="num">
                                      <p:cBhvr additive="base">
                                        <p:cTn id="65"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66" fill="hold" nodeType="clickPar">
                      <p:stCondLst>
                        <p:cond delay="indefinite"/>
                      </p:stCondLst>
                      <p:childTnLst>
                        <p:par>
                          <p:cTn id="67" fill="hold" nodeType="withGroup">
                            <p:stCondLst>
                              <p:cond delay="indefinite"/>
                            </p:stCondLst>
                          </p:cTn>
                        </p:par>
                        <p:par>
                          <p:cTn id="68" fill="hold" nodeType="afterGroup">
                            <p:stCondLst>
                              <p:cond delay="0"/>
                            </p:stCondLst>
                            <p:childTnLst>
                              <p:par>
                                <p:cTn id="69" presetID="2" presetClass="entr" presetSubtype="4" fill="hold" grpId="0" nodeType="clickEffect">
                                  <p:stCondLst>
                                    <p:cond delay="0"/>
                                  </p:stCondLst>
                                  <p:childTnLst>
                                    <p:set>
                                      <p:cBhvr>
                                        <p:cTn id="70" dur="1" fill="hold">
                                          <p:stCondLst>
                                            <p:cond delay="0"/>
                                          </p:stCondLst>
                                        </p:cTn>
                                        <p:tgtEl>
                                          <p:spTgt spid="30"/>
                                        </p:tgtEl>
                                        <p:attrNameLst>
                                          <p:attrName>style.visibility</p:attrName>
                                        </p:attrNameLst>
                                      </p:cBhvr>
                                      <p:to>
                                        <p:strVal val="visible"/>
                                      </p:to>
                                    </p:set>
                                    <p:anim calcmode="lin" valueType="num">
                                      <p:cBhvr additive="base">
                                        <p:cTn id="71" dur="500" fill="hold"/>
                                        <p:tgtEl>
                                          <p:spTgt spid="30"/>
                                        </p:tgtEl>
                                        <p:attrNameLst>
                                          <p:attrName>ppt_x</p:attrName>
                                        </p:attrNameLst>
                                      </p:cBhvr>
                                      <p:tavLst>
                                        <p:tav tm="0">
                                          <p:val>
                                            <p:strVal val="#ppt_x"/>
                                          </p:val>
                                        </p:tav>
                                        <p:tav tm="100000">
                                          <p:val>
                                            <p:strVal val="#ppt_x"/>
                                          </p:val>
                                        </p:tav>
                                      </p:tavLst>
                                    </p:anim>
                                    <p:anim calcmode="lin" valueType="num">
                                      <p:cBhvr additive="base">
                                        <p:cTn id="72"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par>
                    <p:cTn id="73" fill="hold" nodeType="clickPar">
                      <p:stCondLst>
                        <p:cond delay="indefinite"/>
                      </p:stCondLst>
                      <p:childTnLst>
                        <p:par>
                          <p:cTn id="74" fill="hold" nodeType="withGroup">
                            <p:stCondLst>
                              <p:cond delay="indefinite"/>
                            </p:stCondLst>
                          </p:cTn>
                        </p:par>
                        <p:par>
                          <p:cTn id="75" fill="hold" nodeType="afterGroup">
                            <p:stCondLst>
                              <p:cond delay="0"/>
                            </p:stCondLst>
                            <p:childTnLst>
                              <p:par>
                                <p:cTn id="76" presetID="2" presetClass="entr" presetSubtype="4" fill="hold" grpId="0" nodeType="clickEffect">
                                  <p:stCondLst>
                                    <p:cond delay="0"/>
                                  </p:stCondLst>
                                  <p:childTnLst>
                                    <p:set>
                                      <p:cBhvr>
                                        <p:cTn id="77" dur="1" fill="hold">
                                          <p:stCondLst>
                                            <p:cond delay="0"/>
                                          </p:stCondLst>
                                        </p:cTn>
                                        <p:tgtEl>
                                          <p:spTgt spid="14"/>
                                        </p:tgtEl>
                                        <p:attrNameLst>
                                          <p:attrName>style.visibility</p:attrName>
                                        </p:attrNameLst>
                                      </p:cBhvr>
                                      <p:to>
                                        <p:strVal val="visible"/>
                                      </p:to>
                                    </p:set>
                                    <p:anim calcmode="lin" valueType="num">
                                      <p:cBhvr additive="base">
                                        <p:cTn id="78" dur="500" fill="hold"/>
                                        <p:tgtEl>
                                          <p:spTgt spid="14"/>
                                        </p:tgtEl>
                                        <p:attrNameLst>
                                          <p:attrName>ppt_x</p:attrName>
                                        </p:attrNameLst>
                                      </p:cBhvr>
                                      <p:tavLst>
                                        <p:tav tm="0">
                                          <p:val>
                                            <p:strVal val="#ppt_x"/>
                                          </p:val>
                                        </p:tav>
                                        <p:tav tm="100000">
                                          <p:val>
                                            <p:strVal val="#ppt_x"/>
                                          </p:val>
                                        </p:tav>
                                      </p:tavLst>
                                    </p:anim>
                                    <p:anim calcmode="lin" valueType="num">
                                      <p:cBhvr additive="base">
                                        <p:cTn id="79"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80" fill="hold" nodeType="clickPar">
                      <p:stCondLst>
                        <p:cond delay="indefinite"/>
                      </p:stCondLst>
                      <p:childTnLst>
                        <p:par>
                          <p:cTn id="81" fill="hold" nodeType="withGroup">
                            <p:stCondLst>
                              <p:cond delay="indefinite"/>
                            </p:stCondLst>
                          </p:cTn>
                        </p:par>
                        <p:par>
                          <p:cTn id="82" fill="hold" nodeType="afterGroup">
                            <p:stCondLst>
                              <p:cond delay="0"/>
                            </p:stCondLst>
                            <p:childTnLst>
                              <p:par>
                                <p:cTn id="83" presetID="2" presetClass="entr" presetSubtype="4" fill="hold" grpId="0" nodeType="clickEffect">
                                  <p:stCondLst>
                                    <p:cond delay="0"/>
                                  </p:stCondLst>
                                  <p:childTnLst>
                                    <p:set>
                                      <p:cBhvr>
                                        <p:cTn id="84" dur="1" fill="hold">
                                          <p:stCondLst>
                                            <p:cond delay="0"/>
                                          </p:stCondLst>
                                        </p:cTn>
                                        <p:tgtEl>
                                          <p:spTgt spid="36"/>
                                        </p:tgtEl>
                                        <p:attrNameLst>
                                          <p:attrName>style.visibility</p:attrName>
                                        </p:attrNameLst>
                                      </p:cBhvr>
                                      <p:to>
                                        <p:strVal val="visible"/>
                                      </p:to>
                                    </p:set>
                                    <p:anim calcmode="lin" valueType="num">
                                      <p:cBhvr additive="base">
                                        <p:cTn id="85" dur="500" fill="hold"/>
                                        <p:tgtEl>
                                          <p:spTgt spid="36"/>
                                        </p:tgtEl>
                                        <p:attrNameLst>
                                          <p:attrName>ppt_x</p:attrName>
                                        </p:attrNameLst>
                                      </p:cBhvr>
                                      <p:tavLst>
                                        <p:tav tm="0">
                                          <p:val>
                                            <p:strVal val="#ppt_x"/>
                                          </p:val>
                                        </p:tav>
                                        <p:tav tm="100000">
                                          <p:val>
                                            <p:strVal val="#ppt_x"/>
                                          </p:val>
                                        </p:tav>
                                      </p:tavLst>
                                    </p:anim>
                                    <p:anim calcmode="lin" valueType="num">
                                      <p:cBhvr additive="base">
                                        <p:cTn id="86" dur="500" fill="hold"/>
                                        <p:tgtEl>
                                          <p:spTgt spid="36"/>
                                        </p:tgtEl>
                                        <p:attrNameLst>
                                          <p:attrName>ppt_y</p:attrName>
                                        </p:attrNameLst>
                                      </p:cBhvr>
                                      <p:tavLst>
                                        <p:tav tm="0">
                                          <p:val>
                                            <p:strVal val="1+#ppt_h/2"/>
                                          </p:val>
                                        </p:tav>
                                        <p:tav tm="100000">
                                          <p:val>
                                            <p:strVal val="#ppt_y"/>
                                          </p:val>
                                        </p:tav>
                                      </p:tavLst>
                                    </p:anim>
                                  </p:childTnLst>
                                </p:cTn>
                              </p:par>
                            </p:childTnLst>
                          </p:cTn>
                        </p:par>
                      </p:childTnLst>
                    </p:cTn>
                  </p:par>
                  <p:par>
                    <p:cTn id="87" fill="hold" nodeType="clickPar">
                      <p:stCondLst>
                        <p:cond delay="indefinite"/>
                      </p:stCondLst>
                      <p:childTnLst>
                        <p:par>
                          <p:cTn id="88" fill="hold" nodeType="withGroup">
                            <p:stCondLst>
                              <p:cond delay="indefinite"/>
                            </p:stCondLst>
                          </p:cTn>
                        </p:par>
                        <p:par>
                          <p:cTn id="89" fill="hold" nodeType="afterGroup">
                            <p:stCondLst>
                              <p:cond delay="0"/>
                            </p:stCondLst>
                            <p:childTnLst>
                              <p:par>
                                <p:cTn id="90" presetID="2" presetClass="entr" presetSubtype="4" fill="hold" grpId="0" nodeType="clickEffect">
                                  <p:stCondLst>
                                    <p:cond delay="0"/>
                                  </p:stCondLst>
                                  <p:childTnLst>
                                    <p:set>
                                      <p:cBhvr>
                                        <p:cTn id="91" dur="1" fill="hold">
                                          <p:stCondLst>
                                            <p:cond delay="0"/>
                                          </p:stCondLst>
                                        </p:cTn>
                                        <p:tgtEl>
                                          <p:spTgt spid="22"/>
                                        </p:tgtEl>
                                        <p:attrNameLst>
                                          <p:attrName>style.visibility</p:attrName>
                                        </p:attrNameLst>
                                      </p:cBhvr>
                                      <p:to>
                                        <p:strVal val="visible"/>
                                      </p:to>
                                    </p:set>
                                    <p:anim calcmode="lin" valueType="num">
                                      <p:cBhvr additive="base">
                                        <p:cTn id="92" dur="500" fill="hold"/>
                                        <p:tgtEl>
                                          <p:spTgt spid="22"/>
                                        </p:tgtEl>
                                        <p:attrNameLst>
                                          <p:attrName>ppt_x</p:attrName>
                                        </p:attrNameLst>
                                      </p:cBhvr>
                                      <p:tavLst>
                                        <p:tav tm="0">
                                          <p:val>
                                            <p:strVal val="#ppt_x"/>
                                          </p:val>
                                        </p:tav>
                                        <p:tav tm="100000">
                                          <p:val>
                                            <p:strVal val="#ppt_x"/>
                                          </p:val>
                                        </p:tav>
                                      </p:tavLst>
                                    </p:anim>
                                    <p:anim calcmode="lin" valueType="num">
                                      <p:cBhvr additive="base">
                                        <p:cTn id="93"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94" fill="hold" nodeType="clickPar">
                      <p:stCondLst>
                        <p:cond delay="indefinite"/>
                      </p:stCondLst>
                      <p:childTnLst>
                        <p:par>
                          <p:cTn id="95" fill="hold" nodeType="withGroup">
                            <p:stCondLst>
                              <p:cond delay="indefinite"/>
                            </p:stCondLst>
                          </p:cTn>
                        </p:par>
                        <p:par>
                          <p:cTn id="96" fill="hold" nodeType="afterGroup">
                            <p:stCondLst>
                              <p:cond delay="0"/>
                            </p:stCondLst>
                            <p:childTnLst>
                              <p:par>
                                <p:cTn id="97" presetID="2" presetClass="entr" presetSubtype="4" fill="hold" grpId="0" nodeType="clickEffect">
                                  <p:stCondLst>
                                    <p:cond delay="0"/>
                                  </p:stCondLst>
                                  <p:childTnLst>
                                    <p:set>
                                      <p:cBhvr>
                                        <p:cTn id="98" dur="1" fill="hold">
                                          <p:stCondLst>
                                            <p:cond delay="0"/>
                                          </p:stCondLst>
                                        </p:cTn>
                                        <p:tgtEl>
                                          <p:spTgt spid="32"/>
                                        </p:tgtEl>
                                        <p:attrNameLst>
                                          <p:attrName>style.visibility</p:attrName>
                                        </p:attrNameLst>
                                      </p:cBhvr>
                                      <p:to>
                                        <p:strVal val="visible"/>
                                      </p:to>
                                    </p:set>
                                    <p:anim calcmode="lin" valueType="num">
                                      <p:cBhvr additive="base">
                                        <p:cTn id="99" dur="500" fill="hold"/>
                                        <p:tgtEl>
                                          <p:spTgt spid="32"/>
                                        </p:tgtEl>
                                        <p:attrNameLst>
                                          <p:attrName>ppt_x</p:attrName>
                                        </p:attrNameLst>
                                      </p:cBhvr>
                                      <p:tavLst>
                                        <p:tav tm="0">
                                          <p:val>
                                            <p:strVal val="#ppt_x"/>
                                          </p:val>
                                        </p:tav>
                                        <p:tav tm="100000">
                                          <p:val>
                                            <p:strVal val="#ppt_x"/>
                                          </p:val>
                                        </p:tav>
                                      </p:tavLst>
                                    </p:anim>
                                    <p:anim calcmode="lin" valueType="num">
                                      <p:cBhvr additive="base">
                                        <p:cTn id="100"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par>
                    <p:cTn id="101" fill="hold" nodeType="clickPar">
                      <p:stCondLst>
                        <p:cond delay="indefinite"/>
                      </p:stCondLst>
                      <p:childTnLst>
                        <p:par>
                          <p:cTn id="102" fill="hold" nodeType="withGroup">
                            <p:stCondLst>
                              <p:cond delay="indefinite"/>
                            </p:stCondLst>
                          </p:cTn>
                        </p:par>
                        <p:par>
                          <p:cTn id="103" fill="hold" nodeType="afterGroup">
                            <p:stCondLst>
                              <p:cond delay="0"/>
                            </p:stCondLst>
                            <p:childTnLst>
                              <p:par>
                                <p:cTn id="104" presetID="2" presetClass="entr" presetSubtype="4" fill="hold" grpId="0" nodeType="clickEffect">
                                  <p:stCondLst>
                                    <p:cond delay="0"/>
                                  </p:stCondLst>
                                  <p:childTnLst>
                                    <p:set>
                                      <p:cBhvr>
                                        <p:cTn id="105" dur="1" fill="hold">
                                          <p:stCondLst>
                                            <p:cond delay="0"/>
                                          </p:stCondLst>
                                        </p:cTn>
                                        <p:tgtEl>
                                          <p:spTgt spid="6"/>
                                        </p:tgtEl>
                                        <p:attrNameLst>
                                          <p:attrName>style.visibility</p:attrName>
                                        </p:attrNameLst>
                                      </p:cBhvr>
                                      <p:to>
                                        <p:strVal val="visible"/>
                                      </p:to>
                                    </p:set>
                                    <p:anim calcmode="lin" valueType="num">
                                      <p:cBhvr additive="base">
                                        <p:cTn id="106" dur="500" fill="hold"/>
                                        <p:tgtEl>
                                          <p:spTgt spid="6"/>
                                        </p:tgtEl>
                                        <p:attrNameLst>
                                          <p:attrName>ppt_x</p:attrName>
                                        </p:attrNameLst>
                                      </p:cBhvr>
                                      <p:tavLst>
                                        <p:tav tm="0">
                                          <p:val>
                                            <p:strVal val="#ppt_x"/>
                                          </p:val>
                                        </p:tav>
                                        <p:tav tm="100000">
                                          <p:val>
                                            <p:strVal val="#ppt_x"/>
                                          </p:val>
                                        </p:tav>
                                      </p:tavLst>
                                    </p:anim>
                                    <p:anim calcmode="lin" valueType="num">
                                      <p:cBhvr additive="base">
                                        <p:cTn id="107" dur="500" fill="hold"/>
                                        <p:tgtEl>
                                          <p:spTgt spid="6"/>
                                        </p:tgtEl>
                                        <p:attrNameLst>
                                          <p:attrName>ppt_y</p:attrName>
                                        </p:attrNameLst>
                                      </p:cBhvr>
                                      <p:tavLst>
                                        <p:tav tm="0">
                                          <p:val>
                                            <p:strVal val="1+#ppt_h/2"/>
                                          </p:val>
                                        </p:tav>
                                        <p:tav tm="100000">
                                          <p:val>
                                            <p:strVal val="#ppt_y"/>
                                          </p:val>
                                        </p:tav>
                                      </p:tavLst>
                                    </p:anim>
                                  </p:childTnLst>
                                </p:cTn>
                              </p:par>
                              <p:par>
                                <p:cTn id="108" presetID="2" presetClass="entr" presetSubtype="4" fill="hold" grpId="0" nodeType="withEffect">
                                  <p:stCondLst>
                                    <p:cond delay="0"/>
                                  </p:stCondLst>
                                  <p:childTnLst>
                                    <p:set>
                                      <p:cBhvr>
                                        <p:cTn id="109" dur="1" fill="hold">
                                          <p:stCondLst>
                                            <p:cond delay="0"/>
                                          </p:stCondLst>
                                        </p:cTn>
                                        <p:tgtEl>
                                          <p:spTgt spid="8"/>
                                        </p:tgtEl>
                                        <p:attrNameLst>
                                          <p:attrName>style.visibility</p:attrName>
                                        </p:attrNameLst>
                                      </p:cBhvr>
                                      <p:to>
                                        <p:strVal val="visible"/>
                                      </p:to>
                                    </p:set>
                                    <p:anim calcmode="lin" valueType="num">
                                      <p:cBhvr additive="base">
                                        <p:cTn id="110" dur="500" fill="hold"/>
                                        <p:tgtEl>
                                          <p:spTgt spid="8"/>
                                        </p:tgtEl>
                                        <p:attrNameLst>
                                          <p:attrName>ppt_x</p:attrName>
                                        </p:attrNameLst>
                                      </p:cBhvr>
                                      <p:tavLst>
                                        <p:tav tm="0">
                                          <p:val>
                                            <p:strVal val="#ppt_x"/>
                                          </p:val>
                                        </p:tav>
                                        <p:tav tm="100000">
                                          <p:val>
                                            <p:strVal val="#ppt_x"/>
                                          </p:val>
                                        </p:tav>
                                      </p:tavLst>
                                    </p:anim>
                                    <p:anim calcmode="lin" valueType="num">
                                      <p:cBhvr additive="base">
                                        <p:cTn id="111" dur="500" fill="hold"/>
                                        <p:tgtEl>
                                          <p:spTgt spid="8"/>
                                        </p:tgtEl>
                                        <p:attrNameLst>
                                          <p:attrName>ppt_y</p:attrName>
                                        </p:attrNameLst>
                                      </p:cBhvr>
                                      <p:tavLst>
                                        <p:tav tm="0">
                                          <p:val>
                                            <p:strVal val="1+#ppt_h/2"/>
                                          </p:val>
                                        </p:tav>
                                        <p:tav tm="100000">
                                          <p:val>
                                            <p:strVal val="#ppt_y"/>
                                          </p:val>
                                        </p:tav>
                                      </p:tavLst>
                                    </p:anim>
                                  </p:childTnLst>
                                </p:cTn>
                              </p:par>
                              <p:par>
                                <p:cTn id="112" presetID="2" presetClass="entr" presetSubtype="4" fill="hold" grpId="0" nodeType="withEffect">
                                  <p:stCondLst>
                                    <p:cond delay="0"/>
                                  </p:stCondLst>
                                  <p:childTnLst>
                                    <p:set>
                                      <p:cBhvr>
                                        <p:cTn id="113" dur="1" fill="hold">
                                          <p:stCondLst>
                                            <p:cond delay="0"/>
                                          </p:stCondLst>
                                        </p:cTn>
                                        <p:tgtEl>
                                          <p:spTgt spid="10"/>
                                        </p:tgtEl>
                                        <p:attrNameLst>
                                          <p:attrName>style.visibility</p:attrName>
                                        </p:attrNameLst>
                                      </p:cBhvr>
                                      <p:to>
                                        <p:strVal val="visible"/>
                                      </p:to>
                                    </p:set>
                                    <p:anim calcmode="lin" valueType="num">
                                      <p:cBhvr additive="base">
                                        <p:cTn id="114" dur="500" fill="hold"/>
                                        <p:tgtEl>
                                          <p:spTgt spid="10"/>
                                        </p:tgtEl>
                                        <p:attrNameLst>
                                          <p:attrName>ppt_x</p:attrName>
                                        </p:attrNameLst>
                                      </p:cBhvr>
                                      <p:tavLst>
                                        <p:tav tm="0">
                                          <p:val>
                                            <p:strVal val="#ppt_x"/>
                                          </p:val>
                                        </p:tav>
                                        <p:tav tm="100000">
                                          <p:val>
                                            <p:strVal val="#ppt_x"/>
                                          </p:val>
                                        </p:tav>
                                      </p:tavLst>
                                    </p:anim>
                                    <p:anim calcmode="lin" valueType="num">
                                      <p:cBhvr additive="base">
                                        <p:cTn id="115" dur="500" fill="hold"/>
                                        <p:tgtEl>
                                          <p:spTgt spid="10"/>
                                        </p:tgtEl>
                                        <p:attrNameLst>
                                          <p:attrName>ppt_y</p:attrName>
                                        </p:attrNameLst>
                                      </p:cBhvr>
                                      <p:tavLst>
                                        <p:tav tm="0">
                                          <p:val>
                                            <p:strVal val="1+#ppt_h/2"/>
                                          </p:val>
                                        </p:tav>
                                        <p:tav tm="100000">
                                          <p:val>
                                            <p:strVal val="#ppt_y"/>
                                          </p:val>
                                        </p:tav>
                                      </p:tavLst>
                                    </p:anim>
                                  </p:childTnLst>
                                </p:cTn>
                              </p:par>
                              <p:par>
                                <p:cTn id="116" presetID="2" presetClass="entr" presetSubtype="4" fill="hold" grpId="0" nodeType="withEffect">
                                  <p:stCondLst>
                                    <p:cond delay="0"/>
                                  </p:stCondLst>
                                  <p:childTnLst>
                                    <p:set>
                                      <p:cBhvr>
                                        <p:cTn id="117" dur="1" fill="hold">
                                          <p:stCondLst>
                                            <p:cond delay="0"/>
                                          </p:stCondLst>
                                        </p:cTn>
                                        <p:tgtEl>
                                          <p:spTgt spid="38"/>
                                        </p:tgtEl>
                                        <p:attrNameLst>
                                          <p:attrName>style.visibility</p:attrName>
                                        </p:attrNameLst>
                                      </p:cBhvr>
                                      <p:to>
                                        <p:strVal val="visible"/>
                                      </p:to>
                                    </p:set>
                                    <p:anim calcmode="lin" valueType="num">
                                      <p:cBhvr additive="base">
                                        <p:cTn id="118" dur="500" fill="hold"/>
                                        <p:tgtEl>
                                          <p:spTgt spid="38"/>
                                        </p:tgtEl>
                                        <p:attrNameLst>
                                          <p:attrName>ppt_x</p:attrName>
                                        </p:attrNameLst>
                                      </p:cBhvr>
                                      <p:tavLst>
                                        <p:tav tm="0">
                                          <p:val>
                                            <p:strVal val="#ppt_x"/>
                                          </p:val>
                                        </p:tav>
                                        <p:tav tm="100000">
                                          <p:val>
                                            <p:strVal val="#ppt_x"/>
                                          </p:val>
                                        </p:tav>
                                      </p:tavLst>
                                    </p:anim>
                                    <p:anim calcmode="lin" valueType="num">
                                      <p:cBhvr additive="base">
                                        <p:cTn id="119" dur="500" fill="hold"/>
                                        <p:tgtEl>
                                          <p:spTgt spid="38"/>
                                        </p:tgtEl>
                                        <p:attrNameLst>
                                          <p:attrName>ppt_y</p:attrName>
                                        </p:attrNameLst>
                                      </p:cBhvr>
                                      <p:tavLst>
                                        <p:tav tm="0">
                                          <p:val>
                                            <p:strVal val="1+#ppt_h/2"/>
                                          </p:val>
                                        </p:tav>
                                        <p:tav tm="100000">
                                          <p:val>
                                            <p:strVal val="#ppt_y"/>
                                          </p:val>
                                        </p:tav>
                                      </p:tavLst>
                                    </p:anim>
                                  </p:childTnLst>
                                </p:cTn>
                              </p:par>
                              <p:par>
                                <p:cTn id="120" presetID="2" presetClass="entr" presetSubtype="4" fill="hold" grpId="0" nodeType="withEffect">
                                  <p:stCondLst>
                                    <p:cond delay="0"/>
                                  </p:stCondLst>
                                  <p:childTnLst>
                                    <p:set>
                                      <p:cBhvr>
                                        <p:cTn id="121" dur="1" fill="hold">
                                          <p:stCondLst>
                                            <p:cond delay="0"/>
                                          </p:stCondLst>
                                        </p:cTn>
                                        <p:tgtEl>
                                          <p:spTgt spid="24"/>
                                        </p:tgtEl>
                                        <p:attrNameLst>
                                          <p:attrName>style.visibility</p:attrName>
                                        </p:attrNameLst>
                                      </p:cBhvr>
                                      <p:to>
                                        <p:strVal val="visible"/>
                                      </p:to>
                                    </p:set>
                                    <p:anim calcmode="lin" valueType="num">
                                      <p:cBhvr additive="base">
                                        <p:cTn id="122" dur="500" fill="hold"/>
                                        <p:tgtEl>
                                          <p:spTgt spid="24"/>
                                        </p:tgtEl>
                                        <p:attrNameLst>
                                          <p:attrName>ppt_x</p:attrName>
                                        </p:attrNameLst>
                                      </p:cBhvr>
                                      <p:tavLst>
                                        <p:tav tm="0">
                                          <p:val>
                                            <p:strVal val="#ppt_x"/>
                                          </p:val>
                                        </p:tav>
                                        <p:tav tm="100000">
                                          <p:val>
                                            <p:strVal val="#ppt_x"/>
                                          </p:val>
                                        </p:tav>
                                      </p:tavLst>
                                    </p:anim>
                                    <p:anim calcmode="lin" valueType="num">
                                      <p:cBhvr additive="base">
                                        <p:cTn id="123"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P spid="10" grpId="0" animBg="1"/>
      <p:bldP spid="12" grpId="0" animBg="1"/>
      <p:bldP spid="14" grpId="0" animBg="1"/>
      <p:bldP spid="16" grpId="0" animBg="1"/>
      <p:bldP spid="18" grpId="0" animBg="1"/>
      <p:bldP spid="20" grpId="0" animBg="1"/>
      <p:bldP spid="22" grpId="0" animBg="1"/>
      <p:bldP spid="24" grpId="0" animBg="1"/>
      <p:bldP spid="26" grpId="0" animBg="1"/>
      <p:bldP spid="28" grpId="0"/>
      <p:bldP spid="30" grpId="0"/>
      <p:bldP spid="32" grpId="0" animBg="1"/>
      <p:bldP spid="34" grpId="0"/>
      <p:bldP spid="36" grpId="0"/>
      <p:bldP spid="38" grpId="0" animBg="1"/>
      <p:bldP spid="40" grpId="0"/>
      <p:bldP spid="42" grpId="0" animBg="1"/>
      <p:bldP spid="44"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4">
            <a:extLst>
              <a:ext uri="{FF2B5EF4-FFF2-40B4-BE49-F238E27FC236}">
                <a16:creationId xmlns="" xmlns:p14="http://schemas.microsoft.com/office/powerpoint/2010/main" xmlns:p15="http://schemas.microsoft.com/office/powerpoint/2012/main" xmlns:a16="http://schemas.microsoft.com/office/drawing/2014/main" id="{AB447096-63A3-460E-85AC-156928E85C0C}"/>
              </a:ext>
            </a:extLst>
          </p:cNvPr>
          <p:cNvGraphicFramePr>
            <a:graphicFrameLocks noGrp="1"/>
          </p:cNvGraphicFramePr>
          <p:nvPr>
            <p:ph idx="1"/>
            <p:custDataLst>
              <p:tags r:id="rId1"/>
            </p:custDataLst>
            <p:extLst>
              <p:ext uri="{D42A27DB-BD31-4B8C-83A1-F6EECF244321}">
                <p14:modId xmlns="" xmlns:p14="http://schemas.microsoft.com/office/powerpoint/2010/main" val="1187938823"/>
              </p:ext>
            </p:extLst>
          </p:nvPr>
        </p:nvGraphicFramePr>
        <p:xfrm>
          <a:off x="3" y="-91440"/>
          <a:ext cx="12094056" cy="7040880"/>
        </p:xfrm>
        <a:graphic>
          <a:graphicData uri="http://schemas.openxmlformats.org/drawingml/2006/table">
            <a:tbl>
              <a:tblPr firstRow="1" bandRow="1">
                <a:tableStyleId>{5C22544A-7EE6-4342-B048-85BDC9FD1C3A}</a:tableStyleId>
              </a:tblPr>
              <a:tblGrid>
                <a:gridCol w="974792">
                  <a:extLst>
                    <a:ext uri="{9D8B030D-6E8A-4147-A177-3AD203B41FA5}">
                      <a16:colId xmlns="" xmlns:p14="http://schemas.microsoft.com/office/powerpoint/2010/main" xmlns:p15="http://schemas.microsoft.com/office/powerpoint/2012/main" xmlns:a16="http://schemas.microsoft.com/office/drawing/2014/main" val="1707133370"/>
                    </a:ext>
                  </a:extLst>
                </a:gridCol>
                <a:gridCol w="2792208">
                  <a:extLst>
                    <a:ext uri="{9D8B030D-6E8A-4147-A177-3AD203B41FA5}">
                      <a16:colId xmlns="" xmlns:p14="http://schemas.microsoft.com/office/powerpoint/2010/main" xmlns:p15="http://schemas.microsoft.com/office/powerpoint/2012/main" xmlns:a16="http://schemas.microsoft.com/office/drawing/2014/main" val="1514819894"/>
                    </a:ext>
                  </a:extLst>
                </a:gridCol>
                <a:gridCol w="3616595">
                  <a:extLst>
                    <a:ext uri="{9D8B030D-6E8A-4147-A177-3AD203B41FA5}">
                      <a16:colId xmlns="" xmlns:p14="http://schemas.microsoft.com/office/powerpoint/2010/main" xmlns:p15="http://schemas.microsoft.com/office/powerpoint/2012/main" xmlns:a16="http://schemas.microsoft.com/office/drawing/2014/main" val="3259519995"/>
                    </a:ext>
                  </a:extLst>
                </a:gridCol>
                <a:gridCol w="2405554">
                  <a:extLst>
                    <a:ext uri="{9D8B030D-6E8A-4147-A177-3AD203B41FA5}">
                      <a16:colId xmlns="" xmlns:p14="http://schemas.microsoft.com/office/powerpoint/2010/main" xmlns:p15="http://schemas.microsoft.com/office/powerpoint/2012/main" xmlns:a16="http://schemas.microsoft.com/office/drawing/2014/main" val="3370632947"/>
                    </a:ext>
                  </a:extLst>
                </a:gridCol>
                <a:gridCol w="2304907">
                  <a:extLst>
                    <a:ext uri="{9D8B030D-6E8A-4147-A177-3AD203B41FA5}">
                      <a16:colId xmlns="" xmlns:p14="http://schemas.microsoft.com/office/powerpoint/2010/main" xmlns:p15="http://schemas.microsoft.com/office/powerpoint/2012/main" xmlns:a16="http://schemas.microsoft.com/office/drawing/2014/main" val="3323085128"/>
                    </a:ext>
                  </a:extLst>
                </a:gridCol>
              </a:tblGrid>
              <a:tr h="424186">
                <a:tc>
                  <a:txBody>
                    <a:bodyPr/>
                    <a:lstStyle/>
                    <a:p>
                      <a:r>
                        <a:rPr lang="zh-CN" altLang="en-US" sz="2400">
                          <a:solidFill>
                            <a:schemeClr val="bg1"/>
                          </a:solidFill>
                        </a:rPr>
                        <a:t>方面</a:t>
                      </a:r>
                    </a:p>
                  </a:txBody>
                  <a:tcPr marL="91428" marR="91428"/>
                </a:tc>
                <a:tc>
                  <a:txBody>
                    <a:bodyPr/>
                    <a:lstStyle/>
                    <a:p>
                      <a:r>
                        <a:rPr lang="zh-CN" altLang="en-US" sz="2400">
                          <a:solidFill>
                            <a:schemeClr val="bg1"/>
                          </a:solidFill>
                        </a:rPr>
                        <a:t>罪状</a:t>
                      </a:r>
                      <a:r>
                        <a:rPr lang="zh-CN" altLang="en-US" sz="2400" b="1" kern="100">
                          <a:solidFill>
                            <a:schemeClr val="bg1"/>
                          </a:solidFill>
                          <a:latin typeface="黑体" pitchFamily="49" charset="-122"/>
                          <a:ea typeface="黑体" panose="02010609060101010101" pitchFamily="49" charset="-122"/>
                          <a:cs typeface="Times New Roman" panose="02020603050405020304" pitchFamily="18" charset="0"/>
                        </a:rPr>
                        <a:t>“破”</a:t>
                      </a:r>
                      <a:endParaRPr lang="zh-CN" altLang="en-US" sz="2400">
                        <a:solidFill>
                          <a:schemeClr val="bg1"/>
                        </a:solidFill>
                      </a:endParaRPr>
                    </a:p>
                  </a:txBody>
                  <a:tcPr marL="91428" marR="91428"/>
                </a:tc>
                <a:tc>
                  <a:txBody>
                    <a:bodyPr/>
                    <a:lstStyle/>
                    <a:p>
                      <a:r>
                        <a:rPr lang="zh-CN" altLang="en-US" sz="2400"/>
                        <a:t>危害</a:t>
                      </a:r>
                    </a:p>
                  </a:txBody>
                  <a:tcPr marL="91428" marR="91428"/>
                </a:tc>
                <a:tc>
                  <a:txBody>
                    <a:bodyPr/>
                    <a:lstStyle/>
                    <a:p>
                      <a:r>
                        <a:rPr lang="zh-CN" altLang="en-US" sz="2400">
                          <a:solidFill>
                            <a:schemeClr val="bg1"/>
                          </a:solidFill>
                        </a:rPr>
                        <a:t>克服方法</a:t>
                      </a:r>
                    </a:p>
                  </a:txBody>
                  <a:tcPr marL="91428" marR="91428"/>
                </a:tc>
                <a:tc>
                  <a:txBody>
                    <a:bodyPr/>
                    <a:lstStyle/>
                    <a:p>
                      <a:r>
                        <a:rPr lang="zh-CN" altLang="en-US" sz="2400" b="1" kern="100">
                          <a:solidFill>
                            <a:schemeClr val="bg1"/>
                          </a:solidFill>
                          <a:latin typeface="黑体" pitchFamily="49" charset="-122"/>
                          <a:ea typeface="黑体" panose="02010609060101010101" pitchFamily="49" charset="-122"/>
                          <a:cs typeface="Times New Roman" panose="02020603050405020304" pitchFamily="18" charset="0"/>
                        </a:rPr>
                        <a:t>“立”</a:t>
                      </a:r>
                      <a:endParaRPr lang="zh-CN" altLang="en-US" sz="2400">
                        <a:solidFill>
                          <a:schemeClr val="bg1"/>
                        </a:solidFill>
                      </a:endParaRPr>
                    </a:p>
                  </a:txBody>
                  <a:tcPr marL="91428" marR="91428"/>
                </a:tc>
                <a:extLst>
                  <a:ext uri="{0D108BD9-81ED-4DB2-BD59-A6C34878D82A}">
                    <a16:rowId xmlns="" xmlns:p14="http://schemas.microsoft.com/office/powerpoint/2010/main" xmlns:p15="http://schemas.microsoft.com/office/powerpoint/2012/main" xmlns:a16="http://schemas.microsoft.com/office/drawing/2014/main" val="2039387594"/>
                  </a:ext>
                </a:extLst>
              </a:tr>
              <a:tr h="763535">
                <a:tc>
                  <a:txBody>
                    <a:bodyPr/>
                    <a:lstStyle/>
                    <a:p>
                      <a:r>
                        <a:rPr lang="zh-CN" altLang="en-US" sz="2400"/>
                        <a:t>内容</a:t>
                      </a:r>
                    </a:p>
                  </a:txBody>
                  <a:tcPr marL="91428" marR="91428"/>
                </a:tc>
                <a:tc>
                  <a:txBody>
                    <a:bodyPr/>
                    <a:lstStyle/>
                    <a:p>
                      <a:r>
                        <a:rPr lang="zh-CN" altLang="en-US" sz="2400" b="1">
                          <a:solidFill>
                            <a:srgbClr val="4472C4"/>
                          </a:solidFill>
                        </a:rPr>
                        <a:t>空话连篇，言之无物</a:t>
                      </a:r>
                    </a:p>
                  </a:txBody>
                  <a:tcPr marL="91428" marR="91428"/>
                </a:tc>
                <a:tc>
                  <a:txBody>
                    <a:bodyPr/>
                    <a:lstStyle/>
                    <a:p>
                      <a:r>
                        <a:rPr lang="zh-CN" altLang="en-US" sz="2400"/>
                        <a:t>散布坏影响，造成坏习惯</a:t>
                      </a:r>
                    </a:p>
                  </a:txBody>
                  <a:tcPr marL="91428" marR="91428"/>
                </a:tc>
                <a:tc>
                  <a:txBody>
                    <a:bodyPr/>
                    <a:lstStyle/>
                    <a:p>
                      <a:r>
                        <a:rPr lang="zh-CN" altLang="en-US" sz="2400"/>
                        <a:t>写得简短、精粹</a:t>
                      </a:r>
                    </a:p>
                  </a:txBody>
                  <a:tcPr marL="91428" marR="91428"/>
                </a:tc>
                <a:tc>
                  <a:txBody>
                    <a:bodyPr/>
                    <a:lstStyle/>
                    <a:p>
                      <a:endParaRPr lang="zh-CN" altLang="en-US" sz="2400"/>
                    </a:p>
                  </a:txBody>
                  <a:tcPr marL="91428" marR="91428"/>
                </a:tc>
                <a:extLst>
                  <a:ext uri="{0D108BD9-81ED-4DB2-BD59-A6C34878D82A}">
                    <a16:rowId xmlns="" xmlns:p14="http://schemas.microsoft.com/office/powerpoint/2010/main" xmlns:p15="http://schemas.microsoft.com/office/powerpoint/2012/main" xmlns:a16="http://schemas.microsoft.com/office/drawing/2014/main" val="785682576"/>
                  </a:ext>
                </a:extLst>
              </a:tr>
              <a:tr h="763535">
                <a:tc>
                  <a:txBody>
                    <a:bodyPr/>
                    <a:lstStyle/>
                    <a:p>
                      <a:r>
                        <a:rPr lang="zh-CN" altLang="en-US" sz="2400"/>
                        <a:t>动机</a:t>
                      </a:r>
                    </a:p>
                  </a:txBody>
                  <a:tcPr marL="91428" marR="91428"/>
                </a:tc>
                <a:tc>
                  <a:txBody>
                    <a:bodyPr/>
                    <a:lstStyle/>
                    <a:p>
                      <a:r>
                        <a:rPr lang="zh-CN" altLang="en-US" sz="2400" b="1">
                          <a:solidFill>
                            <a:srgbClr val="4472C4"/>
                          </a:solidFill>
                        </a:rPr>
                        <a:t>装腔作势，借以吓人</a:t>
                      </a:r>
                    </a:p>
                  </a:txBody>
                  <a:tcPr marL="91428" marR="91428"/>
                </a:tc>
                <a:tc>
                  <a:txBody>
                    <a:bodyPr/>
                    <a:lstStyle/>
                    <a:p>
                      <a:r>
                        <a:rPr lang="zh-CN" altLang="en-US" sz="2400"/>
                        <a:t>妨害真理</a:t>
                      </a:r>
                    </a:p>
                  </a:txBody>
                  <a:tcPr marL="91428" marR="91428"/>
                </a:tc>
                <a:tc>
                  <a:txBody>
                    <a:bodyPr/>
                    <a:lstStyle/>
                    <a:p>
                      <a:r>
                        <a:rPr lang="zh-CN" altLang="en-US" sz="2400"/>
                        <a:t>靠马列主义的真理</a:t>
                      </a:r>
                    </a:p>
                  </a:txBody>
                  <a:tcPr marL="91428" marR="91428"/>
                </a:tc>
                <a:tc>
                  <a:txBody>
                    <a:bodyPr/>
                    <a:lstStyle/>
                    <a:p>
                      <a:endParaRPr lang="zh-CN" altLang="en-US" sz="2400"/>
                    </a:p>
                  </a:txBody>
                  <a:tcPr marL="91428" marR="91428"/>
                </a:tc>
                <a:extLst>
                  <a:ext uri="{0D108BD9-81ED-4DB2-BD59-A6C34878D82A}">
                    <a16:rowId xmlns="" xmlns:p14="http://schemas.microsoft.com/office/powerpoint/2010/main" xmlns:p15="http://schemas.microsoft.com/office/powerpoint/2012/main" xmlns:a16="http://schemas.microsoft.com/office/drawing/2014/main" val="50216515"/>
                  </a:ext>
                </a:extLst>
              </a:tr>
              <a:tr h="763535">
                <a:tc>
                  <a:txBody>
                    <a:bodyPr/>
                    <a:lstStyle/>
                    <a:p>
                      <a:r>
                        <a:rPr lang="zh-CN" altLang="en-US" sz="2400"/>
                        <a:t>对象</a:t>
                      </a:r>
                    </a:p>
                  </a:txBody>
                  <a:tcPr marL="91428" marR="91428"/>
                </a:tc>
                <a:tc>
                  <a:txBody>
                    <a:bodyPr/>
                    <a:lstStyle/>
                    <a:p>
                      <a:r>
                        <a:rPr lang="zh-CN" altLang="en-US" sz="2400" b="1">
                          <a:solidFill>
                            <a:srgbClr val="4472C4"/>
                          </a:solidFill>
                        </a:rPr>
                        <a:t>无的放矢，不看对象</a:t>
                      </a:r>
                    </a:p>
                  </a:txBody>
                  <a:tcPr marL="91428" marR="91428"/>
                </a:tc>
                <a:tc>
                  <a:txBody>
                    <a:bodyPr/>
                    <a:lstStyle/>
                    <a:p>
                      <a:r>
                        <a:rPr lang="zh-CN" altLang="en-US" sz="2400"/>
                        <a:t>达不到宣传的效果</a:t>
                      </a:r>
                    </a:p>
                  </a:txBody>
                  <a:tcPr marL="91428" marR="91428"/>
                </a:tc>
                <a:tc>
                  <a:txBody>
                    <a:bodyPr/>
                    <a:lstStyle/>
                    <a:p>
                      <a:r>
                        <a:rPr lang="zh-CN" altLang="en-US" sz="2400"/>
                        <a:t>对对象做调查研究</a:t>
                      </a:r>
                    </a:p>
                  </a:txBody>
                  <a:tcPr marL="91428" marR="91428"/>
                </a:tc>
                <a:tc>
                  <a:txBody>
                    <a:bodyPr/>
                    <a:lstStyle/>
                    <a:p>
                      <a:endParaRPr lang="zh-CN" altLang="en-US" sz="2400"/>
                    </a:p>
                  </a:txBody>
                  <a:tcPr marL="91428" marR="91428"/>
                </a:tc>
                <a:extLst>
                  <a:ext uri="{0D108BD9-81ED-4DB2-BD59-A6C34878D82A}">
                    <a16:rowId xmlns="" xmlns:p14="http://schemas.microsoft.com/office/powerpoint/2010/main" xmlns:p15="http://schemas.microsoft.com/office/powerpoint/2012/main" xmlns:a16="http://schemas.microsoft.com/office/drawing/2014/main" val="2479175129"/>
                  </a:ext>
                </a:extLst>
              </a:tr>
              <a:tr h="763535">
                <a:tc>
                  <a:txBody>
                    <a:bodyPr/>
                    <a:lstStyle/>
                    <a:p>
                      <a:r>
                        <a:rPr lang="zh-CN" altLang="en-US" sz="2400"/>
                        <a:t>语言</a:t>
                      </a:r>
                    </a:p>
                  </a:txBody>
                  <a:tcPr marL="91428" marR="91428"/>
                </a:tc>
                <a:tc>
                  <a:txBody>
                    <a:bodyPr/>
                    <a:lstStyle/>
                    <a:p>
                      <a:r>
                        <a:rPr lang="zh-CN" altLang="en-US" sz="2400" b="1">
                          <a:solidFill>
                            <a:srgbClr val="4472C4"/>
                          </a:solidFill>
                        </a:rPr>
                        <a:t>语言无味，像个瘪三</a:t>
                      </a:r>
                    </a:p>
                  </a:txBody>
                  <a:tcPr marL="91428" marR="91428"/>
                </a:tc>
                <a:tc>
                  <a:txBody>
                    <a:bodyPr/>
                    <a:lstStyle/>
                    <a:p>
                      <a:r>
                        <a:rPr lang="zh-CN" altLang="en-US" sz="2400"/>
                        <a:t>不能很好地为群众办事</a:t>
                      </a:r>
                    </a:p>
                  </a:txBody>
                  <a:tcPr marL="91428" marR="91428"/>
                </a:tc>
                <a:tc>
                  <a:txBody>
                    <a:bodyPr/>
                    <a:lstStyle/>
                    <a:p>
                      <a:r>
                        <a:rPr lang="zh-CN" altLang="en-US" sz="2400"/>
                        <a:t>下苦功夫学好语言</a:t>
                      </a:r>
                    </a:p>
                  </a:txBody>
                  <a:tcPr marL="91428" marR="91428"/>
                </a:tc>
                <a:tc>
                  <a:txBody>
                    <a:bodyPr/>
                    <a:lstStyle/>
                    <a:p>
                      <a:endParaRPr lang="zh-CN" altLang="en-US" sz="2400"/>
                    </a:p>
                  </a:txBody>
                  <a:tcPr marL="91428" marR="91428"/>
                </a:tc>
                <a:extLst>
                  <a:ext uri="{0D108BD9-81ED-4DB2-BD59-A6C34878D82A}">
                    <a16:rowId xmlns="" xmlns:p14="http://schemas.microsoft.com/office/powerpoint/2010/main" xmlns:p15="http://schemas.microsoft.com/office/powerpoint/2012/main" xmlns:a16="http://schemas.microsoft.com/office/drawing/2014/main" val="4199471665"/>
                  </a:ext>
                </a:extLst>
              </a:tr>
              <a:tr h="763535">
                <a:tc>
                  <a:txBody>
                    <a:bodyPr/>
                    <a:lstStyle/>
                    <a:p>
                      <a:r>
                        <a:rPr lang="zh-CN" altLang="en-US" sz="2400"/>
                        <a:t>形式</a:t>
                      </a:r>
                    </a:p>
                  </a:txBody>
                  <a:tcPr marL="91428" marR="91428"/>
                </a:tc>
                <a:tc>
                  <a:txBody>
                    <a:bodyPr/>
                    <a:lstStyle/>
                    <a:p>
                      <a:r>
                        <a:rPr lang="zh-CN" altLang="en-US" sz="2400" b="1">
                          <a:solidFill>
                            <a:srgbClr val="4472C4"/>
                          </a:solidFill>
                        </a:rPr>
                        <a:t>甲乙丙丁，开中药铺</a:t>
                      </a:r>
                    </a:p>
                  </a:txBody>
                  <a:tcPr marL="91428" marR="91428"/>
                </a:tc>
                <a:tc>
                  <a:txBody>
                    <a:bodyPr/>
                    <a:lstStyle/>
                    <a:p>
                      <a:r>
                        <a:rPr lang="zh-CN" altLang="en-US" sz="2400"/>
                        <a:t>不动脑筋思考事物的本质</a:t>
                      </a:r>
                    </a:p>
                  </a:txBody>
                  <a:tcPr marL="91428" marR="91428"/>
                </a:tc>
                <a:tc>
                  <a:txBody>
                    <a:bodyPr/>
                    <a:lstStyle/>
                    <a:p>
                      <a:r>
                        <a:rPr lang="zh-CN" altLang="en-US" sz="2400"/>
                        <a:t>学会观察，提出、分析和解决问题</a:t>
                      </a:r>
                      <a:endParaRPr lang="en-US" altLang="zh-CN" sz="2400"/>
                    </a:p>
                  </a:txBody>
                  <a:tcPr marL="91428" marR="91428"/>
                </a:tc>
                <a:tc>
                  <a:txBody>
                    <a:bodyPr/>
                    <a:lstStyle/>
                    <a:p>
                      <a:endParaRPr lang="en-US" altLang="zh-CN" sz="2400"/>
                    </a:p>
                  </a:txBody>
                  <a:tcPr marL="91428" marR="91428"/>
                </a:tc>
                <a:extLst>
                  <a:ext uri="{0D108BD9-81ED-4DB2-BD59-A6C34878D82A}">
                    <a16:rowId xmlns="" xmlns:p14="http://schemas.microsoft.com/office/powerpoint/2010/main" xmlns:p15="http://schemas.microsoft.com/office/powerpoint/2012/main" xmlns:a16="http://schemas.microsoft.com/office/drawing/2014/main" val="4146991101"/>
                  </a:ext>
                </a:extLst>
              </a:tr>
              <a:tr h="763535">
                <a:tc>
                  <a:txBody>
                    <a:bodyPr/>
                    <a:lstStyle/>
                    <a:p>
                      <a:r>
                        <a:rPr lang="zh-CN" altLang="en-US" sz="2400"/>
                        <a:t>态度</a:t>
                      </a:r>
                    </a:p>
                  </a:txBody>
                  <a:tcPr marL="91428" marR="91428"/>
                </a:tc>
                <a:tc>
                  <a:txBody>
                    <a:bodyPr/>
                    <a:lstStyle/>
                    <a:p>
                      <a:r>
                        <a:rPr lang="zh-CN" altLang="en-US" sz="2400" b="1">
                          <a:solidFill>
                            <a:srgbClr val="4472C4"/>
                          </a:solidFill>
                        </a:rPr>
                        <a:t>不负责任，到处害人</a:t>
                      </a:r>
                    </a:p>
                  </a:txBody>
                  <a:tcPr marL="91428" marR="91428"/>
                </a:tc>
                <a:tc>
                  <a:txBody>
                    <a:bodyPr/>
                    <a:lstStyle/>
                    <a:p>
                      <a:r>
                        <a:rPr lang="zh-CN" altLang="en-US" sz="2400"/>
                        <a:t>造成不良的影响</a:t>
                      </a:r>
                    </a:p>
                  </a:txBody>
                  <a:tcPr marL="91428" marR="91428"/>
                </a:tc>
                <a:tc>
                  <a:txBody>
                    <a:bodyPr/>
                    <a:lstStyle/>
                    <a:p>
                      <a:r>
                        <a:rPr lang="zh-CN" altLang="en-US" sz="2400"/>
                        <a:t>改正责任心薄弱的坏习惯</a:t>
                      </a:r>
                    </a:p>
                  </a:txBody>
                  <a:tcPr marL="91428" marR="91428"/>
                </a:tc>
                <a:tc>
                  <a:txBody>
                    <a:bodyPr/>
                    <a:lstStyle/>
                    <a:p>
                      <a:endParaRPr lang="zh-CN" altLang="en-US" sz="2400"/>
                    </a:p>
                  </a:txBody>
                  <a:tcPr marL="91428" marR="91428"/>
                </a:tc>
                <a:extLst>
                  <a:ext uri="{0D108BD9-81ED-4DB2-BD59-A6C34878D82A}">
                    <a16:rowId xmlns="" xmlns:p14="http://schemas.microsoft.com/office/powerpoint/2010/main" xmlns:p15="http://schemas.microsoft.com/office/powerpoint/2012/main" xmlns:a16="http://schemas.microsoft.com/office/drawing/2014/main" val="1270248565"/>
                  </a:ext>
                </a:extLst>
              </a:tr>
              <a:tr h="763535">
                <a:tc>
                  <a:txBody>
                    <a:bodyPr/>
                    <a:lstStyle/>
                    <a:p>
                      <a:r>
                        <a:rPr lang="zh-CN" altLang="en-US" sz="2400"/>
                        <a:t>后果</a:t>
                      </a:r>
                    </a:p>
                  </a:txBody>
                  <a:tcPr marL="91428" marR="91428"/>
                </a:tc>
                <a:tc>
                  <a:txBody>
                    <a:bodyPr/>
                    <a:lstStyle/>
                    <a:p>
                      <a:r>
                        <a:rPr lang="zh-CN" altLang="en-US" sz="2400" b="1">
                          <a:solidFill>
                            <a:srgbClr val="4472C4"/>
                          </a:solidFill>
                        </a:rPr>
                        <a:t>流毒全党，妨害革命</a:t>
                      </a:r>
                    </a:p>
                  </a:txBody>
                  <a:tcPr marL="91428" marR="91428"/>
                </a:tc>
                <a:tc>
                  <a:txBody>
                    <a:bodyPr/>
                    <a:lstStyle/>
                    <a:p>
                      <a:r>
                        <a:rPr lang="zh-CN" altLang="en-US" sz="2400"/>
                        <a:t>害党害国</a:t>
                      </a:r>
                    </a:p>
                  </a:txBody>
                  <a:tcPr marL="91428" marR="91428"/>
                </a:tc>
                <a:tc>
                  <a:txBody>
                    <a:bodyPr/>
                    <a:lstStyle/>
                    <a:p>
                      <a:r>
                        <a:rPr lang="zh-CN" altLang="en-US" sz="2400"/>
                        <a:t>坚决反对</a:t>
                      </a:r>
                    </a:p>
                  </a:txBody>
                  <a:tcPr marL="91428" marR="91428"/>
                </a:tc>
                <a:tc>
                  <a:txBody>
                    <a:bodyPr/>
                    <a:lstStyle/>
                    <a:p>
                      <a:endParaRPr lang="zh-CN" altLang="en-US" sz="2400"/>
                    </a:p>
                  </a:txBody>
                  <a:tcPr marL="91428" marR="91428"/>
                </a:tc>
                <a:extLst>
                  <a:ext uri="{0D108BD9-81ED-4DB2-BD59-A6C34878D82A}">
                    <a16:rowId xmlns="" xmlns:p14="http://schemas.microsoft.com/office/powerpoint/2010/main" xmlns:p15="http://schemas.microsoft.com/office/powerpoint/2012/main" xmlns:a16="http://schemas.microsoft.com/office/drawing/2014/main" val="3677893204"/>
                  </a:ext>
                </a:extLst>
              </a:tr>
              <a:tr h="763535">
                <a:tc>
                  <a:txBody>
                    <a:bodyPr/>
                    <a:lstStyle/>
                    <a:p>
                      <a:r>
                        <a:rPr lang="zh-CN" altLang="en-US" sz="2400"/>
                        <a:t>后果</a:t>
                      </a:r>
                    </a:p>
                  </a:txBody>
                  <a:tcPr marL="91428" marR="91428"/>
                </a:tc>
                <a:tc>
                  <a:txBody>
                    <a:bodyPr/>
                    <a:lstStyle/>
                    <a:p>
                      <a:r>
                        <a:rPr lang="zh-CN" altLang="en-US" sz="2400" b="1">
                          <a:solidFill>
                            <a:srgbClr val="4472C4"/>
                          </a:solidFill>
                        </a:rPr>
                        <a:t>传播出去，祸国殃民</a:t>
                      </a:r>
                    </a:p>
                  </a:txBody>
                  <a:tcPr marL="91428" marR="91428"/>
                </a:tc>
                <a:tc>
                  <a:txBody>
                    <a:bodyPr/>
                    <a:lstStyle/>
                    <a:p>
                      <a:r>
                        <a:rPr lang="zh-CN" altLang="en-US" sz="2400"/>
                        <a:t>害党害国</a:t>
                      </a:r>
                    </a:p>
                  </a:txBody>
                  <a:tcPr marL="91428" marR="91428"/>
                </a:tc>
                <a:tc>
                  <a:txBody>
                    <a:bodyPr/>
                    <a:lstStyle/>
                    <a:p>
                      <a:r>
                        <a:rPr lang="zh-CN" altLang="en-US" sz="2400"/>
                        <a:t>坚决反对</a:t>
                      </a:r>
                    </a:p>
                  </a:txBody>
                  <a:tcPr marL="91428" marR="91428"/>
                </a:tc>
                <a:tc>
                  <a:txBody>
                    <a:bodyPr/>
                    <a:lstStyle/>
                    <a:p>
                      <a:endParaRPr lang="zh-CN" altLang="en-US" sz="2400"/>
                    </a:p>
                  </a:txBody>
                  <a:tcPr marL="91428" marR="91428"/>
                </a:tc>
                <a:extLst>
                  <a:ext uri="{0D108BD9-81ED-4DB2-BD59-A6C34878D82A}">
                    <a16:rowId xmlns="" xmlns:p14="http://schemas.microsoft.com/office/powerpoint/2010/main" xmlns:p15="http://schemas.microsoft.com/office/powerpoint/2012/main" xmlns:a16="http://schemas.microsoft.com/office/drawing/2014/main" val="1107705058"/>
                  </a:ext>
                </a:extLst>
              </a:tr>
            </a:tbl>
          </a:graphicData>
        </a:graphic>
      </p:graphicFrame>
      <p:sp>
        <p:nvSpPr>
          <p:cNvPr id="7" name="Rectangle 3">
            <a:extLst>
              <a:ext uri="{FF2B5EF4-FFF2-40B4-BE49-F238E27FC236}">
                <a16:creationId xmlns="" xmlns:p14="http://schemas.microsoft.com/office/powerpoint/2010/main" xmlns:p15="http://schemas.microsoft.com/office/powerpoint/2012/main" xmlns:a16="http://schemas.microsoft.com/office/drawing/2014/main" id="{ED62A6DB-ED10-4F91-964A-A8BDEE6EFFD9}"/>
              </a:ext>
            </a:extLst>
          </p:cNvPr>
          <p:cNvSpPr>
            <a:spLocks noChangeArrowheads="1"/>
          </p:cNvSpPr>
          <p:nvPr>
            <p:custDataLst>
              <p:tags r:id="rId2"/>
            </p:custDataLst>
          </p:nvPr>
        </p:nvSpPr>
        <p:spPr bwMode="auto">
          <a:xfrm>
            <a:off x="10127759" y="264898"/>
            <a:ext cx="2235202" cy="95410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a:spAutoFit/>
          </a:bodyPr>
          <a:lstStyle/>
          <a:p>
            <a:pPr defTabSz="966183" eaLnBrk="0" fontAlgn="base" hangingPunct="0">
              <a:spcBef>
                <a:spcPct val="0"/>
              </a:spcBef>
              <a:spcAft>
                <a:spcPct val="0"/>
              </a:spcAft>
              <a:defRPr/>
            </a:pPr>
            <a:r>
              <a:rPr lang="zh-CN" altLang="en-US" sz="2800" b="1">
                <a:solidFill>
                  <a:srgbClr val="FF0000"/>
                </a:solidFill>
                <a:latin typeface="Times New Roman" pitchFamily="18" charset="0"/>
                <a:ea typeface="宋体" pitchFamily="2" charset="-122"/>
              </a:rPr>
              <a:t>内容充实，言之有物</a:t>
            </a:r>
          </a:p>
        </p:txBody>
      </p:sp>
      <p:sp>
        <p:nvSpPr>
          <p:cNvPr id="8" name="Rectangle 4">
            <a:extLst>
              <a:ext uri="{FF2B5EF4-FFF2-40B4-BE49-F238E27FC236}">
                <a16:creationId xmlns="" xmlns:p14="http://schemas.microsoft.com/office/powerpoint/2010/main" xmlns:p15="http://schemas.microsoft.com/office/powerpoint/2012/main" xmlns:a16="http://schemas.microsoft.com/office/drawing/2014/main" id="{2513FCDD-E033-4779-8996-3A77FC71442B}"/>
              </a:ext>
            </a:extLst>
          </p:cNvPr>
          <p:cNvSpPr>
            <a:spLocks noChangeArrowheads="1"/>
          </p:cNvSpPr>
          <p:nvPr>
            <p:custDataLst>
              <p:tags r:id="rId3"/>
            </p:custDataLst>
          </p:nvPr>
        </p:nvSpPr>
        <p:spPr bwMode="auto">
          <a:xfrm>
            <a:off x="10127767" y="1192095"/>
            <a:ext cx="2026799" cy="86793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a:spAutoFit/>
          </a:bodyPr>
          <a:lstStyle/>
          <a:p>
            <a:pPr defTabSz="966183" eaLnBrk="0" fontAlgn="base" hangingPunct="0">
              <a:lnSpc>
                <a:spcPct val="90000"/>
              </a:lnSpc>
              <a:spcBef>
                <a:spcPct val="20000"/>
              </a:spcBef>
              <a:spcAft>
                <a:spcPct val="0"/>
              </a:spcAft>
              <a:defRPr/>
            </a:pPr>
            <a:r>
              <a:rPr lang="zh-CN" altLang="en-US" sz="2800" b="1">
                <a:solidFill>
                  <a:srgbClr val="FF0000"/>
                </a:solidFill>
                <a:latin typeface="Times New Roman" pitchFamily="18" charset="0"/>
                <a:ea typeface="宋体" pitchFamily="2" charset="-122"/>
              </a:rPr>
              <a:t>实事求是，宣传真理</a:t>
            </a:r>
          </a:p>
        </p:txBody>
      </p:sp>
      <p:sp>
        <p:nvSpPr>
          <p:cNvPr id="9" name="Rectangle 5">
            <a:extLst>
              <a:ext uri="{FF2B5EF4-FFF2-40B4-BE49-F238E27FC236}">
                <a16:creationId xmlns="" xmlns:p14="http://schemas.microsoft.com/office/powerpoint/2010/main" xmlns:p15="http://schemas.microsoft.com/office/powerpoint/2012/main" xmlns:a16="http://schemas.microsoft.com/office/drawing/2014/main" id="{31FFCE4E-EFED-47A0-B3E0-AF657F4CA4D5}"/>
              </a:ext>
            </a:extLst>
          </p:cNvPr>
          <p:cNvSpPr>
            <a:spLocks noChangeArrowheads="1"/>
          </p:cNvSpPr>
          <p:nvPr>
            <p:custDataLst>
              <p:tags r:id="rId4"/>
            </p:custDataLst>
          </p:nvPr>
        </p:nvSpPr>
        <p:spPr bwMode="auto">
          <a:xfrm>
            <a:off x="10104239" y="1951551"/>
            <a:ext cx="2020077" cy="95410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a:spAutoFit/>
          </a:bodyPr>
          <a:lstStyle/>
          <a:p>
            <a:pPr defTabSz="966183" eaLnBrk="0" fontAlgn="base" hangingPunct="0">
              <a:spcBef>
                <a:spcPct val="0"/>
              </a:spcBef>
              <a:spcAft>
                <a:spcPct val="0"/>
              </a:spcAft>
              <a:defRPr/>
            </a:pPr>
            <a:r>
              <a:rPr lang="zh-CN" altLang="en-US" sz="2800" b="1">
                <a:solidFill>
                  <a:srgbClr val="FF0000"/>
                </a:solidFill>
                <a:latin typeface="Times New Roman" pitchFamily="18" charset="0"/>
                <a:ea typeface="宋体" pitchFamily="2" charset="-122"/>
              </a:rPr>
              <a:t>有的放矢，尊重对象</a:t>
            </a:r>
          </a:p>
        </p:txBody>
      </p:sp>
      <p:sp>
        <p:nvSpPr>
          <p:cNvPr id="10" name="Rectangle 6">
            <a:extLst>
              <a:ext uri="{FF2B5EF4-FFF2-40B4-BE49-F238E27FC236}">
                <a16:creationId xmlns="" xmlns:p14="http://schemas.microsoft.com/office/powerpoint/2010/main" xmlns:p15="http://schemas.microsoft.com/office/powerpoint/2012/main" xmlns:a16="http://schemas.microsoft.com/office/drawing/2014/main" id="{A8579FE1-97FC-48F2-9325-19481FCA3E79}"/>
              </a:ext>
            </a:extLst>
          </p:cNvPr>
          <p:cNvSpPr>
            <a:spLocks noChangeArrowheads="1"/>
          </p:cNvSpPr>
          <p:nvPr>
            <p:custDataLst>
              <p:tags r:id="rId5"/>
            </p:custDataLst>
          </p:nvPr>
        </p:nvSpPr>
        <p:spPr bwMode="auto">
          <a:xfrm>
            <a:off x="10116557" y="2772412"/>
            <a:ext cx="2073865" cy="95410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a:spAutoFit/>
          </a:bodyPr>
          <a:lstStyle/>
          <a:p>
            <a:pPr defTabSz="966183" eaLnBrk="0" fontAlgn="base" hangingPunct="0">
              <a:spcBef>
                <a:spcPct val="0"/>
              </a:spcBef>
              <a:spcAft>
                <a:spcPct val="0"/>
              </a:spcAft>
              <a:defRPr/>
            </a:pPr>
            <a:r>
              <a:rPr lang="zh-CN" altLang="en-US" sz="2800" b="1">
                <a:solidFill>
                  <a:srgbClr val="FF0000"/>
                </a:solidFill>
                <a:latin typeface="Times New Roman" pitchFamily="18" charset="0"/>
                <a:ea typeface="宋体" pitchFamily="2" charset="-122"/>
              </a:rPr>
              <a:t>语言丰富，生动活泼</a:t>
            </a:r>
          </a:p>
        </p:txBody>
      </p:sp>
      <p:sp>
        <p:nvSpPr>
          <p:cNvPr id="11" name="Rectangle 7">
            <a:extLst>
              <a:ext uri="{FF2B5EF4-FFF2-40B4-BE49-F238E27FC236}">
                <a16:creationId xmlns="" xmlns:p14="http://schemas.microsoft.com/office/powerpoint/2010/main" xmlns:p15="http://schemas.microsoft.com/office/powerpoint/2012/main" xmlns:a16="http://schemas.microsoft.com/office/drawing/2014/main" id="{AC2773D3-610F-4E59-85F6-6E27721D046B}"/>
              </a:ext>
            </a:extLst>
          </p:cNvPr>
          <p:cNvSpPr>
            <a:spLocks noChangeArrowheads="1"/>
          </p:cNvSpPr>
          <p:nvPr>
            <p:custDataLst>
              <p:tags r:id="rId6"/>
            </p:custDataLst>
          </p:nvPr>
        </p:nvSpPr>
        <p:spPr bwMode="auto">
          <a:xfrm>
            <a:off x="10132812" y="3619236"/>
            <a:ext cx="2016707" cy="95410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a:spAutoFit/>
          </a:bodyPr>
          <a:lstStyle/>
          <a:p>
            <a:pPr defTabSz="966183" eaLnBrk="0" fontAlgn="base" hangingPunct="0">
              <a:spcBef>
                <a:spcPct val="0"/>
              </a:spcBef>
              <a:spcAft>
                <a:spcPct val="0"/>
              </a:spcAft>
              <a:defRPr/>
            </a:pPr>
            <a:r>
              <a:rPr lang="zh-CN" altLang="en-US" sz="2800" b="1">
                <a:solidFill>
                  <a:srgbClr val="FF0000"/>
                </a:solidFill>
                <a:latin typeface="Times New Roman" pitchFamily="18" charset="0"/>
                <a:ea typeface="宋体" pitchFamily="2" charset="-122"/>
              </a:rPr>
              <a:t>善于分析，解决问题</a:t>
            </a:r>
          </a:p>
        </p:txBody>
      </p:sp>
      <p:sp>
        <p:nvSpPr>
          <p:cNvPr id="12" name="Rectangle 8">
            <a:extLst>
              <a:ext uri="{FF2B5EF4-FFF2-40B4-BE49-F238E27FC236}">
                <a16:creationId xmlns="" xmlns:p14="http://schemas.microsoft.com/office/powerpoint/2010/main" xmlns:p15="http://schemas.microsoft.com/office/powerpoint/2012/main" xmlns:a16="http://schemas.microsoft.com/office/drawing/2014/main" id="{7865AEF4-5F24-49C3-B28C-25E475E97D24}"/>
              </a:ext>
            </a:extLst>
          </p:cNvPr>
          <p:cNvSpPr>
            <a:spLocks noChangeArrowheads="1"/>
          </p:cNvSpPr>
          <p:nvPr>
            <p:custDataLst>
              <p:tags r:id="rId7"/>
            </p:custDataLst>
          </p:nvPr>
        </p:nvSpPr>
        <p:spPr bwMode="auto">
          <a:xfrm>
            <a:off x="10124406" y="4440128"/>
            <a:ext cx="2104102" cy="95410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a:spAutoFit/>
          </a:bodyPr>
          <a:lstStyle/>
          <a:p>
            <a:pPr defTabSz="966183" eaLnBrk="0" fontAlgn="base" hangingPunct="0">
              <a:spcBef>
                <a:spcPct val="0"/>
              </a:spcBef>
              <a:spcAft>
                <a:spcPct val="0"/>
              </a:spcAft>
              <a:defRPr/>
            </a:pPr>
            <a:r>
              <a:rPr lang="zh-CN" altLang="en-US" sz="2800" b="1">
                <a:solidFill>
                  <a:srgbClr val="FF0000"/>
                </a:solidFill>
                <a:latin typeface="Times New Roman" pitchFamily="18" charset="0"/>
                <a:ea typeface="宋体" pitchFamily="2" charset="-122"/>
              </a:rPr>
              <a:t>认真负责，有益于人</a:t>
            </a:r>
          </a:p>
        </p:txBody>
      </p:sp>
      <p:sp>
        <p:nvSpPr>
          <p:cNvPr id="13" name="Rectangle 9">
            <a:extLst>
              <a:ext uri="{FF2B5EF4-FFF2-40B4-BE49-F238E27FC236}">
                <a16:creationId xmlns="" xmlns:p14="http://schemas.microsoft.com/office/powerpoint/2010/main" xmlns:p15="http://schemas.microsoft.com/office/powerpoint/2012/main" xmlns:a16="http://schemas.microsoft.com/office/drawing/2014/main" id="{EA2871A1-2181-4678-9994-55A6F1A93688}"/>
              </a:ext>
            </a:extLst>
          </p:cNvPr>
          <p:cNvSpPr>
            <a:spLocks noChangeArrowheads="1"/>
          </p:cNvSpPr>
          <p:nvPr>
            <p:custDataLst>
              <p:tags r:id="rId8"/>
            </p:custDataLst>
          </p:nvPr>
        </p:nvSpPr>
        <p:spPr bwMode="auto">
          <a:xfrm>
            <a:off x="10132803" y="5233169"/>
            <a:ext cx="2060420" cy="95410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a:spAutoFit/>
          </a:bodyPr>
          <a:lstStyle/>
          <a:p>
            <a:pPr defTabSz="966183" eaLnBrk="0" fontAlgn="base" hangingPunct="0">
              <a:spcBef>
                <a:spcPct val="0"/>
              </a:spcBef>
              <a:spcAft>
                <a:spcPct val="0"/>
              </a:spcAft>
              <a:defRPr/>
            </a:pPr>
            <a:r>
              <a:rPr lang="zh-CN" altLang="en-US" sz="2800" b="1">
                <a:solidFill>
                  <a:srgbClr val="FF0000"/>
                </a:solidFill>
                <a:latin typeface="Times New Roman" pitchFamily="18" charset="0"/>
                <a:ea typeface="宋体" pitchFamily="2" charset="-122"/>
              </a:rPr>
              <a:t>影响全党，有益革命</a:t>
            </a:r>
          </a:p>
        </p:txBody>
      </p:sp>
      <p:sp>
        <p:nvSpPr>
          <p:cNvPr id="14" name="Text Box 10">
            <a:extLst>
              <a:ext uri="{FF2B5EF4-FFF2-40B4-BE49-F238E27FC236}">
                <a16:creationId xmlns="" xmlns:p14="http://schemas.microsoft.com/office/powerpoint/2010/main" xmlns:p15="http://schemas.microsoft.com/office/powerpoint/2012/main" xmlns:a16="http://schemas.microsoft.com/office/drawing/2014/main" id="{D1A51F69-339B-4EF1-B2FF-FE2FFE9866C1}"/>
              </a:ext>
            </a:extLst>
          </p:cNvPr>
          <p:cNvSpPr txBox="1">
            <a:spLocks noChangeArrowheads="1"/>
          </p:cNvSpPr>
          <p:nvPr>
            <p:custDataLst>
              <p:tags r:id="rId9"/>
            </p:custDataLst>
          </p:nvPr>
        </p:nvSpPr>
        <p:spPr bwMode="auto">
          <a:xfrm>
            <a:off x="10086303" y="6091312"/>
            <a:ext cx="2134369" cy="95410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a:spAutoFit/>
          </a:bodyPr>
          <a:lstStyle/>
          <a:p>
            <a:pPr defTabSz="966183" eaLnBrk="0" fontAlgn="base" hangingPunct="0">
              <a:spcBef>
                <a:spcPct val="0"/>
              </a:spcBef>
              <a:spcAft>
                <a:spcPct val="0"/>
              </a:spcAft>
              <a:defRPr/>
            </a:pPr>
            <a:r>
              <a:rPr lang="zh-CN" altLang="en-US" sz="2800" b="1">
                <a:solidFill>
                  <a:srgbClr val="FF0000"/>
                </a:solidFill>
                <a:latin typeface="Times New Roman" pitchFamily="18" charset="0"/>
                <a:ea typeface="宋体" pitchFamily="2" charset="-122"/>
              </a:rPr>
              <a:t>传播出去，利国利民</a:t>
            </a:r>
          </a:p>
        </p:txBody>
      </p:sp>
    </p:spTree>
    <p:extLst>
      <p:ext uri="{BB962C8B-B14F-4D97-AF65-F5344CB8AC3E}">
        <p14:creationId xmlns="" xmlns:p14="http://schemas.microsoft.com/office/powerpoint/2010/main" val="395195400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 calcmode="lin" valueType="num">
                                      <p:cBhvr additive="base">
                                        <p:cTn id="14" dur="500" fill="hold"/>
                                        <p:tgtEl>
                                          <p:spTgt spid="8"/>
                                        </p:tgtEl>
                                        <p:attrNameLst>
                                          <p:attrName>ppt_x</p:attrName>
                                        </p:attrNameLst>
                                      </p:cBhvr>
                                      <p:tavLst>
                                        <p:tav tm="0">
                                          <p:val>
                                            <p:strVal val="#ppt_x"/>
                                          </p:val>
                                        </p:tav>
                                        <p:tav tm="100000">
                                          <p:val>
                                            <p:strVal val="#ppt_x"/>
                                          </p:val>
                                        </p:tav>
                                      </p:tavLst>
                                    </p:anim>
                                    <p:anim calcmode="lin" valueType="num">
                                      <p:cBhvr additive="base">
                                        <p:cTn id="15"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6" fill="hold" nodeType="clickPar">
                      <p:stCondLst>
                        <p:cond delay="indefinite"/>
                      </p:stCondLst>
                      <p:childTnLst>
                        <p:par>
                          <p:cTn id="17" fill="hold" nodeType="withGroup">
                            <p:stCondLst>
                              <p:cond delay="indefinite"/>
                            </p:stCondLst>
                          </p:cTn>
                        </p:par>
                        <p:par>
                          <p:cTn id="18" fill="hold" nodeType="afterGroup">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additive="base">
                                        <p:cTn id="21" dur="500" fill="hold"/>
                                        <p:tgtEl>
                                          <p:spTgt spid="9"/>
                                        </p:tgtEl>
                                        <p:attrNameLst>
                                          <p:attrName>ppt_x</p:attrName>
                                        </p:attrNameLst>
                                      </p:cBhvr>
                                      <p:tavLst>
                                        <p:tav tm="0">
                                          <p:val>
                                            <p:strVal val="#ppt_x"/>
                                          </p:val>
                                        </p:tav>
                                        <p:tav tm="100000">
                                          <p:val>
                                            <p:strVal val="#ppt_x"/>
                                          </p:val>
                                        </p:tav>
                                      </p:tavLst>
                                    </p:anim>
                                    <p:anim calcmode="lin" valueType="num">
                                      <p:cBhvr additive="base">
                                        <p:cTn id="2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3" fill="hold" nodeType="clickPar">
                      <p:stCondLst>
                        <p:cond delay="indefinite"/>
                      </p:stCondLst>
                      <p:childTnLst>
                        <p:par>
                          <p:cTn id="24" fill="hold" nodeType="withGroup">
                            <p:stCondLst>
                              <p:cond delay="indefinite"/>
                            </p:stCondLst>
                          </p:cTn>
                        </p:par>
                        <p:par>
                          <p:cTn id="25" fill="hold" nodeType="afterGroup">
                            <p:stCondLst>
                              <p:cond delay="0"/>
                            </p:stCondLst>
                            <p:childTnLst>
                              <p:par>
                                <p:cTn id="26" presetID="2" presetClass="entr" presetSubtype="4" fill="hold" grpId="0" nodeType="clickEffect">
                                  <p:stCondLst>
                                    <p:cond delay="0"/>
                                  </p:stCondLst>
                                  <p:childTnLst>
                                    <p:set>
                                      <p:cBhvr>
                                        <p:cTn id="27" dur="1" fill="hold">
                                          <p:stCondLst>
                                            <p:cond delay="0"/>
                                          </p:stCondLst>
                                        </p:cTn>
                                        <p:tgtEl>
                                          <p:spTgt spid="10"/>
                                        </p:tgtEl>
                                        <p:attrNameLst>
                                          <p:attrName>style.visibility</p:attrName>
                                        </p:attrNameLst>
                                      </p:cBhvr>
                                      <p:to>
                                        <p:strVal val="visible"/>
                                      </p:to>
                                    </p:set>
                                    <p:anim calcmode="lin" valueType="num">
                                      <p:cBhvr additive="base">
                                        <p:cTn id="28" dur="500" fill="hold"/>
                                        <p:tgtEl>
                                          <p:spTgt spid="10"/>
                                        </p:tgtEl>
                                        <p:attrNameLst>
                                          <p:attrName>ppt_x</p:attrName>
                                        </p:attrNameLst>
                                      </p:cBhvr>
                                      <p:tavLst>
                                        <p:tav tm="0">
                                          <p:val>
                                            <p:strVal val="#ppt_x"/>
                                          </p:val>
                                        </p:tav>
                                        <p:tav tm="100000">
                                          <p:val>
                                            <p:strVal val="#ppt_x"/>
                                          </p:val>
                                        </p:tav>
                                      </p:tavLst>
                                    </p:anim>
                                    <p:anim calcmode="lin" valueType="num">
                                      <p:cBhvr additive="base">
                                        <p:cTn id="29"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30" fill="hold" nodeType="clickPar">
                      <p:stCondLst>
                        <p:cond delay="indefinite"/>
                      </p:stCondLst>
                      <p:childTnLst>
                        <p:par>
                          <p:cTn id="31" fill="hold" nodeType="withGroup">
                            <p:stCondLst>
                              <p:cond delay="indefinite"/>
                            </p:stCondLst>
                          </p:cTn>
                        </p:par>
                        <p:par>
                          <p:cTn id="32" fill="hold" nodeType="afterGroup">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cBhvr additive="base">
                                        <p:cTn id="35" dur="500" fill="hold"/>
                                        <p:tgtEl>
                                          <p:spTgt spid="11"/>
                                        </p:tgtEl>
                                        <p:attrNameLst>
                                          <p:attrName>ppt_x</p:attrName>
                                        </p:attrNameLst>
                                      </p:cBhvr>
                                      <p:tavLst>
                                        <p:tav tm="0">
                                          <p:val>
                                            <p:strVal val="#ppt_x"/>
                                          </p:val>
                                        </p:tav>
                                        <p:tav tm="100000">
                                          <p:val>
                                            <p:strVal val="#ppt_x"/>
                                          </p:val>
                                        </p:tav>
                                      </p:tavLst>
                                    </p:anim>
                                    <p:anim calcmode="lin" valueType="num">
                                      <p:cBhvr additive="base">
                                        <p:cTn id="36"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37" fill="hold" nodeType="clickPar">
                      <p:stCondLst>
                        <p:cond delay="indefinite"/>
                      </p:stCondLst>
                      <p:childTnLst>
                        <p:par>
                          <p:cTn id="38" fill="hold" nodeType="withGroup">
                            <p:stCondLst>
                              <p:cond delay="indefinite"/>
                            </p:stCondLst>
                          </p:cTn>
                        </p:par>
                        <p:par>
                          <p:cTn id="39" fill="hold" nodeType="afterGroup">
                            <p:stCondLst>
                              <p:cond delay="0"/>
                            </p:stCondLst>
                            <p:childTnLst>
                              <p:par>
                                <p:cTn id="40" presetID="2" presetClass="entr" presetSubtype="4" fill="hold" grpId="0" nodeType="clickEffect">
                                  <p:stCondLst>
                                    <p:cond delay="0"/>
                                  </p:stCondLst>
                                  <p:childTnLst>
                                    <p:set>
                                      <p:cBhvr>
                                        <p:cTn id="41" dur="1" fill="hold">
                                          <p:stCondLst>
                                            <p:cond delay="0"/>
                                          </p:stCondLst>
                                        </p:cTn>
                                        <p:tgtEl>
                                          <p:spTgt spid="12"/>
                                        </p:tgtEl>
                                        <p:attrNameLst>
                                          <p:attrName>style.visibility</p:attrName>
                                        </p:attrNameLst>
                                      </p:cBhvr>
                                      <p:to>
                                        <p:strVal val="visible"/>
                                      </p:to>
                                    </p:set>
                                    <p:anim calcmode="lin" valueType="num">
                                      <p:cBhvr additive="base">
                                        <p:cTn id="42" dur="500" fill="hold"/>
                                        <p:tgtEl>
                                          <p:spTgt spid="12"/>
                                        </p:tgtEl>
                                        <p:attrNameLst>
                                          <p:attrName>ppt_x</p:attrName>
                                        </p:attrNameLst>
                                      </p:cBhvr>
                                      <p:tavLst>
                                        <p:tav tm="0">
                                          <p:val>
                                            <p:strVal val="#ppt_x"/>
                                          </p:val>
                                        </p:tav>
                                        <p:tav tm="100000">
                                          <p:val>
                                            <p:strVal val="#ppt_x"/>
                                          </p:val>
                                        </p:tav>
                                      </p:tavLst>
                                    </p:anim>
                                    <p:anim calcmode="lin" valueType="num">
                                      <p:cBhvr additive="base">
                                        <p:cTn id="43"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44" fill="hold" nodeType="clickPar">
                      <p:stCondLst>
                        <p:cond delay="indefinite"/>
                      </p:stCondLst>
                      <p:childTnLst>
                        <p:par>
                          <p:cTn id="45" fill="hold" nodeType="withGroup">
                            <p:stCondLst>
                              <p:cond delay="indefinite"/>
                            </p:stCondLst>
                          </p:cTn>
                        </p:par>
                        <p:par>
                          <p:cTn id="46" fill="hold" nodeType="afterGroup">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500" fill="hold"/>
                                        <p:tgtEl>
                                          <p:spTgt spid="13"/>
                                        </p:tgtEl>
                                        <p:attrNameLst>
                                          <p:attrName>ppt_x</p:attrName>
                                        </p:attrNameLst>
                                      </p:cBhvr>
                                      <p:tavLst>
                                        <p:tav tm="0">
                                          <p:val>
                                            <p:strVal val="#ppt_x"/>
                                          </p:val>
                                        </p:tav>
                                        <p:tav tm="100000">
                                          <p:val>
                                            <p:strVal val="#ppt_x"/>
                                          </p:val>
                                        </p:tav>
                                      </p:tavLst>
                                    </p:anim>
                                    <p:anim calcmode="lin" valueType="num">
                                      <p:cBhvr additive="base">
                                        <p:cTn id="50"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51" fill="hold" nodeType="clickPar">
                      <p:stCondLst>
                        <p:cond delay="indefinite"/>
                      </p:stCondLst>
                      <p:childTnLst>
                        <p:par>
                          <p:cTn id="52" fill="hold" nodeType="withGroup">
                            <p:stCondLst>
                              <p:cond delay="indefinite"/>
                            </p:stCondLst>
                          </p:cTn>
                        </p:par>
                        <p:par>
                          <p:cTn id="53" fill="hold" nodeType="afterGroup">
                            <p:stCondLst>
                              <p:cond delay="0"/>
                            </p:stCondLst>
                            <p:childTnLst>
                              <p:par>
                                <p:cTn id="54" presetID="2" presetClass="entr" presetSubtype="4" fill="hold" grpId="0" nodeType="clickEffect">
                                  <p:stCondLst>
                                    <p:cond delay="0"/>
                                  </p:stCondLst>
                                  <p:childTnLst>
                                    <p:set>
                                      <p:cBhvr>
                                        <p:cTn id="55" dur="1" fill="hold">
                                          <p:stCondLst>
                                            <p:cond delay="0"/>
                                          </p:stCondLst>
                                        </p:cTn>
                                        <p:tgtEl>
                                          <p:spTgt spid="14"/>
                                        </p:tgtEl>
                                        <p:attrNameLst>
                                          <p:attrName>style.visibility</p:attrName>
                                        </p:attrNameLst>
                                      </p:cBhvr>
                                      <p:to>
                                        <p:strVal val="visible"/>
                                      </p:to>
                                    </p:set>
                                    <p:anim calcmode="lin" valueType="num">
                                      <p:cBhvr additive="base">
                                        <p:cTn id="56" dur="500" fill="hold"/>
                                        <p:tgtEl>
                                          <p:spTgt spid="14"/>
                                        </p:tgtEl>
                                        <p:attrNameLst>
                                          <p:attrName>ppt_x</p:attrName>
                                        </p:attrNameLst>
                                      </p:cBhvr>
                                      <p:tavLst>
                                        <p:tav tm="0">
                                          <p:val>
                                            <p:strVal val="#ppt_x"/>
                                          </p:val>
                                        </p:tav>
                                        <p:tav tm="100000">
                                          <p:val>
                                            <p:strVal val="#ppt_x"/>
                                          </p:val>
                                        </p:tav>
                                      </p:tavLst>
                                    </p:anim>
                                    <p:anim calcmode="lin" valueType="num">
                                      <p:cBhvr additive="base">
                                        <p:cTn id="57"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P spid="11" grpId="0"/>
      <p:bldP spid="12" grpId="0"/>
      <p:bldP spid="13" grpId="0"/>
      <p:bldP spid="14"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4"/>
          <p:cNvSpPr>
            <a:spLocks noGrp="1" noChangeArrowheads="1"/>
          </p:cNvSpPr>
          <p:nvPr>
            <p:ph type="title"/>
            <p:custDataLst>
              <p:tags r:id="rId1"/>
            </p:custDataLst>
          </p:nvPr>
        </p:nvSpPr>
        <p:spPr>
          <a:xfrm>
            <a:off x="480928" y="660685"/>
            <a:ext cx="4343403" cy="561054"/>
          </a:xfrm>
          <a:noFill/>
        </p:spPr>
        <p:txBody>
          <a:bodyPr/>
          <a:lstStyle/>
          <a:p>
            <a:pPr eaLnBrk="1" hangingPunct="1"/>
            <a:r>
              <a:rPr lang="zh-CN" altLang="en-US" sz="2963">
                <a:latin typeface="宋体" pitchFamily="2" charset="-122"/>
                <a:ea typeface="宋体" pitchFamily="2" charset="-122"/>
              </a:rPr>
              <a:t>下列论据论证什么观点</a:t>
            </a:r>
            <a:r>
              <a:rPr lang="en-US" altLang="zh-CN" sz="2963">
                <a:latin typeface="宋体" pitchFamily="2" charset="-122"/>
                <a:ea typeface="宋体" pitchFamily="2" charset="-122"/>
              </a:rPr>
              <a:t>?</a:t>
            </a:r>
          </a:p>
        </p:txBody>
      </p:sp>
      <p:sp>
        <p:nvSpPr>
          <p:cNvPr id="52227" name="Rectangle 3"/>
          <p:cNvSpPr>
            <a:spLocks noGrp="1" noChangeArrowheads="1"/>
          </p:cNvSpPr>
          <p:nvPr>
            <p:ph idx="1"/>
            <p:custDataLst>
              <p:tags r:id="rId2"/>
            </p:custDataLst>
          </p:nvPr>
        </p:nvSpPr>
        <p:spPr>
          <a:xfrm>
            <a:off x="736778" y="5411227"/>
            <a:ext cx="4455933" cy="697118"/>
          </a:xfrm>
        </p:spPr>
        <p:txBody>
          <a:bodyPr>
            <a:normAutofit lnSpcReduction="10000"/>
          </a:bodyPr>
          <a:lstStyle/>
          <a:p>
            <a:pPr marL="0" indent="0">
              <a:lnSpc>
                <a:spcPct val="150000"/>
              </a:lnSpc>
              <a:spcBef>
                <a:spcPct val="0"/>
              </a:spcBef>
              <a:buNone/>
            </a:pPr>
            <a:r>
              <a:rPr lang="en-US" altLang="zh-CN">
                <a:latin typeface="楷体" pitchFamily="49" charset="-122"/>
                <a:ea typeface="楷体" pitchFamily="49" charset="-122"/>
              </a:rPr>
              <a:t>5.</a:t>
            </a:r>
            <a:r>
              <a:rPr lang="zh-CN" altLang="en-US">
                <a:latin typeface="楷体" pitchFamily="49" charset="-122"/>
                <a:ea typeface="楷体" pitchFamily="49" charset="-122"/>
              </a:rPr>
              <a:t> 洗脸后照镜子</a:t>
            </a:r>
            <a:endParaRPr lang="en-US" altLang="zh-CN">
              <a:latin typeface="楷体" pitchFamily="49" charset="-122"/>
              <a:ea typeface="楷体" pitchFamily="49" charset="-122"/>
            </a:endParaRPr>
          </a:p>
        </p:txBody>
      </p:sp>
      <p:sp>
        <p:nvSpPr>
          <p:cNvPr id="28680" name="Text Box 8"/>
          <p:cNvSpPr txBox="1">
            <a:spLocks noChangeArrowheads="1"/>
          </p:cNvSpPr>
          <p:nvPr>
            <p:custDataLst>
              <p:tags r:id="rId3"/>
            </p:custDataLst>
          </p:nvPr>
        </p:nvSpPr>
        <p:spPr bwMode="auto">
          <a:xfrm>
            <a:off x="5185744" y="2806992"/>
            <a:ext cx="4464900" cy="95410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a:spAutoFit/>
          </a:bodyPr>
          <a:lstStyle/>
          <a:p>
            <a:pPr>
              <a:spcBef>
                <a:spcPct val="20000"/>
              </a:spcBef>
            </a:pPr>
            <a:r>
              <a:rPr lang="zh-CN" altLang="en-US" sz="2800">
                <a:solidFill>
                  <a:prstClr val="black"/>
                </a:solidFill>
              </a:rPr>
              <a:t>从反面论证写文章要看对象，有群众观点</a:t>
            </a:r>
          </a:p>
        </p:txBody>
      </p:sp>
      <p:sp>
        <p:nvSpPr>
          <p:cNvPr id="52229" name="标题 1"/>
          <p:cNvSpPr txBox="1"/>
          <p:nvPr>
            <p:custDataLst>
              <p:tags r:id="rId4"/>
            </p:custDataLst>
          </p:nvPr>
        </p:nvSpPr>
        <p:spPr bwMode="auto">
          <a:xfrm>
            <a:off x="5037071" y="10620"/>
            <a:ext cx="2484103" cy="82310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nchor="ctr"/>
          <a:lstStyle>
            <a:lvl1pPr defTabSz="863600">
              <a:spcBef>
                <a:spcPts val="950"/>
              </a:spcBef>
              <a:buFont typeface="Arial" pitchFamily="34" charset="0"/>
              <a:buChar char="•"/>
              <a:defRPr sz="2600">
                <a:solidFill>
                  <a:srgbClr val="595959"/>
                </a:solidFill>
                <a:latin typeface="Times New Roman" pitchFamily="18" charset="0"/>
                <a:ea typeface="黑体" panose="02010609060101010101" pitchFamily="49" charset="-122"/>
              </a:defRPr>
            </a:lvl1pPr>
            <a:lvl2pPr marL="647700" indent="-215900" defTabSz="863600">
              <a:spcBef>
                <a:spcPts val="475"/>
              </a:spcBef>
              <a:buFont typeface="Arial" pitchFamily="34" charset="0"/>
              <a:buChar char="•"/>
              <a:defRPr sz="2200">
                <a:solidFill>
                  <a:srgbClr val="595959"/>
                </a:solidFill>
                <a:latin typeface="Times New Roman" pitchFamily="18" charset="0"/>
                <a:ea typeface="黑体" panose="02010609060101010101" pitchFamily="49" charset="-122"/>
              </a:defRPr>
            </a:lvl2pPr>
            <a:lvl3pPr marL="1143000" indent="-228600" defTabSz="863600">
              <a:lnSpc>
                <a:spcPct val="90000"/>
              </a:lnSpc>
              <a:spcBef>
                <a:spcPts val="475"/>
              </a:spcBef>
              <a:buFont typeface="Arial" pitchFamily="34" charset="0"/>
              <a:defRPr>
                <a:solidFill>
                  <a:schemeClr val="tx1"/>
                </a:solidFill>
                <a:latin typeface="Calibri" pitchFamily="34" charset="0"/>
                <a:ea typeface="宋体" pitchFamily="2" charset="-122"/>
              </a:defRPr>
            </a:lvl3pPr>
            <a:lvl4pPr marL="1600200" indent="-228600" defTabSz="863600">
              <a:lnSpc>
                <a:spcPct val="90000"/>
              </a:lnSpc>
              <a:spcBef>
                <a:spcPts val="475"/>
              </a:spcBef>
              <a:buFont typeface="Arial" pitchFamily="34" charset="0"/>
              <a:defRPr sz="1700">
                <a:solidFill>
                  <a:schemeClr val="tx1"/>
                </a:solidFill>
                <a:latin typeface="Calibri" pitchFamily="34" charset="0"/>
                <a:ea typeface="宋体" pitchFamily="2" charset="-122"/>
              </a:defRPr>
            </a:lvl4pPr>
            <a:lvl5pPr marL="2057400" indent="-228600" defTabSz="863600">
              <a:lnSpc>
                <a:spcPct val="90000"/>
              </a:lnSpc>
              <a:spcBef>
                <a:spcPts val="475"/>
              </a:spcBef>
              <a:buFont typeface="Arial" pitchFamily="34" charset="0"/>
              <a:defRPr sz="1700">
                <a:solidFill>
                  <a:schemeClr val="tx1"/>
                </a:solidFill>
                <a:latin typeface="Calibri" pitchFamily="34" charset="0"/>
                <a:ea typeface="宋体" pitchFamily="2" charset="-122"/>
              </a:defRPr>
            </a:lvl5pPr>
            <a:lvl6pPr marL="2514600" indent="-228600" defTabSz="863600" eaLnBrk="0" fontAlgn="base" hangingPunct="0">
              <a:lnSpc>
                <a:spcPct val="90000"/>
              </a:lnSpc>
              <a:spcBef>
                <a:spcPts val="475"/>
              </a:spcBef>
              <a:spcAft>
                <a:spcPct val="0"/>
              </a:spcAft>
              <a:buFont typeface="Arial" pitchFamily="34" charset="0"/>
              <a:defRPr sz="1700">
                <a:solidFill>
                  <a:schemeClr val="tx1"/>
                </a:solidFill>
                <a:latin typeface="Calibri" pitchFamily="34" charset="0"/>
                <a:ea typeface="宋体" pitchFamily="2" charset="-122"/>
              </a:defRPr>
            </a:lvl6pPr>
            <a:lvl7pPr marL="2971800" indent="-228600" defTabSz="863600" eaLnBrk="0" fontAlgn="base" hangingPunct="0">
              <a:lnSpc>
                <a:spcPct val="90000"/>
              </a:lnSpc>
              <a:spcBef>
                <a:spcPts val="475"/>
              </a:spcBef>
              <a:spcAft>
                <a:spcPct val="0"/>
              </a:spcAft>
              <a:buFont typeface="Arial" pitchFamily="34" charset="0"/>
              <a:defRPr sz="1700">
                <a:solidFill>
                  <a:schemeClr val="tx1"/>
                </a:solidFill>
                <a:latin typeface="Calibri" pitchFamily="34" charset="0"/>
                <a:ea typeface="宋体" pitchFamily="2" charset="-122"/>
              </a:defRPr>
            </a:lvl7pPr>
            <a:lvl8pPr marL="3429000" indent="-228600" defTabSz="863600" eaLnBrk="0" fontAlgn="base" hangingPunct="0">
              <a:lnSpc>
                <a:spcPct val="90000"/>
              </a:lnSpc>
              <a:spcBef>
                <a:spcPts val="475"/>
              </a:spcBef>
              <a:spcAft>
                <a:spcPct val="0"/>
              </a:spcAft>
              <a:buFont typeface="Arial" pitchFamily="34" charset="0"/>
              <a:defRPr sz="1700">
                <a:solidFill>
                  <a:schemeClr val="tx1"/>
                </a:solidFill>
                <a:latin typeface="Calibri" pitchFamily="34" charset="0"/>
                <a:ea typeface="宋体" pitchFamily="2" charset="-122"/>
              </a:defRPr>
            </a:lvl8pPr>
            <a:lvl9pPr marL="3886200" indent="-228600" defTabSz="863600" eaLnBrk="0" fontAlgn="base" hangingPunct="0">
              <a:lnSpc>
                <a:spcPct val="90000"/>
              </a:lnSpc>
              <a:spcBef>
                <a:spcPts val="475"/>
              </a:spcBef>
              <a:spcAft>
                <a:spcPct val="0"/>
              </a:spcAft>
              <a:buFont typeface="Arial" pitchFamily="34" charset="0"/>
              <a:defRPr sz="1700">
                <a:solidFill>
                  <a:schemeClr val="tx1"/>
                </a:solidFill>
                <a:latin typeface="Calibri" pitchFamily="34" charset="0"/>
                <a:ea typeface="宋体" pitchFamily="2" charset="-122"/>
              </a:defRPr>
            </a:lvl9pPr>
          </a:lstStyle>
          <a:p>
            <a:pPr>
              <a:spcBef>
                <a:spcPct val="0"/>
              </a:spcBef>
              <a:buFontTx/>
              <a:buNone/>
            </a:pPr>
            <a:r>
              <a:rPr lang="zh-CN" altLang="en-US" sz="4338"/>
              <a:t>思考探究</a:t>
            </a:r>
          </a:p>
        </p:txBody>
      </p:sp>
      <p:sp>
        <p:nvSpPr>
          <p:cNvPr id="52230" name="矩形 1"/>
          <p:cNvSpPr>
            <a:spLocks noChangeArrowheads="1"/>
          </p:cNvSpPr>
          <p:nvPr>
            <p:custDataLst>
              <p:tags r:id="rId5"/>
            </p:custDataLst>
          </p:nvPr>
        </p:nvSpPr>
        <p:spPr bwMode="auto">
          <a:xfrm>
            <a:off x="10443775" y="2853144"/>
            <a:ext cx="1637592" cy="1815882"/>
          </a:xfrm>
          <a:prstGeom prst="rect">
            <a:avLst/>
          </a:prstGeom>
          <a:solidFill>
            <a:srgbClr val="4472C4"/>
          </a:solidFill>
          <a:ln>
            <a:noFill/>
          </a:ln>
        </p:spPr>
        <p:txBody>
          <a:bodyPr wrap="square">
            <a:spAutoFit/>
          </a:bodyPr>
          <a:lstStyle/>
          <a:p>
            <a:r>
              <a:rPr lang="zh-CN" altLang="en-US" sz="2800">
                <a:solidFill>
                  <a:prstClr val="white"/>
                </a:solidFill>
                <a:latin typeface="黑体" pitchFamily="49" charset="-122"/>
                <a:ea typeface="黑体" panose="02010609060101010101" pitchFamily="49" charset="-122"/>
              </a:rPr>
              <a:t>切中肯綮</a:t>
            </a:r>
            <a:endParaRPr lang="en-US" altLang="zh-CN" sz="2800">
              <a:solidFill>
                <a:prstClr val="white"/>
              </a:solidFill>
              <a:latin typeface="黑体" pitchFamily="49" charset="-122"/>
              <a:ea typeface="黑体" panose="02010609060101010101" pitchFamily="49" charset="-122"/>
            </a:endParaRPr>
          </a:p>
          <a:p>
            <a:r>
              <a:rPr lang="zh-CN" altLang="en-US" sz="2800">
                <a:solidFill>
                  <a:prstClr val="white"/>
                </a:solidFill>
                <a:latin typeface="黑体" pitchFamily="49" charset="-122"/>
                <a:ea typeface="黑体" panose="02010609060101010101" pitchFamily="49" charset="-122"/>
              </a:rPr>
              <a:t>风趣生动</a:t>
            </a:r>
          </a:p>
          <a:p>
            <a:r>
              <a:rPr lang="zh-CN" altLang="en-US" sz="2800">
                <a:solidFill>
                  <a:prstClr val="white"/>
                </a:solidFill>
                <a:latin typeface="黑体" pitchFamily="49" charset="-122"/>
                <a:ea typeface="黑体" panose="02010609060101010101" pitchFamily="49" charset="-122"/>
              </a:rPr>
              <a:t>新鲜别致</a:t>
            </a:r>
            <a:endParaRPr lang="en-US" altLang="zh-CN" sz="2800">
              <a:solidFill>
                <a:prstClr val="white"/>
              </a:solidFill>
              <a:latin typeface="黑体" pitchFamily="49" charset="-122"/>
              <a:ea typeface="黑体" panose="02010609060101010101" pitchFamily="49" charset="-122"/>
            </a:endParaRPr>
          </a:p>
          <a:p>
            <a:r>
              <a:rPr lang="zh-CN" altLang="en-US" sz="2800">
                <a:solidFill>
                  <a:prstClr val="white"/>
                </a:solidFill>
                <a:latin typeface="黑体" pitchFamily="49" charset="-122"/>
                <a:ea typeface="黑体" panose="02010609060101010101" pitchFamily="49" charset="-122"/>
              </a:rPr>
              <a:t>浅显易懂</a:t>
            </a:r>
          </a:p>
        </p:txBody>
      </p:sp>
      <p:sp>
        <p:nvSpPr>
          <p:cNvPr id="52231" name="矩形 2"/>
          <p:cNvSpPr>
            <a:spLocks noChangeArrowheads="1"/>
          </p:cNvSpPr>
          <p:nvPr>
            <p:custDataLst>
              <p:tags r:id="rId6"/>
            </p:custDataLst>
          </p:nvPr>
        </p:nvSpPr>
        <p:spPr bwMode="auto">
          <a:xfrm>
            <a:off x="581978" y="1693219"/>
            <a:ext cx="8171170" cy="95410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r>
              <a:rPr lang="zh-CN" altLang="en-US" sz="2800">
                <a:solidFill>
                  <a:prstClr val="black"/>
                </a:solidFill>
                <a:latin typeface="楷体" pitchFamily="49" charset="-122"/>
                <a:ea typeface="楷体" pitchFamily="49" charset="-122"/>
              </a:rPr>
              <a:t> </a:t>
            </a:r>
            <a:r>
              <a:rPr lang="en-US" altLang="zh-CN" sz="2800">
                <a:solidFill>
                  <a:prstClr val="black"/>
                </a:solidFill>
                <a:latin typeface="楷体" pitchFamily="49" charset="-122"/>
                <a:ea typeface="楷体" pitchFamily="49" charset="-122"/>
              </a:rPr>
              <a:t>1.“</a:t>
            </a:r>
            <a:r>
              <a:rPr lang="zh-CN" altLang="en-US" sz="2800">
                <a:solidFill>
                  <a:prstClr val="black"/>
                </a:solidFill>
                <a:latin typeface="楷体" pitchFamily="49" charset="-122"/>
                <a:ea typeface="楷体" pitchFamily="49" charset="-122"/>
              </a:rPr>
              <a:t>到什么山上唱什么歌”</a:t>
            </a:r>
            <a:endParaRPr lang="en-US" altLang="zh-CN" sz="2800">
              <a:solidFill>
                <a:prstClr val="black"/>
              </a:solidFill>
              <a:latin typeface="楷体" pitchFamily="49" charset="-122"/>
              <a:ea typeface="楷体" pitchFamily="49" charset="-122"/>
            </a:endParaRPr>
          </a:p>
          <a:p>
            <a:r>
              <a:rPr lang="en-US" altLang="zh-CN" sz="2800">
                <a:solidFill>
                  <a:prstClr val="black"/>
                </a:solidFill>
                <a:latin typeface="楷体" pitchFamily="49" charset="-122"/>
                <a:ea typeface="楷体" pitchFamily="49" charset="-122"/>
              </a:rPr>
              <a:t>   </a:t>
            </a:r>
            <a:r>
              <a:rPr lang="zh-CN" altLang="en-US" sz="2800">
                <a:solidFill>
                  <a:prstClr val="black"/>
                </a:solidFill>
                <a:latin typeface="楷体" pitchFamily="49" charset="-122"/>
                <a:ea typeface="楷体" pitchFamily="49" charset="-122"/>
              </a:rPr>
              <a:t>“看菜吃饭，量体裁衣”</a:t>
            </a:r>
          </a:p>
        </p:txBody>
      </p:sp>
      <p:sp>
        <p:nvSpPr>
          <p:cNvPr id="52232" name="矩形 3"/>
          <p:cNvSpPr>
            <a:spLocks noChangeArrowheads="1"/>
          </p:cNvSpPr>
          <p:nvPr>
            <p:custDataLst>
              <p:tags r:id="rId7"/>
            </p:custDataLst>
          </p:nvPr>
        </p:nvSpPr>
        <p:spPr bwMode="auto">
          <a:xfrm>
            <a:off x="5185745" y="1415208"/>
            <a:ext cx="4390372" cy="20313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2800">
                <a:solidFill>
                  <a:prstClr val="black"/>
                </a:solidFill>
              </a:rPr>
              <a:t>“文章长短要由内容来决定”</a:t>
            </a:r>
            <a:endParaRPr lang="en-US" altLang="zh-CN" sz="2800">
              <a:solidFill>
                <a:prstClr val="black"/>
              </a:solidFill>
            </a:endParaRPr>
          </a:p>
          <a:p>
            <a:pPr>
              <a:lnSpc>
                <a:spcPct val="150000"/>
              </a:lnSpc>
            </a:pPr>
            <a:r>
              <a:rPr lang="zh-CN" altLang="en-US" sz="2800">
                <a:solidFill>
                  <a:prstClr val="black"/>
                </a:solidFill>
              </a:rPr>
              <a:t>“要从实际出发”</a:t>
            </a:r>
          </a:p>
        </p:txBody>
      </p:sp>
      <p:sp>
        <p:nvSpPr>
          <p:cNvPr id="52233" name="矩形 4"/>
          <p:cNvSpPr>
            <a:spLocks noChangeArrowheads="1"/>
          </p:cNvSpPr>
          <p:nvPr>
            <p:custDataLst>
              <p:tags r:id="rId8"/>
            </p:custDataLst>
          </p:nvPr>
        </p:nvSpPr>
        <p:spPr bwMode="auto">
          <a:xfrm>
            <a:off x="741290" y="2810940"/>
            <a:ext cx="2698175" cy="52322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p>
            <a:r>
              <a:rPr lang="en-US" altLang="zh-CN" sz="2800">
                <a:solidFill>
                  <a:prstClr val="black"/>
                </a:solidFill>
                <a:latin typeface="楷体" pitchFamily="49" charset="-122"/>
                <a:ea typeface="楷体" pitchFamily="49" charset="-122"/>
              </a:rPr>
              <a:t>2.“</a:t>
            </a:r>
            <a:r>
              <a:rPr lang="zh-CN" altLang="en-US" sz="2800">
                <a:solidFill>
                  <a:prstClr val="black"/>
                </a:solidFill>
                <a:latin typeface="楷体" pitchFamily="49" charset="-122"/>
                <a:ea typeface="楷体" pitchFamily="49" charset="-122"/>
              </a:rPr>
              <a:t>对牛弹琴”</a:t>
            </a:r>
          </a:p>
        </p:txBody>
      </p:sp>
      <p:sp>
        <p:nvSpPr>
          <p:cNvPr id="52234" name="矩形 5"/>
          <p:cNvSpPr>
            <a:spLocks noChangeArrowheads="1"/>
          </p:cNvSpPr>
          <p:nvPr>
            <p:custDataLst>
              <p:tags r:id="rId9"/>
            </p:custDataLst>
          </p:nvPr>
        </p:nvSpPr>
        <p:spPr bwMode="auto">
          <a:xfrm>
            <a:off x="736777" y="3652121"/>
            <a:ext cx="3595099" cy="95410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p>
            <a:r>
              <a:rPr lang="en-US" altLang="zh-CN" sz="2800">
                <a:solidFill>
                  <a:prstClr val="black"/>
                </a:solidFill>
                <a:latin typeface="楷体" pitchFamily="49" charset="-122"/>
                <a:ea typeface="楷体" pitchFamily="49" charset="-122"/>
              </a:rPr>
              <a:t>3.</a:t>
            </a:r>
            <a:r>
              <a:rPr lang="zh-CN" altLang="en-US" sz="2800">
                <a:solidFill>
                  <a:prstClr val="black"/>
                </a:solidFill>
                <a:latin typeface="楷体" pitchFamily="49" charset="-122"/>
                <a:ea typeface="楷体" pitchFamily="49" charset="-122"/>
              </a:rPr>
              <a:t>“得胜回朝”“下笔千言离题万里”</a:t>
            </a:r>
          </a:p>
        </p:txBody>
      </p:sp>
      <p:sp>
        <p:nvSpPr>
          <p:cNvPr id="52235" name="矩形 6"/>
          <p:cNvSpPr>
            <a:spLocks noChangeArrowheads="1"/>
          </p:cNvSpPr>
          <p:nvPr>
            <p:custDataLst>
              <p:tags r:id="rId10"/>
            </p:custDataLst>
          </p:nvPr>
        </p:nvSpPr>
        <p:spPr bwMode="auto">
          <a:xfrm>
            <a:off x="736771" y="4531682"/>
            <a:ext cx="3062616" cy="95410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p>
            <a:r>
              <a:rPr lang="en-US" altLang="zh-CN" sz="2800">
                <a:solidFill>
                  <a:prstClr val="black"/>
                </a:solidFill>
                <a:latin typeface="楷体" pitchFamily="49" charset="-122"/>
                <a:ea typeface="楷体" pitchFamily="49" charset="-122"/>
              </a:rPr>
              <a:t>4.</a:t>
            </a:r>
            <a:r>
              <a:rPr lang="zh-CN" altLang="en-US" sz="2800">
                <a:solidFill>
                  <a:prstClr val="black"/>
                </a:solidFill>
                <a:latin typeface="楷体" pitchFamily="49" charset="-122"/>
                <a:ea typeface="楷体" pitchFamily="49" charset="-122"/>
              </a:rPr>
              <a:t>“懒婆娘的裹脚。又长又臭”</a:t>
            </a:r>
          </a:p>
        </p:txBody>
      </p:sp>
      <p:sp>
        <p:nvSpPr>
          <p:cNvPr id="52236" name="矩形 7"/>
          <p:cNvSpPr>
            <a:spLocks noChangeArrowheads="1"/>
          </p:cNvSpPr>
          <p:nvPr>
            <p:custDataLst>
              <p:tags r:id="rId11"/>
            </p:custDataLst>
          </p:nvPr>
        </p:nvSpPr>
        <p:spPr bwMode="auto">
          <a:xfrm>
            <a:off x="5037070" y="4586156"/>
            <a:ext cx="4852610" cy="52322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p>
            <a:pPr>
              <a:spcBef>
                <a:spcPct val="20000"/>
              </a:spcBef>
            </a:pPr>
            <a:r>
              <a:rPr lang="zh-CN" altLang="en-US" sz="2800">
                <a:solidFill>
                  <a:prstClr val="black"/>
                </a:solidFill>
              </a:rPr>
              <a:t>“长而空”的文章之令人掩鼻</a:t>
            </a:r>
          </a:p>
        </p:txBody>
      </p:sp>
      <p:sp>
        <p:nvSpPr>
          <p:cNvPr id="52237" name="矩形 8"/>
          <p:cNvSpPr>
            <a:spLocks noChangeArrowheads="1"/>
          </p:cNvSpPr>
          <p:nvPr>
            <p:custDataLst>
              <p:tags r:id="rId12"/>
            </p:custDataLst>
          </p:nvPr>
        </p:nvSpPr>
        <p:spPr bwMode="auto">
          <a:xfrm>
            <a:off x="5165303" y="5442806"/>
            <a:ext cx="4134465" cy="52322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p>
            <a:r>
              <a:rPr lang="zh-CN" altLang="en-US" sz="2800">
                <a:solidFill>
                  <a:prstClr val="black"/>
                </a:solidFill>
              </a:rPr>
              <a:t>写文章、演说要有责任心</a:t>
            </a:r>
          </a:p>
        </p:txBody>
      </p:sp>
      <p:sp>
        <p:nvSpPr>
          <p:cNvPr id="52238" name="矩形 10"/>
          <p:cNvSpPr>
            <a:spLocks noChangeArrowheads="1"/>
          </p:cNvSpPr>
          <p:nvPr>
            <p:custDataLst>
              <p:tags r:id="rId13"/>
            </p:custDataLst>
          </p:nvPr>
        </p:nvSpPr>
        <p:spPr bwMode="auto">
          <a:xfrm>
            <a:off x="4808123" y="3761100"/>
            <a:ext cx="5161583" cy="95410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p>
            <a:pPr>
              <a:spcBef>
                <a:spcPct val="20000"/>
              </a:spcBef>
            </a:pPr>
            <a:r>
              <a:rPr lang="zh-CN" altLang="en-US" sz="2800">
                <a:solidFill>
                  <a:prstClr val="black"/>
                </a:solidFill>
              </a:rPr>
              <a:t>讽刺那些装腔作势而自鸣得意和不负责任的人</a:t>
            </a:r>
          </a:p>
        </p:txBody>
      </p:sp>
      <p:sp>
        <p:nvSpPr>
          <p:cNvPr id="12" name="右中括号 11"/>
          <p:cNvSpPr/>
          <p:nvPr>
            <p:custDataLst>
              <p:tags r:id="rId14"/>
            </p:custDataLst>
          </p:nvPr>
        </p:nvSpPr>
        <p:spPr>
          <a:xfrm>
            <a:off x="9755339" y="1785438"/>
            <a:ext cx="545865" cy="3918978"/>
          </a:xfrm>
          <a:prstGeom prst="rightBracket">
            <a:avLst/>
          </a:prstGeom>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sz="1905">
              <a:ln w="28575">
                <a:solidFill>
                  <a:prstClr val="black"/>
                </a:solidFill>
              </a:ln>
              <a:solidFill>
                <a:prstClr val="black"/>
              </a:solidFill>
            </a:endParaRPr>
          </a:p>
        </p:txBody>
      </p:sp>
      <p:sp>
        <p:nvSpPr>
          <p:cNvPr id="2" name="矩形 1">
            <a:extLst>
              <a:ext uri="{FF2B5EF4-FFF2-40B4-BE49-F238E27FC236}">
                <a16:creationId xmlns="" xmlns:p14="http://schemas.microsoft.com/office/powerpoint/2010/main" xmlns:p15="http://schemas.microsoft.com/office/powerpoint/2012/main" xmlns:a16="http://schemas.microsoft.com/office/drawing/2014/main" id="{A003863E-BB3A-466E-B90D-26A4553535DD}"/>
              </a:ext>
            </a:extLst>
          </p:cNvPr>
          <p:cNvSpPr/>
          <p:nvPr>
            <p:custDataLst>
              <p:tags r:id="rId15"/>
            </p:custDataLst>
          </p:nvPr>
        </p:nvSpPr>
        <p:spPr>
          <a:xfrm>
            <a:off x="319088" y="2226552"/>
            <a:ext cx="835485" cy="483081"/>
          </a:xfrm>
          <a:prstGeom prst="rect">
            <a:avLst/>
          </a:prstGeom>
          <a:solidFill>
            <a:srgbClr val="4472C4"/>
          </a:solidFill>
        </p:spPr>
        <p:txBody>
          <a:bodyPr wrap="none">
            <a:spAutoFit/>
          </a:bodyPr>
          <a:lstStyle/>
          <a:p>
            <a:pPr>
              <a:defRPr/>
            </a:pPr>
            <a:r>
              <a:rPr lang="zh-CN" altLang="en-US" sz="2539" kern="100">
                <a:solidFill>
                  <a:prstClr val="white"/>
                </a:solidFill>
                <a:latin typeface="黑体" pitchFamily="49" charset="-122"/>
                <a:ea typeface="黑体" panose="02010609060101010101" pitchFamily="49" charset="-122"/>
                <a:cs typeface="Times New Roman" panose="02020603050405020304" pitchFamily="18" charset="0"/>
              </a:rPr>
              <a:t>谚语</a:t>
            </a:r>
            <a:endParaRPr lang="zh-CN" altLang="en-US" sz="2539">
              <a:solidFill>
                <a:prstClr val="white"/>
              </a:solidFill>
            </a:endParaRPr>
          </a:p>
        </p:txBody>
      </p:sp>
      <p:sp>
        <p:nvSpPr>
          <p:cNvPr id="3" name="矩形 2">
            <a:extLst>
              <a:ext uri="{FF2B5EF4-FFF2-40B4-BE49-F238E27FC236}">
                <a16:creationId xmlns="" xmlns:p14="http://schemas.microsoft.com/office/powerpoint/2010/main" xmlns:p15="http://schemas.microsoft.com/office/powerpoint/2012/main" xmlns:a16="http://schemas.microsoft.com/office/drawing/2014/main" id="{81F4AFFD-4E06-4367-A929-CD3C03BEA7DF}"/>
              </a:ext>
            </a:extLst>
          </p:cNvPr>
          <p:cNvSpPr/>
          <p:nvPr>
            <p:custDataLst>
              <p:tags r:id="rId16"/>
            </p:custDataLst>
          </p:nvPr>
        </p:nvSpPr>
        <p:spPr>
          <a:xfrm>
            <a:off x="3397380" y="2907473"/>
            <a:ext cx="835485" cy="483081"/>
          </a:xfrm>
          <a:prstGeom prst="rect">
            <a:avLst/>
          </a:prstGeom>
          <a:solidFill>
            <a:srgbClr val="4472C4"/>
          </a:solidFill>
        </p:spPr>
        <p:txBody>
          <a:bodyPr wrap="none">
            <a:spAutoFit/>
          </a:bodyPr>
          <a:lstStyle/>
          <a:p>
            <a:pPr>
              <a:defRPr/>
            </a:pPr>
            <a:r>
              <a:rPr lang="zh-CN" altLang="en-US" sz="2539" kern="100">
                <a:solidFill>
                  <a:prstClr val="white"/>
                </a:solidFill>
                <a:latin typeface="黑体" pitchFamily="49" charset="-122"/>
                <a:ea typeface="黑体" panose="02010609060101010101" pitchFamily="49" charset="-122"/>
                <a:cs typeface="Times New Roman" panose="02020603050405020304" pitchFamily="18" charset="0"/>
              </a:rPr>
              <a:t>成语</a:t>
            </a:r>
            <a:endParaRPr lang="zh-CN" altLang="en-US" sz="2539">
              <a:solidFill>
                <a:prstClr val="white"/>
              </a:solidFill>
            </a:endParaRPr>
          </a:p>
        </p:txBody>
      </p:sp>
      <p:sp>
        <p:nvSpPr>
          <p:cNvPr id="4" name="矩形 3">
            <a:extLst>
              <a:ext uri="{FF2B5EF4-FFF2-40B4-BE49-F238E27FC236}">
                <a16:creationId xmlns="" xmlns:p14="http://schemas.microsoft.com/office/powerpoint/2010/main" xmlns:p15="http://schemas.microsoft.com/office/powerpoint/2012/main" xmlns:a16="http://schemas.microsoft.com/office/drawing/2014/main" id="{572E46AB-8E3F-446E-A698-CF08F1942A1D}"/>
              </a:ext>
            </a:extLst>
          </p:cNvPr>
          <p:cNvSpPr/>
          <p:nvPr>
            <p:custDataLst>
              <p:tags r:id="rId17"/>
            </p:custDataLst>
          </p:nvPr>
        </p:nvSpPr>
        <p:spPr>
          <a:xfrm>
            <a:off x="3876329" y="4668014"/>
            <a:ext cx="1160895" cy="483081"/>
          </a:xfrm>
          <a:prstGeom prst="rect">
            <a:avLst/>
          </a:prstGeom>
          <a:solidFill>
            <a:srgbClr val="4472C4"/>
          </a:solidFill>
        </p:spPr>
        <p:txBody>
          <a:bodyPr wrap="none">
            <a:spAutoFit/>
          </a:bodyPr>
          <a:lstStyle/>
          <a:p>
            <a:pPr>
              <a:defRPr/>
            </a:pPr>
            <a:r>
              <a:rPr lang="zh-CN" altLang="en-US" sz="2539" kern="100">
                <a:solidFill>
                  <a:prstClr val="white"/>
                </a:solidFill>
                <a:latin typeface="黑体" pitchFamily="49" charset="-122"/>
                <a:ea typeface="黑体" panose="02010609060101010101" pitchFamily="49" charset="-122"/>
                <a:cs typeface="Times New Roman" panose="02020603050405020304" pitchFamily="18" charset="0"/>
              </a:rPr>
              <a:t>歇后语</a:t>
            </a:r>
            <a:endParaRPr lang="zh-CN" altLang="en-US" sz="2539">
              <a:solidFill>
                <a:prstClr val="white"/>
              </a:solidFill>
            </a:endParaRPr>
          </a:p>
        </p:txBody>
      </p:sp>
      <p:sp>
        <p:nvSpPr>
          <p:cNvPr id="5" name="矩形 4">
            <a:extLst>
              <a:ext uri="{FF2B5EF4-FFF2-40B4-BE49-F238E27FC236}">
                <a16:creationId xmlns="" xmlns:p14="http://schemas.microsoft.com/office/powerpoint/2010/main" xmlns:p15="http://schemas.microsoft.com/office/powerpoint/2012/main" xmlns:a16="http://schemas.microsoft.com/office/drawing/2014/main" id="{9CE2E37E-DA5F-4846-B398-DBCEFD23DB2D}"/>
              </a:ext>
            </a:extLst>
          </p:cNvPr>
          <p:cNvSpPr/>
          <p:nvPr>
            <p:custDataLst>
              <p:tags r:id="rId18"/>
            </p:custDataLst>
          </p:nvPr>
        </p:nvSpPr>
        <p:spPr>
          <a:xfrm>
            <a:off x="3439104" y="4028572"/>
            <a:ext cx="1486304" cy="483081"/>
          </a:xfrm>
          <a:prstGeom prst="rect">
            <a:avLst/>
          </a:prstGeom>
          <a:solidFill>
            <a:srgbClr val="4472C4"/>
          </a:solidFill>
        </p:spPr>
        <p:txBody>
          <a:bodyPr wrap="none">
            <a:spAutoFit/>
          </a:bodyPr>
          <a:lstStyle/>
          <a:p>
            <a:pPr>
              <a:defRPr/>
            </a:pPr>
            <a:r>
              <a:rPr lang="zh-CN" altLang="en-US" sz="2539" kern="100">
                <a:solidFill>
                  <a:prstClr val="white"/>
                </a:solidFill>
                <a:latin typeface="黑体" pitchFamily="49" charset="-122"/>
                <a:ea typeface="黑体" panose="02010609060101010101" pitchFamily="49" charset="-122"/>
                <a:cs typeface="Times New Roman" panose="02020603050405020304" pitchFamily="18" charset="0"/>
              </a:rPr>
              <a:t>文言词语</a:t>
            </a:r>
            <a:endParaRPr lang="zh-CN" altLang="en-US" sz="2539">
              <a:solidFill>
                <a:prstClr val="white"/>
              </a:solidFill>
            </a:endParaRPr>
          </a:p>
        </p:txBody>
      </p:sp>
      <p:sp>
        <p:nvSpPr>
          <p:cNvPr id="6" name="矩形 5">
            <a:extLst>
              <a:ext uri="{FF2B5EF4-FFF2-40B4-BE49-F238E27FC236}">
                <a16:creationId xmlns="" xmlns:p14="http://schemas.microsoft.com/office/powerpoint/2010/main" xmlns:p15="http://schemas.microsoft.com/office/powerpoint/2012/main" xmlns:a16="http://schemas.microsoft.com/office/drawing/2014/main" id="{18E1AA07-8B67-44E5-8F69-3871A89C8770}"/>
              </a:ext>
            </a:extLst>
          </p:cNvPr>
          <p:cNvSpPr/>
          <p:nvPr>
            <p:custDataLst>
              <p:tags r:id="rId19"/>
            </p:custDataLst>
          </p:nvPr>
        </p:nvSpPr>
        <p:spPr>
          <a:xfrm>
            <a:off x="3536195" y="5418567"/>
            <a:ext cx="835485" cy="483081"/>
          </a:xfrm>
          <a:prstGeom prst="rect">
            <a:avLst/>
          </a:prstGeom>
          <a:solidFill>
            <a:srgbClr val="4472C4"/>
          </a:solidFill>
        </p:spPr>
        <p:txBody>
          <a:bodyPr wrap="none">
            <a:spAutoFit/>
          </a:bodyPr>
          <a:lstStyle/>
          <a:p>
            <a:pPr>
              <a:defRPr/>
            </a:pPr>
            <a:r>
              <a:rPr lang="zh-CN" altLang="en-US" sz="2539" kern="100">
                <a:solidFill>
                  <a:prstClr val="white"/>
                </a:solidFill>
                <a:latin typeface="黑体" pitchFamily="49" charset="-122"/>
                <a:ea typeface="黑体" panose="02010609060101010101" pitchFamily="49" charset="-122"/>
                <a:cs typeface="Times New Roman" panose="02020603050405020304" pitchFamily="18" charset="0"/>
              </a:rPr>
              <a:t>比喻</a:t>
            </a:r>
            <a:endParaRPr lang="zh-CN" altLang="en-US" sz="2539">
              <a:solidFill>
                <a:prstClr val="white"/>
              </a:solidFill>
            </a:endParaRPr>
          </a:p>
        </p:txBody>
      </p:sp>
    </p:spTree>
    <p:extLst>
      <p:ext uri="{BB962C8B-B14F-4D97-AF65-F5344CB8AC3E}">
        <p14:creationId xmlns="" xmlns:p14="http://schemas.microsoft.com/office/powerpoint/2010/main" val="168447143"/>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2232"/>
                                        </p:tgtEl>
                                        <p:attrNameLst>
                                          <p:attrName>style.visibility</p:attrName>
                                        </p:attrNameLst>
                                      </p:cBhvr>
                                      <p:to>
                                        <p:strVal val="visible"/>
                                      </p:to>
                                    </p:set>
                                    <p:anim calcmode="lin" valueType="num">
                                      <p:cBhvr additive="base">
                                        <p:cTn id="7" dur="500" fill="hold"/>
                                        <p:tgtEl>
                                          <p:spTgt spid="52232"/>
                                        </p:tgtEl>
                                        <p:attrNameLst>
                                          <p:attrName>ppt_x</p:attrName>
                                        </p:attrNameLst>
                                      </p:cBhvr>
                                      <p:tavLst>
                                        <p:tav tm="0">
                                          <p:val>
                                            <p:strVal val="#ppt_x"/>
                                          </p:val>
                                        </p:tav>
                                        <p:tav tm="100000">
                                          <p:val>
                                            <p:strVal val="#ppt_x"/>
                                          </p:val>
                                        </p:tav>
                                      </p:tavLst>
                                    </p:anim>
                                    <p:anim calcmode="lin" valueType="num">
                                      <p:cBhvr additive="base">
                                        <p:cTn id="8" dur="500" fill="hold"/>
                                        <p:tgtEl>
                                          <p:spTgt spid="5223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28680"/>
                                        </p:tgtEl>
                                        <p:attrNameLst>
                                          <p:attrName>style.visibility</p:attrName>
                                        </p:attrNameLst>
                                      </p:cBhvr>
                                      <p:to>
                                        <p:strVal val="visible"/>
                                      </p:to>
                                    </p:set>
                                    <p:anim calcmode="lin" valueType="num">
                                      <p:cBhvr additive="base">
                                        <p:cTn id="14" dur="500" fill="hold"/>
                                        <p:tgtEl>
                                          <p:spTgt spid="28680"/>
                                        </p:tgtEl>
                                        <p:attrNameLst>
                                          <p:attrName>ppt_x</p:attrName>
                                        </p:attrNameLst>
                                      </p:cBhvr>
                                      <p:tavLst>
                                        <p:tav tm="0">
                                          <p:val>
                                            <p:strVal val="#ppt_x"/>
                                          </p:val>
                                        </p:tav>
                                        <p:tav tm="100000">
                                          <p:val>
                                            <p:strVal val="#ppt_x"/>
                                          </p:val>
                                        </p:tav>
                                      </p:tavLst>
                                    </p:anim>
                                    <p:anim calcmode="lin" valueType="num">
                                      <p:cBhvr additive="base">
                                        <p:cTn id="15" dur="500" fill="hold"/>
                                        <p:tgtEl>
                                          <p:spTgt spid="28680"/>
                                        </p:tgtEl>
                                        <p:attrNameLst>
                                          <p:attrName>ppt_y</p:attrName>
                                        </p:attrNameLst>
                                      </p:cBhvr>
                                      <p:tavLst>
                                        <p:tav tm="0">
                                          <p:val>
                                            <p:strVal val="1+#ppt_h/2"/>
                                          </p:val>
                                        </p:tav>
                                        <p:tav tm="100000">
                                          <p:val>
                                            <p:strVal val="#ppt_y"/>
                                          </p:val>
                                        </p:tav>
                                      </p:tavLst>
                                    </p:anim>
                                  </p:childTnLst>
                                </p:cTn>
                              </p:par>
                            </p:childTnLst>
                          </p:cTn>
                        </p:par>
                      </p:childTnLst>
                    </p:cTn>
                  </p:par>
                  <p:par>
                    <p:cTn id="16" fill="hold" nodeType="clickPar">
                      <p:stCondLst>
                        <p:cond delay="indefinite"/>
                      </p:stCondLst>
                      <p:childTnLst>
                        <p:par>
                          <p:cTn id="17" fill="hold" nodeType="withGroup">
                            <p:stCondLst>
                              <p:cond delay="indefinite"/>
                            </p:stCondLst>
                          </p:cTn>
                        </p:par>
                        <p:par>
                          <p:cTn id="18" fill="hold" nodeType="afterGroup">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52238"/>
                                        </p:tgtEl>
                                        <p:attrNameLst>
                                          <p:attrName>style.visibility</p:attrName>
                                        </p:attrNameLst>
                                      </p:cBhvr>
                                      <p:to>
                                        <p:strVal val="visible"/>
                                      </p:to>
                                    </p:set>
                                    <p:anim calcmode="lin" valueType="num">
                                      <p:cBhvr additive="base">
                                        <p:cTn id="21" dur="500" fill="hold"/>
                                        <p:tgtEl>
                                          <p:spTgt spid="52238"/>
                                        </p:tgtEl>
                                        <p:attrNameLst>
                                          <p:attrName>ppt_x</p:attrName>
                                        </p:attrNameLst>
                                      </p:cBhvr>
                                      <p:tavLst>
                                        <p:tav tm="0">
                                          <p:val>
                                            <p:strVal val="#ppt_x"/>
                                          </p:val>
                                        </p:tav>
                                        <p:tav tm="100000">
                                          <p:val>
                                            <p:strVal val="#ppt_x"/>
                                          </p:val>
                                        </p:tav>
                                      </p:tavLst>
                                    </p:anim>
                                    <p:anim calcmode="lin" valueType="num">
                                      <p:cBhvr additive="base">
                                        <p:cTn id="22" dur="500" fill="hold"/>
                                        <p:tgtEl>
                                          <p:spTgt spid="52238"/>
                                        </p:tgtEl>
                                        <p:attrNameLst>
                                          <p:attrName>ppt_y</p:attrName>
                                        </p:attrNameLst>
                                      </p:cBhvr>
                                      <p:tavLst>
                                        <p:tav tm="0">
                                          <p:val>
                                            <p:strVal val="1+#ppt_h/2"/>
                                          </p:val>
                                        </p:tav>
                                        <p:tav tm="100000">
                                          <p:val>
                                            <p:strVal val="#ppt_y"/>
                                          </p:val>
                                        </p:tav>
                                      </p:tavLst>
                                    </p:anim>
                                  </p:childTnLst>
                                </p:cTn>
                              </p:par>
                            </p:childTnLst>
                          </p:cTn>
                        </p:par>
                      </p:childTnLst>
                    </p:cTn>
                  </p:par>
                  <p:par>
                    <p:cTn id="23" fill="hold" nodeType="clickPar">
                      <p:stCondLst>
                        <p:cond delay="indefinite"/>
                      </p:stCondLst>
                      <p:childTnLst>
                        <p:par>
                          <p:cTn id="24" fill="hold" nodeType="withGroup">
                            <p:stCondLst>
                              <p:cond delay="indefinite"/>
                            </p:stCondLst>
                          </p:cTn>
                        </p:par>
                        <p:par>
                          <p:cTn id="25" fill="hold" nodeType="afterGroup">
                            <p:stCondLst>
                              <p:cond delay="0"/>
                            </p:stCondLst>
                            <p:childTnLst>
                              <p:par>
                                <p:cTn id="26" presetID="2" presetClass="entr" presetSubtype="4" fill="hold" grpId="0" nodeType="clickEffect">
                                  <p:stCondLst>
                                    <p:cond delay="0"/>
                                  </p:stCondLst>
                                  <p:childTnLst>
                                    <p:set>
                                      <p:cBhvr>
                                        <p:cTn id="27" dur="1" fill="hold">
                                          <p:stCondLst>
                                            <p:cond delay="0"/>
                                          </p:stCondLst>
                                        </p:cTn>
                                        <p:tgtEl>
                                          <p:spTgt spid="52236"/>
                                        </p:tgtEl>
                                        <p:attrNameLst>
                                          <p:attrName>style.visibility</p:attrName>
                                        </p:attrNameLst>
                                      </p:cBhvr>
                                      <p:to>
                                        <p:strVal val="visible"/>
                                      </p:to>
                                    </p:set>
                                    <p:anim calcmode="lin" valueType="num">
                                      <p:cBhvr additive="base">
                                        <p:cTn id="28" dur="500" fill="hold"/>
                                        <p:tgtEl>
                                          <p:spTgt spid="52236"/>
                                        </p:tgtEl>
                                        <p:attrNameLst>
                                          <p:attrName>ppt_x</p:attrName>
                                        </p:attrNameLst>
                                      </p:cBhvr>
                                      <p:tavLst>
                                        <p:tav tm="0">
                                          <p:val>
                                            <p:strVal val="#ppt_x"/>
                                          </p:val>
                                        </p:tav>
                                        <p:tav tm="100000">
                                          <p:val>
                                            <p:strVal val="#ppt_x"/>
                                          </p:val>
                                        </p:tav>
                                      </p:tavLst>
                                    </p:anim>
                                    <p:anim calcmode="lin" valueType="num">
                                      <p:cBhvr additive="base">
                                        <p:cTn id="29" dur="500" fill="hold"/>
                                        <p:tgtEl>
                                          <p:spTgt spid="52236"/>
                                        </p:tgtEl>
                                        <p:attrNameLst>
                                          <p:attrName>ppt_y</p:attrName>
                                        </p:attrNameLst>
                                      </p:cBhvr>
                                      <p:tavLst>
                                        <p:tav tm="0">
                                          <p:val>
                                            <p:strVal val="1+#ppt_h/2"/>
                                          </p:val>
                                        </p:tav>
                                        <p:tav tm="100000">
                                          <p:val>
                                            <p:strVal val="#ppt_y"/>
                                          </p:val>
                                        </p:tav>
                                      </p:tavLst>
                                    </p:anim>
                                  </p:childTnLst>
                                </p:cTn>
                              </p:par>
                            </p:childTnLst>
                          </p:cTn>
                        </p:par>
                      </p:childTnLst>
                    </p:cTn>
                  </p:par>
                  <p:par>
                    <p:cTn id="30" fill="hold" nodeType="clickPar">
                      <p:stCondLst>
                        <p:cond delay="indefinite"/>
                      </p:stCondLst>
                      <p:childTnLst>
                        <p:par>
                          <p:cTn id="31" fill="hold" nodeType="withGroup">
                            <p:stCondLst>
                              <p:cond delay="indefinite"/>
                            </p:stCondLst>
                          </p:cTn>
                        </p:par>
                        <p:par>
                          <p:cTn id="32" fill="hold" nodeType="afterGroup">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52237"/>
                                        </p:tgtEl>
                                        <p:attrNameLst>
                                          <p:attrName>style.visibility</p:attrName>
                                        </p:attrNameLst>
                                      </p:cBhvr>
                                      <p:to>
                                        <p:strVal val="visible"/>
                                      </p:to>
                                    </p:set>
                                    <p:anim calcmode="lin" valueType="num">
                                      <p:cBhvr additive="base">
                                        <p:cTn id="35" dur="500" fill="hold"/>
                                        <p:tgtEl>
                                          <p:spTgt spid="52237"/>
                                        </p:tgtEl>
                                        <p:attrNameLst>
                                          <p:attrName>ppt_x</p:attrName>
                                        </p:attrNameLst>
                                      </p:cBhvr>
                                      <p:tavLst>
                                        <p:tav tm="0">
                                          <p:val>
                                            <p:strVal val="#ppt_x"/>
                                          </p:val>
                                        </p:tav>
                                        <p:tav tm="100000">
                                          <p:val>
                                            <p:strVal val="#ppt_x"/>
                                          </p:val>
                                        </p:tav>
                                      </p:tavLst>
                                    </p:anim>
                                    <p:anim calcmode="lin" valueType="num">
                                      <p:cBhvr additive="base">
                                        <p:cTn id="36" dur="500" fill="hold"/>
                                        <p:tgtEl>
                                          <p:spTgt spid="52237"/>
                                        </p:tgtEl>
                                        <p:attrNameLst>
                                          <p:attrName>ppt_y</p:attrName>
                                        </p:attrNameLst>
                                      </p:cBhvr>
                                      <p:tavLst>
                                        <p:tav tm="0">
                                          <p:val>
                                            <p:strVal val="1+#ppt_h/2"/>
                                          </p:val>
                                        </p:tav>
                                        <p:tav tm="100000">
                                          <p:val>
                                            <p:strVal val="#ppt_y"/>
                                          </p:val>
                                        </p:tav>
                                      </p:tavLst>
                                    </p:anim>
                                  </p:childTnLst>
                                </p:cTn>
                              </p:par>
                            </p:childTnLst>
                          </p:cTn>
                        </p:par>
                      </p:childTnLst>
                    </p:cTn>
                  </p:par>
                  <p:par>
                    <p:cTn id="37" fill="hold" nodeType="clickPar">
                      <p:stCondLst>
                        <p:cond delay="indefinite"/>
                      </p:stCondLst>
                      <p:childTnLst>
                        <p:par>
                          <p:cTn id="38" fill="hold" nodeType="withGroup">
                            <p:stCondLst>
                              <p:cond delay="indefinite"/>
                            </p:stCondLst>
                          </p:cTn>
                        </p:par>
                        <p:par>
                          <p:cTn id="39" fill="hold" nodeType="afterGroup">
                            <p:stCondLst>
                              <p:cond delay="0"/>
                            </p:stCondLst>
                            <p:childTnLst>
                              <p:par>
                                <p:cTn id="40" presetID="2" presetClass="entr" presetSubtype="4" fill="hold" grpId="0" nodeType="clickEffect">
                                  <p:stCondLst>
                                    <p:cond delay="0"/>
                                  </p:stCondLst>
                                  <p:childTnLst>
                                    <p:set>
                                      <p:cBhvr>
                                        <p:cTn id="41" dur="1" fill="hold">
                                          <p:stCondLst>
                                            <p:cond delay="0"/>
                                          </p:stCondLst>
                                        </p:cTn>
                                        <p:tgtEl>
                                          <p:spTgt spid="12"/>
                                        </p:tgtEl>
                                        <p:attrNameLst>
                                          <p:attrName>style.visibility</p:attrName>
                                        </p:attrNameLst>
                                      </p:cBhvr>
                                      <p:to>
                                        <p:strVal val="visible"/>
                                      </p:to>
                                    </p:set>
                                    <p:anim calcmode="lin" valueType="num">
                                      <p:cBhvr additive="base">
                                        <p:cTn id="42" dur="500" fill="hold"/>
                                        <p:tgtEl>
                                          <p:spTgt spid="12"/>
                                        </p:tgtEl>
                                        <p:attrNameLst>
                                          <p:attrName>ppt_x</p:attrName>
                                        </p:attrNameLst>
                                      </p:cBhvr>
                                      <p:tavLst>
                                        <p:tav tm="0">
                                          <p:val>
                                            <p:strVal val="#ppt_x"/>
                                          </p:val>
                                        </p:tav>
                                        <p:tav tm="100000">
                                          <p:val>
                                            <p:strVal val="#ppt_x"/>
                                          </p:val>
                                        </p:tav>
                                      </p:tavLst>
                                    </p:anim>
                                    <p:anim calcmode="lin" valueType="num">
                                      <p:cBhvr additive="base">
                                        <p:cTn id="43"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44" fill="hold" nodeType="clickPar">
                      <p:stCondLst>
                        <p:cond delay="indefinite"/>
                      </p:stCondLst>
                      <p:childTnLst>
                        <p:par>
                          <p:cTn id="45" fill="hold" nodeType="withGroup">
                            <p:stCondLst>
                              <p:cond delay="indefinite"/>
                            </p:stCondLst>
                          </p:cTn>
                        </p:par>
                        <p:par>
                          <p:cTn id="46" fill="hold" nodeType="afterGroup">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2"/>
                                        </p:tgtEl>
                                        <p:attrNameLst>
                                          <p:attrName>style.visibility</p:attrName>
                                        </p:attrNameLst>
                                      </p:cBhvr>
                                      <p:to>
                                        <p:strVal val="visible"/>
                                      </p:to>
                                    </p:set>
                                    <p:anim calcmode="lin" valueType="num">
                                      <p:cBhvr additive="base">
                                        <p:cTn id="49" dur="500" fill="hold"/>
                                        <p:tgtEl>
                                          <p:spTgt spid="2"/>
                                        </p:tgtEl>
                                        <p:attrNameLst>
                                          <p:attrName>ppt_x</p:attrName>
                                        </p:attrNameLst>
                                      </p:cBhvr>
                                      <p:tavLst>
                                        <p:tav tm="0">
                                          <p:val>
                                            <p:strVal val="#ppt_x"/>
                                          </p:val>
                                        </p:tav>
                                        <p:tav tm="100000">
                                          <p:val>
                                            <p:strVal val="#ppt_x"/>
                                          </p:val>
                                        </p:tav>
                                      </p:tavLst>
                                    </p:anim>
                                    <p:anim calcmode="lin" valueType="num">
                                      <p:cBhvr additive="base">
                                        <p:cTn id="50"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51" fill="hold" nodeType="clickPar">
                      <p:stCondLst>
                        <p:cond delay="indefinite"/>
                      </p:stCondLst>
                      <p:childTnLst>
                        <p:par>
                          <p:cTn id="52" fill="hold" nodeType="withGroup">
                            <p:stCondLst>
                              <p:cond delay="indefinite"/>
                            </p:stCondLst>
                          </p:cTn>
                        </p:par>
                        <p:par>
                          <p:cTn id="53" fill="hold" nodeType="afterGroup">
                            <p:stCondLst>
                              <p:cond delay="0"/>
                            </p:stCondLst>
                            <p:childTnLst>
                              <p:par>
                                <p:cTn id="54" presetID="2" presetClass="entr" presetSubtype="4" fill="hold" grpId="0" nodeType="clickEffect">
                                  <p:stCondLst>
                                    <p:cond delay="0"/>
                                  </p:stCondLst>
                                  <p:childTnLst>
                                    <p:set>
                                      <p:cBhvr>
                                        <p:cTn id="55" dur="1" fill="hold">
                                          <p:stCondLst>
                                            <p:cond delay="0"/>
                                          </p:stCondLst>
                                        </p:cTn>
                                        <p:tgtEl>
                                          <p:spTgt spid="3"/>
                                        </p:tgtEl>
                                        <p:attrNameLst>
                                          <p:attrName>style.visibility</p:attrName>
                                        </p:attrNameLst>
                                      </p:cBhvr>
                                      <p:to>
                                        <p:strVal val="visible"/>
                                      </p:to>
                                    </p:set>
                                    <p:anim calcmode="lin" valueType="num">
                                      <p:cBhvr additive="base">
                                        <p:cTn id="56" dur="500" fill="hold"/>
                                        <p:tgtEl>
                                          <p:spTgt spid="3"/>
                                        </p:tgtEl>
                                        <p:attrNameLst>
                                          <p:attrName>ppt_x</p:attrName>
                                        </p:attrNameLst>
                                      </p:cBhvr>
                                      <p:tavLst>
                                        <p:tav tm="0">
                                          <p:val>
                                            <p:strVal val="#ppt_x"/>
                                          </p:val>
                                        </p:tav>
                                        <p:tav tm="100000">
                                          <p:val>
                                            <p:strVal val="#ppt_x"/>
                                          </p:val>
                                        </p:tav>
                                      </p:tavLst>
                                    </p:anim>
                                    <p:anim calcmode="lin" valueType="num">
                                      <p:cBhvr additive="base">
                                        <p:cTn id="57"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58" fill="hold" nodeType="clickPar">
                      <p:stCondLst>
                        <p:cond delay="indefinite"/>
                      </p:stCondLst>
                      <p:childTnLst>
                        <p:par>
                          <p:cTn id="59" fill="hold" nodeType="withGroup">
                            <p:stCondLst>
                              <p:cond delay="indefinite"/>
                            </p:stCondLst>
                          </p:cTn>
                        </p:par>
                        <p:par>
                          <p:cTn id="60" fill="hold" nodeType="afterGroup">
                            <p:stCondLst>
                              <p:cond delay="0"/>
                            </p:stCondLst>
                            <p:childTnLst>
                              <p:par>
                                <p:cTn id="61" presetID="2" presetClass="entr" presetSubtype="4" fill="hold" grpId="0" nodeType="clickEffect">
                                  <p:stCondLst>
                                    <p:cond delay="0"/>
                                  </p:stCondLst>
                                  <p:childTnLst>
                                    <p:set>
                                      <p:cBhvr>
                                        <p:cTn id="62" dur="1" fill="hold">
                                          <p:stCondLst>
                                            <p:cond delay="0"/>
                                          </p:stCondLst>
                                        </p:cTn>
                                        <p:tgtEl>
                                          <p:spTgt spid="5"/>
                                        </p:tgtEl>
                                        <p:attrNameLst>
                                          <p:attrName>style.visibility</p:attrName>
                                        </p:attrNameLst>
                                      </p:cBhvr>
                                      <p:to>
                                        <p:strVal val="visible"/>
                                      </p:to>
                                    </p:set>
                                    <p:anim calcmode="lin" valueType="num">
                                      <p:cBhvr additive="base">
                                        <p:cTn id="63" dur="500" fill="hold"/>
                                        <p:tgtEl>
                                          <p:spTgt spid="5"/>
                                        </p:tgtEl>
                                        <p:attrNameLst>
                                          <p:attrName>ppt_x</p:attrName>
                                        </p:attrNameLst>
                                      </p:cBhvr>
                                      <p:tavLst>
                                        <p:tav tm="0">
                                          <p:val>
                                            <p:strVal val="#ppt_x"/>
                                          </p:val>
                                        </p:tav>
                                        <p:tav tm="100000">
                                          <p:val>
                                            <p:strVal val="#ppt_x"/>
                                          </p:val>
                                        </p:tav>
                                      </p:tavLst>
                                    </p:anim>
                                    <p:anim calcmode="lin" valueType="num">
                                      <p:cBhvr additive="base">
                                        <p:cTn id="6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65" fill="hold" nodeType="clickPar">
                      <p:stCondLst>
                        <p:cond delay="indefinite"/>
                      </p:stCondLst>
                      <p:childTnLst>
                        <p:par>
                          <p:cTn id="66" fill="hold" nodeType="withGroup">
                            <p:stCondLst>
                              <p:cond delay="indefinite"/>
                            </p:stCondLst>
                          </p:cTn>
                        </p:par>
                        <p:par>
                          <p:cTn id="67" fill="hold" nodeType="afterGroup">
                            <p:stCondLst>
                              <p:cond delay="0"/>
                            </p:stCondLst>
                            <p:childTnLst>
                              <p:par>
                                <p:cTn id="68" presetID="2" presetClass="entr" presetSubtype="4" fill="hold" grpId="0" nodeType="clickEffect">
                                  <p:stCondLst>
                                    <p:cond delay="0"/>
                                  </p:stCondLst>
                                  <p:childTnLst>
                                    <p:set>
                                      <p:cBhvr>
                                        <p:cTn id="69" dur="1" fill="hold">
                                          <p:stCondLst>
                                            <p:cond delay="0"/>
                                          </p:stCondLst>
                                        </p:cTn>
                                        <p:tgtEl>
                                          <p:spTgt spid="4"/>
                                        </p:tgtEl>
                                        <p:attrNameLst>
                                          <p:attrName>style.visibility</p:attrName>
                                        </p:attrNameLst>
                                      </p:cBhvr>
                                      <p:to>
                                        <p:strVal val="visible"/>
                                      </p:to>
                                    </p:set>
                                    <p:anim calcmode="lin" valueType="num">
                                      <p:cBhvr additive="base">
                                        <p:cTn id="70" dur="500" fill="hold"/>
                                        <p:tgtEl>
                                          <p:spTgt spid="4"/>
                                        </p:tgtEl>
                                        <p:attrNameLst>
                                          <p:attrName>ppt_x</p:attrName>
                                        </p:attrNameLst>
                                      </p:cBhvr>
                                      <p:tavLst>
                                        <p:tav tm="0">
                                          <p:val>
                                            <p:strVal val="#ppt_x"/>
                                          </p:val>
                                        </p:tav>
                                        <p:tav tm="100000">
                                          <p:val>
                                            <p:strVal val="#ppt_x"/>
                                          </p:val>
                                        </p:tav>
                                      </p:tavLst>
                                    </p:anim>
                                    <p:anim calcmode="lin" valueType="num">
                                      <p:cBhvr additive="base">
                                        <p:cTn id="7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72" fill="hold" nodeType="clickPar">
                      <p:stCondLst>
                        <p:cond delay="indefinite"/>
                      </p:stCondLst>
                      <p:childTnLst>
                        <p:par>
                          <p:cTn id="73" fill="hold" nodeType="withGroup">
                            <p:stCondLst>
                              <p:cond delay="indefinite"/>
                            </p:stCondLst>
                          </p:cTn>
                        </p:par>
                        <p:par>
                          <p:cTn id="74" fill="hold" nodeType="afterGroup">
                            <p:stCondLst>
                              <p:cond delay="0"/>
                            </p:stCondLst>
                            <p:childTnLst>
                              <p:par>
                                <p:cTn id="75" presetID="2" presetClass="entr" presetSubtype="4" fill="hold" grpId="0" nodeType="clickEffect">
                                  <p:stCondLst>
                                    <p:cond delay="0"/>
                                  </p:stCondLst>
                                  <p:childTnLst>
                                    <p:set>
                                      <p:cBhvr>
                                        <p:cTn id="76" dur="1" fill="hold">
                                          <p:stCondLst>
                                            <p:cond delay="0"/>
                                          </p:stCondLst>
                                        </p:cTn>
                                        <p:tgtEl>
                                          <p:spTgt spid="6"/>
                                        </p:tgtEl>
                                        <p:attrNameLst>
                                          <p:attrName>style.visibility</p:attrName>
                                        </p:attrNameLst>
                                      </p:cBhvr>
                                      <p:to>
                                        <p:strVal val="visible"/>
                                      </p:to>
                                    </p:set>
                                    <p:anim calcmode="lin" valueType="num">
                                      <p:cBhvr additive="base">
                                        <p:cTn id="77" dur="500" fill="hold"/>
                                        <p:tgtEl>
                                          <p:spTgt spid="6"/>
                                        </p:tgtEl>
                                        <p:attrNameLst>
                                          <p:attrName>ppt_x</p:attrName>
                                        </p:attrNameLst>
                                      </p:cBhvr>
                                      <p:tavLst>
                                        <p:tav tm="0">
                                          <p:val>
                                            <p:strVal val="#ppt_x"/>
                                          </p:val>
                                        </p:tav>
                                        <p:tav tm="100000">
                                          <p:val>
                                            <p:strVal val="#ppt_x"/>
                                          </p:val>
                                        </p:tav>
                                      </p:tavLst>
                                    </p:anim>
                                    <p:anim calcmode="lin" valueType="num">
                                      <p:cBhvr additive="base">
                                        <p:cTn id="7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79" fill="hold" nodeType="clickPar">
                      <p:stCondLst>
                        <p:cond delay="indefinite"/>
                      </p:stCondLst>
                      <p:childTnLst>
                        <p:par>
                          <p:cTn id="80" fill="hold" nodeType="withGroup">
                            <p:stCondLst>
                              <p:cond delay="indefinite"/>
                            </p:stCondLst>
                          </p:cTn>
                        </p:par>
                        <p:par>
                          <p:cTn id="81" fill="hold" nodeType="afterGroup">
                            <p:stCondLst>
                              <p:cond delay="0"/>
                            </p:stCondLst>
                            <p:childTnLst>
                              <p:par>
                                <p:cTn id="82" presetID="2" presetClass="entr" presetSubtype="4" fill="hold" grpId="0" nodeType="clickEffect">
                                  <p:stCondLst>
                                    <p:cond delay="0"/>
                                  </p:stCondLst>
                                  <p:childTnLst>
                                    <p:set>
                                      <p:cBhvr>
                                        <p:cTn id="83" dur="1" fill="hold">
                                          <p:stCondLst>
                                            <p:cond delay="0"/>
                                          </p:stCondLst>
                                        </p:cTn>
                                        <p:tgtEl>
                                          <p:spTgt spid="52230"/>
                                        </p:tgtEl>
                                        <p:attrNameLst>
                                          <p:attrName>style.visibility</p:attrName>
                                        </p:attrNameLst>
                                      </p:cBhvr>
                                      <p:to>
                                        <p:strVal val="visible"/>
                                      </p:to>
                                    </p:set>
                                    <p:anim calcmode="lin" valueType="num">
                                      <p:cBhvr additive="base">
                                        <p:cTn id="84" dur="500" fill="hold"/>
                                        <p:tgtEl>
                                          <p:spTgt spid="52230"/>
                                        </p:tgtEl>
                                        <p:attrNameLst>
                                          <p:attrName>ppt_x</p:attrName>
                                        </p:attrNameLst>
                                      </p:cBhvr>
                                      <p:tavLst>
                                        <p:tav tm="0">
                                          <p:val>
                                            <p:strVal val="#ppt_x"/>
                                          </p:val>
                                        </p:tav>
                                        <p:tav tm="100000">
                                          <p:val>
                                            <p:strVal val="#ppt_x"/>
                                          </p:val>
                                        </p:tav>
                                      </p:tavLst>
                                    </p:anim>
                                    <p:anim calcmode="lin" valueType="num">
                                      <p:cBhvr additive="base">
                                        <p:cTn id="85" dur="500" fill="hold"/>
                                        <p:tgtEl>
                                          <p:spTgt spid="5223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80" grpId="0"/>
      <p:bldP spid="52230" grpId="0" animBg="1"/>
      <p:bldP spid="52232" grpId="0"/>
      <p:bldP spid="52236" grpId="0"/>
      <p:bldP spid="52237" grpId="0"/>
      <p:bldP spid="52238" grpId="0"/>
      <p:bldP spid="12" grpId="0" animBg="1"/>
      <p:bldP spid="2" grpId="0" animBg="1"/>
      <p:bldP spid="3" grpId="0" animBg="1"/>
      <p:bldP spid="4" grpId="0" animBg="1"/>
      <p:bldP spid="5" grpId="0" animBg="1"/>
      <p:bldP spid="6" grpId="0" animBg="1"/>
    </p:bldLst>
  </p:timing>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标题 1"/>
          <p:cNvSpPr>
            <a:spLocks noGrp="1"/>
          </p:cNvSpPr>
          <p:nvPr>
            <p:ph type="ctrTitle"/>
            <p:custDataLst>
              <p:tags r:id="rId1"/>
            </p:custDataLst>
          </p:nvPr>
        </p:nvSpPr>
        <p:spPr>
          <a:xfrm>
            <a:off x="838116" y="541"/>
            <a:ext cx="10514189" cy="823103"/>
          </a:xfrm>
        </p:spPr>
        <p:txBody>
          <a:bodyPr rtlCol="0">
            <a:normAutofit fontScale="90000"/>
          </a:bodyPr>
          <a:lstStyle/>
          <a:p>
            <a:pPr eaLnBrk="1" hangingPunct="1">
              <a:defRPr/>
            </a:pPr>
            <a:r>
              <a:rPr lang="zh-CN" altLang="en-US"/>
              <a:t>思考探究</a:t>
            </a:r>
          </a:p>
        </p:txBody>
      </p:sp>
      <p:sp>
        <p:nvSpPr>
          <p:cNvPr id="3" name="矩形 2"/>
          <p:cNvSpPr/>
          <p:nvPr>
            <p:custDataLst>
              <p:tags r:id="rId2"/>
            </p:custDataLst>
          </p:nvPr>
        </p:nvSpPr>
        <p:spPr>
          <a:xfrm>
            <a:off x="166641" y="1093315"/>
            <a:ext cx="9831473" cy="2031325"/>
          </a:xfrm>
          <a:prstGeom prst="rect">
            <a:avLst/>
          </a:prstGeom>
        </p:spPr>
        <p:txBody>
          <a:bodyPr wrap="square">
            <a:spAutoFit/>
          </a:bodyPr>
          <a:lstStyle/>
          <a:p>
            <a:pPr indent="755208" algn="just">
              <a:lnSpc>
                <a:spcPct val="150000"/>
              </a:lnSpc>
              <a:spcAft>
                <a:spcPct val="0"/>
              </a:spcAft>
              <a:tabLst>
                <a:tab pos="5684219" algn="l"/>
              </a:tabLst>
              <a:defRPr/>
            </a:pPr>
            <a:r>
              <a:rPr lang="zh-CN" altLang="zh-CN" sz="2800" kern="100" dirty="0">
                <a:solidFill>
                  <a:prstClr val="black"/>
                </a:solidFill>
                <a:cs typeface="Times New Roman" panose="02020603050405020304" pitchFamily="18" charset="0"/>
              </a:rPr>
              <a:t>党八股那么坏，况且还有八条罪状，我们为什么不说</a:t>
            </a:r>
            <a:r>
              <a:rPr lang="en-US" altLang="zh-CN" sz="2800" kern="100" dirty="0">
                <a:solidFill>
                  <a:prstClr val="black"/>
                </a:solidFill>
                <a:cs typeface="Times New Roman" panose="02020603050405020304" pitchFamily="18" charset="0"/>
              </a:rPr>
              <a:t>“</a:t>
            </a:r>
            <a:r>
              <a:rPr lang="zh-CN" altLang="zh-CN" sz="2800" kern="100" dirty="0">
                <a:solidFill>
                  <a:prstClr val="black"/>
                </a:solidFill>
                <a:cs typeface="Times New Roman" panose="02020603050405020304" pitchFamily="18" charset="0"/>
              </a:rPr>
              <a:t>禁止党八股</a:t>
            </a:r>
            <a:r>
              <a:rPr lang="en-US" altLang="zh-CN" sz="2800" kern="100" dirty="0">
                <a:solidFill>
                  <a:prstClr val="black"/>
                </a:solidFill>
                <a:cs typeface="Times New Roman" panose="02020603050405020304" pitchFamily="18" charset="0"/>
              </a:rPr>
              <a:t>”</a:t>
            </a:r>
            <a:r>
              <a:rPr lang="zh-CN" altLang="zh-CN" sz="2800" kern="100" dirty="0">
                <a:solidFill>
                  <a:prstClr val="black"/>
                </a:solidFill>
                <a:cs typeface="Times New Roman" panose="02020603050405020304" pitchFamily="18" charset="0"/>
              </a:rPr>
              <a:t>而说</a:t>
            </a:r>
            <a:r>
              <a:rPr lang="en-US" altLang="zh-CN" sz="2800" kern="100" dirty="0">
                <a:solidFill>
                  <a:prstClr val="black"/>
                </a:solidFill>
                <a:cs typeface="Times New Roman" panose="02020603050405020304" pitchFamily="18" charset="0"/>
              </a:rPr>
              <a:t>“</a:t>
            </a:r>
            <a:r>
              <a:rPr lang="zh-CN" altLang="zh-CN" sz="2800" kern="100" dirty="0">
                <a:solidFill>
                  <a:prstClr val="black"/>
                </a:solidFill>
                <a:cs typeface="Times New Roman" panose="02020603050405020304" pitchFamily="18" charset="0"/>
              </a:rPr>
              <a:t>反对党八股</a:t>
            </a:r>
            <a:r>
              <a:rPr lang="en-US" altLang="zh-CN" sz="2800" kern="100" dirty="0">
                <a:solidFill>
                  <a:prstClr val="black"/>
                </a:solidFill>
                <a:cs typeface="Times New Roman" panose="02020603050405020304" pitchFamily="18" charset="0"/>
              </a:rPr>
              <a:t>”</a:t>
            </a:r>
            <a:r>
              <a:rPr lang="zh-CN" altLang="zh-CN" sz="2800" kern="100" dirty="0">
                <a:solidFill>
                  <a:prstClr val="black"/>
                </a:solidFill>
                <a:cs typeface="Times New Roman" panose="02020603050405020304" pitchFamily="18" charset="0"/>
              </a:rPr>
              <a:t>呢？也就是说用</a:t>
            </a:r>
            <a:r>
              <a:rPr lang="en-US" altLang="zh-CN" sz="2800" kern="100" dirty="0">
                <a:solidFill>
                  <a:prstClr val="black"/>
                </a:solidFill>
                <a:cs typeface="Times New Roman" panose="02020603050405020304" pitchFamily="18" charset="0"/>
              </a:rPr>
              <a:t>“</a:t>
            </a:r>
            <a:r>
              <a:rPr lang="zh-CN" altLang="zh-CN" sz="2800" kern="100" dirty="0">
                <a:solidFill>
                  <a:prstClr val="black"/>
                </a:solidFill>
                <a:cs typeface="Times New Roman" panose="02020603050405020304" pitchFamily="18" charset="0"/>
              </a:rPr>
              <a:t>禁止</a:t>
            </a:r>
            <a:r>
              <a:rPr lang="en-US" altLang="zh-CN" sz="2800" kern="100" dirty="0">
                <a:solidFill>
                  <a:prstClr val="black"/>
                </a:solidFill>
                <a:cs typeface="Times New Roman" panose="02020603050405020304" pitchFamily="18" charset="0"/>
              </a:rPr>
              <a:t>”</a:t>
            </a:r>
            <a:r>
              <a:rPr lang="zh-CN" altLang="zh-CN" sz="2800" kern="100" dirty="0">
                <a:solidFill>
                  <a:prstClr val="black"/>
                </a:solidFill>
                <a:cs typeface="Times New Roman" panose="02020603050405020304" pitchFamily="18" charset="0"/>
              </a:rPr>
              <a:t>这个词好，还是用</a:t>
            </a:r>
            <a:r>
              <a:rPr lang="en-US" altLang="zh-CN" sz="2800" kern="100" dirty="0">
                <a:solidFill>
                  <a:prstClr val="black"/>
                </a:solidFill>
                <a:cs typeface="Times New Roman" panose="02020603050405020304" pitchFamily="18" charset="0"/>
              </a:rPr>
              <a:t>“</a:t>
            </a:r>
            <a:r>
              <a:rPr lang="zh-CN" altLang="zh-CN" sz="2800" kern="100" dirty="0">
                <a:solidFill>
                  <a:prstClr val="black"/>
                </a:solidFill>
                <a:cs typeface="Times New Roman" panose="02020603050405020304" pitchFamily="18" charset="0"/>
              </a:rPr>
              <a:t>反对</a:t>
            </a:r>
            <a:r>
              <a:rPr lang="en-US" altLang="zh-CN" sz="2800" kern="100" dirty="0">
                <a:solidFill>
                  <a:prstClr val="black"/>
                </a:solidFill>
                <a:cs typeface="Times New Roman" panose="02020603050405020304" pitchFamily="18" charset="0"/>
              </a:rPr>
              <a:t>”</a:t>
            </a:r>
            <a:r>
              <a:rPr lang="zh-CN" altLang="zh-CN" sz="2800" kern="100" dirty="0">
                <a:solidFill>
                  <a:prstClr val="black"/>
                </a:solidFill>
                <a:cs typeface="Times New Roman" panose="02020603050405020304" pitchFamily="18" charset="0"/>
              </a:rPr>
              <a:t>这个词好？</a:t>
            </a:r>
          </a:p>
        </p:txBody>
      </p:sp>
      <p:sp>
        <p:nvSpPr>
          <p:cNvPr id="4" name="矩形 3"/>
          <p:cNvSpPr/>
          <p:nvPr>
            <p:custDataLst>
              <p:tags r:id="rId3"/>
            </p:custDataLst>
          </p:nvPr>
        </p:nvSpPr>
        <p:spPr>
          <a:xfrm>
            <a:off x="166641" y="3726334"/>
            <a:ext cx="10369745" cy="2031325"/>
          </a:xfrm>
          <a:prstGeom prst="rect">
            <a:avLst/>
          </a:prstGeom>
        </p:spPr>
        <p:txBody>
          <a:bodyPr>
            <a:spAutoFit/>
          </a:bodyPr>
          <a:lstStyle/>
          <a:p>
            <a:pPr indent="755208" algn="just">
              <a:lnSpc>
                <a:spcPct val="150000"/>
              </a:lnSpc>
              <a:spcAft>
                <a:spcPct val="0"/>
              </a:spcAft>
              <a:tabLst>
                <a:tab pos="5684219" algn="l"/>
              </a:tabLst>
              <a:defRPr/>
            </a:pPr>
            <a:r>
              <a:rPr lang="en-US" altLang="zh-CN" sz="2800" kern="100" dirty="0">
                <a:solidFill>
                  <a:prstClr val="black"/>
                </a:solidFill>
                <a:ea typeface="黑体" panose="02010609060101010101" pitchFamily="49" charset="-122"/>
                <a:cs typeface="Courier New" panose="02070309020205020404" pitchFamily="49" charset="0"/>
              </a:rPr>
              <a:t>【</a:t>
            </a:r>
            <a:r>
              <a:rPr lang="zh-CN" altLang="zh-CN" sz="2800" kern="100" dirty="0">
                <a:solidFill>
                  <a:prstClr val="black"/>
                </a:solidFill>
                <a:ea typeface="黑体" panose="02010609060101010101" pitchFamily="49" charset="-122"/>
                <a:cs typeface="Times New Roman" panose="02020603050405020304" pitchFamily="18" charset="0"/>
              </a:rPr>
              <a:t>答案</a:t>
            </a:r>
            <a:r>
              <a:rPr lang="en-US" altLang="zh-CN" sz="2800" kern="100" dirty="0">
                <a:solidFill>
                  <a:prstClr val="black"/>
                </a:solidFill>
                <a:ea typeface="黑体" panose="02010609060101010101" pitchFamily="49" charset="-122"/>
                <a:cs typeface="Courier New" panose="02070309020205020404" pitchFamily="49" charset="0"/>
              </a:rPr>
              <a:t>】</a:t>
            </a:r>
            <a:r>
              <a:rPr lang="zh-CN" altLang="zh-CN" sz="2800" kern="100" dirty="0">
                <a:solidFill>
                  <a:prstClr val="black"/>
                </a:solidFill>
                <a:ea typeface="黑体" panose="02010609060101010101" pitchFamily="49" charset="-122"/>
                <a:cs typeface="Times New Roman" panose="02020603050405020304" pitchFamily="18" charset="0"/>
              </a:rPr>
              <a:t>　</a:t>
            </a:r>
            <a:r>
              <a:rPr lang="zh-CN" altLang="zh-CN" sz="2800" kern="100" dirty="0">
                <a:solidFill>
                  <a:prstClr val="black"/>
                </a:solidFill>
                <a:cs typeface="Times New Roman" panose="02020603050405020304" pitchFamily="18" charset="0"/>
              </a:rPr>
              <a:t>用</a:t>
            </a:r>
            <a:r>
              <a:rPr lang="en-US" altLang="zh-CN" sz="2800" kern="100" dirty="0">
                <a:solidFill>
                  <a:prstClr val="black"/>
                </a:solidFill>
                <a:latin typeface="宋体" pitchFamily="2" charset="-122"/>
                <a:cs typeface="Times New Roman" panose="02020603050405020304" pitchFamily="18" charset="0"/>
              </a:rPr>
              <a:t>“</a:t>
            </a:r>
            <a:r>
              <a:rPr lang="zh-CN" altLang="zh-CN" sz="2800" kern="100" dirty="0">
                <a:solidFill>
                  <a:prstClr val="black"/>
                </a:solidFill>
                <a:cs typeface="Times New Roman" panose="02020603050405020304" pitchFamily="18" charset="0"/>
              </a:rPr>
              <a:t>反对</a:t>
            </a:r>
            <a:r>
              <a:rPr lang="en-US" altLang="zh-CN" sz="2800" kern="100" dirty="0">
                <a:solidFill>
                  <a:prstClr val="black"/>
                </a:solidFill>
                <a:latin typeface="宋体" pitchFamily="2" charset="-122"/>
                <a:cs typeface="Times New Roman" panose="02020603050405020304" pitchFamily="18" charset="0"/>
              </a:rPr>
              <a:t>”</a:t>
            </a:r>
            <a:r>
              <a:rPr lang="zh-CN" altLang="zh-CN" sz="2800" kern="100" dirty="0">
                <a:solidFill>
                  <a:prstClr val="black"/>
                </a:solidFill>
                <a:cs typeface="Times New Roman" panose="02020603050405020304" pitchFamily="18" charset="0"/>
              </a:rPr>
              <a:t>一词好。因为党八股是思想意识方面的问题，这是很难用行政命令禁止的，实际上也是禁止不了的。可见用词要反复掂量，仔细斟酌。</a:t>
            </a:r>
            <a:endParaRPr lang="zh-CN" altLang="zh-CN" sz="2800" kern="100" dirty="0">
              <a:solidFill>
                <a:prstClr val="black"/>
              </a:solidFill>
              <a:latin typeface="宋体" pitchFamily="2" charset="-122"/>
              <a:cs typeface="Courier New" panose="02070309020205020404" pitchFamily="49" charset="0"/>
            </a:endParaRPr>
          </a:p>
        </p:txBody>
      </p:sp>
    </p:spTree>
    <p:extLst>
      <p:ext uri="{BB962C8B-B14F-4D97-AF65-F5344CB8AC3E}">
        <p14:creationId xmlns="" xmlns:p14="http://schemas.microsoft.com/office/powerpoint/2010/main" val="2305009801"/>
      </p:ext>
    </p:extLst>
  </p:cSld>
  <p:clrMapOvr>
    <a:masterClrMapping/>
  </p:clrMapOvr>
  <p:transition spd="slow">
    <p:fade/>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 xmlns:p14="http://schemas.microsoft.com/office/powerpoint/2010/main" xmlns:p15="http://schemas.microsoft.com/office/powerpoint/2012/main" xmlns:a16="http://schemas.microsoft.com/office/drawing/2014/main" id="{0939FCBE-ED3A-40F9-A5DF-3C0A2C4E5A42}"/>
              </a:ext>
            </a:extLst>
          </p:cNvPr>
          <p:cNvSpPr>
            <a:spLocks noGrp="1"/>
          </p:cNvSpPr>
          <p:nvPr>
            <p:ph type="title"/>
            <p:custDataLst>
              <p:tags r:id="rId1"/>
            </p:custDataLst>
          </p:nvPr>
        </p:nvSpPr>
        <p:spPr>
          <a:xfrm>
            <a:off x="259945" y="-154641"/>
            <a:ext cx="10514231" cy="1325563"/>
          </a:xfrm>
        </p:spPr>
        <p:txBody>
          <a:bodyPr/>
          <a:lstStyle/>
          <a:p>
            <a:r>
              <a:rPr lang="zh-CN" altLang="en-US" sz="4400"/>
              <a:t>写作特点</a:t>
            </a:r>
            <a:endParaRPr lang="zh-CN" altLang="en-US"/>
          </a:p>
        </p:txBody>
      </p:sp>
      <p:sp>
        <p:nvSpPr>
          <p:cNvPr id="4" name="内容占位符 3">
            <a:extLst>
              <a:ext uri="{FF2B5EF4-FFF2-40B4-BE49-F238E27FC236}">
                <a16:creationId xmlns="" xmlns:p14="http://schemas.microsoft.com/office/powerpoint/2010/main" xmlns:p15="http://schemas.microsoft.com/office/powerpoint/2012/main" xmlns:a16="http://schemas.microsoft.com/office/drawing/2014/main" id="{134FDD3A-BD7C-4C7F-A651-B3F2812C42E2}"/>
              </a:ext>
            </a:extLst>
          </p:cNvPr>
          <p:cNvSpPr>
            <a:spLocks noGrp="1"/>
          </p:cNvSpPr>
          <p:nvPr>
            <p:ph idx="1"/>
            <p:custDataLst>
              <p:tags r:id="rId2"/>
            </p:custDataLst>
          </p:nvPr>
        </p:nvSpPr>
        <p:spPr>
          <a:xfrm>
            <a:off x="259952" y="773206"/>
            <a:ext cx="11854279" cy="6084795"/>
          </a:xfrm>
        </p:spPr>
        <p:txBody>
          <a:bodyPr>
            <a:normAutofit fontScale="85000" lnSpcReduction="10000"/>
          </a:bodyPr>
          <a:lstStyle/>
          <a:p>
            <a:pPr marL="0" indent="0" algn="just">
              <a:lnSpc>
                <a:spcPct val="150000"/>
              </a:lnSpc>
              <a:buNone/>
            </a:pPr>
            <a:r>
              <a:rPr lang="zh-CN" altLang="en-US" sz="2800">
                <a:solidFill>
                  <a:srgbClr val="FF0000"/>
                </a:solidFill>
                <a:latin typeface="微软雅黑" panose="020B0503020204020204" pitchFamily="34" charset="-122"/>
                <a:ea typeface="微软雅黑" panose="020B0503020204020204" pitchFamily="34" charset="-122"/>
              </a:rPr>
              <a:t>① 严谨的结构。</a:t>
            </a:r>
          </a:p>
          <a:p>
            <a:pPr marL="0" indent="0" algn="just">
              <a:lnSpc>
                <a:spcPct val="150000"/>
              </a:lnSpc>
              <a:buNone/>
            </a:pPr>
            <a:r>
              <a:rPr lang="zh-CN" altLang="en-US" sz="2800">
                <a:latin typeface="微软雅黑" panose="020B0503020204020204" pitchFamily="34" charset="-122"/>
                <a:ea typeface="微软雅黑" panose="020B0503020204020204" pitchFamily="34" charset="-122"/>
              </a:rPr>
              <a:t>本文以反对党八股立论，作为统领全篇的纲。依据论述内容，分为三个部分。全文纲举目张，主题鲜明，层次清楚，结构严谨。</a:t>
            </a:r>
          </a:p>
          <a:p>
            <a:pPr marL="0" indent="0" algn="just">
              <a:lnSpc>
                <a:spcPct val="150000"/>
              </a:lnSpc>
              <a:buNone/>
            </a:pPr>
            <a:r>
              <a:rPr lang="zh-CN" altLang="en-US" sz="2800">
                <a:solidFill>
                  <a:srgbClr val="FF0000"/>
                </a:solidFill>
                <a:latin typeface="微软雅黑" panose="020B0503020204020204" pitchFamily="34" charset="-122"/>
                <a:ea typeface="微软雅黑" panose="020B0503020204020204" pitchFamily="34" charset="-122"/>
              </a:rPr>
              <a:t>②“分项列举，边破边立”和“摆情况</a:t>
            </a:r>
            <a:r>
              <a:rPr lang="en-US" altLang="zh-CN" sz="2800">
                <a:solidFill>
                  <a:srgbClr val="FF0000"/>
                </a:solidFill>
                <a:latin typeface="微软雅黑" panose="020B0503020204020204" pitchFamily="34" charset="-122"/>
                <a:ea typeface="微软雅黑" panose="020B0503020204020204" pitchFamily="34" charset="-122"/>
              </a:rPr>
              <a:t>—</a:t>
            </a:r>
            <a:r>
              <a:rPr lang="zh-CN" altLang="en-US" sz="2800">
                <a:solidFill>
                  <a:srgbClr val="FF0000"/>
                </a:solidFill>
                <a:latin typeface="微软雅黑" panose="020B0503020204020204" pitchFamily="34" charset="-122"/>
                <a:ea typeface="微软雅黑" panose="020B0503020204020204" pitchFamily="34" charset="-122"/>
              </a:rPr>
              <a:t>论危害</a:t>
            </a:r>
            <a:r>
              <a:rPr lang="en-US" altLang="zh-CN" sz="2800">
                <a:solidFill>
                  <a:srgbClr val="FF0000"/>
                </a:solidFill>
                <a:latin typeface="微软雅黑" panose="020B0503020204020204" pitchFamily="34" charset="-122"/>
                <a:ea typeface="微软雅黑" panose="020B0503020204020204" pitchFamily="34" charset="-122"/>
              </a:rPr>
              <a:t>—</a:t>
            </a:r>
            <a:r>
              <a:rPr lang="zh-CN" altLang="en-US" sz="2800">
                <a:solidFill>
                  <a:srgbClr val="FF0000"/>
                </a:solidFill>
                <a:latin typeface="微软雅黑" panose="020B0503020204020204" pitchFamily="34" charset="-122"/>
                <a:ea typeface="微软雅黑" panose="020B0503020204020204" pitchFamily="34" charset="-122"/>
              </a:rPr>
              <a:t>挖根源</a:t>
            </a:r>
            <a:r>
              <a:rPr lang="en-US" altLang="zh-CN" sz="2800">
                <a:solidFill>
                  <a:srgbClr val="FF0000"/>
                </a:solidFill>
                <a:latin typeface="微软雅黑" panose="020B0503020204020204" pitchFamily="34" charset="-122"/>
                <a:ea typeface="微软雅黑" panose="020B0503020204020204" pitchFamily="34" charset="-122"/>
              </a:rPr>
              <a:t>—</a:t>
            </a:r>
            <a:r>
              <a:rPr lang="zh-CN" altLang="en-US" sz="2800">
                <a:solidFill>
                  <a:srgbClr val="FF0000"/>
                </a:solidFill>
                <a:latin typeface="微软雅黑" panose="020B0503020204020204" pitchFamily="34" charset="-122"/>
                <a:ea typeface="微软雅黑" panose="020B0503020204020204" pitchFamily="34" charset="-122"/>
              </a:rPr>
              <a:t>提办法”的论证方法及思路。</a:t>
            </a:r>
          </a:p>
          <a:p>
            <a:pPr marL="0" indent="0" algn="just">
              <a:lnSpc>
                <a:spcPct val="150000"/>
              </a:lnSpc>
              <a:buNone/>
            </a:pPr>
            <a:r>
              <a:rPr lang="zh-CN" altLang="en-US" sz="2800">
                <a:latin typeface="微软雅黑" panose="020B0503020204020204" pitchFamily="34" charset="-122"/>
                <a:ea typeface="微软雅黑" panose="020B0503020204020204" pitchFamily="34" charset="-122"/>
              </a:rPr>
              <a:t>第二部分，是对党八股八大罪状的具体分析，也是全文的重点。大大增强了文章的说理性和论证力量。</a:t>
            </a:r>
          </a:p>
          <a:p>
            <a:pPr marL="0" indent="0" algn="just">
              <a:lnSpc>
                <a:spcPct val="150000"/>
              </a:lnSpc>
              <a:buNone/>
            </a:pPr>
            <a:r>
              <a:rPr lang="zh-CN" altLang="en-US" sz="2800">
                <a:solidFill>
                  <a:srgbClr val="FF0000"/>
                </a:solidFill>
                <a:latin typeface="微软雅黑" panose="020B0503020204020204" pitchFamily="34" charset="-122"/>
                <a:ea typeface="微软雅黑" panose="020B0503020204020204" pitchFamily="34" charset="-122"/>
              </a:rPr>
              <a:t>③ 语言生动形象，表达新鲜活泼。</a:t>
            </a:r>
          </a:p>
          <a:p>
            <a:pPr marL="0" indent="0" algn="just">
              <a:lnSpc>
                <a:spcPct val="150000"/>
              </a:lnSpc>
              <a:buNone/>
            </a:pPr>
            <a:r>
              <a:rPr lang="zh-CN" altLang="en-US" sz="2800">
                <a:latin typeface="微软雅黑" panose="020B0503020204020204" pitchFamily="34" charset="-122"/>
                <a:ea typeface="微软雅黑" panose="020B0503020204020204" pitchFamily="34" charset="-122"/>
              </a:rPr>
              <a:t>本文运用生动活泼、新鲜有力的语言，把道理讲得深入浅出，通俗易懂。在词语的运用上，本文采用了大量的俗语、成语、文言词语、方言词语，这些词语的恰当运用和巧妙安排，使得语言既通俗易懂，又生动有趣，使得文章妙趣横生，富有吸引力。</a:t>
            </a:r>
          </a:p>
        </p:txBody>
      </p:sp>
    </p:spTree>
    <p:extLst>
      <p:ext uri="{BB962C8B-B14F-4D97-AF65-F5344CB8AC3E}">
        <p14:creationId xmlns="" xmlns:p14="http://schemas.microsoft.com/office/powerpoint/2010/main" val="2571684845"/>
      </p:ext>
    </p:extLst>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内容占位符 3">
            <a:extLst>
              <a:ext uri="{FF2B5EF4-FFF2-40B4-BE49-F238E27FC236}">
                <a16:creationId xmlns="" xmlns:p14="http://schemas.microsoft.com/office/powerpoint/2010/main" xmlns:p15="http://schemas.microsoft.com/office/powerpoint/2012/main" xmlns:a16="http://schemas.microsoft.com/office/drawing/2014/main" id="{CAF9698A-F874-4289-968D-F70BE1560501}"/>
              </a:ext>
            </a:extLst>
          </p:cNvPr>
          <p:cNvSpPr>
            <a:spLocks noGrp="1"/>
          </p:cNvSpPr>
          <p:nvPr>
            <p:ph idx="1"/>
            <p:custDataLst>
              <p:tags r:id="rId1"/>
            </p:custDataLst>
          </p:nvPr>
        </p:nvSpPr>
        <p:spPr>
          <a:xfrm>
            <a:off x="275631" y="121028"/>
            <a:ext cx="11914784" cy="6736975"/>
          </a:xfrm>
        </p:spPr>
        <p:txBody>
          <a:bodyPr>
            <a:noAutofit/>
          </a:bodyPr>
          <a:lstStyle/>
          <a:p>
            <a:pPr marL="0" indent="0" algn="just">
              <a:lnSpc>
                <a:spcPct val="100000"/>
              </a:lnSpc>
              <a:buNone/>
            </a:pPr>
            <a:r>
              <a:rPr lang="zh-CN" altLang="en-US" sz="2200">
                <a:solidFill>
                  <a:srgbClr val="FF0000"/>
                </a:solidFill>
                <a:latin typeface="微软雅黑" panose="020B0503020204020204" pitchFamily="34" charset="-122"/>
                <a:ea typeface="微软雅黑" panose="020B0503020204020204" pitchFamily="34" charset="-122"/>
              </a:rPr>
              <a:t>① 严谨的结构。</a:t>
            </a:r>
          </a:p>
          <a:p>
            <a:pPr marL="0" indent="0" algn="just">
              <a:lnSpc>
                <a:spcPct val="100000"/>
              </a:lnSpc>
              <a:buNone/>
            </a:pPr>
            <a:r>
              <a:rPr lang="zh-CN" altLang="en-US" sz="2200">
                <a:latin typeface="微软雅黑" panose="020B0503020204020204" pitchFamily="34" charset="-122"/>
                <a:ea typeface="微软雅黑" panose="020B0503020204020204" pitchFamily="34" charset="-122"/>
              </a:rPr>
              <a:t>本文以反对党八股立论，作为统领全篇的纲。依据论述内容，分为三个部分：第一部分，提出中心论题，指明文章的重点是“分析一下党八股的坏处在什么地方”；第二部分，具体分析党八股的八大罪状，分析其根源并指出克服的方法；第三部分，指出反对党八股、树立马克思列宁主义新文风的重大意义。全文纲举目张，主题鲜明，层次清楚，结构严谨。</a:t>
            </a:r>
          </a:p>
          <a:p>
            <a:pPr marL="0" indent="0" algn="just">
              <a:lnSpc>
                <a:spcPct val="100000"/>
              </a:lnSpc>
              <a:buNone/>
            </a:pPr>
            <a:r>
              <a:rPr lang="zh-CN" altLang="en-US" sz="2200">
                <a:solidFill>
                  <a:srgbClr val="FF0000"/>
                </a:solidFill>
                <a:latin typeface="微软雅黑" panose="020B0503020204020204" pitchFamily="34" charset="-122"/>
                <a:ea typeface="微软雅黑" panose="020B0503020204020204" pitchFamily="34" charset="-122"/>
              </a:rPr>
              <a:t>②“分项列举，边破边立”和“摆情况</a:t>
            </a:r>
            <a:r>
              <a:rPr lang="en-US" altLang="zh-CN" sz="2200">
                <a:solidFill>
                  <a:srgbClr val="FF0000"/>
                </a:solidFill>
                <a:latin typeface="微软雅黑" panose="020B0503020204020204" pitchFamily="34" charset="-122"/>
                <a:ea typeface="微软雅黑" panose="020B0503020204020204" pitchFamily="34" charset="-122"/>
              </a:rPr>
              <a:t>—</a:t>
            </a:r>
            <a:r>
              <a:rPr lang="zh-CN" altLang="en-US" sz="2200">
                <a:solidFill>
                  <a:srgbClr val="FF0000"/>
                </a:solidFill>
                <a:latin typeface="微软雅黑" panose="020B0503020204020204" pitchFamily="34" charset="-122"/>
                <a:ea typeface="微软雅黑" panose="020B0503020204020204" pitchFamily="34" charset="-122"/>
              </a:rPr>
              <a:t>论危害</a:t>
            </a:r>
            <a:r>
              <a:rPr lang="en-US" altLang="zh-CN" sz="2200">
                <a:solidFill>
                  <a:srgbClr val="FF0000"/>
                </a:solidFill>
                <a:latin typeface="微软雅黑" panose="020B0503020204020204" pitchFamily="34" charset="-122"/>
                <a:ea typeface="微软雅黑" panose="020B0503020204020204" pitchFamily="34" charset="-122"/>
              </a:rPr>
              <a:t>—</a:t>
            </a:r>
            <a:r>
              <a:rPr lang="zh-CN" altLang="en-US" sz="2200">
                <a:solidFill>
                  <a:srgbClr val="FF0000"/>
                </a:solidFill>
                <a:latin typeface="微软雅黑" panose="020B0503020204020204" pitchFamily="34" charset="-122"/>
                <a:ea typeface="微软雅黑" panose="020B0503020204020204" pitchFamily="34" charset="-122"/>
              </a:rPr>
              <a:t>挖根源</a:t>
            </a:r>
            <a:r>
              <a:rPr lang="en-US" altLang="zh-CN" sz="2200">
                <a:solidFill>
                  <a:srgbClr val="FF0000"/>
                </a:solidFill>
                <a:latin typeface="微软雅黑" panose="020B0503020204020204" pitchFamily="34" charset="-122"/>
                <a:ea typeface="微软雅黑" panose="020B0503020204020204" pitchFamily="34" charset="-122"/>
              </a:rPr>
              <a:t>—</a:t>
            </a:r>
            <a:r>
              <a:rPr lang="zh-CN" altLang="en-US" sz="2200">
                <a:solidFill>
                  <a:srgbClr val="FF0000"/>
                </a:solidFill>
                <a:latin typeface="微软雅黑" panose="020B0503020204020204" pitchFamily="34" charset="-122"/>
                <a:ea typeface="微软雅黑" panose="020B0503020204020204" pitchFamily="34" charset="-122"/>
              </a:rPr>
              <a:t>提办法”的论证方法及思路。</a:t>
            </a:r>
          </a:p>
          <a:p>
            <a:pPr marL="0" indent="0" algn="just">
              <a:lnSpc>
                <a:spcPct val="100000"/>
              </a:lnSpc>
              <a:buNone/>
            </a:pPr>
            <a:r>
              <a:rPr lang="zh-CN" altLang="en-US" sz="2200">
                <a:latin typeface="微软雅黑" panose="020B0503020204020204" pitchFamily="34" charset="-122"/>
                <a:ea typeface="微软雅黑" panose="020B0503020204020204" pitchFamily="34" charset="-122"/>
              </a:rPr>
              <a:t>第二部分，是对党八股八大罪状的具体分析，也是全文的重点。作者运用“分项列举，边破边立”的方法，一条一条列出党八股的罪状。对于每一条罪状的陈述，大体上是顺着“摆情况</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论危害</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挖根源</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提办法”的思路展开的，从而大大增强了文章的说理性和论证力量。</a:t>
            </a:r>
          </a:p>
          <a:p>
            <a:pPr marL="0" indent="0" algn="just">
              <a:lnSpc>
                <a:spcPct val="100000"/>
              </a:lnSpc>
              <a:buNone/>
            </a:pPr>
            <a:r>
              <a:rPr lang="zh-CN" altLang="en-US" sz="2200">
                <a:solidFill>
                  <a:srgbClr val="FF0000"/>
                </a:solidFill>
                <a:latin typeface="微软雅黑" panose="020B0503020204020204" pitchFamily="34" charset="-122"/>
                <a:ea typeface="微软雅黑" panose="020B0503020204020204" pitchFamily="34" charset="-122"/>
              </a:rPr>
              <a:t>③ 语言生动形象，表达新鲜活泼。</a:t>
            </a:r>
          </a:p>
          <a:p>
            <a:pPr marL="0" indent="0" algn="just">
              <a:lnSpc>
                <a:spcPct val="100000"/>
              </a:lnSpc>
              <a:buNone/>
            </a:pPr>
            <a:r>
              <a:rPr lang="zh-CN" altLang="en-US" sz="2200">
                <a:latin typeface="微软雅黑" panose="020B0503020204020204" pitchFamily="34" charset="-122"/>
                <a:ea typeface="微软雅黑" panose="020B0503020204020204" pitchFamily="34" charset="-122"/>
              </a:rPr>
              <a:t>本文运用生动活泼、新鲜有力的语言，把道理讲得深入浅出，通俗易懂。在词语的运用上，本文采用了大量的俗语，例如“到什么山上唱什么歌”，“看菜吃饭，量体裁衣”；歇后语，例如“懒婆娘的裹脚，又长又臭”；成语，例如“装腔作势”“无的放矢”“莫名其妙”“津津有味”“祸国殃民”；文言词语，例如“得胜回朝”“下笔千言，离题万里”“文人学士”；方言词语，例如“瘪三”“蹩脚”。这些词语的恰当运用和巧妙安排，使得语言既通俗易懂，又生动有趣，使得文章妙趣横生，富有吸引力。</a:t>
            </a:r>
          </a:p>
        </p:txBody>
      </p:sp>
    </p:spTree>
    <p:extLst>
      <p:ext uri="{BB962C8B-B14F-4D97-AF65-F5344CB8AC3E}">
        <p14:creationId xmlns="" xmlns:p14="http://schemas.microsoft.com/office/powerpoint/2010/main" val="624831699"/>
      </p:ext>
    </p:extLst>
  </p:cSld>
  <p:clrMapOvr>
    <a:masterClrMapping/>
  </p:clrMapOv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p14="http://schemas.microsoft.com/office/powerpoint/2010/main" xmlns:p15="http://schemas.microsoft.com/office/powerpoint/2012/main" xmlns:a16="http://schemas.microsoft.com/office/drawing/2014/main" id="{657DAA26-6A8C-4C13-8925-B4A1F97BF8FD}"/>
              </a:ext>
            </a:extLst>
          </p:cNvPr>
          <p:cNvSpPr>
            <a:spLocks noGrp="1"/>
          </p:cNvSpPr>
          <p:nvPr>
            <p:ph type="title"/>
            <p:custDataLst>
              <p:tags r:id="rId1"/>
            </p:custDataLst>
          </p:nvPr>
        </p:nvSpPr>
        <p:spPr/>
        <p:txBody>
          <a:bodyPr/>
          <a:lstStyle/>
          <a:p>
            <a:r>
              <a:rPr lang="zh-CN" altLang="en-US" b="1">
                <a:solidFill>
                  <a:srgbClr val="0000FF"/>
                </a:solidFill>
                <a:latin typeface="微软雅黑" panose="020B0503020204020204" pitchFamily="34" charset="-122"/>
                <a:ea typeface="微软雅黑" panose="020B0503020204020204" pitchFamily="34" charset="-122"/>
              </a:rPr>
              <a:t>主题归纳</a:t>
            </a:r>
            <a:endParaRPr lang="zh-CN" altLang="en-US"/>
          </a:p>
        </p:txBody>
      </p:sp>
      <p:pic>
        <p:nvPicPr>
          <p:cNvPr id="5" name="内容占位符 4">
            <a:extLst>
              <a:ext uri="{FF2B5EF4-FFF2-40B4-BE49-F238E27FC236}">
                <a16:creationId xmlns="" xmlns:p14="http://schemas.microsoft.com/office/powerpoint/2010/main" xmlns:p15="http://schemas.microsoft.com/office/powerpoint/2012/main" xmlns:a16="http://schemas.microsoft.com/office/drawing/2014/main" id="{3CCB8D8E-2D89-415D-AF97-D837B652A69B}"/>
              </a:ext>
            </a:extLst>
          </p:cNvPr>
          <p:cNvPicPr>
            <a:picLocks noGrp="1" noChangeAspect="1"/>
          </p:cNvPicPr>
          <p:nvPr>
            <p:ph idx="1"/>
            <p:custDataLst>
              <p:tags r:id="rId2"/>
            </p:custDataLst>
          </p:nvPr>
        </p:nvPicPr>
        <p:blipFill>
          <a:blip r:embed="rId7" cstate="print">
            <a:extLst>
              <a:ext uri="{28A0092B-C50C-407E-A947-70E740481C1C}">
                <a14:useLocalDpi xmlns="" xmlns:a14="http://schemas.microsoft.com/office/drawing/2010/main" val="0"/>
              </a:ext>
            </a:extLst>
          </a:blip>
          <a:stretch>
            <a:fillRect/>
          </a:stretch>
        </p:blipFill>
        <p:spPr>
          <a:xfrm>
            <a:off x="5705523" y="1864702"/>
            <a:ext cx="6484890" cy="4351338"/>
          </a:xfrm>
        </p:spPr>
      </p:pic>
      <p:sp>
        <p:nvSpPr>
          <p:cNvPr id="7" name="文本框 6">
            <a:extLst>
              <a:ext uri="{FF2B5EF4-FFF2-40B4-BE49-F238E27FC236}">
                <a16:creationId xmlns="" xmlns:p14="http://schemas.microsoft.com/office/powerpoint/2010/main" xmlns:p15="http://schemas.microsoft.com/office/powerpoint/2012/main" xmlns:a16="http://schemas.microsoft.com/office/drawing/2014/main" id="{179806CA-DB5E-47F7-AB8A-C1ABBBADCB0C}"/>
              </a:ext>
            </a:extLst>
          </p:cNvPr>
          <p:cNvSpPr txBox="1"/>
          <p:nvPr>
            <p:custDataLst>
              <p:tags r:id="rId3"/>
            </p:custDataLst>
          </p:nvPr>
        </p:nvSpPr>
        <p:spPr>
          <a:xfrm>
            <a:off x="369467" y="1690688"/>
            <a:ext cx="5071525" cy="4616648"/>
          </a:xfrm>
          <a:prstGeom prst="rect">
            <a:avLst/>
          </a:prstGeom>
          <a:noFill/>
        </p:spPr>
        <p:txBody>
          <a:bodyPr wrap="square">
            <a:spAutoFit/>
          </a:bodyPr>
          <a:lstStyle/>
          <a:p>
            <a:pPr indent="575945" algn="just">
              <a:lnSpc>
                <a:spcPct val="150000"/>
              </a:lnSpc>
            </a:pPr>
            <a:r>
              <a:rPr lang="zh-CN" altLang="en-US" sz="2800">
                <a:solidFill>
                  <a:prstClr val="black"/>
                </a:solidFill>
                <a:latin typeface="微软雅黑" panose="020B0503020204020204" pitchFamily="34" charset="-122"/>
                <a:ea typeface="微软雅黑" panose="020B0503020204020204" pitchFamily="34" charset="-122"/>
              </a:rPr>
              <a:t>本文分析了党八股的八大罪状，深刻揭露了它的实质，指出党八股是为主观主义、宗派主义服务的工具，号召我们彻底抛弃党八股这种腐朽文风，树立生动活泼、新鲜有力的马克思列宁主义文风。</a:t>
            </a:r>
          </a:p>
        </p:txBody>
      </p:sp>
      <p:pic>
        <p:nvPicPr>
          <p:cNvPr id="8" name="New picture" hidden="1"/>
          <p:cNvPicPr/>
          <p:nvPr>
            <p:custDataLst>
              <p:tags r:id="rId4"/>
            </p:custDataLst>
          </p:nvPr>
        </p:nvPicPr>
        <p:blipFill>
          <a:blip r:embed="rId8" cstate="print"/>
          <a:stretch>
            <a:fillRect/>
          </a:stretch>
        </p:blipFill>
        <p:spPr>
          <a:xfrm>
            <a:off x="11288830" y="11506200"/>
            <a:ext cx="355554" cy="381000"/>
          </a:xfrm>
          <a:prstGeom prst="cube">
            <a:avLst/>
          </a:prstGeom>
        </p:spPr>
      </p:pic>
      <p:pic>
        <p:nvPicPr>
          <p:cNvPr id="9" name="New picture"/>
          <p:cNvPicPr/>
          <p:nvPr>
            <p:custDataLst>
              <p:tags r:id="rId5"/>
            </p:custDataLst>
          </p:nvPr>
        </p:nvPicPr>
        <p:blipFill>
          <a:blip r:embed="rId9" cstate="print"/>
          <a:stretch>
            <a:fillRect/>
          </a:stretch>
        </p:blipFill>
        <p:spPr>
          <a:xfrm>
            <a:off x="12495182" y="12077700"/>
            <a:ext cx="342855" cy="266700"/>
          </a:xfrm>
          <a:prstGeom prst="cube">
            <a:avLst/>
          </a:prstGeom>
        </p:spPr>
      </p:pic>
    </p:spTree>
    <p:extLst>
      <p:ext uri="{BB962C8B-B14F-4D97-AF65-F5344CB8AC3E}">
        <p14:creationId xmlns="" xmlns:p14="http://schemas.microsoft.com/office/powerpoint/2010/main" val="66184160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8.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15361" name="Rectangle 2"/>
          <p:cNvSpPr>
            <a:spLocks noGrp="1"/>
          </p:cNvSpPr>
          <p:nvPr>
            <p:ph idx="4294967295"/>
            <p:custDataLst>
              <p:tags r:id="rId1"/>
            </p:custDataLst>
          </p:nvPr>
        </p:nvSpPr>
        <p:spPr>
          <a:xfrm>
            <a:off x="406347" y="404664"/>
            <a:ext cx="10971372" cy="6264696"/>
          </a:xfrm>
          <a:prstGeom prst="rect">
            <a:avLst/>
          </a:prstGeom>
          <a:noFill/>
          <a:ln>
            <a:solidFill>
              <a:prstClr val="black"/>
            </a:solidFill>
            <a:miter lim="800000"/>
          </a:ln>
        </p:spPr>
        <p:txBody>
          <a:bodyPr wrap="square" lIns="91440" tIns="45720" rIns="91440" bIns="45720" anchor="t" anchorCtr="0">
            <a:normAutofit lnSpcReduction="10000"/>
          </a:bodyPr>
          <a:lstStyle>
            <a:lvl1pPr marL="342900" indent="-342900" algn="l" defTabSz="914400" rtl="0" eaLnBrk="0" fontAlgn="base" hangingPunct="0">
              <a:lnSpc>
                <a:spcPct val="100000"/>
              </a:lnSpc>
              <a:spcBef>
                <a:spcPct val="20000"/>
              </a:spcBef>
              <a:spcAft>
                <a:spcPct val="0"/>
              </a:spcAft>
              <a:buClrTx/>
              <a:buSzTx/>
              <a:buFontTx/>
              <a:buChar char="•"/>
              <a:defRPr kumimoji="0" lang="zh-CN" altLang="en-US" sz="3200" b="0" i="0" u="none" baseline="0">
                <a:solidFill>
                  <a:schemeClr val="tx1"/>
                </a:solidFill>
                <a:effectLst/>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lang="zh-CN" altLang="en-US" sz="2800" b="0" i="0" u="none" baseline="0">
                <a:solidFill>
                  <a:schemeClr val="tx1"/>
                </a:solidFill>
                <a:effectLst/>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lang="zh-CN" altLang="en-US" sz="2400" b="0" i="0" u="none" baseline="0">
                <a:solidFill>
                  <a:schemeClr val="tx1"/>
                </a:solidFill>
                <a:effectLst/>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effectLst/>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effectLst/>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lvl="0" eaLnBrk="1" hangingPunct="1"/>
            <a:r>
              <a:rPr lang="en-US" altLang="zh-CN" sz="4400" b="1" dirty="0">
                <a:latin typeface="楷体_GB2312" pitchFamily="49" charset="-122"/>
                <a:ea typeface="楷体_GB2312" pitchFamily="49" charset="-122"/>
              </a:rPr>
              <a:t>    </a:t>
            </a:r>
            <a:r>
              <a:rPr lang="zh-CN" altLang="en-US" sz="4800" b="1" dirty="0">
                <a:latin typeface="楷体_GB2312" pitchFamily="49" charset="-122"/>
                <a:ea typeface="楷体_GB2312" pitchFamily="49" charset="-122"/>
              </a:rPr>
              <a:t>反对          </a:t>
            </a:r>
            <a:r>
              <a:rPr lang="zh-CN" altLang="en-US" sz="4800" b="1" dirty="0" smtClean="0">
                <a:latin typeface="楷体_GB2312" pitchFamily="49" charset="-122"/>
                <a:ea typeface="楷体_GB2312" pitchFamily="49" charset="-122"/>
              </a:rPr>
              <a:t>    提倡</a:t>
            </a:r>
            <a:endParaRPr lang="zh-CN" altLang="en-US" sz="4800" b="1" dirty="0">
              <a:latin typeface="楷体_GB2312" pitchFamily="49" charset="-122"/>
              <a:ea typeface="楷体_GB2312" pitchFamily="49" charset="-122"/>
            </a:endParaRPr>
          </a:p>
          <a:p>
            <a:pPr lvl="0" eaLnBrk="1" hangingPunct="1"/>
            <a:endParaRPr lang="zh-CN" altLang="en-US" sz="1000" b="1" dirty="0">
              <a:latin typeface="楷体_GB2312" pitchFamily="49" charset="-122"/>
              <a:ea typeface="楷体_GB2312" pitchFamily="49" charset="-122"/>
            </a:endParaRPr>
          </a:p>
          <a:p>
            <a:pPr lvl="0" eaLnBrk="1" hangingPunct="1">
              <a:lnSpc>
                <a:spcPct val="130000"/>
              </a:lnSpc>
            </a:pPr>
            <a:r>
              <a:rPr lang="zh-CN" altLang="en-US" sz="2900" b="1" dirty="0">
                <a:latin typeface="黑体" pitchFamily="2" charset="-122"/>
                <a:ea typeface="黑体" pitchFamily="2" charset="-122"/>
              </a:rPr>
              <a:t>一空话连篇，言之无物。</a:t>
            </a:r>
            <a:r>
              <a:rPr lang="en-US" altLang="zh-CN" sz="2900" b="1" dirty="0" smtClean="0">
                <a:latin typeface="黑体" pitchFamily="2" charset="-122"/>
                <a:ea typeface="黑体" pitchFamily="2" charset="-122"/>
              </a:rPr>
              <a:t>---  </a:t>
            </a:r>
            <a:endParaRPr lang="en-US" altLang="zh-CN" sz="2900" b="1" dirty="0">
              <a:latin typeface="黑体" pitchFamily="2" charset="-122"/>
              <a:ea typeface="黑体" pitchFamily="2" charset="-122"/>
            </a:endParaRPr>
          </a:p>
          <a:p>
            <a:pPr lvl="0" eaLnBrk="1" hangingPunct="1">
              <a:lnSpc>
                <a:spcPct val="130000"/>
              </a:lnSpc>
            </a:pPr>
            <a:r>
              <a:rPr lang="zh-CN" altLang="en-US" sz="2900" b="1" dirty="0">
                <a:latin typeface="黑体" pitchFamily="2" charset="-122"/>
                <a:ea typeface="黑体" pitchFamily="2" charset="-122"/>
              </a:rPr>
              <a:t>二装腔作势，借以吓人。</a:t>
            </a:r>
            <a:r>
              <a:rPr lang="en-US" altLang="zh-CN" sz="2900" b="1" dirty="0">
                <a:latin typeface="黑体" pitchFamily="2" charset="-122"/>
                <a:ea typeface="黑体" pitchFamily="2" charset="-122"/>
              </a:rPr>
              <a:t>---</a:t>
            </a:r>
          </a:p>
          <a:p>
            <a:pPr lvl="0" eaLnBrk="1" hangingPunct="1">
              <a:lnSpc>
                <a:spcPct val="130000"/>
              </a:lnSpc>
            </a:pPr>
            <a:r>
              <a:rPr lang="zh-CN" altLang="en-US" sz="2900" b="1" dirty="0">
                <a:latin typeface="黑体" pitchFamily="2" charset="-122"/>
                <a:ea typeface="黑体" pitchFamily="2" charset="-122"/>
              </a:rPr>
              <a:t>三无的放矢，不看对象。</a:t>
            </a:r>
            <a:r>
              <a:rPr lang="en-US" altLang="zh-CN" sz="2900" b="1" dirty="0">
                <a:latin typeface="黑体" pitchFamily="2" charset="-122"/>
                <a:ea typeface="黑体" pitchFamily="2" charset="-122"/>
              </a:rPr>
              <a:t>---</a:t>
            </a:r>
          </a:p>
          <a:p>
            <a:pPr lvl="0" eaLnBrk="1" hangingPunct="1">
              <a:lnSpc>
                <a:spcPct val="130000"/>
              </a:lnSpc>
            </a:pPr>
            <a:r>
              <a:rPr lang="zh-CN" altLang="en-US" sz="2900" b="1" dirty="0">
                <a:latin typeface="黑体" pitchFamily="2" charset="-122"/>
                <a:ea typeface="黑体" pitchFamily="2" charset="-122"/>
              </a:rPr>
              <a:t>四语言无味，像个瘪三。</a:t>
            </a:r>
            <a:r>
              <a:rPr lang="en-US" altLang="zh-CN" sz="2900" b="1" dirty="0">
                <a:latin typeface="黑体" pitchFamily="2" charset="-122"/>
                <a:ea typeface="黑体" pitchFamily="2" charset="-122"/>
              </a:rPr>
              <a:t>---</a:t>
            </a:r>
          </a:p>
          <a:p>
            <a:pPr lvl="0" eaLnBrk="1" hangingPunct="1">
              <a:lnSpc>
                <a:spcPct val="130000"/>
              </a:lnSpc>
            </a:pPr>
            <a:r>
              <a:rPr lang="zh-CN" altLang="en-US" sz="2900" b="1" dirty="0">
                <a:latin typeface="黑体" pitchFamily="2" charset="-122"/>
                <a:ea typeface="黑体" pitchFamily="2" charset="-122"/>
              </a:rPr>
              <a:t>五甲乙丙丁，开中药铺。</a:t>
            </a:r>
            <a:r>
              <a:rPr lang="en-US" altLang="zh-CN" sz="2900" b="1" dirty="0">
                <a:latin typeface="黑体" pitchFamily="2" charset="-122"/>
                <a:ea typeface="黑体" pitchFamily="2" charset="-122"/>
              </a:rPr>
              <a:t>---</a:t>
            </a:r>
          </a:p>
          <a:p>
            <a:pPr lvl="0" eaLnBrk="1" hangingPunct="1">
              <a:lnSpc>
                <a:spcPct val="130000"/>
              </a:lnSpc>
            </a:pPr>
            <a:r>
              <a:rPr lang="zh-CN" altLang="en-US" sz="2900" b="1" dirty="0">
                <a:latin typeface="黑体" pitchFamily="2" charset="-122"/>
                <a:ea typeface="黑体" pitchFamily="2" charset="-122"/>
              </a:rPr>
              <a:t>六不负责任，到处害人。</a:t>
            </a:r>
            <a:r>
              <a:rPr lang="en-US" altLang="zh-CN" sz="2900" b="1" dirty="0">
                <a:latin typeface="黑体" pitchFamily="2" charset="-122"/>
                <a:ea typeface="黑体" pitchFamily="2" charset="-122"/>
              </a:rPr>
              <a:t>---</a:t>
            </a:r>
          </a:p>
          <a:p>
            <a:pPr lvl="0" eaLnBrk="1" hangingPunct="1">
              <a:lnSpc>
                <a:spcPct val="130000"/>
              </a:lnSpc>
            </a:pPr>
            <a:r>
              <a:rPr lang="zh-CN" altLang="en-US" sz="2900" b="1" dirty="0">
                <a:latin typeface="黑体" pitchFamily="2" charset="-122"/>
                <a:ea typeface="黑体" pitchFamily="2" charset="-122"/>
              </a:rPr>
              <a:t>七流毒全党，妨害革命。</a:t>
            </a:r>
            <a:r>
              <a:rPr lang="en-US" altLang="zh-CN" sz="2900" b="1" dirty="0">
                <a:latin typeface="黑体" pitchFamily="2" charset="-122"/>
                <a:ea typeface="黑体" pitchFamily="2" charset="-122"/>
              </a:rPr>
              <a:t>---</a:t>
            </a:r>
          </a:p>
          <a:p>
            <a:pPr lvl="0" eaLnBrk="1" hangingPunct="1">
              <a:lnSpc>
                <a:spcPct val="130000"/>
              </a:lnSpc>
            </a:pPr>
            <a:r>
              <a:rPr lang="zh-CN" altLang="en-US" sz="2900" b="1" dirty="0">
                <a:latin typeface="黑体" pitchFamily="2" charset="-122"/>
                <a:ea typeface="黑体" pitchFamily="2" charset="-122"/>
              </a:rPr>
              <a:t>八传播出去，祸国殃民。</a:t>
            </a:r>
            <a:r>
              <a:rPr lang="en-US" altLang="zh-CN" sz="2900" b="1" dirty="0">
                <a:latin typeface="黑体" pitchFamily="2" charset="-122"/>
                <a:ea typeface="黑体" pitchFamily="2" charset="-122"/>
              </a:rPr>
              <a:t>---</a:t>
            </a:r>
            <a:endParaRPr lang="en-US" altLang="zh-CN" sz="2900" dirty="0"/>
          </a:p>
        </p:txBody>
      </p:sp>
      <p:sp>
        <p:nvSpPr>
          <p:cNvPr id="15362" name="Rectangle 3"/>
          <p:cNvSpPr/>
          <p:nvPr>
            <p:custDataLst>
              <p:tags r:id="rId2"/>
            </p:custDataLst>
          </p:nvPr>
        </p:nvSpPr>
        <p:spPr>
          <a:xfrm>
            <a:off x="6704727" y="1279583"/>
            <a:ext cx="4571405" cy="569387"/>
          </a:xfrm>
          <a:prstGeom prst="rect">
            <a:avLst/>
          </a:prstGeom>
          <a:noFill/>
          <a:ln>
            <a:noFill/>
            <a:miter lim="800000"/>
          </a:ln>
        </p:spPr>
        <p:txBody>
          <a:bodyPr anchor="t" anchorCtr="0">
            <a:spAutoFit/>
          </a:bodyPr>
          <a:lstStyle>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5pPr>
          </a:lstStyle>
          <a:p>
            <a:pPr lvl="0"/>
            <a:r>
              <a:rPr lang="zh-CN" altLang="en-US" sz="3100" b="1" dirty="0">
                <a:solidFill>
                  <a:schemeClr val="tx2"/>
                </a:solidFill>
              </a:rPr>
              <a:t>内容充实，言之有物</a:t>
            </a:r>
          </a:p>
        </p:txBody>
      </p:sp>
      <p:sp>
        <p:nvSpPr>
          <p:cNvPr id="15363" name="Rectangle 4"/>
          <p:cNvSpPr/>
          <p:nvPr>
            <p:custDataLst>
              <p:tags r:id="rId3"/>
            </p:custDataLst>
          </p:nvPr>
        </p:nvSpPr>
        <p:spPr>
          <a:xfrm>
            <a:off x="6907901" y="1981200"/>
            <a:ext cx="4469818" cy="521681"/>
          </a:xfrm>
          <a:prstGeom prst="rect">
            <a:avLst/>
          </a:prstGeom>
          <a:noFill/>
          <a:ln>
            <a:noFill/>
            <a:miter lim="800000"/>
          </a:ln>
        </p:spPr>
        <p:txBody>
          <a:bodyPr anchor="t" anchorCtr="0">
            <a:spAutoFit/>
          </a:bodyPr>
          <a:lstStyle>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5pPr>
          </a:lstStyle>
          <a:p>
            <a:pPr lvl="0">
              <a:lnSpc>
                <a:spcPct val="90000"/>
              </a:lnSpc>
              <a:spcBef>
                <a:spcPct val="20000"/>
              </a:spcBef>
            </a:pPr>
            <a:r>
              <a:rPr lang="zh-CN" altLang="en-US" sz="3100" b="1" dirty="0">
                <a:solidFill>
                  <a:schemeClr val="tx2"/>
                </a:solidFill>
              </a:rPr>
              <a:t>实事求是，宣传真理</a:t>
            </a:r>
          </a:p>
        </p:txBody>
      </p:sp>
      <p:sp>
        <p:nvSpPr>
          <p:cNvPr id="15364" name="Rectangle 5"/>
          <p:cNvSpPr/>
          <p:nvPr>
            <p:custDataLst>
              <p:tags r:id="rId4"/>
            </p:custDataLst>
          </p:nvPr>
        </p:nvSpPr>
        <p:spPr>
          <a:xfrm>
            <a:off x="6907901" y="2590800"/>
            <a:ext cx="4876165" cy="569387"/>
          </a:xfrm>
          <a:prstGeom prst="rect">
            <a:avLst/>
          </a:prstGeom>
          <a:noFill/>
          <a:ln>
            <a:noFill/>
            <a:miter lim="800000"/>
          </a:ln>
        </p:spPr>
        <p:txBody>
          <a:bodyPr anchor="t" anchorCtr="0">
            <a:spAutoFit/>
          </a:bodyPr>
          <a:lstStyle>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5pPr>
          </a:lstStyle>
          <a:p>
            <a:pPr lvl="0"/>
            <a:r>
              <a:rPr lang="zh-CN" altLang="en-US" sz="3100" b="1" dirty="0">
                <a:solidFill>
                  <a:schemeClr val="tx2"/>
                </a:solidFill>
              </a:rPr>
              <a:t>有的放矢，尊重对象</a:t>
            </a:r>
          </a:p>
        </p:txBody>
      </p:sp>
      <p:sp>
        <p:nvSpPr>
          <p:cNvPr id="15365" name="Rectangle 6"/>
          <p:cNvSpPr/>
          <p:nvPr>
            <p:custDataLst>
              <p:tags r:id="rId5"/>
            </p:custDataLst>
          </p:nvPr>
        </p:nvSpPr>
        <p:spPr>
          <a:xfrm>
            <a:off x="6907900" y="3200400"/>
            <a:ext cx="4266645" cy="569387"/>
          </a:xfrm>
          <a:prstGeom prst="rect">
            <a:avLst/>
          </a:prstGeom>
          <a:noFill/>
          <a:ln>
            <a:noFill/>
            <a:miter lim="800000"/>
          </a:ln>
        </p:spPr>
        <p:txBody>
          <a:bodyPr anchor="t" anchorCtr="0">
            <a:spAutoFit/>
          </a:bodyPr>
          <a:lstStyle>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5pPr>
          </a:lstStyle>
          <a:p>
            <a:pPr lvl="0"/>
            <a:r>
              <a:rPr lang="zh-CN" altLang="en-US" sz="3100" b="1">
                <a:solidFill>
                  <a:schemeClr val="tx2"/>
                </a:solidFill>
              </a:rPr>
              <a:t>语言丰富，生动活泼</a:t>
            </a:r>
          </a:p>
        </p:txBody>
      </p:sp>
      <p:sp>
        <p:nvSpPr>
          <p:cNvPr id="15366" name="Rectangle 7"/>
          <p:cNvSpPr/>
          <p:nvPr>
            <p:custDataLst>
              <p:tags r:id="rId6"/>
            </p:custDataLst>
          </p:nvPr>
        </p:nvSpPr>
        <p:spPr>
          <a:xfrm>
            <a:off x="6907901" y="3810000"/>
            <a:ext cx="4368231" cy="569387"/>
          </a:xfrm>
          <a:prstGeom prst="rect">
            <a:avLst/>
          </a:prstGeom>
          <a:noFill/>
          <a:ln>
            <a:noFill/>
            <a:miter lim="800000"/>
          </a:ln>
        </p:spPr>
        <p:txBody>
          <a:bodyPr anchor="t" anchorCtr="0">
            <a:spAutoFit/>
          </a:bodyPr>
          <a:lstStyle>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5pPr>
          </a:lstStyle>
          <a:p>
            <a:pPr lvl="0"/>
            <a:r>
              <a:rPr lang="zh-CN" altLang="en-US" sz="3100" b="1">
                <a:solidFill>
                  <a:schemeClr val="tx2"/>
                </a:solidFill>
              </a:rPr>
              <a:t>善于分析，解决问题</a:t>
            </a:r>
          </a:p>
        </p:txBody>
      </p:sp>
      <p:sp>
        <p:nvSpPr>
          <p:cNvPr id="15367" name="Rectangle 8"/>
          <p:cNvSpPr/>
          <p:nvPr>
            <p:custDataLst>
              <p:tags r:id="rId7"/>
            </p:custDataLst>
          </p:nvPr>
        </p:nvSpPr>
        <p:spPr>
          <a:xfrm>
            <a:off x="6907901" y="4495800"/>
            <a:ext cx="4368231" cy="569387"/>
          </a:xfrm>
          <a:prstGeom prst="rect">
            <a:avLst/>
          </a:prstGeom>
          <a:noFill/>
          <a:ln>
            <a:noFill/>
            <a:miter lim="800000"/>
          </a:ln>
        </p:spPr>
        <p:txBody>
          <a:bodyPr anchor="t" anchorCtr="0">
            <a:spAutoFit/>
          </a:bodyPr>
          <a:lstStyle>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5pPr>
          </a:lstStyle>
          <a:p>
            <a:pPr lvl="0"/>
            <a:r>
              <a:rPr lang="zh-CN" altLang="en-US" sz="3100" b="1">
                <a:solidFill>
                  <a:schemeClr val="tx2"/>
                </a:solidFill>
              </a:rPr>
              <a:t>责任心强，有益于人</a:t>
            </a:r>
          </a:p>
        </p:txBody>
      </p:sp>
      <p:sp>
        <p:nvSpPr>
          <p:cNvPr id="15368" name="Rectangle 9"/>
          <p:cNvSpPr/>
          <p:nvPr>
            <p:custDataLst>
              <p:tags r:id="rId8"/>
            </p:custDataLst>
          </p:nvPr>
        </p:nvSpPr>
        <p:spPr>
          <a:xfrm>
            <a:off x="6806314" y="5105400"/>
            <a:ext cx="5384099" cy="569387"/>
          </a:xfrm>
          <a:prstGeom prst="rect">
            <a:avLst/>
          </a:prstGeom>
          <a:noFill/>
          <a:ln>
            <a:noFill/>
            <a:miter lim="800000"/>
          </a:ln>
        </p:spPr>
        <p:txBody>
          <a:bodyPr anchor="t" anchorCtr="0">
            <a:spAutoFit/>
          </a:bodyPr>
          <a:lstStyle>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5pPr>
          </a:lstStyle>
          <a:p>
            <a:pPr lvl="0"/>
            <a:r>
              <a:rPr lang="zh-CN" altLang="en-US" sz="3100" b="1">
                <a:solidFill>
                  <a:schemeClr val="tx2"/>
                </a:solidFill>
              </a:rPr>
              <a:t>影响全党，有益革命</a:t>
            </a:r>
          </a:p>
        </p:txBody>
      </p:sp>
      <p:sp>
        <p:nvSpPr>
          <p:cNvPr id="15369" name="Text Box 10"/>
          <p:cNvSpPr/>
          <p:nvPr>
            <p:custDataLst>
              <p:tags r:id="rId9"/>
            </p:custDataLst>
          </p:nvPr>
        </p:nvSpPr>
        <p:spPr>
          <a:xfrm>
            <a:off x="6806314" y="5715000"/>
            <a:ext cx="4694156" cy="569387"/>
          </a:xfrm>
          <a:prstGeom prst="rect">
            <a:avLst/>
          </a:prstGeom>
          <a:noFill/>
          <a:ln>
            <a:noFill/>
            <a:miter lim="800000"/>
          </a:ln>
        </p:spPr>
        <p:txBody>
          <a:bodyPr anchor="t" anchorCtr="0">
            <a:spAutoFit/>
          </a:bodyPr>
          <a:lstStyle>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5pPr>
          </a:lstStyle>
          <a:p>
            <a:pPr lvl="0"/>
            <a:r>
              <a:rPr lang="zh-CN" altLang="en-US" sz="3100" b="1" dirty="0">
                <a:solidFill>
                  <a:schemeClr val="tx2"/>
                </a:solidFill>
              </a:rPr>
              <a:t>传播出去，利国利民</a:t>
            </a:r>
          </a:p>
        </p:txBody>
      </p:sp>
    </p:spTree>
    <p:extLst>
      <p:ext uri="{BB962C8B-B14F-4D97-AF65-F5344CB8AC3E}">
        <p14:creationId xmlns="" xmlns:p14="http://schemas.microsoft.com/office/powerpoint/2010/main" val="312216437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additive="base">
                                        <p:cTn id="6" dur="1" fill="hold">
                                          <p:stCondLst>
                                            <p:cond delay="0"/>
                                          </p:stCondLst>
                                        </p:cTn>
                                        <p:tgtEl>
                                          <p:spTgt spid="15362"/>
                                        </p:tgtEl>
                                        <p:attrNameLst>
                                          <p:attrName>style.visibility</p:attrName>
                                        </p:attrNameLst>
                                      </p:cBhvr>
                                      <p:to>
                                        <p:strVal val="visible"/>
                                      </p:to>
                                    </p:set>
                                    <p:anim calcmode="lin" valueType="num">
                                      <p:cBhvr additive="base">
                                        <p:cTn id="7" dur="500" fill="hold"/>
                                        <p:tgtEl>
                                          <p:spTgt spid="15362"/>
                                        </p:tgtEl>
                                        <p:attrNameLst>
                                          <p:attrName>ppt_x</p:attrName>
                                        </p:attrNameLst>
                                      </p:cBhvr>
                                      <p:tavLst>
                                        <p:tav tm="0">
                                          <p:val>
                                            <p:strVal val="#ppt_x"/>
                                          </p:val>
                                        </p:tav>
                                        <p:tav tm="100000">
                                          <p:val>
                                            <p:strVal val="#ppt_x"/>
                                          </p:val>
                                        </p:tav>
                                      </p:tavLst>
                                    </p:anim>
                                    <p:anim calcmode="lin" valueType="num">
                                      <p:cBhvr additive="base">
                                        <p:cTn id="8" dur="500" fill="hold"/>
                                        <p:tgtEl>
                                          <p:spTgt spid="1536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2" presetClass="entr" presetSubtype="4" fill="hold" grpId="0" nodeType="clickEffect">
                                  <p:stCondLst>
                                    <p:cond delay="0"/>
                                  </p:stCondLst>
                                  <p:childTnLst>
                                    <p:set>
                                      <p:cBhvr additive="base">
                                        <p:cTn id="13" dur="1" fill="hold">
                                          <p:stCondLst>
                                            <p:cond delay="0"/>
                                          </p:stCondLst>
                                        </p:cTn>
                                        <p:tgtEl>
                                          <p:spTgt spid="15363"/>
                                        </p:tgtEl>
                                        <p:attrNameLst>
                                          <p:attrName>style.visibility</p:attrName>
                                        </p:attrNameLst>
                                      </p:cBhvr>
                                      <p:to>
                                        <p:strVal val="visible"/>
                                      </p:to>
                                    </p:set>
                                    <p:anim calcmode="lin" valueType="num">
                                      <p:cBhvr additive="base">
                                        <p:cTn id="14" dur="500" fill="hold"/>
                                        <p:tgtEl>
                                          <p:spTgt spid="15363"/>
                                        </p:tgtEl>
                                        <p:attrNameLst>
                                          <p:attrName>ppt_x</p:attrName>
                                        </p:attrNameLst>
                                      </p:cBhvr>
                                      <p:tavLst>
                                        <p:tav tm="0">
                                          <p:val>
                                            <p:strVal val="#ppt_x"/>
                                          </p:val>
                                        </p:tav>
                                        <p:tav tm="100000">
                                          <p:val>
                                            <p:strVal val="#ppt_x"/>
                                          </p:val>
                                        </p:tav>
                                      </p:tavLst>
                                    </p:anim>
                                    <p:anim calcmode="lin" valueType="num">
                                      <p:cBhvr additive="base">
                                        <p:cTn id="15" dur="500" fill="hold"/>
                                        <p:tgtEl>
                                          <p:spTgt spid="15363"/>
                                        </p:tgtEl>
                                        <p:attrNameLst>
                                          <p:attrName>ppt_y</p:attrName>
                                        </p:attrNameLst>
                                      </p:cBhvr>
                                      <p:tavLst>
                                        <p:tav tm="0">
                                          <p:val>
                                            <p:strVal val="1+#ppt_h/2"/>
                                          </p:val>
                                        </p:tav>
                                        <p:tav tm="100000">
                                          <p:val>
                                            <p:strVal val="#ppt_y"/>
                                          </p:val>
                                        </p:tav>
                                      </p:tavLst>
                                    </p:anim>
                                  </p:childTnLst>
                                </p:cTn>
                              </p:par>
                            </p:childTnLst>
                          </p:cTn>
                        </p:par>
                      </p:childTnLst>
                    </p:cTn>
                  </p:par>
                  <p:par>
                    <p:cTn id="16" fill="hold" nodeType="clickPar">
                      <p:stCondLst>
                        <p:cond delay="indefinite"/>
                      </p:stCondLst>
                      <p:childTnLst>
                        <p:par>
                          <p:cTn id="17" fill="hold" nodeType="withGroup">
                            <p:stCondLst>
                              <p:cond delay="indefinite"/>
                            </p:stCondLst>
                          </p:cTn>
                        </p:par>
                        <p:par>
                          <p:cTn id="18" fill="hold" nodeType="afterGroup">
                            <p:stCondLst>
                              <p:cond delay="0"/>
                            </p:stCondLst>
                            <p:childTnLst>
                              <p:par>
                                <p:cTn id="19" presetID="2" presetClass="entr" presetSubtype="4" fill="hold" grpId="0" nodeType="clickEffect">
                                  <p:stCondLst>
                                    <p:cond delay="0"/>
                                  </p:stCondLst>
                                  <p:childTnLst>
                                    <p:set>
                                      <p:cBhvr additive="base">
                                        <p:cTn id="20" dur="1" fill="hold">
                                          <p:stCondLst>
                                            <p:cond delay="0"/>
                                          </p:stCondLst>
                                        </p:cTn>
                                        <p:tgtEl>
                                          <p:spTgt spid="15364"/>
                                        </p:tgtEl>
                                        <p:attrNameLst>
                                          <p:attrName>style.visibility</p:attrName>
                                        </p:attrNameLst>
                                      </p:cBhvr>
                                      <p:to>
                                        <p:strVal val="visible"/>
                                      </p:to>
                                    </p:set>
                                    <p:anim calcmode="lin" valueType="num">
                                      <p:cBhvr additive="base">
                                        <p:cTn id="21" dur="500" fill="hold"/>
                                        <p:tgtEl>
                                          <p:spTgt spid="15364"/>
                                        </p:tgtEl>
                                        <p:attrNameLst>
                                          <p:attrName>ppt_x</p:attrName>
                                        </p:attrNameLst>
                                      </p:cBhvr>
                                      <p:tavLst>
                                        <p:tav tm="0">
                                          <p:val>
                                            <p:strVal val="#ppt_x"/>
                                          </p:val>
                                        </p:tav>
                                        <p:tav tm="100000">
                                          <p:val>
                                            <p:strVal val="#ppt_x"/>
                                          </p:val>
                                        </p:tav>
                                      </p:tavLst>
                                    </p:anim>
                                    <p:anim calcmode="lin" valueType="num">
                                      <p:cBhvr additive="base">
                                        <p:cTn id="22" dur="500" fill="hold"/>
                                        <p:tgtEl>
                                          <p:spTgt spid="15364"/>
                                        </p:tgtEl>
                                        <p:attrNameLst>
                                          <p:attrName>ppt_y</p:attrName>
                                        </p:attrNameLst>
                                      </p:cBhvr>
                                      <p:tavLst>
                                        <p:tav tm="0">
                                          <p:val>
                                            <p:strVal val="1+#ppt_h/2"/>
                                          </p:val>
                                        </p:tav>
                                        <p:tav tm="100000">
                                          <p:val>
                                            <p:strVal val="#ppt_y"/>
                                          </p:val>
                                        </p:tav>
                                      </p:tavLst>
                                    </p:anim>
                                  </p:childTnLst>
                                </p:cTn>
                              </p:par>
                            </p:childTnLst>
                          </p:cTn>
                        </p:par>
                      </p:childTnLst>
                    </p:cTn>
                  </p:par>
                  <p:par>
                    <p:cTn id="23" fill="hold" nodeType="clickPar">
                      <p:stCondLst>
                        <p:cond delay="indefinite"/>
                      </p:stCondLst>
                      <p:childTnLst>
                        <p:par>
                          <p:cTn id="24" fill="hold" nodeType="withGroup">
                            <p:stCondLst>
                              <p:cond delay="indefinite"/>
                            </p:stCondLst>
                          </p:cTn>
                        </p:par>
                        <p:par>
                          <p:cTn id="25" fill="hold" nodeType="afterGroup">
                            <p:stCondLst>
                              <p:cond delay="0"/>
                            </p:stCondLst>
                            <p:childTnLst>
                              <p:par>
                                <p:cTn id="26" presetID="2" presetClass="entr" presetSubtype="4" fill="hold" grpId="0" nodeType="clickEffect">
                                  <p:stCondLst>
                                    <p:cond delay="0"/>
                                  </p:stCondLst>
                                  <p:childTnLst>
                                    <p:set>
                                      <p:cBhvr additive="base">
                                        <p:cTn id="27" dur="1" fill="hold">
                                          <p:stCondLst>
                                            <p:cond delay="0"/>
                                          </p:stCondLst>
                                        </p:cTn>
                                        <p:tgtEl>
                                          <p:spTgt spid="15365"/>
                                        </p:tgtEl>
                                        <p:attrNameLst>
                                          <p:attrName>style.visibility</p:attrName>
                                        </p:attrNameLst>
                                      </p:cBhvr>
                                      <p:to>
                                        <p:strVal val="visible"/>
                                      </p:to>
                                    </p:set>
                                    <p:anim calcmode="lin" valueType="num">
                                      <p:cBhvr additive="base">
                                        <p:cTn id="28" dur="500" fill="hold"/>
                                        <p:tgtEl>
                                          <p:spTgt spid="15365"/>
                                        </p:tgtEl>
                                        <p:attrNameLst>
                                          <p:attrName>ppt_x</p:attrName>
                                        </p:attrNameLst>
                                      </p:cBhvr>
                                      <p:tavLst>
                                        <p:tav tm="0">
                                          <p:val>
                                            <p:strVal val="#ppt_x"/>
                                          </p:val>
                                        </p:tav>
                                        <p:tav tm="100000">
                                          <p:val>
                                            <p:strVal val="#ppt_x"/>
                                          </p:val>
                                        </p:tav>
                                      </p:tavLst>
                                    </p:anim>
                                    <p:anim calcmode="lin" valueType="num">
                                      <p:cBhvr additive="base">
                                        <p:cTn id="29" dur="500" fill="hold"/>
                                        <p:tgtEl>
                                          <p:spTgt spid="15365"/>
                                        </p:tgtEl>
                                        <p:attrNameLst>
                                          <p:attrName>ppt_y</p:attrName>
                                        </p:attrNameLst>
                                      </p:cBhvr>
                                      <p:tavLst>
                                        <p:tav tm="0">
                                          <p:val>
                                            <p:strVal val="1+#ppt_h/2"/>
                                          </p:val>
                                        </p:tav>
                                        <p:tav tm="100000">
                                          <p:val>
                                            <p:strVal val="#ppt_y"/>
                                          </p:val>
                                        </p:tav>
                                      </p:tavLst>
                                    </p:anim>
                                  </p:childTnLst>
                                </p:cTn>
                              </p:par>
                            </p:childTnLst>
                          </p:cTn>
                        </p:par>
                      </p:childTnLst>
                    </p:cTn>
                  </p:par>
                  <p:par>
                    <p:cTn id="30" fill="hold" nodeType="clickPar">
                      <p:stCondLst>
                        <p:cond delay="indefinite"/>
                      </p:stCondLst>
                      <p:childTnLst>
                        <p:par>
                          <p:cTn id="31" fill="hold" nodeType="withGroup">
                            <p:stCondLst>
                              <p:cond delay="indefinite"/>
                            </p:stCondLst>
                          </p:cTn>
                        </p:par>
                        <p:par>
                          <p:cTn id="32" fill="hold" nodeType="afterGroup">
                            <p:stCondLst>
                              <p:cond delay="0"/>
                            </p:stCondLst>
                            <p:childTnLst>
                              <p:par>
                                <p:cTn id="33" presetID="2" presetClass="entr" presetSubtype="4" fill="hold" grpId="0" nodeType="clickEffect">
                                  <p:stCondLst>
                                    <p:cond delay="0"/>
                                  </p:stCondLst>
                                  <p:childTnLst>
                                    <p:set>
                                      <p:cBhvr additive="base">
                                        <p:cTn id="34" dur="1" fill="hold">
                                          <p:stCondLst>
                                            <p:cond delay="0"/>
                                          </p:stCondLst>
                                        </p:cTn>
                                        <p:tgtEl>
                                          <p:spTgt spid="15366"/>
                                        </p:tgtEl>
                                        <p:attrNameLst>
                                          <p:attrName>style.visibility</p:attrName>
                                        </p:attrNameLst>
                                      </p:cBhvr>
                                      <p:to>
                                        <p:strVal val="visible"/>
                                      </p:to>
                                    </p:set>
                                    <p:anim calcmode="lin" valueType="num">
                                      <p:cBhvr additive="base">
                                        <p:cTn id="35" dur="500" fill="hold"/>
                                        <p:tgtEl>
                                          <p:spTgt spid="15366"/>
                                        </p:tgtEl>
                                        <p:attrNameLst>
                                          <p:attrName>ppt_x</p:attrName>
                                        </p:attrNameLst>
                                      </p:cBhvr>
                                      <p:tavLst>
                                        <p:tav tm="0">
                                          <p:val>
                                            <p:strVal val="#ppt_x"/>
                                          </p:val>
                                        </p:tav>
                                        <p:tav tm="100000">
                                          <p:val>
                                            <p:strVal val="#ppt_x"/>
                                          </p:val>
                                        </p:tav>
                                      </p:tavLst>
                                    </p:anim>
                                    <p:anim calcmode="lin" valueType="num">
                                      <p:cBhvr additive="base">
                                        <p:cTn id="36" dur="500" fill="hold"/>
                                        <p:tgtEl>
                                          <p:spTgt spid="15366"/>
                                        </p:tgtEl>
                                        <p:attrNameLst>
                                          <p:attrName>ppt_y</p:attrName>
                                        </p:attrNameLst>
                                      </p:cBhvr>
                                      <p:tavLst>
                                        <p:tav tm="0">
                                          <p:val>
                                            <p:strVal val="1+#ppt_h/2"/>
                                          </p:val>
                                        </p:tav>
                                        <p:tav tm="100000">
                                          <p:val>
                                            <p:strVal val="#ppt_y"/>
                                          </p:val>
                                        </p:tav>
                                      </p:tavLst>
                                    </p:anim>
                                  </p:childTnLst>
                                </p:cTn>
                              </p:par>
                            </p:childTnLst>
                          </p:cTn>
                        </p:par>
                      </p:childTnLst>
                    </p:cTn>
                  </p:par>
                  <p:par>
                    <p:cTn id="37" fill="hold" nodeType="clickPar">
                      <p:stCondLst>
                        <p:cond delay="indefinite"/>
                      </p:stCondLst>
                      <p:childTnLst>
                        <p:par>
                          <p:cTn id="38" fill="hold" nodeType="withGroup">
                            <p:stCondLst>
                              <p:cond delay="indefinite"/>
                            </p:stCondLst>
                          </p:cTn>
                        </p:par>
                        <p:par>
                          <p:cTn id="39" fill="hold" nodeType="afterGroup">
                            <p:stCondLst>
                              <p:cond delay="0"/>
                            </p:stCondLst>
                            <p:childTnLst>
                              <p:par>
                                <p:cTn id="40" presetID="2" presetClass="entr" presetSubtype="4" fill="hold" grpId="0" nodeType="clickEffect">
                                  <p:stCondLst>
                                    <p:cond delay="0"/>
                                  </p:stCondLst>
                                  <p:childTnLst>
                                    <p:set>
                                      <p:cBhvr additive="base">
                                        <p:cTn id="41" dur="1" fill="hold">
                                          <p:stCondLst>
                                            <p:cond delay="0"/>
                                          </p:stCondLst>
                                        </p:cTn>
                                        <p:tgtEl>
                                          <p:spTgt spid="15367"/>
                                        </p:tgtEl>
                                        <p:attrNameLst>
                                          <p:attrName>style.visibility</p:attrName>
                                        </p:attrNameLst>
                                      </p:cBhvr>
                                      <p:to>
                                        <p:strVal val="visible"/>
                                      </p:to>
                                    </p:set>
                                    <p:anim calcmode="lin" valueType="num">
                                      <p:cBhvr additive="base">
                                        <p:cTn id="42" dur="500" fill="hold"/>
                                        <p:tgtEl>
                                          <p:spTgt spid="15367"/>
                                        </p:tgtEl>
                                        <p:attrNameLst>
                                          <p:attrName>ppt_x</p:attrName>
                                        </p:attrNameLst>
                                      </p:cBhvr>
                                      <p:tavLst>
                                        <p:tav tm="0">
                                          <p:val>
                                            <p:strVal val="#ppt_x"/>
                                          </p:val>
                                        </p:tav>
                                        <p:tav tm="100000">
                                          <p:val>
                                            <p:strVal val="#ppt_x"/>
                                          </p:val>
                                        </p:tav>
                                      </p:tavLst>
                                    </p:anim>
                                    <p:anim calcmode="lin" valueType="num">
                                      <p:cBhvr additive="base">
                                        <p:cTn id="43" dur="500" fill="hold"/>
                                        <p:tgtEl>
                                          <p:spTgt spid="15367"/>
                                        </p:tgtEl>
                                        <p:attrNameLst>
                                          <p:attrName>ppt_y</p:attrName>
                                        </p:attrNameLst>
                                      </p:cBhvr>
                                      <p:tavLst>
                                        <p:tav tm="0">
                                          <p:val>
                                            <p:strVal val="1+#ppt_h/2"/>
                                          </p:val>
                                        </p:tav>
                                        <p:tav tm="100000">
                                          <p:val>
                                            <p:strVal val="#ppt_y"/>
                                          </p:val>
                                        </p:tav>
                                      </p:tavLst>
                                    </p:anim>
                                  </p:childTnLst>
                                </p:cTn>
                              </p:par>
                            </p:childTnLst>
                          </p:cTn>
                        </p:par>
                      </p:childTnLst>
                    </p:cTn>
                  </p:par>
                  <p:par>
                    <p:cTn id="44" fill="hold" nodeType="clickPar">
                      <p:stCondLst>
                        <p:cond delay="indefinite"/>
                      </p:stCondLst>
                      <p:childTnLst>
                        <p:par>
                          <p:cTn id="45" fill="hold" nodeType="withGroup">
                            <p:stCondLst>
                              <p:cond delay="indefinite"/>
                            </p:stCondLst>
                          </p:cTn>
                        </p:par>
                        <p:par>
                          <p:cTn id="46" fill="hold" nodeType="afterGroup">
                            <p:stCondLst>
                              <p:cond delay="0"/>
                            </p:stCondLst>
                            <p:childTnLst>
                              <p:par>
                                <p:cTn id="47" presetID="2" presetClass="entr" presetSubtype="4" fill="hold" grpId="0" nodeType="clickEffect">
                                  <p:stCondLst>
                                    <p:cond delay="0"/>
                                  </p:stCondLst>
                                  <p:childTnLst>
                                    <p:set>
                                      <p:cBhvr additive="base">
                                        <p:cTn id="48" dur="1" fill="hold">
                                          <p:stCondLst>
                                            <p:cond delay="0"/>
                                          </p:stCondLst>
                                        </p:cTn>
                                        <p:tgtEl>
                                          <p:spTgt spid="15368"/>
                                        </p:tgtEl>
                                        <p:attrNameLst>
                                          <p:attrName>style.visibility</p:attrName>
                                        </p:attrNameLst>
                                      </p:cBhvr>
                                      <p:to>
                                        <p:strVal val="visible"/>
                                      </p:to>
                                    </p:set>
                                    <p:anim calcmode="lin" valueType="num">
                                      <p:cBhvr additive="base">
                                        <p:cTn id="49" dur="500" fill="hold"/>
                                        <p:tgtEl>
                                          <p:spTgt spid="15368"/>
                                        </p:tgtEl>
                                        <p:attrNameLst>
                                          <p:attrName>ppt_x</p:attrName>
                                        </p:attrNameLst>
                                      </p:cBhvr>
                                      <p:tavLst>
                                        <p:tav tm="0">
                                          <p:val>
                                            <p:strVal val="#ppt_x"/>
                                          </p:val>
                                        </p:tav>
                                        <p:tav tm="100000">
                                          <p:val>
                                            <p:strVal val="#ppt_x"/>
                                          </p:val>
                                        </p:tav>
                                      </p:tavLst>
                                    </p:anim>
                                    <p:anim calcmode="lin" valueType="num">
                                      <p:cBhvr additive="base">
                                        <p:cTn id="50" dur="500" fill="hold"/>
                                        <p:tgtEl>
                                          <p:spTgt spid="15368"/>
                                        </p:tgtEl>
                                        <p:attrNameLst>
                                          <p:attrName>ppt_y</p:attrName>
                                        </p:attrNameLst>
                                      </p:cBhvr>
                                      <p:tavLst>
                                        <p:tav tm="0">
                                          <p:val>
                                            <p:strVal val="1+#ppt_h/2"/>
                                          </p:val>
                                        </p:tav>
                                        <p:tav tm="100000">
                                          <p:val>
                                            <p:strVal val="#ppt_y"/>
                                          </p:val>
                                        </p:tav>
                                      </p:tavLst>
                                    </p:anim>
                                  </p:childTnLst>
                                </p:cTn>
                              </p:par>
                            </p:childTnLst>
                          </p:cTn>
                        </p:par>
                      </p:childTnLst>
                    </p:cTn>
                  </p:par>
                  <p:par>
                    <p:cTn id="51" fill="hold" nodeType="clickPar">
                      <p:stCondLst>
                        <p:cond delay="indefinite"/>
                      </p:stCondLst>
                      <p:childTnLst>
                        <p:par>
                          <p:cTn id="52" fill="hold" nodeType="withGroup">
                            <p:stCondLst>
                              <p:cond delay="indefinite"/>
                            </p:stCondLst>
                          </p:cTn>
                        </p:par>
                        <p:par>
                          <p:cTn id="53" fill="hold" nodeType="afterGroup">
                            <p:stCondLst>
                              <p:cond delay="0"/>
                            </p:stCondLst>
                            <p:childTnLst>
                              <p:par>
                                <p:cTn id="54" presetID="2" presetClass="entr" presetSubtype="4" fill="hold" grpId="0" nodeType="clickEffect">
                                  <p:stCondLst>
                                    <p:cond delay="0"/>
                                  </p:stCondLst>
                                  <p:childTnLst>
                                    <p:set>
                                      <p:cBhvr additive="base">
                                        <p:cTn id="55" dur="1" fill="hold">
                                          <p:stCondLst>
                                            <p:cond delay="0"/>
                                          </p:stCondLst>
                                        </p:cTn>
                                        <p:tgtEl>
                                          <p:spTgt spid="15369"/>
                                        </p:tgtEl>
                                        <p:attrNameLst>
                                          <p:attrName>style.visibility</p:attrName>
                                        </p:attrNameLst>
                                      </p:cBhvr>
                                      <p:to>
                                        <p:strVal val="visible"/>
                                      </p:to>
                                    </p:set>
                                    <p:anim calcmode="lin" valueType="num">
                                      <p:cBhvr additive="base">
                                        <p:cTn id="56" dur="500" fill="hold"/>
                                        <p:tgtEl>
                                          <p:spTgt spid="15369"/>
                                        </p:tgtEl>
                                        <p:attrNameLst>
                                          <p:attrName>ppt_x</p:attrName>
                                        </p:attrNameLst>
                                      </p:cBhvr>
                                      <p:tavLst>
                                        <p:tav tm="0">
                                          <p:val>
                                            <p:strVal val="#ppt_x"/>
                                          </p:val>
                                        </p:tav>
                                        <p:tav tm="100000">
                                          <p:val>
                                            <p:strVal val="#ppt_x"/>
                                          </p:val>
                                        </p:tav>
                                      </p:tavLst>
                                    </p:anim>
                                    <p:anim calcmode="lin" valueType="num">
                                      <p:cBhvr additive="base">
                                        <p:cTn id="57" dur="500" fill="hold"/>
                                        <p:tgtEl>
                                          <p:spTgt spid="153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2" grpId="0"/>
      <p:bldP spid="15363" grpId="0"/>
      <p:bldP spid="15364" grpId="0"/>
      <p:bldP spid="15365" grpId="0"/>
      <p:bldP spid="15366" grpId="0"/>
      <p:bldP spid="15367" grpId="0"/>
      <p:bldP spid="15368" grpId="0"/>
      <p:bldP spid="15369"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6385" name="表格 3"/>
          <p:cNvGraphicFramePr/>
          <p:nvPr>
            <p:custDataLst>
              <p:tags r:id="rId1"/>
            </p:custDataLst>
            <p:extLst>
              <p:ext uri="{D42A27DB-BD31-4B8C-83A1-F6EECF244321}">
                <p14:modId xmlns="" xmlns:p14="http://schemas.microsoft.com/office/powerpoint/2010/main" val="3420754207"/>
              </p:ext>
            </p:extLst>
          </p:nvPr>
        </p:nvGraphicFramePr>
        <p:xfrm>
          <a:off x="118542" y="209550"/>
          <a:ext cx="11889861" cy="6190319"/>
        </p:xfrm>
        <a:graphic>
          <a:graphicData uri="http://schemas.openxmlformats.org/drawingml/2006/table">
            <a:tbl>
              <a:tblPr/>
              <a:tblGrid>
                <a:gridCol w="2976807"/>
                <a:gridCol w="4292597"/>
                <a:gridCol w="4620457"/>
              </a:tblGrid>
              <a:tr h="973141">
                <a:tc>
                  <a:txBody>
                    <a:bodyPr/>
                    <a:lstStyle>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5pPr>
                    </a:lstStyle>
                    <a:p>
                      <a:pPr lvl="0"/>
                      <a:r>
                        <a:rPr lang="en-US" altLang="zh-CN" b="1" dirty="0">
                          <a:solidFill>
                            <a:srgbClr val="FFFFFF"/>
                          </a:solidFill>
                          <a:latin typeface="Arial" pitchFamily="34" charset="0"/>
                        </a:rPr>
                        <a:t>                   </a:t>
                      </a:r>
                      <a:r>
                        <a:rPr lang="zh-CN" altLang="en-US" sz="2400" b="1" dirty="0">
                          <a:latin typeface="Arial" pitchFamily="34" charset="0"/>
                        </a:rPr>
                        <a:t>篇目</a:t>
                      </a:r>
                      <a:endParaRPr lang="zh-CN" altLang="en-US" b="1" dirty="0">
                        <a:solidFill>
                          <a:srgbClr val="FFFFFF"/>
                        </a:solidFill>
                        <a:latin typeface="Arial" pitchFamily="34" charset="0"/>
                      </a:endParaRPr>
                    </a:p>
                    <a:p>
                      <a:pPr lvl="0"/>
                      <a:endParaRPr lang="zh-CN" altLang="en-US" b="1" dirty="0">
                        <a:solidFill>
                          <a:srgbClr val="FFFFFF"/>
                        </a:solidFill>
                        <a:latin typeface="Arial" pitchFamily="34" charset="0"/>
                      </a:endParaRPr>
                    </a:p>
                    <a:p>
                      <a:pPr lvl="0"/>
                      <a:r>
                        <a:rPr lang="zh-CN" altLang="en-US" sz="2400" b="1" dirty="0">
                          <a:latin typeface="Arial" pitchFamily="34" charset="0"/>
                        </a:rPr>
                        <a:t>论证思路</a:t>
                      </a:r>
                    </a:p>
                  </a:txBody>
                  <a:tcPr marL="121904" marR="121904">
                    <a:lnL w="12700">
                      <a:solidFill>
                        <a:srgbClr val="FFFFFF"/>
                      </a:solidFill>
                      <a:miter lim="800000"/>
                    </a:lnL>
                    <a:lnR w="12700">
                      <a:solidFill>
                        <a:srgbClr val="FFFFFF"/>
                      </a:solidFill>
                      <a:miter lim="800000"/>
                    </a:lnR>
                    <a:lnT w="12700">
                      <a:solidFill>
                        <a:srgbClr val="FFFFFF"/>
                      </a:solidFill>
                      <a:miter lim="800000"/>
                    </a:lnT>
                    <a:lnB w="38100">
                      <a:solidFill>
                        <a:srgbClr val="FFFFFF"/>
                      </a:solidFill>
                      <a:miter lim="800000"/>
                    </a:lnB>
                    <a:solidFill>
                      <a:schemeClr val="accent1"/>
                    </a:solidFill>
                  </a:tcPr>
                </a:tc>
                <a:tc>
                  <a:txBody>
                    <a:bodyPr/>
                    <a:lstStyle>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5pPr>
                    </a:lstStyle>
                    <a:p>
                      <a:pPr lvl="0"/>
                      <a:endParaRPr lang="zh-CN" altLang="en-US" b="1" dirty="0">
                        <a:solidFill>
                          <a:srgbClr val="FFFFFF"/>
                        </a:solidFill>
                        <a:latin typeface="Arial" pitchFamily="34" charset="0"/>
                      </a:endParaRPr>
                    </a:p>
                    <a:p>
                      <a:pPr lvl="0"/>
                      <a:r>
                        <a:rPr lang="zh-CN" altLang="en-US" sz="3200" b="1" dirty="0">
                          <a:latin typeface="Arial" pitchFamily="34" charset="0"/>
                        </a:rPr>
                        <a:t>      劝学</a:t>
                      </a:r>
                    </a:p>
                  </a:txBody>
                  <a:tcPr marL="121904" marR="121904">
                    <a:lnL w="12700">
                      <a:solidFill>
                        <a:srgbClr val="FFFFFF"/>
                      </a:solidFill>
                      <a:miter lim="800000"/>
                    </a:lnL>
                    <a:lnR w="12700">
                      <a:solidFill>
                        <a:srgbClr val="FFFFFF"/>
                      </a:solidFill>
                      <a:miter lim="800000"/>
                    </a:lnR>
                    <a:lnT w="12700">
                      <a:solidFill>
                        <a:srgbClr val="FFFFFF"/>
                      </a:solidFill>
                      <a:miter lim="800000"/>
                    </a:lnT>
                    <a:lnB w="38100">
                      <a:solidFill>
                        <a:srgbClr val="FFFFFF"/>
                      </a:solidFill>
                      <a:miter lim="800000"/>
                    </a:lnB>
                    <a:solidFill>
                      <a:srgbClr val="BBE0E3"/>
                    </a:solidFill>
                  </a:tcPr>
                </a:tc>
                <a:tc>
                  <a:txBody>
                    <a:bodyPr/>
                    <a:lstStyle>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5pPr>
                    </a:lstStyle>
                    <a:p>
                      <a:pPr lvl="0"/>
                      <a:endParaRPr lang="zh-CN" altLang="en-US" b="1">
                        <a:solidFill>
                          <a:srgbClr val="FFFFFF"/>
                        </a:solidFill>
                        <a:latin typeface="Arial" pitchFamily="34" charset="0"/>
                      </a:endParaRPr>
                    </a:p>
                    <a:p>
                      <a:pPr lvl="0"/>
                      <a:r>
                        <a:rPr lang="zh-CN" altLang="en-US" sz="3200" b="1">
                          <a:latin typeface="Arial" pitchFamily="34" charset="0"/>
                        </a:rPr>
                        <a:t>      师说</a:t>
                      </a:r>
                    </a:p>
                  </a:txBody>
                  <a:tcPr marL="121904" marR="121904">
                    <a:lnL w="12700">
                      <a:solidFill>
                        <a:srgbClr val="FFFFFF"/>
                      </a:solidFill>
                      <a:miter lim="800000"/>
                    </a:lnL>
                    <a:lnR w="12700">
                      <a:solidFill>
                        <a:srgbClr val="FFFFFF"/>
                      </a:solidFill>
                      <a:miter lim="800000"/>
                    </a:lnR>
                    <a:lnT w="12700">
                      <a:solidFill>
                        <a:srgbClr val="FFFFFF"/>
                      </a:solidFill>
                      <a:miter lim="800000"/>
                    </a:lnT>
                    <a:lnB w="38100">
                      <a:solidFill>
                        <a:srgbClr val="FFFFFF"/>
                      </a:solidFill>
                      <a:miter lim="800000"/>
                    </a:lnB>
                    <a:solidFill>
                      <a:srgbClr val="BBE0E3"/>
                    </a:solidFill>
                  </a:tcPr>
                </a:tc>
              </a:tr>
              <a:tr h="973141">
                <a:tc>
                  <a:txBody>
                    <a:bodyPr/>
                    <a:lstStyle>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5pPr>
                    </a:lstStyle>
                    <a:p>
                      <a:pPr lvl="0"/>
                      <a:endParaRPr lang="zh-CN" altLang="en-US" sz="2800" dirty="0">
                        <a:solidFill>
                          <a:srgbClr val="000000"/>
                        </a:solidFill>
                        <a:latin typeface="华文中宋" pitchFamily="2" charset="-122"/>
                        <a:ea typeface="华文中宋" pitchFamily="2" charset="-122"/>
                      </a:endParaRPr>
                    </a:p>
                    <a:p>
                      <a:pPr lvl="0"/>
                      <a:endParaRPr lang="zh-CN" altLang="en-US" sz="2800" dirty="0">
                        <a:solidFill>
                          <a:srgbClr val="000000"/>
                        </a:solidFill>
                        <a:latin typeface="华文中宋" pitchFamily="2" charset="-122"/>
                        <a:ea typeface="华文中宋" pitchFamily="2" charset="-122"/>
                      </a:endParaRPr>
                    </a:p>
                    <a:p>
                      <a:pPr lvl="0"/>
                      <a:endParaRPr lang="zh-CN" altLang="en-US" sz="2800" dirty="0">
                        <a:solidFill>
                          <a:srgbClr val="000000"/>
                        </a:solidFill>
                        <a:latin typeface="华文中宋" pitchFamily="2" charset="-122"/>
                        <a:ea typeface="华文中宋" pitchFamily="2" charset="-122"/>
                      </a:endParaRPr>
                    </a:p>
                  </a:txBody>
                  <a:tcPr marL="121904" marR="121904">
                    <a:lnL w="12700">
                      <a:solidFill>
                        <a:srgbClr val="FFFFFF"/>
                      </a:solidFill>
                      <a:miter lim="800000"/>
                    </a:lnL>
                    <a:lnR w="12700">
                      <a:solidFill>
                        <a:srgbClr val="FFFFFF"/>
                      </a:solidFill>
                      <a:miter lim="800000"/>
                    </a:lnR>
                    <a:lnT w="38100">
                      <a:solidFill>
                        <a:srgbClr val="FFFFFF"/>
                      </a:solidFill>
                      <a:miter lim="800000"/>
                    </a:lnT>
                    <a:lnB w="12700">
                      <a:solidFill>
                        <a:srgbClr val="FFFFFF"/>
                      </a:solidFill>
                      <a:miter lim="800000"/>
                    </a:lnB>
                    <a:solidFill>
                      <a:srgbClr val="E7F3F4"/>
                    </a:solidFill>
                  </a:tcPr>
                </a:tc>
                <a:tc>
                  <a:txBody>
                    <a:bodyPr/>
                    <a:lstStyle>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5pPr>
                    </a:lstStyle>
                    <a:p>
                      <a:pPr lvl="0"/>
                      <a:endParaRPr lang="zh-CN" altLang="en-US" sz="2800" dirty="0">
                        <a:solidFill>
                          <a:srgbClr val="000000"/>
                        </a:solidFill>
                        <a:latin typeface="华文中宋" pitchFamily="2" charset="-122"/>
                        <a:ea typeface="华文中宋" pitchFamily="2" charset="-122"/>
                      </a:endParaRPr>
                    </a:p>
                  </a:txBody>
                  <a:tcPr marL="121904" marR="121904">
                    <a:lnL w="12700">
                      <a:solidFill>
                        <a:srgbClr val="FFFFFF"/>
                      </a:solidFill>
                      <a:miter lim="800000"/>
                    </a:lnL>
                    <a:lnR w="12700">
                      <a:solidFill>
                        <a:srgbClr val="FFFFFF"/>
                      </a:solidFill>
                      <a:miter lim="800000"/>
                    </a:lnR>
                    <a:lnT w="38100">
                      <a:solidFill>
                        <a:srgbClr val="FFFFFF"/>
                      </a:solidFill>
                      <a:miter lim="800000"/>
                    </a:lnT>
                    <a:lnB w="12700">
                      <a:solidFill>
                        <a:srgbClr val="FFFFFF"/>
                      </a:solidFill>
                      <a:miter lim="800000"/>
                    </a:lnB>
                    <a:solidFill>
                      <a:srgbClr val="E7F3F4"/>
                    </a:solidFill>
                  </a:tcPr>
                </a:tc>
                <a:tc>
                  <a:txBody>
                    <a:bodyPr/>
                    <a:lstStyle>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5pPr>
                    </a:lstStyle>
                    <a:p>
                      <a:pPr lvl="0"/>
                      <a:endParaRPr lang="zh-CN" altLang="en-US" sz="2800" dirty="0">
                        <a:solidFill>
                          <a:srgbClr val="000000"/>
                        </a:solidFill>
                        <a:latin typeface="华文中宋" pitchFamily="2" charset="-122"/>
                        <a:ea typeface="华文中宋" pitchFamily="2" charset="-122"/>
                      </a:endParaRPr>
                    </a:p>
                  </a:txBody>
                  <a:tcPr marL="121904" marR="121904">
                    <a:lnL w="12700">
                      <a:solidFill>
                        <a:srgbClr val="FFFFFF"/>
                      </a:solidFill>
                      <a:miter lim="800000"/>
                    </a:lnL>
                    <a:lnR w="12700">
                      <a:solidFill>
                        <a:srgbClr val="FFFFFF"/>
                      </a:solidFill>
                      <a:miter lim="800000"/>
                    </a:lnR>
                    <a:lnT w="38100">
                      <a:solidFill>
                        <a:srgbClr val="FFFFFF"/>
                      </a:solidFill>
                      <a:miter lim="800000"/>
                    </a:lnT>
                    <a:lnB w="12700">
                      <a:solidFill>
                        <a:srgbClr val="FFFFFF"/>
                      </a:solidFill>
                      <a:miter lim="800000"/>
                    </a:lnB>
                    <a:solidFill>
                      <a:srgbClr val="E7F3F4"/>
                    </a:solidFill>
                  </a:tcPr>
                </a:tc>
              </a:tr>
              <a:tr h="905280">
                <a:tc>
                  <a:txBody>
                    <a:bodyPr/>
                    <a:lstStyle>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5pPr>
                    </a:lstStyle>
                    <a:p>
                      <a:pPr lvl="0"/>
                      <a:endParaRPr lang="zh-CN" altLang="en-US" sz="2800">
                        <a:solidFill>
                          <a:srgbClr val="000000"/>
                        </a:solidFill>
                        <a:latin typeface="华文中宋" pitchFamily="2" charset="-122"/>
                        <a:ea typeface="华文中宋" pitchFamily="2" charset="-122"/>
                      </a:endParaRPr>
                    </a:p>
                  </a:txBody>
                  <a:tcPr marL="121904" marR="121904">
                    <a:lnL w="12700">
                      <a:solidFill>
                        <a:srgbClr val="FFFFFF"/>
                      </a:solidFill>
                      <a:miter lim="800000"/>
                    </a:lnL>
                    <a:lnR w="12700">
                      <a:solidFill>
                        <a:srgbClr val="FFFFFF"/>
                      </a:solidFill>
                      <a:miter lim="800000"/>
                    </a:lnR>
                    <a:lnT w="12700">
                      <a:solidFill>
                        <a:srgbClr val="FFFFFF"/>
                      </a:solidFill>
                      <a:miter lim="800000"/>
                    </a:lnT>
                    <a:lnB w="12700">
                      <a:solidFill>
                        <a:srgbClr val="FFFFFF"/>
                      </a:solidFill>
                      <a:miter lim="800000"/>
                    </a:lnB>
                    <a:solidFill>
                      <a:srgbClr val="F3F9FA"/>
                    </a:solidFill>
                  </a:tcPr>
                </a:tc>
                <a:tc>
                  <a:txBody>
                    <a:bodyPr/>
                    <a:lstStyle>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5pPr>
                    </a:lstStyle>
                    <a:p>
                      <a:pPr lvl="0"/>
                      <a:endParaRPr lang="zh-CN" altLang="en-US" sz="2800" dirty="0">
                        <a:solidFill>
                          <a:srgbClr val="000000"/>
                        </a:solidFill>
                        <a:latin typeface="华文中宋" pitchFamily="2" charset="-122"/>
                        <a:ea typeface="华文中宋" pitchFamily="2" charset="-122"/>
                      </a:endParaRPr>
                    </a:p>
                  </a:txBody>
                  <a:tcPr marL="121904" marR="121904">
                    <a:lnL w="12700">
                      <a:solidFill>
                        <a:srgbClr val="FFFFFF"/>
                      </a:solidFill>
                      <a:miter lim="800000"/>
                    </a:lnL>
                    <a:lnR w="12700">
                      <a:solidFill>
                        <a:srgbClr val="FFFFFF"/>
                      </a:solidFill>
                      <a:miter lim="800000"/>
                    </a:lnR>
                    <a:lnT w="12700">
                      <a:solidFill>
                        <a:srgbClr val="FFFFFF"/>
                      </a:solidFill>
                      <a:miter lim="800000"/>
                    </a:lnT>
                    <a:lnB w="12700">
                      <a:solidFill>
                        <a:srgbClr val="FFFFFF"/>
                      </a:solidFill>
                      <a:miter lim="800000"/>
                    </a:lnB>
                    <a:solidFill>
                      <a:srgbClr val="F3F9FA"/>
                    </a:solidFill>
                  </a:tcPr>
                </a:tc>
                <a:tc>
                  <a:txBody>
                    <a:bodyPr/>
                    <a:lstStyle>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5pPr>
                    </a:lstStyle>
                    <a:p>
                      <a:pPr lvl="0"/>
                      <a:endParaRPr lang="zh-CN" altLang="en-US" sz="2800" dirty="0">
                        <a:solidFill>
                          <a:srgbClr val="000000"/>
                        </a:solidFill>
                        <a:latin typeface="华文中宋" pitchFamily="2" charset="-122"/>
                        <a:ea typeface="华文中宋" pitchFamily="2" charset="-122"/>
                      </a:endParaRPr>
                    </a:p>
                  </a:txBody>
                  <a:tcPr marL="121904" marR="121904">
                    <a:lnL w="12700">
                      <a:solidFill>
                        <a:srgbClr val="FFFFFF"/>
                      </a:solidFill>
                      <a:miter lim="800000"/>
                    </a:lnL>
                    <a:lnR w="12700">
                      <a:solidFill>
                        <a:srgbClr val="FFFFFF"/>
                      </a:solidFill>
                      <a:miter lim="800000"/>
                    </a:lnR>
                    <a:lnT w="12700">
                      <a:solidFill>
                        <a:srgbClr val="FFFFFF"/>
                      </a:solidFill>
                      <a:miter lim="800000"/>
                    </a:lnT>
                    <a:lnB w="12700">
                      <a:solidFill>
                        <a:srgbClr val="FFFFFF"/>
                      </a:solidFill>
                      <a:miter lim="800000"/>
                    </a:lnB>
                    <a:solidFill>
                      <a:srgbClr val="F3F9FA"/>
                    </a:solidFill>
                  </a:tcPr>
                </a:tc>
              </a:tr>
              <a:tr h="906688">
                <a:tc>
                  <a:txBody>
                    <a:bodyPr/>
                    <a:lstStyle>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5pPr>
                    </a:lstStyle>
                    <a:p>
                      <a:pPr lvl="0"/>
                      <a:endParaRPr lang="zh-CN" altLang="en-US" sz="2800">
                        <a:solidFill>
                          <a:srgbClr val="000000"/>
                        </a:solidFill>
                        <a:latin typeface="华文中宋" pitchFamily="2" charset="-122"/>
                        <a:ea typeface="华文中宋" pitchFamily="2" charset="-122"/>
                      </a:endParaRPr>
                    </a:p>
                  </a:txBody>
                  <a:tcPr marL="121904" marR="121904">
                    <a:lnL w="12700">
                      <a:solidFill>
                        <a:srgbClr val="FFFFFF"/>
                      </a:solidFill>
                      <a:miter lim="800000"/>
                    </a:lnL>
                    <a:lnR w="12700">
                      <a:solidFill>
                        <a:srgbClr val="FFFFFF"/>
                      </a:solidFill>
                      <a:miter lim="800000"/>
                    </a:lnR>
                    <a:lnT w="12700">
                      <a:solidFill>
                        <a:srgbClr val="FFFFFF"/>
                      </a:solidFill>
                      <a:miter lim="800000"/>
                    </a:lnT>
                    <a:lnB w="12700">
                      <a:solidFill>
                        <a:srgbClr val="FFFFFF"/>
                      </a:solidFill>
                      <a:miter lim="800000"/>
                    </a:lnB>
                    <a:solidFill>
                      <a:srgbClr val="E7F3F4"/>
                    </a:solidFill>
                  </a:tcPr>
                </a:tc>
                <a:tc>
                  <a:txBody>
                    <a:bodyPr/>
                    <a:lstStyle>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5pPr>
                    </a:lstStyle>
                    <a:p>
                      <a:pPr lvl="0"/>
                      <a:endParaRPr lang="zh-CN" altLang="en-US" sz="2800">
                        <a:solidFill>
                          <a:srgbClr val="000000"/>
                        </a:solidFill>
                        <a:latin typeface="华文中宋" pitchFamily="2" charset="-122"/>
                        <a:ea typeface="华文中宋" pitchFamily="2" charset="-122"/>
                      </a:endParaRPr>
                    </a:p>
                  </a:txBody>
                  <a:tcPr marL="121904" marR="121904">
                    <a:lnL w="12700">
                      <a:solidFill>
                        <a:srgbClr val="FFFFFF"/>
                      </a:solidFill>
                      <a:miter lim="800000"/>
                    </a:lnL>
                    <a:lnR w="12700">
                      <a:solidFill>
                        <a:srgbClr val="FFFFFF"/>
                      </a:solidFill>
                      <a:miter lim="800000"/>
                    </a:lnR>
                    <a:lnT w="12700">
                      <a:solidFill>
                        <a:srgbClr val="FFFFFF"/>
                      </a:solidFill>
                      <a:miter lim="800000"/>
                    </a:lnT>
                    <a:lnB w="12700">
                      <a:solidFill>
                        <a:srgbClr val="FFFFFF"/>
                      </a:solidFill>
                      <a:miter lim="800000"/>
                    </a:lnB>
                    <a:solidFill>
                      <a:srgbClr val="E7F3F4"/>
                    </a:solidFill>
                  </a:tcPr>
                </a:tc>
                <a:tc>
                  <a:txBody>
                    <a:bodyPr/>
                    <a:lstStyle>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5pPr>
                    </a:lstStyle>
                    <a:p>
                      <a:pPr lvl="0"/>
                      <a:endParaRPr lang="zh-CN" altLang="en-US" sz="2800" dirty="0">
                        <a:solidFill>
                          <a:srgbClr val="000000"/>
                        </a:solidFill>
                        <a:latin typeface="华文中宋" pitchFamily="2" charset="-122"/>
                        <a:ea typeface="华文中宋" pitchFamily="2" charset="-122"/>
                      </a:endParaRPr>
                    </a:p>
                  </a:txBody>
                  <a:tcPr marL="121904" marR="121904">
                    <a:lnL w="12700">
                      <a:solidFill>
                        <a:srgbClr val="FFFFFF"/>
                      </a:solidFill>
                      <a:miter lim="800000"/>
                    </a:lnL>
                    <a:lnR w="12700">
                      <a:solidFill>
                        <a:srgbClr val="FFFFFF"/>
                      </a:solidFill>
                      <a:miter lim="800000"/>
                    </a:lnR>
                    <a:lnT w="12700">
                      <a:solidFill>
                        <a:srgbClr val="FFFFFF"/>
                      </a:solidFill>
                      <a:miter lim="800000"/>
                    </a:lnT>
                    <a:lnB w="12700">
                      <a:solidFill>
                        <a:srgbClr val="FFFFFF"/>
                      </a:solidFill>
                      <a:miter lim="800000"/>
                    </a:lnB>
                    <a:solidFill>
                      <a:srgbClr val="E7F3F4"/>
                    </a:solidFill>
                  </a:tcPr>
                </a:tc>
              </a:tr>
              <a:tr h="1909471">
                <a:tc>
                  <a:txBody>
                    <a:bodyPr/>
                    <a:lstStyle>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5pPr>
                    </a:lstStyle>
                    <a:p>
                      <a:pPr lvl="0"/>
                      <a:endParaRPr lang="zh-CN" altLang="en-US" sz="2800" dirty="0">
                        <a:solidFill>
                          <a:srgbClr val="000000"/>
                        </a:solidFill>
                        <a:latin typeface="华文中宋" pitchFamily="2" charset="-122"/>
                        <a:ea typeface="华文中宋" pitchFamily="2" charset="-122"/>
                      </a:endParaRPr>
                    </a:p>
                    <a:p>
                      <a:pPr lvl="0"/>
                      <a:endParaRPr lang="zh-CN" altLang="en-US" sz="2800" dirty="0">
                        <a:solidFill>
                          <a:srgbClr val="000000"/>
                        </a:solidFill>
                        <a:latin typeface="华文中宋" pitchFamily="2" charset="-122"/>
                        <a:ea typeface="华文中宋" pitchFamily="2" charset="-122"/>
                      </a:endParaRPr>
                    </a:p>
                  </a:txBody>
                  <a:tcPr marL="121904" marR="121904">
                    <a:lnL w="12700">
                      <a:solidFill>
                        <a:srgbClr val="FFFFFF"/>
                      </a:solidFill>
                      <a:miter lim="800000"/>
                    </a:lnL>
                    <a:lnR w="12700">
                      <a:solidFill>
                        <a:srgbClr val="FFFFFF"/>
                      </a:solidFill>
                      <a:miter lim="800000"/>
                    </a:lnR>
                    <a:lnT w="12700">
                      <a:solidFill>
                        <a:srgbClr val="FFFFFF"/>
                      </a:solidFill>
                      <a:miter lim="800000"/>
                    </a:lnT>
                    <a:lnB w="12700">
                      <a:solidFill>
                        <a:srgbClr val="FFFFFF"/>
                      </a:solidFill>
                      <a:miter lim="800000"/>
                    </a:lnB>
                    <a:solidFill>
                      <a:srgbClr val="F3F9FA"/>
                    </a:solidFill>
                  </a:tcPr>
                </a:tc>
                <a:tc>
                  <a:txBody>
                    <a:bodyPr/>
                    <a:lstStyle>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5pPr>
                    </a:lstStyle>
                    <a:p>
                      <a:pPr lvl="0"/>
                      <a:endParaRPr lang="zh-CN" altLang="en-US" sz="2800" dirty="0">
                        <a:solidFill>
                          <a:srgbClr val="000000"/>
                        </a:solidFill>
                        <a:latin typeface="华文中宋" pitchFamily="2" charset="-122"/>
                        <a:ea typeface="华文中宋" pitchFamily="2" charset="-122"/>
                      </a:endParaRPr>
                    </a:p>
                  </a:txBody>
                  <a:tcPr marL="121904" marR="121904">
                    <a:lnL w="12700">
                      <a:solidFill>
                        <a:srgbClr val="FFFFFF"/>
                      </a:solidFill>
                      <a:miter lim="800000"/>
                    </a:lnL>
                    <a:lnR w="12700">
                      <a:solidFill>
                        <a:srgbClr val="FFFFFF"/>
                      </a:solidFill>
                      <a:miter lim="800000"/>
                    </a:lnR>
                    <a:lnT w="12700">
                      <a:solidFill>
                        <a:srgbClr val="FFFFFF"/>
                      </a:solidFill>
                      <a:miter lim="800000"/>
                    </a:lnT>
                    <a:lnB w="12700">
                      <a:solidFill>
                        <a:srgbClr val="FFFFFF"/>
                      </a:solidFill>
                      <a:miter lim="800000"/>
                    </a:lnB>
                    <a:solidFill>
                      <a:srgbClr val="F3F9FA"/>
                    </a:solidFill>
                  </a:tcPr>
                </a:tc>
                <a:tc>
                  <a:txBody>
                    <a:bodyPr/>
                    <a:lstStyle>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5pPr>
                    </a:lstStyle>
                    <a:p>
                      <a:pPr lvl="0"/>
                      <a:endParaRPr lang="zh-CN" altLang="en-US" sz="2800" dirty="0">
                        <a:solidFill>
                          <a:srgbClr val="000000"/>
                        </a:solidFill>
                        <a:latin typeface="华文中宋" pitchFamily="2" charset="-122"/>
                        <a:ea typeface="华文中宋" pitchFamily="2" charset="-122"/>
                      </a:endParaRPr>
                    </a:p>
                  </a:txBody>
                  <a:tcPr marL="121904" marR="121904">
                    <a:lnL w="12700">
                      <a:solidFill>
                        <a:srgbClr val="FFFFFF"/>
                      </a:solidFill>
                      <a:miter lim="800000"/>
                    </a:lnL>
                    <a:lnR w="12700">
                      <a:solidFill>
                        <a:srgbClr val="FFFFFF"/>
                      </a:solidFill>
                      <a:miter lim="800000"/>
                    </a:lnR>
                    <a:lnT w="12700">
                      <a:solidFill>
                        <a:srgbClr val="FFFFFF"/>
                      </a:solidFill>
                      <a:miter lim="800000"/>
                    </a:lnT>
                    <a:lnB w="12700">
                      <a:solidFill>
                        <a:srgbClr val="FFFFFF"/>
                      </a:solidFill>
                      <a:miter lim="800000"/>
                    </a:lnB>
                    <a:solidFill>
                      <a:srgbClr val="F3F9FA"/>
                    </a:solidFill>
                  </a:tcPr>
                </a:tc>
              </a:tr>
            </a:tbl>
          </a:graphicData>
        </a:graphic>
      </p:graphicFrame>
      <p:cxnSp>
        <p:nvCxnSpPr>
          <p:cNvPr id="16411" name="直接连接符 5"/>
          <p:cNvCxnSpPr/>
          <p:nvPr>
            <p:custDataLst>
              <p:tags r:id="rId2"/>
            </p:custDataLst>
          </p:nvPr>
        </p:nvCxnSpPr>
        <p:spPr>
          <a:xfrm>
            <a:off x="399999" y="209551"/>
            <a:ext cx="2814800" cy="1058863"/>
          </a:xfrm>
          <a:prstGeom prst="line">
            <a:avLst/>
          </a:prstGeom>
          <a:ln w="38100"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
        <p:nvSpPr>
          <p:cNvPr id="16412" name="文本框 6"/>
          <p:cNvSpPr/>
          <p:nvPr>
            <p:custDataLst>
              <p:tags r:id="rId3"/>
            </p:custDataLst>
          </p:nvPr>
        </p:nvSpPr>
        <p:spPr>
          <a:xfrm>
            <a:off x="416930" y="2616200"/>
            <a:ext cx="2632791" cy="400050"/>
          </a:xfrm>
          <a:prstGeom prst="rect">
            <a:avLst/>
          </a:prstGeom>
          <a:noFill/>
          <a:ln>
            <a:noFill/>
            <a:miter lim="800000"/>
          </a:ln>
        </p:spPr>
        <p:txBody>
          <a:bodyPr wrap="square" anchor="t" anchorCtr="0">
            <a:spAutoFit/>
          </a:bodyPr>
          <a:lstStyle>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5pPr>
          </a:lstStyle>
          <a:p>
            <a:pPr lvl="0"/>
            <a:r>
              <a:rPr lang="zh-CN" altLang="en-US" sz="2000" b="1"/>
              <a:t>什么</a:t>
            </a:r>
          </a:p>
        </p:txBody>
      </p:sp>
      <p:sp>
        <p:nvSpPr>
          <p:cNvPr id="16413" name="文本框 9"/>
          <p:cNvSpPr/>
          <p:nvPr>
            <p:custDataLst>
              <p:tags r:id="rId4"/>
            </p:custDataLst>
          </p:nvPr>
        </p:nvSpPr>
        <p:spPr>
          <a:xfrm>
            <a:off x="419046" y="3576638"/>
            <a:ext cx="1959778" cy="368300"/>
          </a:xfrm>
          <a:prstGeom prst="rect">
            <a:avLst/>
          </a:prstGeom>
          <a:noFill/>
          <a:ln>
            <a:noFill/>
            <a:miter lim="800000"/>
          </a:ln>
        </p:spPr>
        <p:txBody>
          <a:bodyPr wrap="square" anchor="t" anchorCtr="0">
            <a:spAutoFit/>
          </a:bodyPr>
          <a:lstStyle>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5pPr>
          </a:lstStyle>
          <a:p>
            <a:pPr lvl="0"/>
            <a:r>
              <a:rPr lang="zh-CN" altLang="en-US" b="1"/>
              <a:t>为什么</a:t>
            </a:r>
          </a:p>
        </p:txBody>
      </p:sp>
      <p:sp>
        <p:nvSpPr>
          <p:cNvPr id="16414" name="文本框 7"/>
          <p:cNvSpPr/>
          <p:nvPr>
            <p:custDataLst>
              <p:tags r:id="rId5"/>
            </p:custDataLst>
          </p:nvPr>
        </p:nvSpPr>
        <p:spPr>
          <a:xfrm>
            <a:off x="3534373" y="2616200"/>
            <a:ext cx="3401040" cy="398462"/>
          </a:xfrm>
          <a:prstGeom prst="rect">
            <a:avLst/>
          </a:prstGeom>
          <a:noFill/>
          <a:ln>
            <a:noFill/>
            <a:miter lim="800000"/>
          </a:ln>
        </p:spPr>
        <p:txBody>
          <a:bodyPr wrap="square" anchor="t" anchorCtr="0">
            <a:spAutoFit/>
          </a:bodyPr>
          <a:lstStyle>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5pPr>
          </a:lstStyle>
          <a:p>
            <a:pPr lvl="0"/>
            <a:r>
              <a:rPr lang="zh-CN" altLang="en-US" sz="2000" b="1"/>
              <a:t>君子曰：学不可以已</a:t>
            </a:r>
          </a:p>
        </p:txBody>
      </p:sp>
      <p:sp>
        <p:nvSpPr>
          <p:cNvPr id="16415" name="文本框 8"/>
          <p:cNvSpPr/>
          <p:nvPr>
            <p:custDataLst>
              <p:tags r:id="rId6"/>
            </p:custDataLst>
          </p:nvPr>
        </p:nvSpPr>
        <p:spPr>
          <a:xfrm>
            <a:off x="7765040" y="2514600"/>
            <a:ext cx="4120613" cy="706438"/>
          </a:xfrm>
          <a:prstGeom prst="rect">
            <a:avLst/>
          </a:prstGeom>
          <a:noFill/>
          <a:ln>
            <a:noFill/>
            <a:miter lim="800000"/>
          </a:ln>
        </p:spPr>
        <p:txBody>
          <a:bodyPr wrap="square" anchor="t" anchorCtr="0">
            <a:spAutoFit/>
          </a:bodyPr>
          <a:lstStyle>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5pPr>
          </a:lstStyle>
          <a:p>
            <a:pPr lvl="0"/>
            <a:r>
              <a:rPr lang="zh-CN" altLang="en-US" sz="2000" b="1"/>
              <a:t>古之学者必有师</a:t>
            </a:r>
          </a:p>
          <a:p>
            <a:pPr lvl="0"/>
            <a:r>
              <a:rPr lang="zh-CN" altLang="en-US" sz="2000" b="1"/>
              <a:t>（倡导师道回归）</a:t>
            </a:r>
          </a:p>
        </p:txBody>
      </p:sp>
      <p:sp>
        <p:nvSpPr>
          <p:cNvPr id="16416" name="文本框 10"/>
          <p:cNvSpPr/>
          <p:nvPr>
            <p:custDataLst>
              <p:tags r:id="rId7"/>
            </p:custDataLst>
          </p:nvPr>
        </p:nvSpPr>
        <p:spPr>
          <a:xfrm>
            <a:off x="416930" y="1695450"/>
            <a:ext cx="2632791" cy="398462"/>
          </a:xfrm>
          <a:prstGeom prst="rect">
            <a:avLst/>
          </a:prstGeom>
          <a:noFill/>
          <a:ln>
            <a:noFill/>
            <a:miter lim="800000"/>
          </a:ln>
        </p:spPr>
        <p:txBody>
          <a:bodyPr wrap="square" anchor="t" anchorCtr="0">
            <a:spAutoFit/>
          </a:bodyPr>
          <a:lstStyle>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5pPr>
          </a:lstStyle>
          <a:p>
            <a:pPr lvl="0"/>
            <a:r>
              <a:rPr lang="zh-CN" altLang="en-US" sz="2000" b="1" dirty="0"/>
              <a:t>针对的问题</a:t>
            </a:r>
          </a:p>
        </p:txBody>
      </p:sp>
      <p:sp>
        <p:nvSpPr>
          <p:cNvPr id="16417" name="文本框 11"/>
          <p:cNvSpPr/>
          <p:nvPr>
            <p:custDataLst>
              <p:tags r:id="rId8"/>
            </p:custDataLst>
          </p:nvPr>
        </p:nvSpPr>
        <p:spPr>
          <a:xfrm>
            <a:off x="7765040" y="1481138"/>
            <a:ext cx="3396808" cy="369332"/>
          </a:xfrm>
          <a:prstGeom prst="rect">
            <a:avLst/>
          </a:prstGeom>
          <a:noFill/>
          <a:ln>
            <a:noFill/>
            <a:miter lim="800000"/>
          </a:ln>
        </p:spPr>
        <p:txBody>
          <a:bodyPr wrap="square" anchor="t" anchorCtr="0">
            <a:spAutoFit/>
          </a:bodyPr>
          <a:lstStyle>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5pPr>
          </a:lstStyle>
          <a:p>
            <a:pPr lvl="0"/>
            <a:r>
              <a:rPr lang="zh-CN" altLang="en-US" b="1"/>
              <a:t>当时士大夫</a:t>
            </a:r>
            <a:r>
              <a:rPr lang="en-US" altLang="zh-CN" b="1"/>
              <a:t>“</a:t>
            </a:r>
            <a:r>
              <a:rPr lang="zh-CN" altLang="en-US" b="1"/>
              <a:t>耻学于师</a:t>
            </a:r>
            <a:r>
              <a:rPr lang="en-US" altLang="zh-CN" b="1"/>
              <a:t>”</a:t>
            </a:r>
            <a:r>
              <a:rPr lang="zh-CN" altLang="en-US" b="1"/>
              <a:t>的风气</a:t>
            </a:r>
          </a:p>
        </p:txBody>
      </p:sp>
      <p:sp>
        <p:nvSpPr>
          <p:cNvPr id="16418" name="文本框 12"/>
          <p:cNvSpPr/>
          <p:nvPr>
            <p:custDataLst>
              <p:tags r:id="rId9"/>
            </p:custDataLst>
          </p:nvPr>
        </p:nvSpPr>
        <p:spPr>
          <a:xfrm>
            <a:off x="3534374" y="1481138"/>
            <a:ext cx="3881461" cy="706438"/>
          </a:xfrm>
          <a:prstGeom prst="rect">
            <a:avLst/>
          </a:prstGeom>
          <a:noFill/>
          <a:ln>
            <a:noFill/>
            <a:miter lim="800000"/>
          </a:ln>
        </p:spPr>
        <p:txBody>
          <a:bodyPr wrap="square" anchor="t" anchorCtr="0">
            <a:spAutoFit/>
          </a:bodyPr>
          <a:lstStyle>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5pPr>
          </a:lstStyle>
          <a:p>
            <a:pPr lvl="0"/>
            <a:r>
              <a:rPr lang="zh-CN" altLang="en-US" sz="2000" b="1" dirty="0"/>
              <a:t>荀子主张</a:t>
            </a:r>
            <a:r>
              <a:rPr lang="en-US" altLang="zh-CN" sz="2000" b="1" dirty="0"/>
              <a:t>“</a:t>
            </a:r>
            <a:r>
              <a:rPr lang="zh-CN" altLang="en-US" sz="2000" b="1" dirty="0"/>
              <a:t>性恶论</a:t>
            </a:r>
            <a:r>
              <a:rPr lang="en-US" altLang="zh-CN" sz="2000" b="1" dirty="0"/>
              <a:t>”</a:t>
            </a:r>
            <a:r>
              <a:rPr lang="zh-CN" altLang="en-US" sz="2000" b="1" dirty="0"/>
              <a:t>，强调后天学习的重要性</a:t>
            </a:r>
          </a:p>
        </p:txBody>
      </p:sp>
      <p:sp>
        <p:nvSpPr>
          <p:cNvPr id="16419" name="文本框 13"/>
          <p:cNvSpPr/>
          <p:nvPr>
            <p:custDataLst>
              <p:tags r:id="rId10"/>
            </p:custDataLst>
          </p:nvPr>
        </p:nvSpPr>
        <p:spPr>
          <a:xfrm>
            <a:off x="416930" y="4641850"/>
            <a:ext cx="1358723" cy="368300"/>
          </a:xfrm>
          <a:prstGeom prst="rect">
            <a:avLst/>
          </a:prstGeom>
          <a:noFill/>
          <a:ln>
            <a:noFill/>
            <a:miter lim="800000"/>
          </a:ln>
        </p:spPr>
        <p:txBody>
          <a:bodyPr wrap="square" anchor="t" anchorCtr="0">
            <a:spAutoFit/>
          </a:bodyPr>
          <a:lstStyle>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5pPr>
          </a:lstStyle>
          <a:p>
            <a:pPr lvl="0"/>
            <a:r>
              <a:rPr lang="zh-CN" altLang="en-US" b="1"/>
              <a:t>怎么办</a:t>
            </a:r>
          </a:p>
        </p:txBody>
      </p:sp>
      <p:sp>
        <p:nvSpPr>
          <p:cNvPr id="16420" name="文本框 14"/>
          <p:cNvSpPr/>
          <p:nvPr>
            <p:custDataLst>
              <p:tags r:id="rId11"/>
            </p:custDataLst>
          </p:nvPr>
        </p:nvSpPr>
        <p:spPr>
          <a:xfrm>
            <a:off x="3460299" y="3638550"/>
            <a:ext cx="3900508" cy="398462"/>
          </a:xfrm>
          <a:prstGeom prst="rect">
            <a:avLst/>
          </a:prstGeom>
          <a:noFill/>
          <a:ln>
            <a:noFill/>
            <a:miter lim="800000"/>
          </a:ln>
        </p:spPr>
        <p:txBody>
          <a:bodyPr wrap="square" anchor="t" anchorCtr="0">
            <a:spAutoFit/>
          </a:bodyPr>
          <a:lstStyle>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5pPr>
          </a:lstStyle>
          <a:p>
            <a:pPr lvl="0"/>
            <a:r>
              <a:rPr lang="zh-CN" altLang="en-US" sz="2000" b="1"/>
              <a:t>强调学习的意义和作用</a:t>
            </a:r>
          </a:p>
        </p:txBody>
      </p:sp>
      <p:sp>
        <p:nvSpPr>
          <p:cNvPr id="16421" name="文本框 15"/>
          <p:cNvSpPr/>
          <p:nvPr>
            <p:custDataLst>
              <p:tags r:id="rId12"/>
            </p:custDataLst>
          </p:nvPr>
        </p:nvSpPr>
        <p:spPr>
          <a:xfrm>
            <a:off x="7737526" y="3638550"/>
            <a:ext cx="3157656" cy="398462"/>
          </a:xfrm>
          <a:prstGeom prst="rect">
            <a:avLst/>
          </a:prstGeom>
          <a:noFill/>
          <a:ln>
            <a:noFill/>
            <a:miter lim="800000"/>
          </a:ln>
        </p:spPr>
        <p:txBody>
          <a:bodyPr wrap="square" anchor="t" anchorCtr="0">
            <a:spAutoFit/>
          </a:bodyPr>
          <a:lstStyle>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5pPr>
          </a:lstStyle>
          <a:p>
            <a:pPr lvl="0"/>
            <a:r>
              <a:rPr lang="zh-CN" altLang="en-US" sz="2000" b="1"/>
              <a:t>强调从师的必要性</a:t>
            </a:r>
          </a:p>
        </p:txBody>
      </p:sp>
      <p:sp>
        <p:nvSpPr>
          <p:cNvPr id="16422" name="文本框 16"/>
          <p:cNvSpPr/>
          <p:nvPr>
            <p:custDataLst>
              <p:tags r:id="rId13"/>
            </p:custDataLst>
          </p:nvPr>
        </p:nvSpPr>
        <p:spPr>
          <a:xfrm>
            <a:off x="3386226" y="4641850"/>
            <a:ext cx="3974583" cy="398462"/>
          </a:xfrm>
          <a:prstGeom prst="rect">
            <a:avLst/>
          </a:prstGeom>
          <a:noFill/>
          <a:ln>
            <a:noFill/>
            <a:miter lim="800000"/>
          </a:ln>
        </p:spPr>
        <p:txBody>
          <a:bodyPr wrap="square" anchor="t" anchorCtr="0">
            <a:spAutoFit/>
          </a:bodyPr>
          <a:lstStyle>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5pPr>
          </a:lstStyle>
          <a:p>
            <a:pPr lvl="0"/>
            <a:r>
              <a:rPr lang="zh-CN" altLang="en-US" sz="2000" b="1"/>
              <a:t>提出学习的方法和态度</a:t>
            </a:r>
          </a:p>
        </p:txBody>
      </p:sp>
      <p:sp>
        <p:nvSpPr>
          <p:cNvPr id="16423" name="文本框 17"/>
          <p:cNvSpPr/>
          <p:nvPr>
            <p:custDataLst>
              <p:tags r:id="rId14"/>
            </p:custDataLst>
          </p:nvPr>
        </p:nvSpPr>
        <p:spPr>
          <a:xfrm>
            <a:off x="7889907" y="4611688"/>
            <a:ext cx="3271941" cy="398462"/>
          </a:xfrm>
          <a:prstGeom prst="rect">
            <a:avLst/>
          </a:prstGeom>
          <a:noFill/>
          <a:ln>
            <a:noFill/>
            <a:miter lim="800000"/>
          </a:ln>
        </p:spPr>
        <p:txBody>
          <a:bodyPr wrap="square" anchor="t" anchorCtr="0">
            <a:spAutoFit/>
          </a:bodyPr>
          <a:lstStyle>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5pPr>
          </a:lstStyle>
          <a:p>
            <a:pPr lvl="0"/>
            <a:r>
              <a:rPr lang="zh-CN" altLang="en-US" sz="2000" b="1" dirty="0"/>
              <a:t>提出择师的标准</a:t>
            </a:r>
          </a:p>
        </p:txBody>
      </p:sp>
      <p:sp>
        <p:nvSpPr>
          <p:cNvPr id="16424" name="文本框 18"/>
          <p:cNvSpPr/>
          <p:nvPr>
            <p:custDataLst>
              <p:tags r:id="rId15"/>
            </p:custDataLst>
          </p:nvPr>
        </p:nvSpPr>
        <p:spPr>
          <a:xfrm>
            <a:off x="1318511" y="2616200"/>
            <a:ext cx="1898404" cy="368300"/>
          </a:xfrm>
          <a:prstGeom prst="rect">
            <a:avLst/>
          </a:prstGeom>
          <a:noFill/>
          <a:ln>
            <a:noFill/>
            <a:miter lim="800000"/>
          </a:ln>
        </p:spPr>
        <p:txBody>
          <a:bodyPr wrap="square" anchor="t" anchorCtr="0">
            <a:spAutoFit/>
          </a:bodyPr>
          <a:lstStyle>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5pPr>
          </a:lstStyle>
          <a:p>
            <a:pPr lvl="0"/>
            <a:r>
              <a:rPr lang="zh-CN" altLang="en-US" b="1" dirty="0">
                <a:solidFill>
                  <a:srgbClr val="FF0000"/>
                </a:solidFill>
              </a:rPr>
              <a:t>（提出问题）</a:t>
            </a:r>
          </a:p>
        </p:txBody>
      </p:sp>
      <p:sp>
        <p:nvSpPr>
          <p:cNvPr id="16425" name="文本框 19"/>
          <p:cNvSpPr/>
          <p:nvPr>
            <p:custDataLst>
              <p:tags r:id="rId16"/>
            </p:custDataLst>
          </p:nvPr>
        </p:nvSpPr>
        <p:spPr>
          <a:xfrm>
            <a:off x="1318511" y="3578225"/>
            <a:ext cx="1991525" cy="368300"/>
          </a:xfrm>
          <a:prstGeom prst="rect">
            <a:avLst/>
          </a:prstGeom>
          <a:noFill/>
          <a:ln>
            <a:noFill/>
            <a:miter lim="800000"/>
          </a:ln>
        </p:spPr>
        <p:txBody>
          <a:bodyPr wrap="square" anchor="t" anchorCtr="0">
            <a:spAutoFit/>
          </a:bodyPr>
          <a:lstStyle>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5pPr>
          </a:lstStyle>
          <a:p>
            <a:pPr lvl="0"/>
            <a:r>
              <a:rPr lang="zh-CN" altLang="en-US" b="1">
                <a:solidFill>
                  <a:srgbClr val="FF0000"/>
                </a:solidFill>
              </a:rPr>
              <a:t>（分析问题）</a:t>
            </a:r>
          </a:p>
        </p:txBody>
      </p:sp>
      <p:sp>
        <p:nvSpPr>
          <p:cNvPr id="16426" name="文本框 20"/>
          <p:cNvSpPr/>
          <p:nvPr>
            <p:custDataLst>
              <p:tags r:id="rId17"/>
            </p:custDataLst>
          </p:nvPr>
        </p:nvSpPr>
        <p:spPr>
          <a:xfrm>
            <a:off x="1517453" y="4641850"/>
            <a:ext cx="1868773" cy="368300"/>
          </a:xfrm>
          <a:prstGeom prst="rect">
            <a:avLst/>
          </a:prstGeom>
          <a:noFill/>
          <a:ln>
            <a:noFill/>
            <a:miter lim="800000"/>
          </a:ln>
        </p:spPr>
        <p:txBody>
          <a:bodyPr wrap="square" anchor="t" anchorCtr="0">
            <a:spAutoFit/>
          </a:bodyPr>
          <a:lstStyle>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5pPr>
          </a:lstStyle>
          <a:p>
            <a:pPr lvl="0"/>
            <a:r>
              <a:rPr lang="zh-CN" altLang="en-US" b="1">
                <a:solidFill>
                  <a:srgbClr val="FF0000"/>
                </a:solidFill>
              </a:rPr>
              <a:t>（解决问题）</a:t>
            </a:r>
          </a:p>
        </p:txBody>
      </p:sp>
    </p:spTree>
    <p:extLst>
      <p:ext uri="{BB962C8B-B14F-4D97-AF65-F5344CB8AC3E}">
        <p14:creationId xmlns="" xmlns:p14="http://schemas.microsoft.com/office/powerpoint/2010/main" val="225721655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1" nodeType="clickEffect">
                                  <p:stCondLst>
                                    <p:cond delay="0"/>
                                  </p:stCondLst>
                                  <p:childTnLst>
                                    <p:set>
                                      <p:cBhvr additive="base">
                                        <p:cTn id="6" dur="1" fill="hold">
                                          <p:stCondLst>
                                            <p:cond delay="0"/>
                                          </p:stCondLst>
                                        </p:cTn>
                                        <p:tgtEl>
                                          <p:spTgt spid="16416"/>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indefinite"/>
                            </p:stCondLst>
                          </p:cTn>
                        </p:par>
                        <p:par>
                          <p:cTn id="9" fill="hold" nodeType="afterGroup">
                            <p:stCondLst>
                              <p:cond delay="0"/>
                            </p:stCondLst>
                            <p:childTnLst>
                              <p:par>
                                <p:cTn id="10" presetID="1" presetClass="entr" presetSubtype="0" fill="hold" grpId="1" nodeType="clickEffect">
                                  <p:stCondLst>
                                    <p:cond delay="0"/>
                                  </p:stCondLst>
                                  <p:childTnLst>
                                    <p:set>
                                      <p:cBhvr additive="base">
                                        <p:cTn id="11" dur="1" fill="hold">
                                          <p:stCondLst>
                                            <p:cond delay="0"/>
                                          </p:stCondLst>
                                        </p:cTn>
                                        <p:tgtEl>
                                          <p:spTgt spid="16412"/>
                                        </p:tgtEl>
                                        <p:attrNameLst>
                                          <p:attrName>style.visibility</p:attrName>
                                        </p:attrNameLst>
                                      </p:cBhvr>
                                      <p:to>
                                        <p:strVal val="visible"/>
                                      </p:to>
                                    </p:set>
                                  </p:childTnLst>
                                </p:cTn>
                              </p:par>
                            </p:childTnLst>
                          </p:cTn>
                        </p:par>
                      </p:childTnLst>
                    </p:cTn>
                  </p:par>
                  <p:par>
                    <p:cTn id="12" fill="hold" nodeType="clickPar">
                      <p:stCondLst>
                        <p:cond delay="indefinite"/>
                      </p:stCondLst>
                      <p:childTnLst>
                        <p:par>
                          <p:cTn id="13" fill="hold" nodeType="withGroup">
                            <p:stCondLst>
                              <p:cond delay="indefinite"/>
                            </p:stCondLst>
                          </p:cTn>
                        </p:par>
                        <p:par>
                          <p:cTn id="14" fill="hold" nodeType="afterGroup">
                            <p:stCondLst>
                              <p:cond delay="0"/>
                            </p:stCondLst>
                            <p:childTnLst>
                              <p:par>
                                <p:cTn id="15" presetID="1" presetClass="entr" presetSubtype="0" fill="hold" grpId="1" nodeType="clickEffect">
                                  <p:stCondLst>
                                    <p:cond delay="0"/>
                                  </p:stCondLst>
                                  <p:childTnLst>
                                    <p:set>
                                      <p:cBhvr additive="base">
                                        <p:cTn id="16" dur="1" fill="hold">
                                          <p:stCondLst>
                                            <p:cond delay="0"/>
                                          </p:stCondLst>
                                        </p:cTn>
                                        <p:tgtEl>
                                          <p:spTgt spid="16413"/>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withGroup">
                            <p:stCondLst>
                              <p:cond delay="indefinite"/>
                            </p:stCondLst>
                          </p:cTn>
                        </p:par>
                        <p:par>
                          <p:cTn id="19" fill="hold" nodeType="afterGroup">
                            <p:stCondLst>
                              <p:cond delay="0"/>
                            </p:stCondLst>
                            <p:childTnLst>
                              <p:par>
                                <p:cTn id="20" presetID="1" presetClass="entr" presetSubtype="0" fill="hold" grpId="1" nodeType="clickEffect">
                                  <p:stCondLst>
                                    <p:cond delay="0"/>
                                  </p:stCondLst>
                                  <p:childTnLst>
                                    <p:set>
                                      <p:cBhvr additive="base">
                                        <p:cTn id="21" dur="1" fill="hold">
                                          <p:stCondLst>
                                            <p:cond delay="0"/>
                                          </p:stCondLst>
                                        </p:cTn>
                                        <p:tgtEl>
                                          <p:spTgt spid="16419"/>
                                        </p:tgtEl>
                                        <p:attrNameLst>
                                          <p:attrName>style.visibility</p:attrName>
                                        </p:attrNameLst>
                                      </p:cBhvr>
                                      <p:to>
                                        <p:strVal val="visible"/>
                                      </p:to>
                                    </p:set>
                                  </p:childTnLst>
                                </p:cTn>
                              </p:par>
                            </p:childTnLst>
                          </p:cTn>
                        </p:par>
                      </p:childTnLst>
                    </p:cTn>
                  </p:par>
                  <p:par>
                    <p:cTn id="22" fill="hold" nodeType="clickPar">
                      <p:stCondLst>
                        <p:cond delay="indefinite"/>
                      </p:stCondLst>
                      <p:childTnLst>
                        <p:par>
                          <p:cTn id="23" fill="hold" nodeType="withGroup">
                            <p:stCondLst>
                              <p:cond delay="indefinite"/>
                            </p:stCondLst>
                          </p:cTn>
                        </p:par>
                        <p:par>
                          <p:cTn id="24" fill="hold" nodeType="afterGroup">
                            <p:stCondLst>
                              <p:cond delay="0"/>
                            </p:stCondLst>
                            <p:childTnLst>
                              <p:par>
                                <p:cTn id="25" presetID="1" presetClass="entr" presetSubtype="0" fill="hold" grpId="1" nodeType="clickEffect">
                                  <p:stCondLst>
                                    <p:cond delay="0"/>
                                  </p:stCondLst>
                                  <p:childTnLst>
                                    <p:set>
                                      <p:cBhvr additive="base">
                                        <p:cTn id="26" dur="1" fill="hold">
                                          <p:stCondLst>
                                            <p:cond delay="0"/>
                                          </p:stCondLst>
                                        </p:cTn>
                                        <p:tgtEl>
                                          <p:spTgt spid="16418"/>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indefinite"/>
                            </p:stCondLst>
                          </p:cTn>
                        </p:par>
                        <p:par>
                          <p:cTn id="29" fill="hold" nodeType="afterGroup">
                            <p:stCondLst>
                              <p:cond delay="0"/>
                            </p:stCondLst>
                            <p:childTnLst>
                              <p:par>
                                <p:cTn id="30" presetID="1" presetClass="entr" presetSubtype="0" fill="hold" grpId="1" nodeType="clickEffect">
                                  <p:stCondLst>
                                    <p:cond delay="0"/>
                                  </p:stCondLst>
                                  <p:childTnLst>
                                    <p:set>
                                      <p:cBhvr additive="base">
                                        <p:cTn id="31" dur="1" fill="hold">
                                          <p:stCondLst>
                                            <p:cond delay="0"/>
                                          </p:stCondLst>
                                        </p:cTn>
                                        <p:tgtEl>
                                          <p:spTgt spid="16414"/>
                                        </p:tgtEl>
                                        <p:attrNameLst>
                                          <p:attrName>style.visibility</p:attrName>
                                        </p:attrNameLst>
                                      </p:cBhvr>
                                      <p:to>
                                        <p:strVal val="visible"/>
                                      </p:to>
                                    </p:set>
                                  </p:childTnLst>
                                </p:cTn>
                              </p:par>
                            </p:childTnLst>
                          </p:cTn>
                        </p:par>
                      </p:childTnLst>
                    </p:cTn>
                  </p:par>
                  <p:par>
                    <p:cTn id="32" fill="hold" nodeType="clickPar">
                      <p:stCondLst>
                        <p:cond delay="indefinite"/>
                      </p:stCondLst>
                      <p:childTnLst>
                        <p:par>
                          <p:cTn id="33" fill="hold" nodeType="withGroup">
                            <p:stCondLst>
                              <p:cond delay="indefinite"/>
                            </p:stCondLst>
                          </p:cTn>
                        </p:par>
                        <p:par>
                          <p:cTn id="34" fill="hold" nodeType="afterGroup">
                            <p:stCondLst>
                              <p:cond delay="0"/>
                            </p:stCondLst>
                            <p:childTnLst>
                              <p:par>
                                <p:cTn id="35" presetID="1" presetClass="entr" presetSubtype="0" fill="hold" grpId="1" nodeType="clickEffect">
                                  <p:stCondLst>
                                    <p:cond delay="0"/>
                                  </p:stCondLst>
                                  <p:childTnLst>
                                    <p:set>
                                      <p:cBhvr additive="base">
                                        <p:cTn id="36" dur="1" fill="hold">
                                          <p:stCondLst>
                                            <p:cond delay="0"/>
                                          </p:stCondLst>
                                        </p:cTn>
                                        <p:tgtEl>
                                          <p:spTgt spid="16420"/>
                                        </p:tgtEl>
                                        <p:attrNameLst>
                                          <p:attrName>style.visibility</p:attrName>
                                        </p:attrNameLst>
                                      </p:cBhvr>
                                      <p:to>
                                        <p:strVal val="visible"/>
                                      </p:to>
                                    </p:set>
                                  </p:childTnLst>
                                </p:cTn>
                              </p:par>
                            </p:childTnLst>
                          </p:cTn>
                        </p:par>
                      </p:childTnLst>
                    </p:cTn>
                  </p:par>
                  <p:par>
                    <p:cTn id="37" fill="hold" nodeType="clickPar">
                      <p:stCondLst>
                        <p:cond delay="indefinite"/>
                      </p:stCondLst>
                      <p:childTnLst>
                        <p:par>
                          <p:cTn id="38" fill="hold" nodeType="withGroup">
                            <p:stCondLst>
                              <p:cond delay="indefinite"/>
                            </p:stCondLst>
                          </p:cTn>
                        </p:par>
                        <p:par>
                          <p:cTn id="39" fill="hold" nodeType="afterGroup">
                            <p:stCondLst>
                              <p:cond delay="0"/>
                            </p:stCondLst>
                            <p:childTnLst>
                              <p:par>
                                <p:cTn id="40" presetID="1" presetClass="entr" presetSubtype="0" fill="hold" grpId="1" nodeType="clickEffect">
                                  <p:stCondLst>
                                    <p:cond delay="0"/>
                                  </p:stCondLst>
                                  <p:childTnLst>
                                    <p:set>
                                      <p:cBhvr additive="base">
                                        <p:cTn id="41" dur="1" fill="hold">
                                          <p:stCondLst>
                                            <p:cond delay="0"/>
                                          </p:stCondLst>
                                        </p:cTn>
                                        <p:tgtEl>
                                          <p:spTgt spid="16422"/>
                                        </p:tgtEl>
                                        <p:attrNameLst>
                                          <p:attrName>style.visibility</p:attrName>
                                        </p:attrNameLst>
                                      </p:cBhvr>
                                      <p:to>
                                        <p:strVal val="visible"/>
                                      </p:to>
                                    </p:set>
                                  </p:childTnLst>
                                </p:cTn>
                              </p:par>
                            </p:childTnLst>
                          </p:cTn>
                        </p:par>
                      </p:childTnLst>
                    </p:cTn>
                  </p:par>
                  <p:par>
                    <p:cTn id="42" fill="hold" nodeType="clickPar">
                      <p:stCondLst>
                        <p:cond delay="indefinite"/>
                      </p:stCondLst>
                      <p:childTnLst>
                        <p:par>
                          <p:cTn id="43" fill="hold" nodeType="withGroup">
                            <p:stCondLst>
                              <p:cond delay="indefinite"/>
                            </p:stCondLst>
                          </p:cTn>
                        </p:par>
                        <p:par>
                          <p:cTn id="44" fill="hold" nodeType="afterGroup">
                            <p:stCondLst>
                              <p:cond delay="0"/>
                            </p:stCondLst>
                            <p:childTnLst>
                              <p:par>
                                <p:cTn id="45" presetID="1" presetClass="entr" presetSubtype="0" fill="hold" grpId="1" nodeType="clickEffect">
                                  <p:stCondLst>
                                    <p:cond delay="0"/>
                                  </p:stCondLst>
                                  <p:childTnLst>
                                    <p:set>
                                      <p:cBhvr additive="base">
                                        <p:cTn id="46" dur="1" fill="hold">
                                          <p:stCondLst>
                                            <p:cond delay="0"/>
                                          </p:stCondLst>
                                        </p:cTn>
                                        <p:tgtEl>
                                          <p:spTgt spid="16417"/>
                                        </p:tgtEl>
                                        <p:attrNameLst>
                                          <p:attrName>style.visibility</p:attrName>
                                        </p:attrNameLst>
                                      </p:cBhvr>
                                      <p:to>
                                        <p:strVal val="visible"/>
                                      </p:to>
                                    </p:set>
                                  </p:childTnLst>
                                </p:cTn>
                              </p:par>
                            </p:childTnLst>
                          </p:cTn>
                        </p:par>
                      </p:childTnLst>
                    </p:cTn>
                  </p:par>
                  <p:par>
                    <p:cTn id="47" fill="hold" nodeType="clickPar">
                      <p:stCondLst>
                        <p:cond delay="indefinite"/>
                      </p:stCondLst>
                      <p:childTnLst>
                        <p:par>
                          <p:cTn id="48" fill="hold" nodeType="withGroup">
                            <p:stCondLst>
                              <p:cond delay="indefinite"/>
                            </p:stCondLst>
                          </p:cTn>
                        </p:par>
                        <p:par>
                          <p:cTn id="49" fill="hold" nodeType="afterGroup">
                            <p:stCondLst>
                              <p:cond delay="0"/>
                            </p:stCondLst>
                            <p:childTnLst>
                              <p:par>
                                <p:cTn id="50" presetID="1" presetClass="entr" presetSubtype="0" fill="hold" grpId="1" nodeType="clickEffect">
                                  <p:stCondLst>
                                    <p:cond delay="0"/>
                                  </p:stCondLst>
                                  <p:childTnLst>
                                    <p:set>
                                      <p:cBhvr additive="base">
                                        <p:cTn id="51" dur="1" fill="hold">
                                          <p:stCondLst>
                                            <p:cond delay="0"/>
                                          </p:stCondLst>
                                        </p:cTn>
                                        <p:tgtEl>
                                          <p:spTgt spid="16415"/>
                                        </p:tgtEl>
                                        <p:attrNameLst>
                                          <p:attrName>style.visibility</p:attrName>
                                        </p:attrNameLst>
                                      </p:cBhvr>
                                      <p:to>
                                        <p:strVal val="visible"/>
                                      </p:to>
                                    </p:set>
                                  </p:childTnLst>
                                </p:cTn>
                              </p:par>
                            </p:childTnLst>
                          </p:cTn>
                        </p:par>
                      </p:childTnLst>
                    </p:cTn>
                  </p:par>
                  <p:par>
                    <p:cTn id="52" fill="hold" nodeType="clickPar">
                      <p:stCondLst>
                        <p:cond delay="indefinite"/>
                      </p:stCondLst>
                      <p:childTnLst>
                        <p:par>
                          <p:cTn id="53" fill="hold" nodeType="withGroup">
                            <p:stCondLst>
                              <p:cond delay="indefinite"/>
                            </p:stCondLst>
                          </p:cTn>
                        </p:par>
                        <p:par>
                          <p:cTn id="54" fill="hold" nodeType="afterGroup">
                            <p:stCondLst>
                              <p:cond delay="0"/>
                            </p:stCondLst>
                            <p:childTnLst>
                              <p:par>
                                <p:cTn id="55" presetID="1" presetClass="entr" presetSubtype="0" fill="hold" grpId="1" nodeType="clickEffect">
                                  <p:stCondLst>
                                    <p:cond delay="0"/>
                                  </p:stCondLst>
                                  <p:childTnLst>
                                    <p:set>
                                      <p:cBhvr additive="base">
                                        <p:cTn id="56" dur="1" fill="hold">
                                          <p:stCondLst>
                                            <p:cond delay="0"/>
                                          </p:stCondLst>
                                        </p:cTn>
                                        <p:tgtEl>
                                          <p:spTgt spid="16421"/>
                                        </p:tgtEl>
                                        <p:attrNameLst>
                                          <p:attrName>style.visibility</p:attrName>
                                        </p:attrNameLst>
                                      </p:cBhvr>
                                      <p:to>
                                        <p:strVal val="visible"/>
                                      </p:to>
                                    </p:set>
                                  </p:childTnLst>
                                </p:cTn>
                              </p:par>
                            </p:childTnLst>
                          </p:cTn>
                        </p:par>
                      </p:childTnLst>
                    </p:cTn>
                  </p:par>
                  <p:par>
                    <p:cTn id="57" fill="hold" nodeType="clickPar">
                      <p:stCondLst>
                        <p:cond delay="indefinite"/>
                      </p:stCondLst>
                      <p:childTnLst>
                        <p:par>
                          <p:cTn id="58" fill="hold" nodeType="withGroup">
                            <p:stCondLst>
                              <p:cond delay="indefinite"/>
                            </p:stCondLst>
                          </p:cTn>
                        </p:par>
                        <p:par>
                          <p:cTn id="59" fill="hold" nodeType="afterGroup">
                            <p:stCondLst>
                              <p:cond delay="0"/>
                            </p:stCondLst>
                            <p:childTnLst>
                              <p:par>
                                <p:cTn id="60" presetID="1" presetClass="entr" presetSubtype="0" fill="hold" grpId="1" nodeType="clickEffect">
                                  <p:stCondLst>
                                    <p:cond delay="0"/>
                                  </p:stCondLst>
                                  <p:childTnLst>
                                    <p:set>
                                      <p:cBhvr additive="base">
                                        <p:cTn id="61" dur="1" fill="hold">
                                          <p:stCondLst>
                                            <p:cond delay="0"/>
                                          </p:stCondLst>
                                        </p:cTn>
                                        <p:tgtEl>
                                          <p:spTgt spid="16423"/>
                                        </p:tgtEl>
                                        <p:attrNameLst>
                                          <p:attrName>style.visibility</p:attrName>
                                        </p:attrNameLst>
                                      </p:cBhvr>
                                      <p:to>
                                        <p:strVal val="visible"/>
                                      </p:to>
                                    </p:set>
                                  </p:childTnLst>
                                </p:cTn>
                              </p:par>
                            </p:childTnLst>
                          </p:cTn>
                        </p:par>
                      </p:childTnLst>
                    </p:cTn>
                  </p:par>
                  <p:par>
                    <p:cTn id="62" fill="hold" nodeType="clickPar">
                      <p:stCondLst>
                        <p:cond delay="indefinite"/>
                      </p:stCondLst>
                      <p:childTnLst>
                        <p:par>
                          <p:cTn id="63" fill="hold" nodeType="withGroup">
                            <p:stCondLst>
                              <p:cond delay="indefinite"/>
                            </p:stCondLst>
                          </p:cTn>
                        </p:par>
                        <p:par>
                          <p:cTn id="64" fill="hold" nodeType="afterGroup">
                            <p:stCondLst>
                              <p:cond delay="0"/>
                            </p:stCondLst>
                            <p:childTnLst>
                              <p:par>
                                <p:cTn id="65" presetID="2" presetClass="entr" presetSubtype="4" fill="hold" grpId="1" nodeType="clickEffect">
                                  <p:stCondLst>
                                    <p:cond delay="0"/>
                                  </p:stCondLst>
                                  <p:childTnLst>
                                    <p:set>
                                      <p:cBhvr additive="base">
                                        <p:cTn id="66" dur="1" fill="hold">
                                          <p:stCondLst>
                                            <p:cond delay="0"/>
                                          </p:stCondLst>
                                        </p:cTn>
                                        <p:tgtEl>
                                          <p:spTgt spid="16424"/>
                                        </p:tgtEl>
                                        <p:attrNameLst>
                                          <p:attrName>style.visibility</p:attrName>
                                        </p:attrNameLst>
                                      </p:cBhvr>
                                      <p:to>
                                        <p:strVal val="visible"/>
                                      </p:to>
                                    </p:set>
                                    <p:anim calcmode="lin" valueType="num">
                                      <p:cBhvr additive="base">
                                        <p:cTn id="67" dur="500" fill="hold"/>
                                        <p:tgtEl>
                                          <p:spTgt spid="16424"/>
                                        </p:tgtEl>
                                        <p:attrNameLst>
                                          <p:attrName>ppt_x</p:attrName>
                                        </p:attrNameLst>
                                      </p:cBhvr>
                                      <p:tavLst>
                                        <p:tav tm="0">
                                          <p:val>
                                            <p:strVal val="#ppt_x"/>
                                          </p:val>
                                        </p:tav>
                                        <p:tav tm="100000">
                                          <p:val>
                                            <p:strVal val="#ppt_x"/>
                                          </p:val>
                                        </p:tav>
                                      </p:tavLst>
                                    </p:anim>
                                    <p:anim calcmode="lin" valueType="num">
                                      <p:cBhvr additive="base">
                                        <p:cTn id="68" dur="500" fill="hold"/>
                                        <p:tgtEl>
                                          <p:spTgt spid="16424"/>
                                        </p:tgtEl>
                                        <p:attrNameLst>
                                          <p:attrName>ppt_y</p:attrName>
                                        </p:attrNameLst>
                                      </p:cBhvr>
                                      <p:tavLst>
                                        <p:tav tm="0">
                                          <p:val>
                                            <p:strVal val="1+#ppt_h/2"/>
                                          </p:val>
                                        </p:tav>
                                        <p:tav tm="100000">
                                          <p:val>
                                            <p:strVal val="#ppt_y"/>
                                          </p:val>
                                        </p:tav>
                                      </p:tavLst>
                                    </p:anim>
                                  </p:childTnLst>
                                </p:cTn>
                              </p:par>
                            </p:childTnLst>
                          </p:cTn>
                        </p:par>
                      </p:childTnLst>
                    </p:cTn>
                  </p:par>
                  <p:par>
                    <p:cTn id="69" fill="hold" nodeType="clickPar">
                      <p:stCondLst>
                        <p:cond delay="indefinite"/>
                      </p:stCondLst>
                      <p:childTnLst>
                        <p:par>
                          <p:cTn id="70" fill="hold" nodeType="withGroup">
                            <p:stCondLst>
                              <p:cond delay="indefinite"/>
                            </p:stCondLst>
                          </p:cTn>
                        </p:par>
                        <p:par>
                          <p:cTn id="71" fill="hold" nodeType="afterGroup">
                            <p:stCondLst>
                              <p:cond delay="0"/>
                            </p:stCondLst>
                            <p:childTnLst>
                              <p:par>
                                <p:cTn id="72" presetID="2" presetClass="entr" presetSubtype="4" fill="hold" grpId="1" nodeType="clickEffect">
                                  <p:stCondLst>
                                    <p:cond delay="0"/>
                                  </p:stCondLst>
                                  <p:childTnLst>
                                    <p:set>
                                      <p:cBhvr additive="base">
                                        <p:cTn id="73" dur="1" fill="hold">
                                          <p:stCondLst>
                                            <p:cond delay="0"/>
                                          </p:stCondLst>
                                        </p:cTn>
                                        <p:tgtEl>
                                          <p:spTgt spid="16425"/>
                                        </p:tgtEl>
                                        <p:attrNameLst>
                                          <p:attrName>style.visibility</p:attrName>
                                        </p:attrNameLst>
                                      </p:cBhvr>
                                      <p:to>
                                        <p:strVal val="visible"/>
                                      </p:to>
                                    </p:set>
                                    <p:anim calcmode="lin" valueType="num">
                                      <p:cBhvr additive="base">
                                        <p:cTn id="74" dur="500" fill="hold"/>
                                        <p:tgtEl>
                                          <p:spTgt spid="16425"/>
                                        </p:tgtEl>
                                        <p:attrNameLst>
                                          <p:attrName>ppt_x</p:attrName>
                                        </p:attrNameLst>
                                      </p:cBhvr>
                                      <p:tavLst>
                                        <p:tav tm="0">
                                          <p:val>
                                            <p:strVal val="#ppt_x"/>
                                          </p:val>
                                        </p:tav>
                                        <p:tav tm="100000">
                                          <p:val>
                                            <p:strVal val="#ppt_x"/>
                                          </p:val>
                                        </p:tav>
                                      </p:tavLst>
                                    </p:anim>
                                    <p:anim calcmode="lin" valueType="num">
                                      <p:cBhvr additive="base">
                                        <p:cTn id="75" dur="500" fill="hold"/>
                                        <p:tgtEl>
                                          <p:spTgt spid="16425"/>
                                        </p:tgtEl>
                                        <p:attrNameLst>
                                          <p:attrName>ppt_y</p:attrName>
                                        </p:attrNameLst>
                                      </p:cBhvr>
                                      <p:tavLst>
                                        <p:tav tm="0">
                                          <p:val>
                                            <p:strVal val="1+#ppt_h/2"/>
                                          </p:val>
                                        </p:tav>
                                        <p:tav tm="100000">
                                          <p:val>
                                            <p:strVal val="#ppt_y"/>
                                          </p:val>
                                        </p:tav>
                                      </p:tavLst>
                                    </p:anim>
                                  </p:childTnLst>
                                </p:cTn>
                              </p:par>
                            </p:childTnLst>
                          </p:cTn>
                        </p:par>
                      </p:childTnLst>
                    </p:cTn>
                  </p:par>
                  <p:par>
                    <p:cTn id="76" fill="hold" nodeType="clickPar">
                      <p:stCondLst>
                        <p:cond delay="indefinite"/>
                      </p:stCondLst>
                      <p:childTnLst>
                        <p:par>
                          <p:cTn id="77" fill="hold" nodeType="withGroup">
                            <p:stCondLst>
                              <p:cond delay="indefinite"/>
                            </p:stCondLst>
                          </p:cTn>
                        </p:par>
                        <p:par>
                          <p:cTn id="78" fill="hold" nodeType="afterGroup">
                            <p:stCondLst>
                              <p:cond delay="0"/>
                            </p:stCondLst>
                            <p:childTnLst>
                              <p:par>
                                <p:cTn id="79" presetID="2" presetClass="entr" presetSubtype="4" fill="hold" grpId="1" nodeType="clickEffect">
                                  <p:stCondLst>
                                    <p:cond delay="0"/>
                                  </p:stCondLst>
                                  <p:childTnLst>
                                    <p:set>
                                      <p:cBhvr additive="base">
                                        <p:cTn id="80" dur="1" fill="hold">
                                          <p:stCondLst>
                                            <p:cond delay="0"/>
                                          </p:stCondLst>
                                        </p:cTn>
                                        <p:tgtEl>
                                          <p:spTgt spid="16426"/>
                                        </p:tgtEl>
                                        <p:attrNameLst>
                                          <p:attrName>style.visibility</p:attrName>
                                        </p:attrNameLst>
                                      </p:cBhvr>
                                      <p:to>
                                        <p:strVal val="visible"/>
                                      </p:to>
                                    </p:set>
                                    <p:anim calcmode="lin" valueType="num">
                                      <p:cBhvr additive="base">
                                        <p:cTn id="81" dur="500" fill="hold"/>
                                        <p:tgtEl>
                                          <p:spTgt spid="16426"/>
                                        </p:tgtEl>
                                        <p:attrNameLst>
                                          <p:attrName>ppt_x</p:attrName>
                                        </p:attrNameLst>
                                      </p:cBhvr>
                                      <p:tavLst>
                                        <p:tav tm="0">
                                          <p:val>
                                            <p:strVal val="#ppt_x"/>
                                          </p:val>
                                        </p:tav>
                                        <p:tav tm="100000">
                                          <p:val>
                                            <p:strVal val="#ppt_x"/>
                                          </p:val>
                                        </p:tav>
                                      </p:tavLst>
                                    </p:anim>
                                    <p:anim calcmode="lin" valueType="num">
                                      <p:cBhvr additive="base">
                                        <p:cTn id="82" dur="500" fill="hold"/>
                                        <p:tgtEl>
                                          <p:spTgt spid="164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412" grpId="0"/>
      <p:bldP spid="16412" grpId="1"/>
      <p:bldP spid="16413" grpId="0"/>
      <p:bldP spid="16413" grpId="1"/>
      <p:bldP spid="16414" grpId="0"/>
      <p:bldP spid="16414" grpId="1"/>
      <p:bldP spid="16415" grpId="0"/>
      <p:bldP spid="16415" grpId="1"/>
      <p:bldP spid="16416" grpId="0"/>
      <p:bldP spid="16416" grpId="1"/>
      <p:bldP spid="16417" grpId="0"/>
      <p:bldP spid="16417" grpId="1"/>
      <p:bldP spid="16418" grpId="0"/>
      <p:bldP spid="16418" grpId="1"/>
      <p:bldP spid="16419" grpId="0"/>
      <p:bldP spid="16419" grpId="1"/>
      <p:bldP spid="16420" grpId="0"/>
      <p:bldP spid="16420" grpId="1"/>
      <p:bldP spid="16421" grpId="0"/>
      <p:bldP spid="16421" grpId="1"/>
      <p:bldP spid="16422" grpId="0"/>
      <p:bldP spid="16422" grpId="1"/>
      <p:bldP spid="16423" grpId="0"/>
      <p:bldP spid="16423" grpId="1"/>
      <p:bldP spid="16424" grpId="0"/>
      <p:bldP spid="16424" grpId="1"/>
      <p:bldP spid="16425" grpId="0"/>
      <p:bldP spid="16425" grpId="1"/>
      <p:bldP spid="16426" grpId="0"/>
      <p:bldP spid="16426" grpId="1"/>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0000">
            <a:alpha val="70000"/>
          </a:srgbClr>
        </a:solidFill>
        <a:effectLst/>
      </p:bgPr>
    </p:bg>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0" y="188640"/>
            <a:ext cx="12190413" cy="648072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1394361144"/>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7409" name="表格 3"/>
          <p:cNvGraphicFramePr/>
          <p:nvPr>
            <p:custDataLst>
              <p:tags r:id="rId1"/>
            </p:custDataLst>
          </p:nvPr>
        </p:nvGraphicFramePr>
        <p:xfrm>
          <a:off x="419045" y="209550"/>
          <a:ext cx="11589359" cy="5185092"/>
        </p:xfrm>
        <a:graphic>
          <a:graphicData uri="http://schemas.openxmlformats.org/drawingml/2006/table">
            <a:tbl>
              <a:tblPr/>
              <a:tblGrid>
                <a:gridCol w="2901572"/>
                <a:gridCol w="8408423"/>
                <a:gridCol w="279364"/>
              </a:tblGrid>
              <a:tr h="1096962">
                <a:tc>
                  <a:txBody>
                    <a:bodyPr/>
                    <a:lstStyle>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5pPr>
                    </a:lstStyle>
                    <a:p>
                      <a:pPr lvl="0"/>
                      <a:r>
                        <a:rPr lang="en-US" altLang="zh-CN" b="1">
                          <a:solidFill>
                            <a:srgbClr val="FFFFFF"/>
                          </a:solidFill>
                          <a:latin typeface="Arial" pitchFamily="34" charset="0"/>
                        </a:rPr>
                        <a:t>                   </a:t>
                      </a:r>
                      <a:r>
                        <a:rPr lang="zh-CN" altLang="en-US" sz="2400" b="1">
                          <a:latin typeface="Arial" pitchFamily="34" charset="0"/>
                        </a:rPr>
                        <a:t>篇目</a:t>
                      </a:r>
                      <a:endParaRPr lang="zh-CN" altLang="en-US" b="1">
                        <a:solidFill>
                          <a:srgbClr val="FFFFFF"/>
                        </a:solidFill>
                        <a:latin typeface="Arial" pitchFamily="34" charset="0"/>
                      </a:endParaRPr>
                    </a:p>
                    <a:p>
                      <a:pPr lvl="0"/>
                      <a:endParaRPr lang="zh-CN" altLang="en-US" b="1">
                        <a:solidFill>
                          <a:srgbClr val="FFFFFF"/>
                        </a:solidFill>
                        <a:latin typeface="Arial" pitchFamily="34" charset="0"/>
                      </a:endParaRPr>
                    </a:p>
                    <a:p>
                      <a:pPr lvl="0"/>
                      <a:r>
                        <a:rPr lang="zh-CN" altLang="en-US" sz="2400" b="1">
                          <a:latin typeface="Arial" pitchFamily="34" charset="0"/>
                        </a:rPr>
                        <a:t>论证思路</a:t>
                      </a:r>
                    </a:p>
                  </a:txBody>
                  <a:tcPr marL="121904" marR="121904">
                    <a:lnL w="12700">
                      <a:solidFill>
                        <a:srgbClr val="FFFFFF"/>
                      </a:solidFill>
                      <a:miter lim="800000"/>
                    </a:lnL>
                    <a:lnR w="12700">
                      <a:solidFill>
                        <a:srgbClr val="FFFFFF"/>
                      </a:solidFill>
                      <a:miter lim="800000"/>
                    </a:lnR>
                    <a:lnT w="12700">
                      <a:solidFill>
                        <a:srgbClr val="FFFFFF"/>
                      </a:solidFill>
                      <a:miter lim="800000"/>
                    </a:lnT>
                    <a:lnB w="38100">
                      <a:solidFill>
                        <a:srgbClr val="FFFFFF"/>
                      </a:solidFill>
                      <a:miter lim="800000"/>
                    </a:lnB>
                    <a:solidFill>
                      <a:schemeClr val="accent1"/>
                    </a:solidFill>
                  </a:tcPr>
                </a:tc>
                <a:tc>
                  <a:txBody>
                    <a:bodyPr/>
                    <a:lstStyle>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5pPr>
                    </a:lstStyle>
                    <a:p>
                      <a:pPr lvl="0"/>
                      <a:r>
                        <a:rPr lang="en-US" altLang="zh-CN" sz="3200" b="1">
                          <a:latin typeface="Arial" pitchFamily="34" charset="0"/>
                        </a:rPr>
                        <a:t>  </a:t>
                      </a:r>
                    </a:p>
                    <a:p>
                      <a:pPr lvl="0"/>
                      <a:r>
                        <a:rPr lang="en-US" altLang="zh-CN" sz="3200" b="1">
                          <a:latin typeface="Arial" pitchFamily="34" charset="0"/>
                        </a:rPr>
                        <a:t>           </a:t>
                      </a:r>
                      <a:r>
                        <a:rPr lang="zh-CN" altLang="en-US" sz="3200" b="1">
                          <a:latin typeface="Arial" pitchFamily="34" charset="0"/>
                        </a:rPr>
                        <a:t>反对党八股</a:t>
                      </a:r>
                    </a:p>
                  </a:txBody>
                  <a:tcPr marL="121904" marR="121904">
                    <a:lnL w="12700">
                      <a:solidFill>
                        <a:srgbClr val="FFFFFF"/>
                      </a:solidFill>
                      <a:miter lim="800000"/>
                    </a:lnL>
                    <a:lnR w="12700">
                      <a:solidFill>
                        <a:srgbClr val="FFFFFF"/>
                      </a:solidFill>
                      <a:miter lim="800000"/>
                    </a:lnR>
                    <a:lnT w="12700">
                      <a:solidFill>
                        <a:srgbClr val="FFFFFF"/>
                      </a:solidFill>
                      <a:miter lim="800000"/>
                    </a:lnT>
                    <a:lnB w="38100">
                      <a:solidFill>
                        <a:srgbClr val="FFFFFF"/>
                      </a:solidFill>
                      <a:miter lim="800000"/>
                    </a:lnB>
                    <a:solidFill>
                      <a:srgbClr val="BBE0E3"/>
                    </a:solidFill>
                  </a:tcPr>
                </a:tc>
                <a:tc>
                  <a:txBody>
                    <a:bodyPr/>
                    <a:lstStyle>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5pPr>
                    </a:lstStyle>
                    <a:p>
                      <a:pPr lvl="0"/>
                      <a:endParaRPr lang="zh-CN" altLang="en-US" sz="3200" b="1">
                        <a:latin typeface="Arial" pitchFamily="34" charset="0"/>
                      </a:endParaRPr>
                    </a:p>
                  </a:txBody>
                  <a:tcPr marL="121904" marR="121904">
                    <a:lnL w="12700">
                      <a:solidFill>
                        <a:srgbClr val="FFFFFF"/>
                      </a:solidFill>
                      <a:miter lim="800000"/>
                    </a:lnL>
                    <a:lnR w="12700">
                      <a:solidFill>
                        <a:srgbClr val="FFFFFF"/>
                      </a:solidFill>
                      <a:miter lim="800000"/>
                    </a:lnR>
                    <a:lnT w="12700">
                      <a:solidFill>
                        <a:srgbClr val="FFFFFF"/>
                      </a:solidFill>
                      <a:miter lim="800000"/>
                    </a:lnT>
                    <a:lnB w="38100">
                      <a:solidFill>
                        <a:srgbClr val="FFFFFF"/>
                      </a:solidFill>
                      <a:miter lim="800000"/>
                    </a:lnB>
                    <a:solidFill>
                      <a:srgbClr val="BBE0E3"/>
                    </a:solidFill>
                  </a:tcPr>
                </a:tc>
              </a:tr>
              <a:tr h="1022350">
                <a:tc>
                  <a:txBody>
                    <a:bodyPr/>
                    <a:lstStyle>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5pPr>
                    </a:lstStyle>
                    <a:p>
                      <a:pPr lvl="0"/>
                      <a:endParaRPr lang="zh-CN" altLang="en-US">
                        <a:solidFill>
                          <a:srgbClr val="000000"/>
                        </a:solidFill>
                        <a:latin typeface="Arial" pitchFamily="34" charset="0"/>
                      </a:endParaRPr>
                    </a:p>
                    <a:p>
                      <a:pPr lvl="0"/>
                      <a:endParaRPr lang="zh-CN" altLang="en-US">
                        <a:solidFill>
                          <a:srgbClr val="000000"/>
                        </a:solidFill>
                        <a:latin typeface="Arial" pitchFamily="34" charset="0"/>
                      </a:endParaRPr>
                    </a:p>
                    <a:p>
                      <a:pPr lvl="0"/>
                      <a:endParaRPr lang="zh-CN" altLang="en-US">
                        <a:solidFill>
                          <a:srgbClr val="000000"/>
                        </a:solidFill>
                        <a:latin typeface="Arial" pitchFamily="34" charset="0"/>
                      </a:endParaRPr>
                    </a:p>
                  </a:txBody>
                  <a:tcPr marL="121904" marR="121904">
                    <a:lnL w="12700">
                      <a:solidFill>
                        <a:srgbClr val="FFFFFF"/>
                      </a:solidFill>
                      <a:miter lim="800000"/>
                    </a:lnL>
                    <a:lnR w="12700">
                      <a:solidFill>
                        <a:srgbClr val="FFFFFF"/>
                      </a:solidFill>
                      <a:miter lim="800000"/>
                    </a:lnR>
                    <a:lnT w="38100">
                      <a:solidFill>
                        <a:srgbClr val="FFFFFF"/>
                      </a:solidFill>
                      <a:miter lim="800000"/>
                    </a:lnT>
                    <a:lnB w="12700">
                      <a:solidFill>
                        <a:srgbClr val="FFFFFF"/>
                      </a:solidFill>
                      <a:miter lim="800000"/>
                    </a:lnB>
                    <a:solidFill>
                      <a:srgbClr val="E7F3F4"/>
                    </a:solidFill>
                  </a:tcPr>
                </a:tc>
                <a:tc>
                  <a:txBody>
                    <a:bodyPr/>
                    <a:lstStyle>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5pPr>
                    </a:lstStyle>
                    <a:p>
                      <a:pPr lvl="0"/>
                      <a:endParaRPr lang="zh-CN" altLang="en-US">
                        <a:solidFill>
                          <a:srgbClr val="000000"/>
                        </a:solidFill>
                        <a:latin typeface="Arial" pitchFamily="34" charset="0"/>
                      </a:endParaRPr>
                    </a:p>
                  </a:txBody>
                  <a:tcPr marL="121904" marR="121904">
                    <a:lnL w="12700">
                      <a:solidFill>
                        <a:srgbClr val="FFFFFF"/>
                      </a:solidFill>
                      <a:miter lim="800000"/>
                    </a:lnL>
                    <a:lnR w="12700">
                      <a:solidFill>
                        <a:srgbClr val="FFFFFF"/>
                      </a:solidFill>
                      <a:miter lim="800000"/>
                    </a:lnR>
                    <a:lnT w="38100">
                      <a:solidFill>
                        <a:srgbClr val="FFFFFF"/>
                      </a:solidFill>
                      <a:miter lim="800000"/>
                    </a:lnT>
                    <a:lnB w="12700">
                      <a:solidFill>
                        <a:srgbClr val="FFFFFF"/>
                      </a:solidFill>
                      <a:miter lim="800000"/>
                    </a:lnB>
                    <a:solidFill>
                      <a:srgbClr val="E7F3F4"/>
                    </a:solidFill>
                  </a:tcPr>
                </a:tc>
                <a:tc>
                  <a:txBody>
                    <a:bodyPr/>
                    <a:lstStyle>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5pPr>
                    </a:lstStyle>
                    <a:p>
                      <a:pPr lvl="0"/>
                      <a:endParaRPr lang="zh-CN" altLang="en-US">
                        <a:solidFill>
                          <a:srgbClr val="000000"/>
                        </a:solidFill>
                        <a:latin typeface="Arial" pitchFamily="34" charset="0"/>
                      </a:endParaRPr>
                    </a:p>
                  </a:txBody>
                  <a:tcPr marL="121904" marR="121904">
                    <a:lnL w="12700">
                      <a:solidFill>
                        <a:srgbClr val="FFFFFF"/>
                      </a:solidFill>
                      <a:miter lim="800000"/>
                    </a:lnL>
                    <a:lnR w="12700">
                      <a:solidFill>
                        <a:srgbClr val="FFFFFF"/>
                      </a:solidFill>
                      <a:miter lim="800000"/>
                    </a:lnR>
                    <a:lnT w="38100">
                      <a:solidFill>
                        <a:srgbClr val="FFFFFF"/>
                      </a:solidFill>
                      <a:miter lim="800000"/>
                    </a:lnT>
                    <a:lnB w="12700">
                      <a:solidFill>
                        <a:srgbClr val="FFFFFF"/>
                      </a:solidFill>
                      <a:miter lim="800000"/>
                    </a:lnB>
                    <a:solidFill>
                      <a:srgbClr val="E7F3F4"/>
                    </a:solidFill>
                  </a:tcPr>
                </a:tc>
              </a:tr>
              <a:tr h="1020762">
                <a:tc>
                  <a:txBody>
                    <a:bodyPr/>
                    <a:lstStyle>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5pPr>
                    </a:lstStyle>
                    <a:p>
                      <a:pPr lvl="0"/>
                      <a:endParaRPr lang="zh-CN" altLang="en-US">
                        <a:solidFill>
                          <a:srgbClr val="000000"/>
                        </a:solidFill>
                        <a:latin typeface="Arial" pitchFamily="34" charset="0"/>
                      </a:endParaRPr>
                    </a:p>
                  </a:txBody>
                  <a:tcPr marL="121904" marR="121904">
                    <a:lnL w="12700">
                      <a:solidFill>
                        <a:srgbClr val="FFFFFF"/>
                      </a:solidFill>
                      <a:miter lim="800000"/>
                    </a:lnL>
                    <a:lnR w="12700">
                      <a:solidFill>
                        <a:srgbClr val="FFFFFF"/>
                      </a:solidFill>
                      <a:miter lim="800000"/>
                    </a:lnR>
                    <a:lnT w="12700">
                      <a:solidFill>
                        <a:srgbClr val="FFFFFF"/>
                      </a:solidFill>
                      <a:miter lim="800000"/>
                    </a:lnT>
                    <a:lnB w="12700">
                      <a:solidFill>
                        <a:srgbClr val="FFFFFF"/>
                      </a:solidFill>
                      <a:miter lim="800000"/>
                    </a:lnB>
                    <a:solidFill>
                      <a:srgbClr val="F3F9FA"/>
                    </a:solidFill>
                  </a:tcPr>
                </a:tc>
                <a:tc>
                  <a:txBody>
                    <a:bodyPr/>
                    <a:lstStyle>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5pPr>
                    </a:lstStyle>
                    <a:p>
                      <a:pPr lvl="0"/>
                      <a:endParaRPr lang="zh-CN" altLang="en-US">
                        <a:solidFill>
                          <a:srgbClr val="000000"/>
                        </a:solidFill>
                        <a:latin typeface="Arial" pitchFamily="34" charset="0"/>
                      </a:endParaRPr>
                    </a:p>
                  </a:txBody>
                  <a:tcPr marL="121904" marR="121904">
                    <a:lnL w="12700">
                      <a:solidFill>
                        <a:srgbClr val="FFFFFF"/>
                      </a:solidFill>
                      <a:miter lim="800000"/>
                    </a:lnL>
                    <a:lnR w="12700">
                      <a:solidFill>
                        <a:srgbClr val="FFFFFF"/>
                      </a:solidFill>
                      <a:miter lim="800000"/>
                    </a:lnR>
                    <a:lnT w="12700">
                      <a:solidFill>
                        <a:srgbClr val="FFFFFF"/>
                      </a:solidFill>
                      <a:miter lim="800000"/>
                    </a:lnT>
                    <a:lnB w="12700">
                      <a:solidFill>
                        <a:srgbClr val="FFFFFF"/>
                      </a:solidFill>
                      <a:miter lim="800000"/>
                    </a:lnB>
                    <a:solidFill>
                      <a:srgbClr val="F3F9FA"/>
                    </a:solidFill>
                  </a:tcPr>
                </a:tc>
                <a:tc>
                  <a:txBody>
                    <a:bodyPr/>
                    <a:lstStyle>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5pPr>
                    </a:lstStyle>
                    <a:p>
                      <a:pPr lvl="0"/>
                      <a:endParaRPr lang="zh-CN" altLang="en-US">
                        <a:solidFill>
                          <a:srgbClr val="000000"/>
                        </a:solidFill>
                        <a:latin typeface="Arial" pitchFamily="34" charset="0"/>
                      </a:endParaRPr>
                    </a:p>
                  </a:txBody>
                  <a:tcPr marL="121904" marR="121904">
                    <a:lnL w="12700">
                      <a:solidFill>
                        <a:srgbClr val="FFFFFF"/>
                      </a:solidFill>
                      <a:miter lim="800000"/>
                    </a:lnL>
                    <a:lnR w="12700">
                      <a:solidFill>
                        <a:srgbClr val="FFFFFF"/>
                      </a:solidFill>
                      <a:miter lim="800000"/>
                    </a:lnR>
                    <a:lnT w="12700">
                      <a:solidFill>
                        <a:srgbClr val="FFFFFF"/>
                      </a:solidFill>
                      <a:miter lim="800000"/>
                    </a:lnT>
                    <a:lnB w="12700">
                      <a:solidFill>
                        <a:srgbClr val="FFFFFF"/>
                      </a:solidFill>
                      <a:miter lim="800000"/>
                    </a:lnB>
                    <a:solidFill>
                      <a:srgbClr val="F3F9FA"/>
                    </a:solidFill>
                  </a:tcPr>
                </a:tc>
              </a:tr>
              <a:tr h="1022350">
                <a:tc>
                  <a:txBody>
                    <a:bodyPr/>
                    <a:lstStyle>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5pPr>
                    </a:lstStyle>
                    <a:p>
                      <a:pPr lvl="0"/>
                      <a:endParaRPr lang="zh-CN" altLang="en-US">
                        <a:solidFill>
                          <a:srgbClr val="000000"/>
                        </a:solidFill>
                        <a:latin typeface="Arial" pitchFamily="34" charset="0"/>
                      </a:endParaRPr>
                    </a:p>
                  </a:txBody>
                  <a:tcPr marL="121904" marR="121904">
                    <a:lnL w="12700">
                      <a:solidFill>
                        <a:srgbClr val="FFFFFF"/>
                      </a:solidFill>
                      <a:miter lim="800000"/>
                    </a:lnL>
                    <a:lnR w="12700">
                      <a:solidFill>
                        <a:srgbClr val="FFFFFF"/>
                      </a:solidFill>
                      <a:miter lim="800000"/>
                    </a:lnR>
                    <a:lnT w="12700">
                      <a:solidFill>
                        <a:srgbClr val="FFFFFF"/>
                      </a:solidFill>
                      <a:miter lim="800000"/>
                    </a:lnT>
                    <a:lnB w="12700">
                      <a:solidFill>
                        <a:srgbClr val="FFFFFF"/>
                      </a:solidFill>
                      <a:miter lim="800000"/>
                    </a:lnB>
                    <a:solidFill>
                      <a:srgbClr val="E7F3F4"/>
                    </a:solidFill>
                  </a:tcPr>
                </a:tc>
                <a:tc>
                  <a:txBody>
                    <a:bodyPr/>
                    <a:lstStyle>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5pPr>
                    </a:lstStyle>
                    <a:p>
                      <a:pPr lvl="0"/>
                      <a:endParaRPr lang="zh-CN" altLang="en-US">
                        <a:solidFill>
                          <a:srgbClr val="000000"/>
                        </a:solidFill>
                        <a:latin typeface="Arial" pitchFamily="34" charset="0"/>
                      </a:endParaRPr>
                    </a:p>
                  </a:txBody>
                  <a:tcPr marL="121904" marR="121904">
                    <a:lnL w="12700">
                      <a:solidFill>
                        <a:srgbClr val="FFFFFF"/>
                      </a:solidFill>
                      <a:miter lim="800000"/>
                    </a:lnL>
                    <a:lnR w="12700">
                      <a:solidFill>
                        <a:srgbClr val="FFFFFF"/>
                      </a:solidFill>
                      <a:miter lim="800000"/>
                    </a:lnR>
                    <a:lnT w="12700">
                      <a:solidFill>
                        <a:srgbClr val="FFFFFF"/>
                      </a:solidFill>
                      <a:miter lim="800000"/>
                    </a:lnT>
                    <a:lnB w="12700">
                      <a:solidFill>
                        <a:srgbClr val="FFFFFF"/>
                      </a:solidFill>
                      <a:miter lim="800000"/>
                    </a:lnB>
                    <a:solidFill>
                      <a:srgbClr val="E7F3F4"/>
                    </a:solidFill>
                  </a:tcPr>
                </a:tc>
                <a:tc>
                  <a:txBody>
                    <a:bodyPr/>
                    <a:lstStyle>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5pPr>
                    </a:lstStyle>
                    <a:p>
                      <a:pPr lvl="0"/>
                      <a:endParaRPr lang="zh-CN" altLang="en-US">
                        <a:solidFill>
                          <a:srgbClr val="000000"/>
                        </a:solidFill>
                        <a:latin typeface="Arial" pitchFamily="34" charset="0"/>
                      </a:endParaRPr>
                    </a:p>
                  </a:txBody>
                  <a:tcPr marL="121904" marR="121904">
                    <a:lnL w="12700">
                      <a:solidFill>
                        <a:srgbClr val="FFFFFF"/>
                      </a:solidFill>
                      <a:miter lim="800000"/>
                    </a:lnL>
                    <a:lnR w="12700">
                      <a:solidFill>
                        <a:srgbClr val="FFFFFF"/>
                      </a:solidFill>
                      <a:miter lim="800000"/>
                    </a:lnR>
                    <a:lnT w="12700">
                      <a:solidFill>
                        <a:srgbClr val="FFFFFF"/>
                      </a:solidFill>
                      <a:miter lim="800000"/>
                    </a:lnT>
                    <a:lnB w="12700">
                      <a:solidFill>
                        <a:srgbClr val="FFFFFF"/>
                      </a:solidFill>
                      <a:miter lim="800000"/>
                    </a:lnB>
                    <a:solidFill>
                      <a:srgbClr val="E7F3F4"/>
                    </a:solidFill>
                  </a:tcPr>
                </a:tc>
              </a:tr>
              <a:tr h="1022350">
                <a:tc>
                  <a:txBody>
                    <a:bodyPr/>
                    <a:lstStyle>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5pPr>
                    </a:lstStyle>
                    <a:p>
                      <a:pPr lvl="0"/>
                      <a:endParaRPr lang="zh-CN" altLang="en-US">
                        <a:solidFill>
                          <a:srgbClr val="000000"/>
                        </a:solidFill>
                        <a:latin typeface="Arial" pitchFamily="34" charset="0"/>
                      </a:endParaRPr>
                    </a:p>
                    <a:p>
                      <a:pPr lvl="0"/>
                      <a:endParaRPr lang="zh-CN" altLang="en-US">
                        <a:solidFill>
                          <a:srgbClr val="000000"/>
                        </a:solidFill>
                        <a:latin typeface="Arial" pitchFamily="34" charset="0"/>
                      </a:endParaRPr>
                    </a:p>
                  </a:txBody>
                  <a:tcPr marL="121904" marR="121904">
                    <a:lnL w="12700">
                      <a:solidFill>
                        <a:srgbClr val="FFFFFF"/>
                      </a:solidFill>
                      <a:miter lim="800000"/>
                    </a:lnL>
                    <a:lnR w="12700">
                      <a:solidFill>
                        <a:srgbClr val="FFFFFF"/>
                      </a:solidFill>
                      <a:miter lim="800000"/>
                    </a:lnR>
                    <a:lnT w="12700">
                      <a:solidFill>
                        <a:srgbClr val="FFFFFF"/>
                      </a:solidFill>
                      <a:miter lim="800000"/>
                    </a:lnT>
                    <a:lnB w="12700">
                      <a:solidFill>
                        <a:srgbClr val="FFFFFF"/>
                      </a:solidFill>
                      <a:miter lim="800000"/>
                    </a:lnB>
                    <a:solidFill>
                      <a:srgbClr val="F3F9FA"/>
                    </a:solidFill>
                  </a:tcPr>
                </a:tc>
                <a:tc>
                  <a:txBody>
                    <a:bodyPr/>
                    <a:lstStyle>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5pPr>
                    </a:lstStyle>
                    <a:p>
                      <a:pPr lvl="0"/>
                      <a:endParaRPr lang="zh-CN" altLang="en-US">
                        <a:solidFill>
                          <a:srgbClr val="000000"/>
                        </a:solidFill>
                        <a:latin typeface="Arial" pitchFamily="34" charset="0"/>
                      </a:endParaRPr>
                    </a:p>
                  </a:txBody>
                  <a:tcPr marL="121904" marR="121904">
                    <a:lnL w="12700">
                      <a:solidFill>
                        <a:srgbClr val="FFFFFF"/>
                      </a:solidFill>
                      <a:miter lim="800000"/>
                    </a:lnL>
                    <a:lnR w="12700">
                      <a:solidFill>
                        <a:srgbClr val="FFFFFF"/>
                      </a:solidFill>
                      <a:miter lim="800000"/>
                    </a:lnR>
                    <a:lnT w="12700">
                      <a:solidFill>
                        <a:srgbClr val="FFFFFF"/>
                      </a:solidFill>
                      <a:miter lim="800000"/>
                    </a:lnT>
                    <a:lnB w="12700">
                      <a:solidFill>
                        <a:srgbClr val="FFFFFF"/>
                      </a:solidFill>
                      <a:miter lim="800000"/>
                    </a:lnB>
                    <a:solidFill>
                      <a:srgbClr val="F3F9FA"/>
                    </a:solidFill>
                  </a:tcPr>
                </a:tc>
                <a:tc>
                  <a:txBody>
                    <a:bodyPr/>
                    <a:lstStyle>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5pPr>
                    </a:lstStyle>
                    <a:p>
                      <a:pPr lvl="0"/>
                      <a:endParaRPr lang="zh-CN" altLang="en-US">
                        <a:solidFill>
                          <a:srgbClr val="000000"/>
                        </a:solidFill>
                        <a:latin typeface="Arial" pitchFamily="34" charset="0"/>
                      </a:endParaRPr>
                    </a:p>
                  </a:txBody>
                  <a:tcPr marL="121904" marR="121904">
                    <a:lnL w="12700">
                      <a:solidFill>
                        <a:srgbClr val="FFFFFF"/>
                      </a:solidFill>
                      <a:miter lim="800000"/>
                    </a:lnL>
                    <a:lnR w="12700">
                      <a:solidFill>
                        <a:srgbClr val="FFFFFF"/>
                      </a:solidFill>
                      <a:miter lim="800000"/>
                    </a:lnR>
                    <a:lnT w="12700">
                      <a:solidFill>
                        <a:srgbClr val="FFFFFF"/>
                      </a:solidFill>
                      <a:miter lim="800000"/>
                    </a:lnT>
                    <a:lnB w="12700">
                      <a:solidFill>
                        <a:srgbClr val="FFFFFF"/>
                      </a:solidFill>
                      <a:miter lim="800000"/>
                    </a:lnB>
                    <a:solidFill>
                      <a:srgbClr val="F3F9FA"/>
                    </a:solidFill>
                  </a:tcPr>
                </a:tc>
              </a:tr>
            </a:tbl>
          </a:graphicData>
        </a:graphic>
      </p:graphicFrame>
      <p:cxnSp>
        <p:nvCxnSpPr>
          <p:cNvPr id="17435" name="直接连接符 5"/>
          <p:cNvCxnSpPr/>
          <p:nvPr>
            <p:custDataLst>
              <p:tags r:id="rId2"/>
            </p:custDataLst>
          </p:nvPr>
        </p:nvCxnSpPr>
        <p:spPr>
          <a:xfrm>
            <a:off x="399999" y="209551"/>
            <a:ext cx="2814800" cy="1058863"/>
          </a:xfrm>
          <a:prstGeom prst="line">
            <a:avLst/>
          </a:prstGeom>
          <a:ln w="38100"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
        <p:nvSpPr>
          <p:cNvPr id="17436" name="文本框 6"/>
          <p:cNvSpPr/>
          <p:nvPr>
            <p:custDataLst>
              <p:tags r:id="rId3"/>
            </p:custDataLst>
          </p:nvPr>
        </p:nvSpPr>
        <p:spPr>
          <a:xfrm>
            <a:off x="416930" y="2616200"/>
            <a:ext cx="2632791" cy="400050"/>
          </a:xfrm>
          <a:prstGeom prst="rect">
            <a:avLst/>
          </a:prstGeom>
          <a:noFill/>
          <a:ln>
            <a:noFill/>
            <a:miter lim="800000"/>
          </a:ln>
        </p:spPr>
        <p:txBody>
          <a:bodyPr wrap="square" anchor="t" anchorCtr="0">
            <a:spAutoFit/>
          </a:bodyPr>
          <a:lstStyle>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5pPr>
          </a:lstStyle>
          <a:p>
            <a:pPr lvl="0"/>
            <a:r>
              <a:rPr lang="zh-CN" altLang="en-US" sz="2000" b="1">
                <a:latin typeface="Arial"/>
                <a:ea typeface="宋体" pitchFamily="2" charset="-122"/>
              </a:rPr>
              <a:t>什么</a:t>
            </a:r>
          </a:p>
        </p:txBody>
      </p:sp>
      <p:sp>
        <p:nvSpPr>
          <p:cNvPr id="17437" name="文本框 9"/>
          <p:cNvSpPr/>
          <p:nvPr>
            <p:custDataLst>
              <p:tags r:id="rId4"/>
            </p:custDataLst>
          </p:nvPr>
        </p:nvSpPr>
        <p:spPr>
          <a:xfrm>
            <a:off x="419046" y="3576638"/>
            <a:ext cx="1959778" cy="368300"/>
          </a:xfrm>
          <a:prstGeom prst="rect">
            <a:avLst/>
          </a:prstGeom>
          <a:noFill/>
          <a:ln>
            <a:noFill/>
            <a:miter lim="800000"/>
          </a:ln>
        </p:spPr>
        <p:txBody>
          <a:bodyPr wrap="square" anchor="t" anchorCtr="0">
            <a:spAutoFit/>
          </a:bodyPr>
          <a:lstStyle>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5pPr>
          </a:lstStyle>
          <a:p>
            <a:pPr lvl="0"/>
            <a:r>
              <a:rPr lang="zh-CN" altLang="en-US" b="1">
                <a:latin typeface="Arial"/>
                <a:ea typeface="宋体" pitchFamily="2" charset="-122"/>
              </a:rPr>
              <a:t>为什么</a:t>
            </a:r>
          </a:p>
        </p:txBody>
      </p:sp>
      <p:sp>
        <p:nvSpPr>
          <p:cNvPr id="17438" name="文本框 10"/>
          <p:cNvSpPr/>
          <p:nvPr>
            <p:custDataLst>
              <p:tags r:id="rId5"/>
            </p:custDataLst>
          </p:nvPr>
        </p:nvSpPr>
        <p:spPr>
          <a:xfrm>
            <a:off x="416930" y="1695450"/>
            <a:ext cx="2632791" cy="398462"/>
          </a:xfrm>
          <a:prstGeom prst="rect">
            <a:avLst/>
          </a:prstGeom>
          <a:noFill/>
          <a:ln>
            <a:noFill/>
            <a:miter lim="800000"/>
          </a:ln>
        </p:spPr>
        <p:txBody>
          <a:bodyPr wrap="square" anchor="t" anchorCtr="0">
            <a:spAutoFit/>
          </a:bodyPr>
          <a:lstStyle>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5pPr>
          </a:lstStyle>
          <a:p>
            <a:pPr lvl="0"/>
            <a:r>
              <a:rPr lang="zh-CN" altLang="en-US" sz="2000" b="1">
                <a:latin typeface="Arial"/>
                <a:ea typeface="宋体" pitchFamily="2" charset="-122"/>
                <a:sym typeface="宋体" pitchFamily="2" charset="-122"/>
              </a:rPr>
              <a:t>针对的问题</a:t>
            </a:r>
          </a:p>
        </p:txBody>
      </p:sp>
      <p:sp>
        <p:nvSpPr>
          <p:cNvPr id="17439" name="文本框 12"/>
          <p:cNvSpPr/>
          <p:nvPr>
            <p:custDataLst>
              <p:tags r:id="rId6"/>
            </p:custDataLst>
          </p:nvPr>
        </p:nvSpPr>
        <p:spPr>
          <a:xfrm>
            <a:off x="3534374" y="1474788"/>
            <a:ext cx="6929065" cy="398462"/>
          </a:xfrm>
          <a:prstGeom prst="rect">
            <a:avLst/>
          </a:prstGeom>
          <a:noFill/>
          <a:ln>
            <a:noFill/>
            <a:miter lim="800000"/>
          </a:ln>
        </p:spPr>
        <p:txBody>
          <a:bodyPr wrap="square" anchor="t" anchorCtr="0">
            <a:spAutoFit/>
          </a:bodyPr>
          <a:lstStyle>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5pPr>
          </a:lstStyle>
          <a:p>
            <a:pPr lvl="0"/>
            <a:r>
              <a:rPr lang="zh-CN" altLang="en-US" sz="2000" b="1">
                <a:latin typeface="Arial"/>
                <a:ea typeface="宋体" pitchFamily="2" charset="-122"/>
                <a:sym typeface="宋体" pitchFamily="2" charset="-122"/>
              </a:rPr>
              <a:t>针对党内的教条主义、主观主义、宗派主义</a:t>
            </a:r>
          </a:p>
        </p:txBody>
      </p:sp>
      <p:sp>
        <p:nvSpPr>
          <p:cNvPr id="17440" name="文本框 13"/>
          <p:cNvSpPr/>
          <p:nvPr>
            <p:custDataLst>
              <p:tags r:id="rId7"/>
            </p:custDataLst>
          </p:nvPr>
        </p:nvSpPr>
        <p:spPr>
          <a:xfrm>
            <a:off x="416930" y="4641850"/>
            <a:ext cx="1358723" cy="368300"/>
          </a:xfrm>
          <a:prstGeom prst="rect">
            <a:avLst/>
          </a:prstGeom>
          <a:noFill/>
          <a:ln>
            <a:noFill/>
            <a:miter lim="800000"/>
          </a:ln>
        </p:spPr>
        <p:txBody>
          <a:bodyPr wrap="square" anchor="t" anchorCtr="0">
            <a:spAutoFit/>
          </a:bodyPr>
          <a:lstStyle>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5pPr>
          </a:lstStyle>
          <a:p>
            <a:pPr lvl="0"/>
            <a:r>
              <a:rPr lang="zh-CN" altLang="en-US" b="1">
                <a:latin typeface="Arial"/>
                <a:ea typeface="宋体" pitchFamily="2" charset="-122"/>
              </a:rPr>
              <a:t>怎么办</a:t>
            </a:r>
          </a:p>
        </p:txBody>
      </p:sp>
      <p:sp>
        <p:nvSpPr>
          <p:cNvPr id="17441" name="文本框 14"/>
          <p:cNvSpPr/>
          <p:nvPr>
            <p:custDataLst>
              <p:tags r:id="rId8"/>
            </p:custDataLst>
          </p:nvPr>
        </p:nvSpPr>
        <p:spPr>
          <a:xfrm>
            <a:off x="3460299" y="3638550"/>
            <a:ext cx="5843357" cy="400110"/>
          </a:xfrm>
          <a:prstGeom prst="rect">
            <a:avLst/>
          </a:prstGeom>
          <a:noFill/>
          <a:ln>
            <a:noFill/>
            <a:miter lim="800000"/>
          </a:ln>
        </p:spPr>
        <p:txBody>
          <a:bodyPr wrap="square" anchor="t" anchorCtr="0">
            <a:spAutoFit/>
          </a:bodyPr>
          <a:lstStyle>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5pPr>
          </a:lstStyle>
          <a:p>
            <a:pPr lvl="0"/>
            <a:r>
              <a:rPr lang="zh-CN" altLang="en-US" sz="2000" b="1">
                <a:solidFill>
                  <a:srgbClr val="0000FF"/>
                </a:solidFill>
                <a:latin typeface="微软雅黑" pitchFamily="34" charset="-122"/>
                <a:ea typeface="微软雅黑" pitchFamily="34" charset="-122"/>
              </a:rPr>
              <a:t>列举党八股八大罪状，论证其危害和纠正的方法</a:t>
            </a:r>
            <a:endParaRPr lang="zh-CN" altLang="en-US" sz="2000" b="1">
              <a:latin typeface="Arial"/>
              <a:ea typeface="宋体" pitchFamily="2" charset="-122"/>
            </a:endParaRPr>
          </a:p>
        </p:txBody>
      </p:sp>
      <p:sp>
        <p:nvSpPr>
          <p:cNvPr id="17442" name="文本框 16"/>
          <p:cNvSpPr/>
          <p:nvPr>
            <p:custDataLst>
              <p:tags r:id="rId9"/>
            </p:custDataLst>
          </p:nvPr>
        </p:nvSpPr>
        <p:spPr>
          <a:xfrm>
            <a:off x="3386226" y="4641850"/>
            <a:ext cx="7007370" cy="706438"/>
          </a:xfrm>
          <a:prstGeom prst="rect">
            <a:avLst/>
          </a:prstGeom>
          <a:noFill/>
          <a:ln>
            <a:noFill/>
            <a:miter lim="800000"/>
          </a:ln>
        </p:spPr>
        <p:txBody>
          <a:bodyPr wrap="square" anchor="t" anchorCtr="0">
            <a:spAutoFit/>
          </a:bodyPr>
          <a:lstStyle>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5pPr>
          </a:lstStyle>
          <a:p>
            <a:pPr lvl="0"/>
            <a:r>
              <a:rPr lang="zh-CN" altLang="en-US" sz="2000" b="1">
                <a:solidFill>
                  <a:srgbClr val="0000FF"/>
                </a:solidFill>
                <a:latin typeface="微软雅黑" pitchFamily="34" charset="-122"/>
                <a:ea typeface="微软雅黑" pitchFamily="34" charset="-122"/>
              </a:rPr>
              <a:t>必须抛弃党八股，采取生动活泼新鲜有力的马克思列宁主义的文风。</a:t>
            </a:r>
            <a:endParaRPr lang="zh-CN" altLang="en-US" sz="2000" b="1">
              <a:latin typeface="Arial"/>
              <a:ea typeface="宋体" pitchFamily="2" charset="-122"/>
            </a:endParaRPr>
          </a:p>
        </p:txBody>
      </p:sp>
      <p:sp>
        <p:nvSpPr>
          <p:cNvPr id="17443" name="文本框 1"/>
          <p:cNvSpPr/>
          <p:nvPr>
            <p:custDataLst>
              <p:tags r:id="rId10"/>
            </p:custDataLst>
          </p:nvPr>
        </p:nvSpPr>
        <p:spPr>
          <a:xfrm>
            <a:off x="3589399" y="2616200"/>
            <a:ext cx="4810558" cy="368300"/>
          </a:xfrm>
          <a:prstGeom prst="rect">
            <a:avLst/>
          </a:prstGeom>
          <a:noFill/>
          <a:ln>
            <a:noFill/>
            <a:miter lim="800000"/>
          </a:ln>
        </p:spPr>
        <p:txBody>
          <a:bodyPr wrap="square" anchor="t" anchorCtr="0">
            <a:spAutoFit/>
          </a:bodyPr>
          <a:lstStyle>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5pPr>
          </a:lstStyle>
          <a:p>
            <a:pPr lvl="0"/>
            <a:r>
              <a:rPr lang="zh-CN" altLang="en-US" b="1">
                <a:solidFill>
                  <a:srgbClr val="0000FF"/>
                </a:solidFill>
                <a:latin typeface="微软雅黑" pitchFamily="34" charset="-122"/>
                <a:ea typeface="微软雅黑" pitchFamily="34" charset="-122"/>
              </a:rPr>
              <a:t>指出党八股有八大罪状</a:t>
            </a:r>
            <a:endParaRPr lang="zh-CN" altLang="en-US">
              <a:latin typeface="Arial"/>
              <a:ea typeface="宋体" pitchFamily="2" charset="-122"/>
            </a:endParaRPr>
          </a:p>
        </p:txBody>
      </p:sp>
      <p:sp>
        <p:nvSpPr>
          <p:cNvPr id="17444" name="文本框 18"/>
          <p:cNvSpPr/>
          <p:nvPr>
            <p:custDataLst>
              <p:tags r:id="rId11"/>
            </p:custDataLst>
          </p:nvPr>
        </p:nvSpPr>
        <p:spPr>
          <a:xfrm>
            <a:off x="1318511" y="2616200"/>
            <a:ext cx="1898404" cy="368300"/>
          </a:xfrm>
          <a:prstGeom prst="rect">
            <a:avLst/>
          </a:prstGeom>
          <a:noFill/>
          <a:ln>
            <a:noFill/>
            <a:miter lim="800000"/>
          </a:ln>
        </p:spPr>
        <p:txBody>
          <a:bodyPr wrap="square" anchor="t" anchorCtr="0">
            <a:spAutoFit/>
          </a:bodyPr>
          <a:lstStyle>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5pPr>
          </a:lstStyle>
          <a:p>
            <a:pPr lvl="0"/>
            <a:r>
              <a:rPr lang="zh-CN" altLang="en-US" b="1">
                <a:solidFill>
                  <a:srgbClr val="FF0000"/>
                </a:solidFill>
                <a:latin typeface="Arial"/>
                <a:ea typeface="宋体" pitchFamily="2" charset="-122"/>
              </a:rPr>
              <a:t>（提出问题）</a:t>
            </a:r>
          </a:p>
        </p:txBody>
      </p:sp>
      <p:sp>
        <p:nvSpPr>
          <p:cNvPr id="17445" name="文本框 19"/>
          <p:cNvSpPr/>
          <p:nvPr>
            <p:custDataLst>
              <p:tags r:id="rId12"/>
            </p:custDataLst>
          </p:nvPr>
        </p:nvSpPr>
        <p:spPr>
          <a:xfrm>
            <a:off x="1227507" y="3576638"/>
            <a:ext cx="2082529" cy="368300"/>
          </a:xfrm>
          <a:prstGeom prst="rect">
            <a:avLst/>
          </a:prstGeom>
          <a:noFill/>
          <a:ln>
            <a:noFill/>
            <a:miter lim="800000"/>
          </a:ln>
        </p:spPr>
        <p:txBody>
          <a:bodyPr wrap="square" anchor="t" anchorCtr="0">
            <a:spAutoFit/>
          </a:bodyPr>
          <a:lstStyle>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5pPr>
          </a:lstStyle>
          <a:p>
            <a:pPr lvl="0"/>
            <a:r>
              <a:rPr lang="zh-CN" altLang="en-US" b="1">
                <a:solidFill>
                  <a:srgbClr val="FF0000"/>
                </a:solidFill>
                <a:latin typeface="Arial"/>
                <a:ea typeface="宋体" pitchFamily="2" charset="-122"/>
              </a:rPr>
              <a:t>（分析问题）</a:t>
            </a:r>
          </a:p>
        </p:txBody>
      </p:sp>
      <p:sp>
        <p:nvSpPr>
          <p:cNvPr id="17446" name="文本框 20"/>
          <p:cNvSpPr/>
          <p:nvPr>
            <p:custDataLst>
              <p:tags r:id="rId13"/>
            </p:custDataLst>
          </p:nvPr>
        </p:nvSpPr>
        <p:spPr>
          <a:xfrm>
            <a:off x="1318511" y="4641850"/>
            <a:ext cx="2067715" cy="368300"/>
          </a:xfrm>
          <a:prstGeom prst="rect">
            <a:avLst/>
          </a:prstGeom>
          <a:noFill/>
          <a:ln>
            <a:noFill/>
            <a:miter lim="800000"/>
          </a:ln>
        </p:spPr>
        <p:txBody>
          <a:bodyPr wrap="square" anchor="t" anchorCtr="0">
            <a:spAutoFit/>
          </a:bodyPr>
          <a:lstStyle>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a:ea typeface="宋体" pitchFamily="2" charset="-122"/>
              </a:defRPr>
            </a:lvl5pPr>
          </a:lstStyle>
          <a:p>
            <a:pPr lvl="0"/>
            <a:r>
              <a:rPr lang="zh-CN" altLang="en-US" b="1">
                <a:solidFill>
                  <a:srgbClr val="FF0000"/>
                </a:solidFill>
                <a:latin typeface="Arial"/>
                <a:ea typeface="宋体" pitchFamily="2" charset="-122"/>
              </a:rPr>
              <a:t>（解决问题）</a:t>
            </a:r>
          </a:p>
        </p:txBody>
      </p:sp>
    </p:spTree>
    <p:extLst>
      <p:ext uri="{BB962C8B-B14F-4D97-AF65-F5344CB8AC3E}">
        <p14:creationId xmlns="" xmlns:p14="http://schemas.microsoft.com/office/powerpoint/2010/main" val="163193087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1" nodeType="clickEffect">
                                  <p:stCondLst>
                                    <p:cond delay="0"/>
                                  </p:stCondLst>
                                  <p:childTnLst>
                                    <p:set>
                                      <p:cBhvr additive="base">
                                        <p:cTn id="6" dur="1" fill="hold">
                                          <p:stCondLst>
                                            <p:cond delay="0"/>
                                          </p:stCondLst>
                                        </p:cTn>
                                        <p:tgtEl>
                                          <p:spTgt spid="17438"/>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indefinite"/>
                            </p:stCondLst>
                          </p:cTn>
                        </p:par>
                        <p:par>
                          <p:cTn id="9" fill="hold" nodeType="afterGroup">
                            <p:stCondLst>
                              <p:cond delay="0"/>
                            </p:stCondLst>
                            <p:childTnLst>
                              <p:par>
                                <p:cTn id="10" presetID="1" presetClass="entr" presetSubtype="0" fill="hold" grpId="1" nodeType="clickEffect">
                                  <p:stCondLst>
                                    <p:cond delay="0"/>
                                  </p:stCondLst>
                                  <p:childTnLst>
                                    <p:set>
                                      <p:cBhvr additive="base">
                                        <p:cTn id="11" dur="1" fill="hold">
                                          <p:stCondLst>
                                            <p:cond delay="0"/>
                                          </p:stCondLst>
                                        </p:cTn>
                                        <p:tgtEl>
                                          <p:spTgt spid="17436"/>
                                        </p:tgtEl>
                                        <p:attrNameLst>
                                          <p:attrName>style.visibility</p:attrName>
                                        </p:attrNameLst>
                                      </p:cBhvr>
                                      <p:to>
                                        <p:strVal val="visible"/>
                                      </p:to>
                                    </p:set>
                                  </p:childTnLst>
                                </p:cTn>
                              </p:par>
                            </p:childTnLst>
                          </p:cTn>
                        </p:par>
                      </p:childTnLst>
                    </p:cTn>
                  </p:par>
                  <p:par>
                    <p:cTn id="12" fill="hold" nodeType="clickPar">
                      <p:stCondLst>
                        <p:cond delay="indefinite"/>
                      </p:stCondLst>
                      <p:childTnLst>
                        <p:par>
                          <p:cTn id="13" fill="hold" nodeType="withGroup">
                            <p:stCondLst>
                              <p:cond delay="indefinite"/>
                            </p:stCondLst>
                          </p:cTn>
                        </p:par>
                        <p:par>
                          <p:cTn id="14" fill="hold" nodeType="afterGroup">
                            <p:stCondLst>
                              <p:cond delay="0"/>
                            </p:stCondLst>
                            <p:childTnLst>
                              <p:par>
                                <p:cTn id="15" presetID="1" presetClass="entr" presetSubtype="0" fill="hold" grpId="1" nodeType="clickEffect">
                                  <p:stCondLst>
                                    <p:cond delay="0"/>
                                  </p:stCondLst>
                                  <p:childTnLst>
                                    <p:set>
                                      <p:cBhvr additive="base">
                                        <p:cTn id="16" dur="1" fill="hold">
                                          <p:stCondLst>
                                            <p:cond delay="0"/>
                                          </p:stCondLst>
                                        </p:cTn>
                                        <p:tgtEl>
                                          <p:spTgt spid="17437"/>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withGroup">
                            <p:stCondLst>
                              <p:cond delay="indefinite"/>
                            </p:stCondLst>
                          </p:cTn>
                        </p:par>
                        <p:par>
                          <p:cTn id="19" fill="hold" nodeType="afterGroup">
                            <p:stCondLst>
                              <p:cond delay="0"/>
                            </p:stCondLst>
                            <p:childTnLst>
                              <p:par>
                                <p:cTn id="20" presetID="1" presetClass="entr" presetSubtype="0" fill="hold" grpId="1" nodeType="clickEffect">
                                  <p:stCondLst>
                                    <p:cond delay="0"/>
                                  </p:stCondLst>
                                  <p:childTnLst>
                                    <p:set>
                                      <p:cBhvr additive="base">
                                        <p:cTn id="21" dur="1" fill="hold">
                                          <p:stCondLst>
                                            <p:cond delay="0"/>
                                          </p:stCondLst>
                                        </p:cTn>
                                        <p:tgtEl>
                                          <p:spTgt spid="17440"/>
                                        </p:tgtEl>
                                        <p:attrNameLst>
                                          <p:attrName>style.visibility</p:attrName>
                                        </p:attrNameLst>
                                      </p:cBhvr>
                                      <p:to>
                                        <p:strVal val="visible"/>
                                      </p:to>
                                    </p:set>
                                  </p:childTnLst>
                                </p:cTn>
                              </p:par>
                            </p:childTnLst>
                          </p:cTn>
                        </p:par>
                      </p:childTnLst>
                    </p:cTn>
                  </p:par>
                  <p:par>
                    <p:cTn id="22" fill="hold" nodeType="clickPar">
                      <p:stCondLst>
                        <p:cond delay="indefinite"/>
                      </p:stCondLst>
                      <p:childTnLst>
                        <p:par>
                          <p:cTn id="23" fill="hold" nodeType="withGroup">
                            <p:stCondLst>
                              <p:cond delay="indefinite"/>
                            </p:stCondLst>
                          </p:cTn>
                        </p:par>
                        <p:par>
                          <p:cTn id="24" fill="hold" nodeType="afterGroup">
                            <p:stCondLst>
                              <p:cond delay="0"/>
                            </p:stCondLst>
                            <p:childTnLst>
                              <p:par>
                                <p:cTn id="25" presetID="1" presetClass="entr" presetSubtype="0" fill="hold" grpId="1" nodeType="clickEffect">
                                  <p:stCondLst>
                                    <p:cond delay="0"/>
                                  </p:stCondLst>
                                  <p:childTnLst>
                                    <p:set>
                                      <p:cBhvr additive="base">
                                        <p:cTn id="26" dur="1" fill="hold">
                                          <p:stCondLst>
                                            <p:cond delay="0"/>
                                          </p:stCondLst>
                                        </p:cTn>
                                        <p:tgtEl>
                                          <p:spTgt spid="17439"/>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indefinite"/>
                            </p:stCondLst>
                          </p:cTn>
                        </p:par>
                        <p:par>
                          <p:cTn id="29" fill="hold" nodeType="afterGroup">
                            <p:stCondLst>
                              <p:cond delay="0"/>
                            </p:stCondLst>
                            <p:childTnLst>
                              <p:par>
                                <p:cTn id="30" presetID="2" presetClass="entr" presetSubtype="4" fill="hold" grpId="1" nodeType="clickEffect">
                                  <p:stCondLst>
                                    <p:cond delay="0"/>
                                  </p:stCondLst>
                                  <p:childTnLst>
                                    <p:set>
                                      <p:cBhvr additive="base">
                                        <p:cTn id="31" dur="1" fill="hold">
                                          <p:stCondLst>
                                            <p:cond delay="0"/>
                                          </p:stCondLst>
                                        </p:cTn>
                                        <p:tgtEl>
                                          <p:spTgt spid="17443"/>
                                        </p:tgtEl>
                                        <p:attrNameLst>
                                          <p:attrName>style.visibility</p:attrName>
                                        </p:attrNameLst>
                                      </p:cBhvr>
                                      <p:to>
                                        <p:strVal val="visible"/>
                                      </p:to>
                                    </p:set>
                                    <p:anim calcmode="lin" valueType="num">
                                      <p:cBhvr additive="base">
                                        <p:cTn id="32" dur="500" fill="hold"/>
                                        <p:tgtEl>
                                          <p:spTgt spid="17443"/>
                                        </p:tgtEl>
                                        <p:attrNameLst>
                                          <p:attrName>ppt_x</p:attrName>
                                        </p:attrNameLst>
                                      </p:cBhvr>
                                      <p:tavLst>
                                        <p:tav tm="0">
                                          <p:val>
                                            <p:strVal val="#ppt_x"/>
                                          </p:val>
                                        </p:tav>
                                        <p:tav tm="100000">
                                          <p:val>
                                            <p:strVal val="#ppt_x"/>
                                          </p:val>
                                        </p:tav>
                                      </p:tavLst>
                                    </p:anim>
                                    <p:anim calcmode="lin" valueType="num">
                                      <p:cBhvr additive="base">
                                        <p:cTn id="33" dur="500" fill="hold"/>
                                        <p:tgtEl>
                                          <p:spTgt spid="17443"/>
                                        </p:tgtEl>
                                        <p:attrNameLst>
                                          <p:attrName>ppt_y</p:attrName>
                                        </p:attrNameLst>
                                      </p:cBhvr>
                                      <p:tavLst>
                                        <p:tav tm="0">
                                          <p:val>
                                            <p:strVal val="1+#ppt_h/2"/>
                                          </p:val>
                                        </p:tav>
                                        <p:tav tm="100000">
                                          <p:val>
                                            <p:strVal val="#ppt_y"/>
                                          </p:val>
                                        </p:tav>
                                      </p:tavLst>
                                    </p:anim>
                                  </p:childTnLst>
                                </p:cTn>
                              </p:par>
                            </p:childTnLst>
                          </p:cTn>
                        </p:par>
                      </p:childTnLst>
                    </p:cTn>
                  </p:par>
                  <p:par>
                    <p:cTn id="34" fill="hold" nodeType="clickPar">
                      <p:stCondLst>
                        <p:cond delay="indefinite"/>
                      </p:stCondLst>
                      <p:childTnLst>
                        <p:par>
                          <p:cTn id="35" fill="hold" nodeType="withGroup">
                            <p:stCondLst>
                              <p:cond delay="indefinite"/>
                            </p:stCondLst>
                          </p:cTn>
                        </p:par>
                        <p:par>
                          <p:cTn id="36" fill="hold" nodeType="afterGroup">
                            <p:stCondLst>
                              <p:cond delay="0"/>
                            </p:stCondLst>
                            <p:childTnLst>
                              <p:par>
                                <p:cTn id="37" presetID="1" presetClass="entr" presetSubtype="0" fill="hold" grpId="1" nodeType="clickEffect">
                                  <p:stCondLst>
                                    <p:cond delay="0"/>
                                  </p:stCondLst>
                                  <p:childTnLst>
                                    <p:set>
                                      <p:cBhvr additive="base">
                                        <p:cTn id="38" dur="1" fill="hold">
                                          <p:stCondLst>
                                            <p:cond delay="0"/>
                                          </p:stCondLst>
                                        </p:cTn>
                                        <p:tgtEl>
                                          <p:spTgt spid="17441"/>
                                        </p:tgtEl>
                                        <p:attrNameLst>
                                          <p:attrName>style.visibility</p:attrName>
                                        </p:attrNameLst>
                                      </p:cBhvr>
                                      <p:to>
                                        <p:strVal val="visible"/>
                                      </p:to>
                                    </p:set>
                                  </p:childTnLst>
                                </p:cTn>
                              </p:par>
                            </p:childTnLst>
                          </p:cTn>
                        </p:par>
                      </p:childTnLst>
                    </p:cTn>
                  </p:par>
                  <p:par>
                    <p:cTn id="39" fill="hold" nodeType="clickPar">
                      <p:stCondLst>
                        <p:cond delay="indefinite"/>
                      </p:stCondLst>
                      <p:childTnLst>
                        <p:par>
                          <p:cTn id="40" fill="hold" nodeType="withGroup">
                            <p:stCondLst>
                              <p:cond delay="indefinite"/>
                            </p:stCondLst>
                          </p:cTn>
                        </p:par>
                        <p:par>
                          <p:cTn id="41" fill="hold" nodeType="afterGroup">
                            <p:stCondLst>
                              <p:cond delay="0"/>
                            </p:stCondLst>
                            <p:childTnLst>
                              <p:par>
                                <p:cTn id="42" presetID="1" presetClass="entr" presetSubtype="0" fill="hold" grpId="1" nodeType="clickEffect">
                                  <p:stCondLst>
                                    <p:cond delay="0"/>
                                  </p:stCondLst>
                                  <p:childTnLst>
                                    <p:set>
                                      <p:cBhvr additive="base">
                                        <p:cTn id="43" dur="1" fill="hold">
                                          <p:stCondLst>
                                            <p:cond delay="0"/>
                                          </p:stCondLst>
                                        </p:cTn>
                                        <p:tgtEl>
                                          <p:spTgt spid="17442"/>
                                        </p:tgtEl>
                                        <p:attrNameLst>
                                          <p:attrName>style.visibility</p:attrName>
                                        </p:attrNameLst>
                                      </p:cBhvr>
                                      <p:to>
                                        <p:strVal val="visible"/>
                                      </p:to>
                                    </p:set>
                                  </p:childTnLst>
                                </p:cTn>
                              </p:par>
                            </p:childTnLst>
                          </p:cTn>
                        </p:par>
                      </p:childTnLst>
                    </p:cTn>
                  </p:par>
                  <p:par>
                    <p:cTn id="44" fill="hold" nodeType="clickPar">
                      <p:stCondLst>
                        <p:cond delay="indefinite"/>
                      </p:stCondLst>
                      <p:childTnLst>
                        <p:par>
                          <p:cTn id="45" fill="hold" nodeType="withGroup">
                            <p:stCondLst>
                              <p:cond delay="indefinite"/>
                            </p:stCondLst>
                          </p:cTn>
                        </p:par>
                        <p:par>
                          <p:cTn id="46" fill="hold" nodeType="afterGroup">
                            <p:stCondLst>
                              <p:cond delay="0"/>
                            </p:stCondLst>
                            <p:childTnLst>
                              <p:par>
                                <p:cTn id="47" presetID="1" presetClass="entr" presetSubtype="0" fill="hold" grpId="1" nodeType="clickEffect">
                                  <p:stCondLst>
                                    <p:cond delay="0"/>
                                  </p:stCondLst>
                                  <p:childTnLst>
                                    <p:set>
                                      <p:cBhvr additive="base">
                                        <p:cTn id="48" dur="1" fill="hold">
                                          <p:stCondLst>
                                            <p:cond delay="0"/>
                                          </p:stCondLst>
                                        </p:cTn>
                                        <p:tgtEl>
                                          <p:spTgt spid="17444"/>
                                        </p:tgtEl>
                                        <p:attrNameLst>
                                          <p:attrName>style.visibility</p:attrName>
                                        </p:attrNameLst>
                                      </p:cBhvr>
                                      <p:to>
                                        <p:strVal val="visible"/>
                                      </p:to>
                                    </p:set>
                                  </p:childTnLst>
                                </p:cTn>
                              </p:par>
                            </p:childTnLst>
                          </p:cTn>
                        </p:par>
                      </p:childTnLst>
                    </p:cTn>
                  </p:par>
                  <p:par>
                    <p:cTn id="49" fill="hold" nodeType="clickPar">
                      <p:stCondLst>
                        <p:cond delay="indefinite"/>
                      </p:stCondLst>
                      <p:childTnLst>
                        <p:par>
                          <p:cTn id="50" fill="hold" nodeType="withGroup">
                            <p:stCondLst>
                              <p:cond delay="indefinite"/>
                            </p:stCondLst>
                          </p:cTn>
                        </p:par>
                        <p:par>
                          <p:cTn id="51" fill="hold" nodeType="afterGroup">
                            <p:stCondLst>
                              <p:cond delay="0"/>
                            </p:stCondLst>
                            <p:childTnLst>
                              <p:par>
                                <p:cTn id="52" presetID="1" presetClass="entr" presetSubtype="0" fill="hold" grpId="1" nodeType="clickEffect">
                                  <p:stCondLst>
                                    <p:cond delay="0"/>
                                  </p:stCondLst>
                                  <p:childTnLst>
                                    <p:set>
                                      <p:cBhvr additive="base">
                                        <p:cTn id="53" dur="1" fill="hold">
                                          <p:stCondLst>
                                            <p:cond delay="0"/>
                                          </p:stCondLst>
                                        </p:cTn>
                                        <p:tgtEl>
                                          <p:spTgt spid="17445"/>
                                        </p:tgtEl>
                                        <p:attrNameLst>
                                          <p:attrName>style.visibility</p:attrName>
                                        </p:attrNameLst>
                                      </p:cBhvr>
                                      <p:to>
                                        <p:strVal val="visible"/>
                                      </p:to>
                                    </p:set>
                                  </p:childTnLst>
                                </p:cTn>
                              </p:par>
                            </p:childTnLst>
                          </p:cTn>
                        </p:par>
                      </p:childTnLst>
                    </p:cTn>
                  </p:par>
                  <p:par>
                    <p:cTn id="54" fill="hold" nodeType="clickPar">
                      <p:stCondLst>
                        <p:cond delay="indefinite"/>
                      </p:stCondLst>
                      <p:childTnLst>
                        <p:par>
                          <p:cTn id="55" fill="hold" nodeType="withGroup">
                            <p:stCondLst>
                              <p:cond delay="indefinite"/>
                            </p:stCondLst>
                          </p:cTn>
                        </p:par>
                        <p:par>
                          <p:cTn id="56" fill="hold" nodeType="afterGroup">
                            <p:stCondLst>
                              <p:cond delay="0"/>
                            </p:stCondLst>
                            <p:childTnLst>
                              <p:par>
                                <p:cTn id="57" presetID="1" presetClass="entr" presetSubtype="0" fill="hold" grpId="1" nodeType="clickEffect">
                                  <p:stCondLst>
                                    <p:cond delay="0"/>
                                  </p:stCondLst>
                                  <p:childTnLst>
                                    <p:set>
                                      <p:cBhvr additive="base">
                                        <p:cTn id="58" dur="1" fill="hold">
                                          <p:stCondLst>
                                            <p:cond delay="0"/>
                                          </p:stCondLst>
                                        </p:cTn>
                                        <p:tgtEl>
                                          <p:spTgt spid="1744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36" grpId="0"/>
      <p:bldP spid="17436" grpId="1"/>
      <p:bldP spid="17437" grpId="0"/>
      <p:bldP spid="17437" grpId="1"/>
      <p:bldP spid="17438" grpId="0"/>
      <p:bldP spid="17438" grpId="1"/>
      <p:bldP spid="17439" grpId="0"/>
      <p:bldP spid="17439" grpId="1"/>
      <p:bldP spid="17440" grpId="0"/>
      <p:bldP spid="17440" grpId="1"/>
      <p:bldP spid="17441" grpId="0"/>
      <p:bldP spid="17441" grpId="1"/>
      <p:bldP spid="17442" grpId="0"/>
      <p:bldP spid="17442" grpId="1"/>
      <p:bldP spid="17443" grpId="0"/>
      <p:bldP spid="17443" grpId="1"/>
      <p:bldP spid="17444" grpId="0"/>
      <p:bldP spid="17444" grpId="1"/>
      <p:bldP spid="17445" grpId="0"/>
      <p:bldP spid="17445" grpId="1"/>
      <p:bldP spid="17446" grpId="0"/>
      <p:bldP spid="17446" grpId="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3104942360"/>
      </p:ext>
    </p:extLst>
  </p:cSld>
  <p:clrMapOvr>
    <a:masterClrMapping/>
  </p:clrMapOvr>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8488C4"/>
            </a:gs>
            <a:gs pos="53000">
              <a:srgbClr val="D4DEFF"/>
            </a:gs>
            <a:gs pos="83000">
              <a:srgbClr val="D4DEFF"/>
            </a:gs>
            <a:gs pos="100000">
              <a:srgbClr val="96AB94"/>
            </a:gs>
          </a:gsLst>
          <a:lin ang="5400000" scaled="0"/>
          <a:tileRect r="-100000" b="-100000"/>
        </a:gradFill>
        <a:effectLst/>
      </p:bgPr>
    </p:bg>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1667791466"/>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spTree>
    <p:extLst>
      <p:ext uri="{BB962C8B-B14F-4D97-AF65-F5344CB8AC3E}">
        <p14:creationId xmlns="" xmlns:p14="http://schemas.microsoft.com/office/powerpoint/2010/main" val="1523183920"/>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spTree>
    <p:extLst>
      <p:ext uri="{BB962C8B-B14F-4D97-AF65-F5344CB8AC3E}">
        <p14:creationId xmlns="" xmlns:p14="http://schemas.microsoft.com/office/powerpoint/2010/main" val="3424585047"/>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spTree>
    <p:extLst>
      <p:ext uri="{BB962C8B-B14F-4D97-AF65-F5344CB8AC3E}">
        <p14:creationId xmlns="" xmlns:p14="http://schemas.microsoft.com/office/powerpoint/2010/main" val="3706441884"/>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53728085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F0000">
            <a:alpha val="87000"/>
          </a:srgbClr>
        </a:solidFill>
        <a:effectLst/>
      </p:bgPr>
    </p:bg>
    <p:spTree>
      <p:nvGrpSpPr>
        <p:cNvPr id="1" name=""/>
        <p:cNvGrpSpPr/>
        <p:nvPr/>
      </p:nvGrpSpPr>
      <p:grpSpPr>
        <a:xfrm>
          <a:off x="0" y="0"/>
          <a:ext cx="0" cy="0"/>
          <a:chOff x="0" y="0"/>
          <a:chExt cx="0" cy="0"/>
        </a:xfrm>
      </p:grpSpPr>
      <p:pic>
        <p:nvPicPr>
          <p:cNvPr id="4099" name="Picture 3"/>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14035" y="332656"/>
            <a:ext cx="12176378" cy="6525344"/>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241278577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91319" y="260648"/>
            <a:ext cx="11711777" cy="1143000"/>
          </a:xfrm>
        </p:spPr>
        <p:txBody>
          <a:bodyPr>
            <a:normAutofit/>
          </a:bodyPr>
          <a:lstStyle/>
          <a:p>
            <a:r>
              <a:rPr lang="en-US" altLang="zh-CN" sz="5500" dirty="0"/>
              <a:t>2</a:t>
            </a:r>
            <a:r>
              <a:rPr lang="zh-CN" altLang="en-US" sz="5500" dirty="0" smtClean="0"/>
              <a:t>班语文期中受保护名单</a:t>
            </a:r>
            <a:endParaRPr lang="zh-CN" altLang="en-US" sz="5500" dirty="0"/>
          </a:p>
        </p:txBody>
      </p:sp>
      <p:sp>
        <p:nvSpPr>
          <p:cNvPr id="4" name="TextBox 3"/>
          <p:cNvSpPr txBox="1"/>
          <p:nvPr/>
        </p:nvSpPr>
        <p:spPr>
          <a:xfrm>
            <a:off x="34134" y="1916845"/>
            <a:ext cx="11807775" cy="2800767"/>
          </a:xfrm>
          <a:prstGeom prst="rect">
            <a:avLst/>
          </a:prstGeom>
          <a:noFill/>
        </p:spPr>
        <p:txBody>
          <a:bodyPr wrap="square" rtlCol="0">
            <a:spAutoFit/>
          </a:bodyPr>
          <a:lstStyle/>
          <a:p>
            <a:r>
              <a:rPr lang="zh-CN" altLang="en-US" sz="4400" b="1" dirty="0" smtClean="0"/>
              <a:t>              定目标 ，用行动</a:t>
            </a:r>
            <a:endParaRPr lang="en-US" altLang="zh-CN" sz="4400" b="1" dirty="0" smtClean="0"/>
          </a:p>
          <a:p>
            <a:r>
              <a:rPr lang="zh-CN" altLang="en-US" sz="4400" b="1" dirty="0"/>
              <a:t> </a:t>
            </a:r>
            <a:r>
              <a:rPr lang="zh-CN" altLang="en-US" sz="4400" b="1" dirty="0" smtClean="0"/>
              <a:t>  争取能为班级、为自己、为家庭、为梦想贡献自己力所能及的力量，</a:t>
            </a:r>
            <a:r>
              <a:rPr lang="zh-CN" altLang="en-US" sz="4400" b="1" dirty="0"/>
              <a:t>加油，努力</a:t>
            </a:r>
            <a:r>
              <a:rPr lang="zh-CN" altLang="en-US" sz="4400" b="1" dirty="0" smtClean="0"/>
              <a:t>，就一定可以</a:t>
            </a:r>
            <a:endParaRPr lang="zh-CN" altLang="en-US" sz="4400" b="1" dirty="0"/>
          </a:p>
        </p:txBody>
      </p:sp>
    </p:spTree>
    <p:extLst>
      <p:ext uri="{BB962C8B-B14F-4D97-AF65-F5344CB8AC3E}">
        <p14:creationId xmlns="" xmlns:p14="http://schemas.microsoft.com/office/powerpoint/2010/main" val="390483371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4" name="Picture 4"/>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0" y="0"/>
            <a:ext cx="7751390" cy="674136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339830862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lumMod val="75000"/>
              </a:schemeClr>
            </a:gs>
            <a:gs pos="100000">
              <a:schemeClr val="bg2">
                <a:tint val="88000"/>
                <a:shade val="100000"/>
                <a:hueMod val="100000"/>
                <a:satMod val="500000"/>
              </a:schemeClr>
            </a:gs>
          </a:gsLst>
          <a:lin ang="5400000" scaled="1"/>
        </a:gradFill>
        <a:effectLst/>
      </p:bgPr>
    </p:bg>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17759" y="332656"/>
            <a:ext cx="12172654" cy="6525344"/>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171986626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1" y="34843"/>
            <a:ext cx="12190412" cy="682315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476455800"/>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AS_UNIQUEID" val="297"/>
</p:tagLst>
</file>

<file path=ppt/tags/tag10.xml><?xml version="1.0" encoding="utf-8"?>
<p:tagLst xmlns:a="http://schemas.openxmlformats.org/drawingml/2006/main" xmlns:r="http://schemas.openxmlformats.org/officeDocument/2006/relationships" xmlns:p="http://schemas.openxmlformats.org/presentationml/2006/main">
  <p:tag name="AS_UNIQUEID" val="304"/>
</p:tagLst>
</file>

<file path=ppt/tags/tag100.xml><?xml version="1.0" encoding="utf-8"?>
<p:tagLst xmlns:a="http://schemas.openxmlformats.org/drawingml/2006/main" xmlns:r="http://schemas.openxmlformats.org/officeDocument/2006/relationships" xmlns:p="http://schemas.openxmlformats.org/presentationml/2006/main">
  <p:tag name="AS_UNIQUEID" val="220"/>
</p:tagLst>
</file>

<file path=ppt/tags/tag101.xml><?xml version="1.0" encoding="utf-8"?>
<p:tagLst xmlns:a="http://schemas.openxmlformats.org/drawingml/2006/main" xmlns:r="http://schemas.openxmlformats.org/officeDocument/2006/relationships" xmlns:p="http://schemas.openxmlformats.org/presentationml/2006/main">
  <p:tag name="AS_UNIQUEID" val="221"/>
</p:tagLst>
</file>

<file path=ppt/tags/tag102.xml><?xml version="1.0" encoding="utf-8"?>
<p:tagLst xmlns:a="http://schemas.openxmlformats.org/drawingml/2006/main" xmlns:r="http://schemas.openxmlformats.org/officeDocument/2006/relationships" xmlns:p="http://schemas.openxmlformats.org/presentationml/2006/main">
  <p:tag name="AS_UNIQUEID" val="222"/>
</p:tagLst>
</file>

<file path=ppt/tags/tag103.xml><?xml version="1.0" encoding="utf-8"?>
<p:tagLst xmlns:a="http://schemas.openxmlformats.org/drawingml/2006/main" xmlns:r="http://schemas.openxmlformats.org/officeDocument/2006/relationships" xmlns:p="http://schemas.openxmlformats.org/presentationml/2006/main">
  <p:tag name="AS_UNIQUEID" val="223"/>
</p:tagLst>
</file>

<file path=ppt/tags/tag104.xml><?xml version="1.0" encoding="utf-8"?>
<p:tagLst xmlns:a="http://schemas.openxmlformats.org/drawingml/2006/main" xmlns:r="http://schemas.openxmlformats.org/officeDocument/2006/relationships" xmlns:p="http://schemas.openxmlformats.org/presentationml/2006/main">
  <p:tag name="AS_UNIQUEID" val="224"/>
</p:tagLst>
</file>

<file path=ppt/tags/tag105.xml><?xml version="1.0" encoding="utf-8"?>
<p:tagLst xmlns:a="http://schemas.openxmlformats.org/drawingml/2006/main" xmlns:r="http://schemas.openxmlformats.org/officeDocument/2006/relationships" xmlns:p="http://schemas.openxmlformats.org/presentationml/2006/main">
  <p:tag name="AS_UNIQUEID" val="225"/>
</p:tagLst>
</file>

<file path=ppt/tags/tag106.xml><?xml version="1.0" encoding="utf-8"?>
<p:tagLst xmlns:a="http://schemas.openxmlformats.org/drawingml/2006/main" xmlns:r="http://schemas.openxmlformats.org/officeDocument/2006/relationships" xmlns:p="http://schemas.openxmlformats.org/presentationml/2006/main">
  <p:tag name="AS_UNIQUEID" val="226"/>
</p:tagLst>
</file>

<file path=ppt/tags/tag107.xml><?xml version="1.0" encoding="utf-8"?>
<p:tagLst xmlns:a="http://schemas.openxmlformats.org/drawingml/2006/main" xmlns:r="http://schemas.openxmlformats.org/officeDocument/2006/relationships" xmlns:p="http://schemas.openxmlformats.org/presentationml/2006/main">
  <p:tag name="AS_UNIQUEID" val="227"/>
</p:tagLst>
</file>

<file path=ppt/tags/tag108.xml><?xml version="1.0" encoding="utf-8"?>
<p:tagLst xmlns:a="http://schemas.openxmlformats.org/drawingml/2006/main" xmlns:r="http://schemas.openxmlformats.org/officeDocument/2006/relationships" xmlns:p="http://schemas.openxmlformats.org/presentationml/2006/main">
  <p:tag name="AS_UNIQUEID" val="229"/>
</p:tagLst>
</file>

<file path=ppt/tags/tag109.xml><?xml version="1.0" encoding="utf-8"?>
<p:tagLst xmlns:a="http://schemas.openxmlformats.org/drawingml/2006/main" xmlns:r="http://schemas.openxmlformats.org/officeDocument/2006/relationships" xmlns:p="http://schemas.openxmlformats.org/presentationml/2006/main">
  <p:tag name="AS_UNIQUEID" val="230"/>
</p:tagLst>
</file>

<file path=ppt/tags/tag11.xml><?xml version="1.0" encoding="utf-8"?>
<p:tagLst xmlns:a="http://schemas.openxmlformats.org/drawingml/2006/main" xmlns:r="http://schemas.openxmlformats.org/officeDocument/2006/relationships" xmlns:p="http://schemas.openxmlformats.org/presentationml/2006/main">
  <p:tag name="AS_UNIQUEID" val="227"/>
</p:tagLst>
</file>

<file path=ppt/tags/tag110.xml><?xml version="1.0" encoding="utf-8"?>
<p:tagLst xmlns:a="http://schemas.openxmlformats.org/drawingml/2006/main" xmlns:r="http://schemas.openxmlformats.org/officeDocument/2006/relationships" xmlns:p="http://schemas.openxmlformats.org/presentationml/2006/main">
  <p:tag name="AS_UNIQUEID" val="231"/>
</p:tagLst>
</file>

<file path=ppt/tags/tag111.xml><?xml version="1.0" encoding="utf-8"?>
<p:tagLst xmlns:a="http://schemas.openxmlformats.org/drawingml/2006/main" xmlns:r="http://schemas.openxmlformats.org/officeDocument/2006/relationships" xmlns:p="http://schemas.openxmlformats.org/presentationml/2006/main">
  <p:tag name="AS_UNIQUEID" val="232"/>
</p:tagLst>
</file>

<file path=ppt/tags/tag112.xml><?xml version="1.0" encoding="utf-8"?>
<p:tagLst xmlns:a="http://schemas.openxmlformats.org/drawingml/2006/main" xmlns:r="http://schemas.openxmlformats.org/officeDocument/2006/relationships" xmlns:p="http://schemas.openxmlformats.org/presentationml/2006/main">
  <p:tag name="AS_UNIQUEID" val="234"/>
</p:tagLst>
</file>

<file path=ppt/tags/tag113.xml><?xml version="1.0" encoding="utf-8"?>
<p:tagLst xmlns:a="http://schemas.openxmlformats.org/drawingml/2006/main" xmlns:r="http://schemas.openxmlformats.org/officeDocument/2006/relationships" xmlns:p="http://schemas.openxmlformats.org/presentationml/2006/main">
  <p:tag name="AS_UNIQUEID" val="235"/>
</p:tagLst>
</file>

<file path=ppt/tags/tag114.xml><?xml version="1.0" encoding="utf-8"?>
<p:tagLst xmlns:a="http://schemas.openxmlformats.org/drawingml/2006/main" xmlns:r="http://schemas.openxmlformats.org/officeDocument/2006/relationships" xmlns:p="http://schemas.openxmlformats.org/presentationml/2006/main">
  <p:tag name="AS_UNIQUEID" val="236"/>
</p:tagLst>
</file>

<file path=ppt/tags/tag115.xml><?xml version="1.0" encoding="utf-8"?>
<p:tagLst xmlns:a="http://schemas.openxmlformats.org/drawingml/2006/main" xmlns:r="http://schemas.openxmlformats.org/officeDocument/2006/relationships" xmlns:p="http://schemas.openxmlformats.org/presentationml/2006/main">
  <p:tag name="AS_UNIQUEID" val="238"/>
</p:tagLst>
</file>

<file path=ppt/tags/tag116.xml><?xml version="1.0" encoding="utf-8"?>
<p:tagLst xmlns:a="http://schemas.openxmlformats.org/drawingml/2006/main" xmlns:r="http://schemas.openxmlformats.org/officeDocument/2006/relationships" xmlns:p="http://schemas.openxmlformats.org/presentationml/2006/main">
  <p:tag name="AS_UNIQUEID" val="239"/>
</p:tagLst>
</file>

<file path=ppt/tags/tag117.xml><?xml version="1.0" encoding="utf-8"?>
<p:tagLst xmlns:a="http://schemas.openxmlformats.org/drawingml/2006/main" xmlns:r="http://schemas.openxmlformats.org/officeDocument/2006/relationships" xmlns:p="http://schemas.openxmlformats.org/presentationml/2006/main">
  <p:tag name="AS_UNIQUEID" val="240"/>
</p:tagLst>
</file>

<file path=ppt/tags/tag118.xml><?xml version="1.0" encoding="utf-8"?>
<p:tagLst xmlns:a="http://schemas.openxmlformats.org/drawingml/2006/main" xmlns:r="http://schemas.openxmlformats.org/officeDocument/2006/relationships" xmlns:p="http://schemas.openxmlformats.org/presentationml/2006/main">
  <p:tag name="AS_UNIQUEID" val="241"/>
</p:tagLst>
</file>

<file path=ppt/tags/tag119.xml><?xml version="1.0" encoding="utf-8"?>
<p:tagLst xmlns:a="http://schemas.openxmlformats.org/drawingml/2006/main" xmlns:r="http://schemas.openxmlformats.org/officeDocument/2006/relationships" xmlns:p="http://schemas.openxmlformats.org/presentationml/2006/main">
  <p:tag name="AS_UNIQUEID" val="242"/>
</p:tagLst>
</file>

<file path=ppt/tags/tag12.xml><?xml version="1.0" encoding="utf-8"?>
<p:tagLst xmlns:a="http://schemas.openxmlformats.org/drawingml/2006/main" xmlns:r="http://schemas.openxmlformats.org/officeDocument/2006/relationships" xmlns:p="http://schemas.openxmlformats.org/presentationml/2006/main">
  <p:tag name="AS_UNIQUEID" val="228"/>
</p:tagLst>
</file>

<file path=ppt/tags/tag120.xml><?xml version="1.0" encoding="utf-8"?>
<p:tagLst xmlns:a="http://schemas.openxmlformats.org/drawingml/2006/main" xmlns:r="http://schemas.openxmlformats.org/officeDocument/2006/relationships" xmlns:p="http://schemas.openxmlformats.org/presentationml/2006/main">
  <p:tag name="AS_UNIQUEID" val="243"/>
</p:tagLst>
</file>

<file path=ppt/tags/tag121.xml><?xml version="1.0" encoding="utf-8"?>
<p:tagLst xmlns:a="http://schemas.openxmlformats.org/drawingml/2006/main" xmlns:r="http://schemas.openxmlformats.org/officeDocument/2006/relationships" xmlns:p="http://schemas.openxmlformats.org/presentationml/2006/main">
  <p:tag name="AS_UNIQUEID" val="245"/>
</p:tagLst>
</file>

<file path=ppt/tags/tag122.xml><?xml version="1.0" encoding="utf-8"?>
<p:tagLst xmlns:a="http://schemas.openxmlformats.org/drawingml/2006/main" xmlns:r="http://schemas.openxmlformats.org/officeDocument/2006/relationships" xmlns:p="http://schemas.openxmlformats.org/presentationml/2006/main">
  <p:tag name="AS_UNIQUEID" val="246"/>
</p:tagLst>
</file>

<file path=ppt/tags/tag123.xml><?xml version="1.0" encoding="utf-8"?>
<p:tagLst xmlns:a="http://schemas.openxmlformats.org/drawingml/2006/main" xmlns:r="http://schemas.openxmlformats.org/officeDocument/2006/relationships" xmlns:p="http://schemas.openxmlformats.org/presentationml/2006/main">
  <p:tag name="AS_UNIQUEID" val="247"/>
</p:tagLst>
</file>

<file path=ppt/tags/tag124.xml><?xml version="1.0" encoding="utf-8"?>
<p:tagLst xmlns:a="http://schemas.openxmlformats.org/drawingml/2006/main" xmlns:r="http://schemas.openxmlformats.org/officeDocument/2006/relationships" xmlns:p="http://schemas.openxmlformats.org/presentationml/2006/main">
  <p:tag name="AS_UNIQUEID" val="248"/>
</p:tagLst>
</file>

<file path=ppt/tags/tag125.xml><?xml version="1.0" encoding="utf-8"?>
<p:tagLst xmlns:a="http://schemas.openxmlformats.org/drawingml/2006/main" xmlns:r="http://schemas.openxmlformats.org/officeDocument/2006/relationships" xmlns:p="http://schemas.openxmlformats.org/presentationml/2006/main">
  <p:tag name="AS_UNIQUEID" val="249"/>
</p:tagLst>
</file>

<file path=ppt/tags/tag126.xml><?xml version="1.0" encoding="utf-8"?>
<p:tagLst xmlns:a="http://schemas.openxmlformats.org/drawingml/2006/main" xmlns:r="http://schemas.openxmlformats.org/officeDocument/2006/relationships" xmlns:p="http://schemas.openxmlformats.org/presentationml/2006/main">
  <p:tag name="AS_UNIQUEID" val="250"/>
</p:tagLst>
</file>

<file path=ppt/tags/tag127.xml><?xml version="1.0" encoding="utf-8"?>
<p:tagLst xmlns:a="http://schemas.openxmlformats.org/drawingml/2006/main" xmlns:r="http://schemas.openxmlformats.org/officeDocument/2006/relationships" xmlns:p="http://schemas.openxmlformats.org/presentationml/2006/main">
  <p:tag name="AS_UNIQUEID" val="252"/>
</p:tagLst>
</file>

<file path=ppt/tags/tag128.xml><?xml version="1.0" encoding="utf-8"?>
<p:tagLst xmlns:a="http://schemas.openxmlformats.org/drawingml/2006/main" xmlns:r="http://schemas.openxmlformats.org/officeDocument/2006/relationships" xmlns:p="http://schemas.openxmlformats.org/presentationml/2006/main">
  <p:tag name="AS_UNIQUEID" val="253"/>
</p:tagLst>
</file>

<file path=ppt/tags/tag129.xml><?xml version="1.0" encoding="utf-8"?>
<p:tagLst xmlns:a="http://schemas.openxmlformats.org/drawingml/2006/main" xmlns:r="http://schemas.openxmlformats.org/officeDocument/2006/relationships" xmlns:p="http://schemas.openxmlformats.org/presentationml/2006/main">
  <p:tag name="AS_UNIQUEID" val="254"/>
</p:tagLst>
</file>

<file path=ppt/tags/tag13.xml><?xml version="1.0" encoding="utf-8"?>
<p:tagLst xmlns:a="http://schemas.openxmlformats.org/drawingml/2006/main" xmlns:r="http://schemas.openxmlformats.org/officeDocument/2006/relationships" xmlns:p="http://schemas.openxmlformats.org/presentationml/2006/main">
  <p:tag name="AS_UNIQUEID" val="229"/>
</p:tagLst>
</file>

<file path=ppt/tags/tag130.xml><?xml version="1.0" encoding="utf-8"?>
<p:tagLst xmlns:a="http://schemas.openxmlformats.org/drawingml/2006/main" xmlns:r="http://schemas.openxmlformats.org/officeDocument/2006/relationships" xmlns:p="http://schemas.openxmlformats.org/presentationml/2006/main">
  <p:tag name="AS_UNIQUEID" val="255"/>
</p:tagLst>
</file>

<file path=ppt/tags/tag131.xml><?xml version="1.0" encoding="utf-8"?>
<p:tagLst xmlns:a="http://schemas.openxmlformats.org/drawingml/2006/main" xmlns:r="http://schemas.openxmlformats.org/officeDocument/2006/relationships" xmlns:p="http://schemas.openxmlformats.org/presentationml/2006/main">
  <p:tag name="AS_UNIQUEID" val="256"/>
</p:tagLst>
</file>

<file path=ppt/tags/tag132.xml><?xml version="1.0" encoding="utf-8"?>
<p:tagLst xmlns:a="http://schemas.openxmlformats.org/drawingml/2006/main" xmlns:r="http://schemas.openxmlformats.org/officeDocument/2006/relationships" xmlns:p="http://schemas.openxmlformats.org/presentationml/2006/main">
  <p:tag name="AS_UNIQUEID" val="258"/>
</p:tagLst>
</file>

<file path=ppt/tags/tag133.xml><?xml version="1.0" encoding="utf-8"?>
<p:tagLst xmlns:a="http://schemas.openxmlformats.org/drawingml/2006/main" xmlns:r="http://schemas.openxmlformats.org/officeDocument/2006/relationships" xmlns:p="http://schemas.openxmlformats.org/presentationml/2006/main">
  <p:tag name="AS_UNIQUEID" val="259"/>
</p:tagLst>
</file>

<file path=ppt/tags/tag134.xml><?xml version="1.0" encoding="utf-8"?>
<p:tagLst xmlns:a="http://schemas.openxmlformats.org/drawingml/2006/main" xmlns:r="http://schemas.openxmlformats.org/officeDocument/2006/relationships" xmlns:p="http://schemas.openxmlformats.org/presentationml/2006/main">
  <p:tag name="AS_UNIQUEID" val="260"/>
</p:tagLst>
</file>

<file path=ppt/tags/tag135.xml><?xml version="1.0" encoding="utf-8"?>
<p:tagLst xmlns:a="http://schemas.openxmlformats.org/drawingml/2006/main" xmlns:r="http://schemas.openxmlformats.org/officeDocument/2006/relationships" xmlns:p="http://schemas.openxmlformats.org/presentationml/2006/main">
  <p:tag name="AS_UNIQUEID" val="261"/>
</p:tagLst>
</file>

<file path=ppt/tags/tag136.xml><?xml version="1.0" encoding="utf-8"?>
<p:tagLst xmlns:a="http://schemas.openxmlformats.org/drawingml/2006/main" xmlns:r="http://schemas.openxmlformats.org/officeDocument/2006/relationships" xmlns:p="http://schemas.openxmlformats.org/presentationml/2006/main">
  <p:tag name="AS_UNIQUEID" val="262"/>
</p:tagLst>
</file>

<file path=ppt/tags/tag137.xml><?xml version="1.0" encoding="utf-8"?>
<p:tagLst xmlns:a="http://schemas.openxmlformats.org/drawingml/2006/main" xmlns:r="http://schemas.openxmlformats.org/officeDocument/2006/relationships" xmlns:p="http://schemas.openxmlformats.org/presentationml/2006/main">
  <p:tag name="AS_UNIQUEID" val="317"/>
</p:tagLst>
</file>

<file path=ppt/tags/tag138.xml><?xml version="1.0" encoding="utf-8"?>
<p:tagLst xmlns:a="http://schemas.openxmlformats.org/drawingml/2006/main" xmlns:r="http://schemas.openxmlformats.org/officeDocument/2006/relationships" xmlns:p="http://schemas.openxmlformats.org/presentationml/2006/main">
  <p:tag name="AS_UNIQUEID" val="318"/>
</p:tagLst>
</file>

<file path=ppt/tags/tag139.xml><?xml version="1.0" encoding="utf-8"?>
<p:tagLst xmlns:a="http://schemas.openxmlformats.org/drawingml/2006/main" xmlns:r="http://schemas.openxmlformats.org/officeDocument/2006/relationships" xmlns:p="http://schemas.openxmlformats.org/presentationml/2006/main">
  <p:tag name="AS_UNIQUEID" val="5"/>
</p:tagLst>
</file>

<file path=ppt/tags/tag14.xml><?xml version="1.0" encoding="utf-8"?>
<p:tagLst xmlns:a="http://schemas.openxmlformats.org/drawingml/2006/main" xmlns:r="http://schemas.openxmlformats.org/officeDocument/2006/relationships" xmlns:p="http://schemas.openxmlformats.org/presentationml/2006/main">
  <p:tag name="AS_UNIQUEID" val="230"/>
</p:tagLst>
</file>

<file path=ppt/tags/tag140.xml><?xml version="1.0" encoding="utf-8"?>
<p:tagLst xmlns:a="http://schemas.openxmlformats.org/drawingml/2006/main" xmlns:r="http://schemas.openxmlformats.org/officeDocument/2006/relationships" xmlns:p="http://schemas.openxmlformats.org/presentationml/2006/main">
  <p:tag name="AS_UNIQUEID" val="6"/>
</p:tagLst>
</file>

<file path=ppt/tags/tag141.xml><?xml version="1.0" encoding="utf-8"?>
<p:tagLst xmlns:a="http://schemas.openxmlformats.org/drawingml/2006/main" xmlns:r="http://schemas.openxmlformats.org/officeDocument/2006/relationships" xmlns:p="http://schemas.openxmlformats.org/presentationml/2006/main">
  <p:tag name="AS_UNIQUEID" val="7"/>
</p:tagLst>
</file>

<file path=ppt/tags/tag142.xml><?xml version="1.0" encoding="utf-8"?>
<p:tagLst xmlns:a="http://schemas.openxmlformats.org/drawingml/2006/main" xmlns:r="http://schemas.openxmlformats.org/officeDocument/2006/relationships" xmlns:p="http://schemas.openxmlformats.org/presentationml/2006/main">
  <p:tag name="AS_UNIQUEID" val="8"/>
</p:tagLst>
</file>

<file path=ppt/tags/tag143.xml><?xml version="1.0" encoding="utf-8"?>
<p:tagLst xmlns:a="http://schemas.openxmlformats.org/drawingml/2006/main" xmlns:r="http://schemas.openxmlformats.org/officeDocument/2006/relationships" xmlns:p="http://schemas.openxmlformats.org/presentationml/2006/main">
  <p:tag name="AS_UNIQUEID" val="320"/>
</p:tagLst>
</file>

<file path=ppt/tags/tag144.xml><?xml version="1.0" encoding="utf-8"?>
<p:tagLst xmlns:a="http://schemas.openxmlformats.org/drawingml/2006/main" xmlns:r="http://schemas.openxmlformats.org/officeDocument/2006/relationships" xmlns:p="http://schemas.openxmlformats.org/presentationml/2006/main">
  <p:tag name="AS_UNIQUEID" val="73"/>
</p:tagLst>
</file>

<file path=ppt/tags/tag145.xml><?xml version="1.0" encoding="utf-8"?>
<p:tagLst xmlns:a="http://schemas.openxmlformats.org/drawingml/2006/main" xmlns:r="http://schemas.openxmlformats.org/officeDocument/2006/relationships" xmlns:p="http://schemas.openxmlformats.org/presentationml/2006/main">
  <p:tag name="AS_UNIQUEID" val="74"/>
</p:tagLst>
</file>

<file path=ppt/tags/tag146.xml><?xml version="1.0" encoding="utf-8"?>
<p:tagLst xmlns:a="http://schemas.openxmlformats.org/drawingml/2006/main" xmlns:r="http://schemas.openxmlformats.org/officeDocument/2006/relationships" xmlns:p="http://schemas.openxmlformats.org/presentationml/2006/main">
  <p:tag name="AS_UNIQUEID" val="217"/>
</p:tagLst>
</file>

<file path=ppt/tags/tag147.xml><?xml version="1.0" encoding="utf-8"?>
<p:tagLst xmlns:a="http://schemas.openxmlformats.org/drawingml/2006/main" xmlns:r="http://schemas.openxmlformats.org/officeDocument/2006/relationships" xmlns:p="http://schemas.openxmlformats.org/presentationml/2006/main">
  <p:tag name="AS_UNIQUEID" val="218"/>
</p:tagLst>
</file>

<file path=ppt/tags/tag148.xml><?xml version="1.0" encoding="utf-8"?>
<p:tagLst xmlns:a="http://schemas.openxmlformats.org/drawingml/2006/main" xmlns:r="http://schemas.openxmlformats.org/officeDocument/2006/relationships" xmlns:p="http://schemas.openxmlformats.org/presentationml/2006/main">
  <p:tag name="AS_UNIQUEID" val="219"/>
</p:tagLst>
</file>

<file path=ppt/tags/tag149.xml><?xml version="1.0" encoding="utf-8"?>
<p:tagLst xmlns:a="http://schemas.openxmlformats.org/drawingml/2006/main" xmlns:r="http://schemas.openxmlformats.org/officeDocument/2006/relationships" xmlns:p="http://schemas.openxmlformats.org/presentationml/2006/main">
  <p:tag name="AS_UNIQUEID" val="92"/>
</p:tagLst>
</file>

<file path=ppt/tags/tag15.xml><?xml version="1.0" encoding="utf-8"?>
<p:tagLst xmlns:a="http://schemas.openxmlformats.org/drawingml/2006/main" xmlns:r="http://schemas.openxmlformats.org/officeDocument/2006/relationships" xmlns:p="http://schemas.openxmlformats.org/presentationml/2006/main">
  <p:tag name="AS_UNIQUEID" val="231"/>
</p:tagLst>
</file>

<file path=ppt/tags/tag150.xml><?xml version="1.0" encoding="utf-8"?>
<p:tagLst xmlns:a="http://schemas.openxmlformats.org/drawingml/2006/main" xmlns:r="http://schemas.openxmlformats.org/officeDocument/2006/relationships" xmlns:p="http://schemas.openxmlformats.org/presentationml/2006/main">
  <p:tag name="AS_UNIQUEID" val="93"/>
</p:tagLst>
</file>

<file path=ppt/tags/tag151.xml><?xml version="1.0" encoding="utf-8"?>
<p:tagLst xmlns:a="http://schemas.openxmlformats.org/drawingml/2006/main" xmlns:r="http://schemas.openxmlformats.org/officeDocument/2006/relationships" xmlns:p="http://schemas.openxmlformats.org/presentationml/2006/main">
  <p:tag name="AS_UNIQUEID" val="94"/>
</p:tagLst>
</file>

<file path=ppt/tags/tag152.xml><?xml version="1.0" encoding="utf-8"?>
<p:tagLst xmlns:a="http://schemas.openxmlformats.org/drawingml/2006/main" xmlns:r="http://schemas.openxmlformats.org/officeDocument/2006/relationships" xmlns:p="http://schemas.openxmlformats.org/presentationml/2006/main">
  <p:tag name="AS_UNIQUEID" val="95"/>
</p:tagLst>
</file>

<file path=ppt/tags/tag153.xml><?xml version="1.0" encoding="utf-8"?>
<p:tagLst xmlns:a="http://schemas.openxmlformats.org/drawingml/2006/main" xmlns:r="http://schemas.openxmlformats.org/officeDocument/2006/relationships" xmlns:p="http://schemas.openxmlformats.org/presentationml/2006/main">
  <p:tag name="AS_UNIQUEID" val="96"/>
</p:tagLst>
</file>

<file path=ppt/tags/tag154.xml><?xml version="1.0" encoding="utf-8"?>
<p:tagLst xmlns:a="http://schemas.openxmlformats.org/drawingml/2006/main" xmlns:r="http://schemas.openxmlformats.org/officeDocument/2006/relationships" xmlns:p="http://schemas.openxmlformats.org/presentationml/2006/main">
  <p:tag name="AS_UNIQUEID" val="97"/>
</p:tagLst>
</file>

<file path=ppt/tags/tag155.xml><?xml version="1.0" encoding="utf-8"?>
<p:tagLst xmlns:a="http://schemas.openxmlformats.org/drawingml/2006/main" xmlns:r="http://schemas.openxmlformats.org/officeDocument/2006/relationships" xmlns:p="http://schemas.openxmlformats.org/presentationml/2006/main">
  <p:tag name="AS_UNIQUEID" val="98"/>
</p:tagLst>
</file>

<file path=ppt/tags/tag156.xml><?xml version="1.0" encoding="utf-8"?>
<p:tagLst xmlns:a="http://schemas.openxmlformats.org/drawingml/2006/main" xmlns:r="http://schemas.openxmlformats.org/officeDocument/2006/relationships" xmlns:p="http://schemas.openxmlformats.org/presentationml/2006/main">
  <p:tag name="AS_UNIQUEID" val="99"/>
</p:tagLst>
</file>

<file path=ppt/tags/tag157.xml><?xml version="1.0" encoding="utf-8"?>
<p:tagLst xmlns:a="http://schemas.openxmlformats.org/drawingml/2006/main" xmlns:r="http://schemas.openxmlformats.org/officeDocument/2006/relationships" xmlns:p="http://schemas.openxmlformats.org/presentationml/2006/main">
  <p:tag name="AS_UNIQUEID" val="100"/>
</p:tagLst>
</file>

<file path=ppt/tags/tag158.xml><?xml version="1.0" encoding="utf-8"?>
<p:tagLst xmlns:a="http://schemas.openxmlformats.org/drawingml/2006/main" xmlns:r="http://schemas.openxmlformats.org/officeDocument/2006/relationships" xmlns:p="http://schemas.openxmlformats.org/presentationml/2006/main">
  <p:tag name="AS_UNIQUEID" val="101"/>
</p:tagLst>
</file>

<file path=ppt/tags/tag159.xml><?xml version="1.0" encoding="utf-8"?>
<p:tagLst xmlns:a="http://schemas.openxmlformats.org/drawingml/2006/main" xmlns:r="http://schemas.openxmlformats.org/officeDocument/2006/relationships" xmlns:p="http://schemas.openxmlformats.org/presentationml/2006/main">
  <p:tag name="AS_UNIQUEID" val="102"/>
</p:tagLst>
</file>

<file path=ppt/tags/tag16.xml><?xml version="1.0" encoding="utf-8"?>
<p:tagLst xmlns:a="http://schemas.openxmlformats.org/drawingml/2006/main" xmlns:r="http://schemas.openxmlformats.org/officeDocument/2006/relationships" xmlns:p="http://schemas.openxmlformats.org/presentationml/2006/main">
  <p:tag name="AS_UNIQUEID" val="232"/>
</p:tagLst>
</file>

<file path=ppt/tags/tag160.xml><?xml version="1.0" encoding="utf-8"?>
<p:tagLst xmlns:a="http://schemas.openxmlformats.org/drawingml/2006/main" xmlns:r="http://schemas.openxmlformats.org/officeDocument/2006/relationships" xmlns:p="http://schemas.openxmlformats.org/presentationml/2006/main">
  <p:tag name="AS_UNIQUEID" val="103"/>
</p:tagLst>
</file>

<file path=ppt/tags/tag161.xml><?xml version="1.0" encoding="utf-8"?>
<p:tagLst xmlns:a="http://schemas.openxmlformats.org/drawingml/2006/main" xmlns:r="http://schemas.openxmlformats.org/officeDocument/2006/relationships" xmlns:p="http://schemas.openxmlformats.org/presentationml/2006/main">
  <p:tag name="AS_UNIQUEID" val="104"/>
</p:tagLst>
</file>

<file path=ppt/tags/tag162.xml><?xml version="1.0" encoding="utf-8"?>
<p:tagLst xmlns:a="http://schemas.openxmlformats.org/drawingml/2006/main" xmlns:r="http://schemas.openxmlformats.org/officeDocument/2006/relationships" xmlns:p="http://schemas.openxmlformats.org/presentationml/2006/main">
  <p:tag name="AS_UNIQUEID" val="105"/>
</p:tagLst>
</file>

<file path=ppt/tags/tag163.xml><?xml version="1.0" encoding="utf-8"?>
<p:tagLst xmlns:a="http://schemas.openxmlformats.org/drawingml/2006/main" xmlns:r="http://schemas.openxmlformats.org/officeDocument/2006/relationships" xmlns:p="http://schemas.openxmlformats.org/presentationml/2006/main">
  <p:tag name="AS_UNIQUEID" val="106"/>
</p:tagLst>
</file>

<file path=ppt/tags/tag164.xml><?xml version="1.0" encoding="utf-8"?>
<p:tagLst xmlns:a="http://schemas.openxmlformats.org/drawingml/2006/main" xmlns:r="http://schemas.openxmlformats.org/officeDocument/2006/relationships" xmlns:p="http://schemas.openxmlformats.org/presentationml/2006/main">
  <p:tag name="AS_UNIQUEID" val="107"/>
</p:tagLst>
</file>

<file path=ppt/tags/tag165.xml><?xml version="1.0" encoding="utf-8"?>
<p:tagLst xmlns:a="http://schemas.openxmlformats.org/drawingml/2006/main" xmlns:r="http://schemas.openxmlformats.org/officeDocument/2006/relationships" xmlns:p="http://schemas.openxmlformats.org/presentationml/2006/main">
  <p:tag name="AS_UNIQUEID" val="108"/>
</p:tagLst>
</file>

<file path=ppt/tags/tag166.xml><?xml version="1.0" encoding="utf-8"?>
<p:tagLst xmlns:a="http://schemas.openxmlformats.org/drawingml/2006/main" xmlns:r="http://schemas.openxmlformats.org/officeDocument/2006/relationships" xmlns:p="http://schemas.openxmlformats.org/presentationml/2006/main">
  <p:tag name="AS_UNIQUEID" val="109"/>
</p:tagLst>
</file>

<file path=ppt/tags/tag167.xml><?xml version="1.0" encoding="utf-8"?>
<p:tagLst xmlns:a="http://schemas.openxmlformats.org/drawingml/2006/main" xmlns:r="http://schemas.openxmlformats.org/officeDocument/2006/relationships" xmlns:p="http://schemas.openxmlformats.org/presentationml/2006/main">
  <p:tag name="AS_UNIQUEID" val="110"/>
</p:tagLst>
</file>

<file path=ppt/tags/tag168.xml><?xml version="1.0" encoding="utf-8"?>
<p:tagLst xmlns:a="http://schemas.openxmlformats.org/drawingml/2006/main" xmlns:r="http://schemas.openxmlformats.org/officeDocument/2006/relationships" xmlns:p="http://schemas.openxmlformats.org/presentationml/2006/main">
  <p:tag name="AS_UNIQUEID" val="111"/>
</p:tagLst>
</file>

<file path=ppt/tags/tag169.xml><?xml version="1.0" encoding="utf-8"?>
<p:tagLst xmlns:a="http://schemas.openxmlformats.org/drawingml/2006/main" xmlns:r="http://schemas.openxmlformats.org/officeDocument/2006/relationships" xmlns:p="http://schemas.openxmlformats.org/presentationml/2006/main">
  <p:tag name="AS_UNIQUEID" val="112"/>
</p:tagLst>
</file>

<file path=ppt/tags/tag17.xml><?xml version="1.0" encoding="utf-8"?>
<p:tagLst xmlns:a="http://schemas.openxmlformats.org/drawingml/2006/main" xmlns:r="http://schemas.openxmlformats.org/officeDocument/2006/relationships" xmlns:p="http://schemas.openxmlformats.org/presentationml/2006/main">
  <p:tag name="AS_UNIQUEID" val="234"/>
</p:tagLst>
</file>

<file path=ppt/tags/tag170.xml><?xml version="1.0" encoding="utf-8"?>
<p:tagLst xmlns:a="http://schemas.openxmlformats.org/drawingml/2006/main" xmlns:r="http://schemas.openxmlformats.org/officeDocument/2006/relationships" xmlns:p="http://schemas.openxmlformats.org/presentationml/2006/main">
  <p:tag name="AS_UNIQUEID" val="113"/>
</p:tagLst>
</file>

<file path=ppt/tags/tag171.xml><?xml version="1.0" encoding="utf-8"?>
<p:tagLst xmlns:a="http://schemas.openxmlformats.org/drawingml/2006/main" xmlns:r="http://schemas.openxmlformats.org/officeDocument/2006/relationships" xmlns:p="http://schemas.openxmlformats.org/presentationml/2006/main">
  <p:tag name="AS_UNIQUEID" val="114"/>
</p:tagLst>
</file>

<file path=ppt/tags/tag172.xml><?xml version="1.0" encoding="utf-8"?>
<p:tagLst xmlns:a="http://schemas.openxmlformats.org/drawingml/2006/main" xmlns:r="http://schemas.openxmlformats.org/officeDocument/2006/relationships" xmlns:p="http://schemas.openxmlformats.org/presentationml/2006/main">
  <p:tag name="AS_UNIQUEID" val="115"/>
</p:tagLst>
</file>

<file path=ppt/tags/tag173.xml><?xml version="1.0" encoding="utf-8"?>
<p:tagLst xmlns:a="http://schemas.openxmlformats.org/drawingml/2006/main" xmlns:r="http://schemas.openxmlformats.org/officeDocument/2006/relationships" xmlns:p="http://schemas.openxmlformats.org/presentationml/2006/main">
  <p:tag name="AS_UNIQUEID" val="116"/>
</p:tagLst>
</file>

<file path=ppt/tags/tag174.xml><?xml version="1.0" encoding="utf-8"?>
<p:tagLst xmlns:a="http://schemas.openxmlformats.org/drawingml/2006/main" xmlns:r="http://schemas.openxmlformats.org/officeDocument/2006/relationships" xmlns:p="http://schemas.openxmlformats.org/presentationml/2006/main">
  <p:tag name="AS_UNIQUEID" val="117"/>
</p:tagLst>
</file>

<file path=ppt/tags/tag175.xml><?xml version="1.0" encoding="utf-8"?>
<p:tagLst xmlns:a="http://schemas.openxmlformats.org/drawingml/2006/main" xmlns:r="http://schemas.openxmlformats.org/officeDocument/2006/relationships" xmlns:p="http://schemas.openxmlformats.org/presentationml/2006/main">
  <p:tag name="AS_UNIQUEID" val="118"/>
</p:tagLst>
</file>

<file path=ppt/tags/tag176.xml><?xml version="1.0" encoding="utf-8"?>
<p:tagLst xmlns:a="http://schemas.openxmlformats.org/drawingml/2006/main" xmlns:r="http://schemas.openxmlformats.org/officeDocument/2006/relationships" xmlns:p="http://schemas.openxmlformats.org/presentationml/2006/main">
  <p:tag name="AS_UNIQUEID" val="119"/>
</p:tagLst>
</file>

<file path=ppt/tags/tag177.xml><?xml version="1.0" encoding="utf-8"?>
<p:tagLst xmlns:a="http://schemas.openxmlformats.org/drawingml/2006/main" xmlns:r="http://schemas.openxmlformats.org/officeDocument/2006/relationships" xmlns:p="http://schemas.openxmlformats.org/presentationml/2006/main">
  <p:tag name="AS_UNIQUEID" val="120"/>
</p:tagLst>
</file>

<file path=ppt/tags/tag178.xml><?xml version="1.0" encoding="utf-8"?>
<p:tagLst xmlns:a="http://schemas.openxmlformats.org/drawingml/2006/main" xmlns:r="http://schemas.openxmlformats.org/officeDocument/2006/relationships" xmlns:p="http://schemas.openxmlformats.org/presentationml/2006/main">
  <p:tag name="AS_UNIQUEID" val="121"/>
</p:tagLst>
</file>

<file path=ppt/tags/tag179.xml><?xml version="1.0" encoding="utf-8"?>
<p:tagLst xmlns:a="http://schemas.openxmlformats.org/drawingml/2006/main" xmlns:r="http://schemas.openxmlformats.org/officeDocument/2006/relationships" xmlns:p="http://schemas.openxmlformats.org/presentationml/2006/main">
  <p:tag name="AS_UNIQUEID" val="122"/>
</p:tagLst>
</file>

<file path=ppt/tags/tag18.xml><?xml version="1.0" encoding="utf-8"?>
<p:tagLst xmlns:a="http://schemas.openxmlformats.org/drawingml/2006/main" xmlns:r="http://schemas.openxmlformats.org/officeDocument/2006/relationships" xmlns:p="http://schemas.openxmlformats.org/presentationml/2006/main">
  <p:tag name="AS_UNIQUEID" val="235"/>
</p:tagLst>
</file>

<file path=ppt/tags/tag180.xml><?xml version="1.0" encoding="utf-8"?>
<p:tagLst xmlns:a="http://schemas.openxmlformats.org/drawingml/2006/main" xmlns:r="http://schemas.openxmlformats.org/officeDocument/2006/relationships" xmlns:p="http://schemas.openxmlformats.org/presentationml/2006/main">
  <p:tag name="AS_UNIQUEID" val="123"/>
</p:tagLst>
</file>

<file path=ppt/tags/tag181.xml><?xml version="1.0" encoding="utf-8"?>
<p:tagLst xmlns:a="http://schemas.openxmlformats.org/drawingml/2006/main" xmlns:r="http://schemas.openxmlformats.org/officeDocument/2006/relationships" xmlns:p="http://schemas.openxmlformats.org/presentationml/2006/main">
  <p:tag name="AS_UNIQUEID" val="124"/>
</p:tagLst>
</file>

<file path=ppt/tags/tag182.xml><?xml version="1.0" encoding="utf-8"?>
<p:tagLst xmlns:a="http://schemas.openxmlformats.org/drawingml/2006/main" xmlns:r="http://schemas.openxmlformats.org/officeDocument/2006/relationships" xmlns:p="http://schemas.openxmlformats.org/presentationml/2006/main">
  <p:tag name="AS_UNIQUEID" val="125"/>
</p:tagLst>
</file>

<file path=ppt/tags/tag183.xml><?xml version="1.0" encoding="utf-8"?>
<p:tagLst xmlns:a="http://schemas.openxmlformats.org/drawingml/2006/main" xmlns:r="http://schemas.openxmlformats.org/officeDocument/2006/relationships" xmlns:p="http://schemas.openxmlformats.org/presentationml/2006/main">
  <p:tag name="AS_UNIQUEID" val="126"/>
</p:tagLst>
</file>

<file path=ppt/tags/tag184.xml><?xml version="1.0" encoding="utf-8"?>
<p:tagLst xmlns:a="http://schemas.openxmlformats.org/drawingml/2006/main" xmlns:r="http://schemas.openxmlformats.org/officeDocument/2006/relationships" xmlns:p="http://schemas.openxmlformats.org/presentationml/2006/main">
  <p:tag name="AS_UNIQUEID" val="127"/>
</p:tagLst>
</file>

<file path=ppt/tags/tag185.xml><?xml version="1.0" encoding="utf-8"?>
<p:tagLst xmlns:a="http://schemas.openxmlformats.org/drawingml/2006/main" xmlns:r="http://schemas.openxmlformats.org/officeDocument/2006/relationships" xmlns:p="http://schemas.openxmlformats.org/presentationml/2006/main">
  <p:tag name="AS_UNIQUEID" val="128"/>
</p:tagLst>
</file>

<file path=ppt/tags/tag186.xml><?xml version="1.0" encoding="utf-8"?>
<p:tagLst xmlns:a="http://schemas.openxmlformats.org/drawingml/2006/main" xmlns:r="http://schemas.openxmlformats.org/officeDocument/2006/relationships" xmlns:p="http://schemas.openxmlformats.org/presentationml/2006/main">
  <p:tag name="AS_UNIQUEID" val="129"/>
</p:tagLst>
</file>

<file path=ppt/tags/tag187.xml><?xml version="1.0" encoding="utf-8"?>
<p:tagLst xmlns:a="http://schemas.openxmlformats.org/drawingml/2006/main" xmlns:r="http://schemas.openxmlformats.org/officeDocument/2006/relationships" xmlns:p="http://schemas.openxmlformats.org/presentationml/2006/main">
  <p:tag name="AS_UNIQUEID" val="130"/>
</p:tagLst>
</file>

<file path=ppt/tags/tag188.xml><?xml version="1.0" encoding="utf-8"?>
<p:tagLst xmlns:a="http://schemas.openxmlformats.org/drawingml/2006/main" xmlns:r="http://schemas.openxmlformats.org/officeDocument/2006/relationships" xmlns:p="http://schemas.openxmlformats.org/presentationml/2006/main">
  <p:tag name="AS_UNIQUEID" val="131"/>
</p:tagLst>
</file>

<file path=ppt/tags/tag189.xml><?xml version="1.0" encoding="utf-8"?>
<p:tagLst xmlns:a="http://schemas.openxmlformats.org/drawingml/2006/main" xmlns:r="http://schemas.openxmlformats.org/officeDocument/2006/relationships" xmlns:p="http://schemas.openxmlformats.org/presentationml/2006/main">
  <p:tag name="AS_UNIQUEID" val="132"/>
</p:tagLst>
</file>

<file path=ppt/tags/tag19.xml><?xml version="1.0" encoding="utf-8"?>
<p:tagLst xmlns:a="http://schemas.openxmlformats.org/drawingml/2006/main" xmlns:r="http://schemas.openxmlformats.org/officeDocument/2006/relationships" xmlns:p="http://schemas.openxmlformats.org/presentationml/2006/main">
  <p:tag name="AS_UNIQUEID" val="236"/>
</p:tagLst>
</file>

<file path=ppt/tags/tag190.xml><?xml version="1.0" encoding="utf-8"?>
<p:tagLst xmlns:a="http://schemas.openxmlformats.org/drawingml/2006/main" xmlns:r="http://schemas.openxmlformats.org/officeDocument/2006/relationships" xmlns:p="http://schemas.openxmlformats.org/presentationml/2006/main">
  <p:tag name="AS_UNIQUEID" val="133"/>
</p:tagLst>
</file>

<file path=ppt/tags/tag191.xml><?xml version="1.0" encoding="utf-8"?>
<p:tagLst xmlns:a="http://schemas.openxmlformats.org/drawingml/2006/main" xmlns:r="http://schemas.openxmlformats.org/officeDocument/2006/relationships" xmlns:p="http://schemas.openxmlformats.org/presentationml/2006/main">
  <p:tag name="AS_UNIQUEID" val="134"/>
</p:tagLst>
</file>

<file path=ppt/tags/tag192.xml><?xml version="1.0" encoding="utf-8"?>
<p:tagLst xmlns:a="http://schemas.openxmlformats.org/drawingml/2006/main" xmlns:r="http://schemas.openxmlformats.org/officeDocument/2006/relationships" xmlns:p="http://schemas.openxmlformats.org/presentationml/2006/main">
  <p:tag name="AS_UNIQUEID" val="135"/>
</p:tagLst>
</file>

<file path=ppt/tags/tag193.xml><?xml version="1.0" encoding="utf-8"?>
<p:tagLst xmlns:a="http://schemas.openxmlformats.org/drawingml/2006/main" xmlns:r="http://schemas.openxmlformats.org/officeDocument/2006/relationships" xmlns:p="http://schemas.openxmlformats.org/presentationml/2006/main">
  <p:tag name="AS_UNIQUEID" val="136"/>
</p:tagLst>
</file>

<file path=ppt/tags/tag194.xml><?xml version="1.0" encoding="utf-8"?>
<p:tagLst xmlns:a="http://schemas.openxmlformats.org/drawingml/2006/main" xmlns:r="http://schemas.openxmlformats.org/officeDocument/2006/relationships" xmlns:p="http://schemas.openxmlformats.org/presentationml/2006/main">
  <p:tag name="AS_UNIQUEID" val="137"/>
</p:tagLst>
</file>

<file path=ppt/tags/tag195.xml><?xml version="1.0" encoding="utf-8"?>
<p:tagLst xmlns:a="http://schemas.openxmlformats.org/drawingml/2006/main" xmlns:r="http://schemas.openxmlformats.org/officeDocument/2006/relationships" xmlns:p="http://schemas.openxmlformats.org/presentationml/2006/main">
  <p:tag name="AS_UNIQUEID" val="138"/>
</p:tagLst>
</file>

<file path=ppt/tags/tag196.xml><?xml version="1.0" encoding="utf-8"?>
<p:tagLst xmlns:a="http://schemas.openxmlformats.org/drawingml/2006/main" xmlns:r="http://schemas.openxmlformats.org/officeDocument/2006/relationships" xmlns:p="http://schemas.openxmlformats.org/presentationml/2006/main">
  <p:tag name="AS_UNIQUEID" val="139"/>
</p:tagLst>
</file>

<file path=ppt/tags/tag197.xml><?xml version="1.0" encoding="utf-8"?>
<p:tagLst xmlns:a="http://schemas.openxmlformats.org/drawingml/2006/main" xmlns:r="http://schemas.openxmlformats.org/officeDocument/2006/relationships" xmlns:p="http://schemas.openxmlformats.org/presentationml/2006/main">
  <p:tag name="AS_UNIQUEID" val="140"/>
</p:tagLst>
</file>

<file path=ppt/tags/tag198.xml><?xml version="1.0" encoding="utf-8"?>
<p:tagLst xmlns:a="http://schemas.openxmlformats.org/drawingml/2006/main" xmlns:r="http://schemas.openxmlformats.org/officeDocument/2006/relationships" xmlns:p="http://schemas.openxmlformats.org/presentationml/2006/main">
  <p:tag name="AS_UNIQUEID" val="141"/>
</p:tagLst>
</file>

<file path=ppt/tags/tag199.xml><?xml version="1.0" encoding="utf-8"?>
<p:tagLst xmlns:a="http://schemas.openxmlformats.org/drawingml/2006/main" xmlns:r="http://schemas.openxmlformats.org/officeDocument/2006/relationships" xmlns:p="http://schemas.openxmlformats.org/presentationml/2006/main">
  <p:tag name="AS_UNIQUEID" val="142"/>
</p:tagLst>
</file>

<file path=ppt/tags/tag2.xml><?xml version="1.0" encoding="utf-8"?>
<p:tagLst xmlns:a="http://schemas.openxmlformats.org/drawingml/2006/main" xmlns:r="http://schemas.openxmlformats.org/officeDocument/2006/relationships" xmlns:p="http://schemas.openxmlformats.org/presentationml/2006/main">
  <p:tag name="AS_UNIQUEID" val="61"/>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20.xml><?xml version="1.0" encoding="utf-8"?>
<p:tagLst xmlns:a="http://schemas.openxmlformats.org/drawingml/2006/main" xmlns:r="http://schemas.openxmlformats.org/officeDocument/2006/relationships" xmlns:p="http://schemas.openxmlformats.org/presentationml/2006/main">
  <p:tag name="AS_UNIQUEID" val="237"/>
</p:tagLst>
</file>

<file path=ppt/tags/tag200.xml><?xml version="1.0" encoding="utf-8"?>
<p:tagLst xmlns:a="http://schemas.openxmlformats.org/drawingml/2006/main" xmlns:r="http://schemas.openxmlformats.org/officeDocument/2006/relationships" xmlns:p="http://schemas.openxmlformats.org/presentationml/2006/main">
  <p:tag name="AS_UNIQUEID" val="143"/>
</p:tagLst>
</file>

<file path=ppt/tags/tag201.xml><?xml version="1.0" encoding="utf-8"?>
<p:tagLst xmlns:a="http://schemas.openxmlformats.org/drawingml/2006/main" xmlns:r="http://schemas.openxmlformats.org/officeDocument/2006/relationships" xmlns:p="http://schemas.openxmlformats.org/presentationml/2006/main">
  <p:tag name="AS_UNIQUEID" val="144"/>
</p:tagLst>
</file>

<file path=ppt/tags/tag202.xml><?xml version="1.0" encoding="utf-8"?>
<p:tagLst xmlns:a="http://schemas.openxmlformats.org/drawingml/2006/main" xmlns:r="http://schemas.openxmlformats.org/officeDocument/2006/relationships" xmlns:p="http://schemas.openxmlformats.org/presentationml/2006/main">
  <p:tag name="AS_UNIQUEID" val="145"/>
</p:tagLst>
</file>

<file path=ppt/tags/tag203.xml><?xml version="1.0" encoding="utf-8"?>
<p:tagLst xmlns:a="http://schemas.openxmlformats.org/drawingml/2006/main" xmlns:r="http://schemas.openxmlformats.org/officeDocument/2006/relationships" xmlns:p="http://schemas.openxmlformats.org/presentationml/2006/main">
  <p:tag name="AS_UNIQUEID" val="146"/>
</p:tagLst>
</file>

<file path=ppt/tags/tag204.xml><?xml version="1.0" encoding="utf-8"?>
<p:tagLst xmlns:a="http://schemas.openxmlformats.org/drawingml/2006/main" xmlns:r="http://schemas.openxmlformats.org/officeDocument/2006/relationships" xmlns:p="http://schemas.openxmlformats.org/presentationml/2006/main">
  <p:tag name="AS_UNIQUEID" val="147"/>
</p:tagLst>
</file>

<file path=ppt/tags/tag205.xml><?xml version="1.0" encoding="utf-8"?>
<p:tagLst xmlns:a="http://schemas.openxmlformats.org/drawingml/2006/main" xmlns:r="http://schemas.openxmlformats.org/officeDocument/2006/relationships" xmlns:p="http://schemas.openxmlformats.org/presentationml/2006/main">
  <p:tag name="AS_UNIQUEID" val="148"/>
</p:tagLst>
</file>

<file path=ppt/tags/tag206.xml><?xml version="1.0" encoding="utf-8"?>
<p:tagLst xmlns:a="http://schemas.openxmlformats.org/drawingml/2006/main" xmlns:r="http://schemas.openxmlformats.org/officeDocument/2006/relationships" xmlns:p="http://schemas.openxmlformats.org/presentationml/2006/main">
  <p:tag name="AS_UNIQUEID" val="149"/>
</p:tagLst>
</file>

<file path=ppt/tags/tag207.xml><?xml version="1.0" encoding="utf-8"?>
<p:tagLst xmlns:a="http://schemas.openxmlformats.org/drawingml/2006/main" xmlns:r="http://schemas.openxmlformats.org/officeDocument/2006/relationships" xmlns:p="http://schemas.openxmlformats.org/presentationml/2006/main">
  <p:tag name="AS_UNIQUEID" val="150"/>
</p:tagLst>
</file>

<file path=ppt/tags/tag208.xml><?xml version="1.0" encoding="utf-8"?>
<p:tagLst xmlns:a="http://schemas.openxmlformats.org/drawingml/2006/main" xmlns:r="http://schemas.openxmlformats.org/officeDocument/2006/relationships" xmlns:p="http://schemas.openxmlformats.org/presentationml/2006/main">
  <p:tag name="AS_UNIQUEID" val="151"/>
</p:tagLst>
</file>

<file path=ppt/tags/tag209.xml><?xml version="1.0" encoding="utf-8"?>
<p:tagLst xmlns:a="http://schemas.openxmlformats.org/drawingml/2006/main" xmlns:r="http://schemas.openxmlformats.org/officeDocument/2006/relationships" xmlns:p="http://schemas.openxmlformats.org/presentationml/2006/main">
  <p:tag name="AS_UNIQUEID" val="152"/>
</p:tagLst>
</file>

<file path=ppt/tags/tag21.xml><?xml version="1.0" encoding="utf-8"?>
<p:tagLst xmlns:a="http://schemas.openxmlformats.org/drawingml/2006/main" xmlns:r="http://schemas.openxmlformats.org/officeDocument/2006/relationships" xmlns:p="http://schemas.openxmlformats.org/presentationml/2006/main">
  <p:tag name="AS_UNIQUEID" val="238"/>
</p:tagLst>
</file>

<file path=ppt/tags/tag210.xml><?xml version="1.0" encoding="utf-8"?>
<p:tagLst xmlns:a="http://schemas.openxmlformats.org/drawingml/2006/main" xmlns:r="http://schemas.openxmlformats.org/officeDocument/2006/relationships" xmlns:p="http://schemas.openxmlformats.org/presentationml/2006/main">
  <p:tag name="AS_UNIQUEID" val="153"/>
</p:tagLst>
</file>

<file path=ppt/tags/tag211.xml><?xml version="1.0" encoding="utf-8"?>
<p:tagLst xmlns:a="http://schemas.openxmlformats.org/drawingml/2006/main" xmlns:r="http://schemas.openxmlformats.org/officeDocument/2006/relationships" xmlns:p="http://schemas.openxmlformats.org/presentationml/2006/main">
  <p:tag name="AS_UNIQUEID" val="154"/>
</p:tagLst>
</file>

<file path=ppt/tags/tag212.xml><?xml version="1.0" encoding="utf-8"?>
<p:tagLst xmlns:a="http://schemas.openxmlformats.org/drawingml/2006/main" xmlns:r="http://schemas.openxmlformats.org/officeDocument/2006/relationships" xmlns:p="http://schemas.openxmlformats.org/presentationml/2006/main">
  <p:tag name="AS_UNIQUEID" val="155"/>
</p:tagLst>
</file>

<file path=ppt/tags/tag213.xml><?xml version="1.0" encoding="utf-8"?>
<p:tagLst xmlns:a="http://schemas.openxmlformats.org/drawingml/2006/main" xmlns:r="http://schemas.openxmlformats.org/officeDocument/2006/relationships" xmlns:p="http://schemas.openxmlformats.org/presentationml/2006/main">
  <p:tag name="AS_UNIQUEID" val="156"/>
</p:tagLst>
</file>

<file path=ppt/tags/tag214.xml><?xml version="1.0" encoding="utf-8"?>
<p:tagLst xmlns:a="http://schemas.openxmlformats.org/drawingml/2006/main" xmlns:r="http://schemas.openxmlformats.org/officeDocument/2006/relationships" xmlns:p="http://schemas.openxmlformats.org/presentationml/2006/main">
  <p:tag name="AS_UNIQUEID" val="157"/>
</p:tagLst>
</file>

<file path=ppt/tags/tag215.xml><?xml version="1.0" encoding="utf-8"?>
<p:tagLst xmlns:a="http://schemas.openxmlformats.org/drawingml/2006/main" xmlns:r="http://schemas.openxmlformats.org/officeDocument/2006/relationships" xmlns:p="http://schemas.openxmlformats.org/presentationml/2006/main">
  <p:tag name="AS_UNIQUEID" val="158"/>
</p:tagLst>
</file>

<file path=ppt/tags/tag216.xml><?xml version="1.0" encoding="utf-8"?>
<p:tagLst xmlns:a="http://schemas.openxmlformats.org/drawingml/2006/main" xmlns:r="http://schemas.openxmlformats.org/officeDocument/2006/relationships" xmlns:p="http://schemas.openxmlformats.org/presentationml/2006/main">
  <p:tag name="AS_UNIQUEID" val="159"/>
</p:tagLst>
</file>

<file path=ppt/tags/tag217.xml><?xml version="1.0" encoding="utf-8"?>
<p:tagLst xmlns:a="http://schemas.openxmlformats.org/drawingml/2006/main" xmlns:r="http://schemas.openxmlformats.org/officeDocument/2006/relationships" xmlns:p="http://schemas.openxmlformats.org/presentationml/2006/main">
  <p:tag name="AS_UNIQUEID" val="160"/>
</p:tagLst>
</file>

<file path=ppt/tags/tag218.xml><?xml version="1.0" encoding="utf-8"?>
<p:tagLst xmlns:a="http://schemas.openxmlformats.org/drawingml/2006/main" xmlns:r="http://schemas.openxmlformats.org/officeDocument/2006/relationships" xmlns:p="http://schemas.openxmlformats.org/presentationml/2006/main">
  <p:tag name="AS_UNIQUEID" val="161"/>
</p:tagLst>
</file>

<file path=ppt/tags/tag219.xml><?xml version="1.0" encoding="utf-8"?>
<p:tagLst xmlns:a="http://schemas.openxmlformats.org/drawingml/2006/main" xmlns:r="http://schemas.openxmlformats.org/officeDocument/2006/relationships" xmlns:p="http://schemas.openxmlformats.org/presentationml/2006/main">
  <p:tag name="AS_UNIQUEID" val="162"/>
</p:tagLst>
</file>

<file path=ppt/tags/tag22.xml><?xml version="1.0" encoding="utf-8"?>
<p:tagLst xmlns:a="http://schemas.openxmlformats.org/drawingml/2006/main" xmlns:r="http://schemas.openxmlformats.org/officeDocument/2006/relationships" xmlns:p="http://schemas.openxmlformats.org/presentationml/2006/main">
  <p:tag name="AS_UNIQUEID" val="240"/>
</p:tagLst>
</file>

<file path=ppt/tags/tag220.xml><?xml version="1.0" encoding="utf-8"?>
<p:tagLst xmlns:a="http://schemas.openxmlformats.org/drawingml/2006/main" xmlns:r="http://schemas.openxmlformats.org/officeDocument/2006/relationships" xmlns:p="http://schemas.openxmlformats.org/presentationml/2006/main">
  <p:tag name="AS_UNIQUEID" val="163"/>
</p:tagLst>
</file>

<file path=ppt/tags/tag221.xml><?xml version="1.0" encoding="utf-8"?>
<p:tagLst xmlns:a="http://schemas.openxmlformats.org/drawingml/2006/main" xmlns:r="http://schemas.openxmlformats.org/officeDocument/2006/relationships" xmlns:p="http://schemas.openxmlformats.org/presentationml/2006/main">
  <p:tag name="AS_UNIQUEID" val="164"/>
</p:tagLst>
</file>

<file path=ppt/tags/tag222.xml><?xml version="1.0" encoding="utf-8"?>
<p:tagLst xmlns:a="http://schemas.openxmlformats.org/drawingml/2006/main" xmlns:r="http://schemas.openxmlformats.org/officeDocument/2006/relationships" xmlns:p="http://schemas.openxmlformats.org/presentationml/2006/main">
  <p:tag name="AS_UNIQUEID" val="165"/>
</p:tagLst>
</file>

<file path=ppt/tags/tag223.xml><?xml version="1.0" encoding="utf-8"?>
<p:tagLst xmlns:a="http://schemas.openxmlformats.org/drawingml/2006/main" xmlns:r="http://schemas.openxmlformats.org/officeDocument/2006/relationships" xmlns:p="http://schemas.openxmlformats.org/presentationml/2006/main">
  <p:tag name="AS_UNIQUEID" val="166"/>
</p:tagLst>
</file>

<file path=ppt/tags/tag224.xml><?xml version="1.0" encoding="utf-8"?>
<p:tagLst xmlns:a="http://schemas.openxmlformats.org/drawingml/2006/main" xmlns:r="http://schemas.openxmlformats.org/officeDocument/2006/relationships" xmlns:p="http://schemas.openxmlformats.org/presentationml/2006/main">
  <p:tag name="AS_UNIQUEID" val="167"/>
</p:tagLst>
</file>

<file path=ppt/tags/tag225.xml><?xml version="1.0" encoding="utf-8"?>
<p:tagLst xmlns:a="http://schemas.openxmlformats.org/drawingml/2006/main" xmlns:r="http://schemas.openxmlformats.org/officeDocument/2006/relationships" xmlns:p="http://schemas.openxmlformats.org/presentationml/2006/main">
  <p:tag name="AS_UNIQUEID" val="168"/>
</p:tagLst>
</file>

<file path=ppt/tags/tag226.xml><?xml version="1.0" encoding="utf-8"?>
<p:tagLst xmlns:a="http://schemas.openxmlformats.org/drawingml/2006/main" xmlns:r="http://schemas.openxmlformats.org/officeDocument/2006/relationships" xmlns:p="http://schemas.openxmlformats.org/presentationml/2006/main">
  <p:tag name="AS_UNIQUEID" val="169"/>
</p:tagLst>
</file>

<file path=ppt/tags/tag227.xml><?xml version="1.0" encoding="utf-8"?>
<p:tagLst xmlns:a="http://schemas.openxmlformats.org/drawingml/2006/main" xmlns:r="http://schemas.openxmlformats.org/officeDocument/2006/relationships" xmlns:p="http://schemas.openxmlformats.org/presentationml/2006/main">
  <p:tag name="AS_UNIQUEID" val="170"/>
</p:tagLst>
</file>

<file path=ppt/tags/tag228.xml><?xml version="1.0" encoding="utf-8"?>
<p:tagLst xmlns:a="http://schemas.openxmlformats.org/drawingml/2006/main" xmlns:r="http://schemas.openxmlformats.org/officeDocument/2006/relationships" xmlns:p="http://schemas.openxmlformats.org/presentationml/2006/main">
  <p:tag name="AS_UNIQUEID" val="171"/>
</p:tagLst>
</file>

<file path=ppt/tags/tag229.xml><?xml version="1.0" encoding="utf-8"?>
<p:tagLst xmlns:a="http://schemas.openxmlformats.org/drawingml/2006/main" xmlns:r="http://schemas.openxmlformats.org/officeDocument/2006/relationships" xmlns:p="http://schemas.openxmlformats.org/presentationml/2006/main">
  <p:tag name="AS_UNIQUEID" val="172"/>
</p:tagLst>
</file>

<file path=ppt/tags/tag23.xml><?xml version="1.0" encoding="utf-8"?>
<p:tagLst xmlns:a="http://schemas.openxmlformats.org/drawingml/2006/main" xmlns:r="http://schemas.openxmlformats.org/officeDocument/2006/relationships" xmlns:p="http://schemas.openxmlformats.org/presentationml/2006/main">
  <p:tag name="AS_UNIQUEID" val="241"/>
</p:tagLst>
</file>

<file path=ppt/tags/tag230.xml><?xml version="1.0" encoding="utf-8"?>
<p:tagLst xmlns:a="http://schemas.openxmlformats.org/drawingml/2006/main" xmlns:r="http://schemas.openxmlformats.org/officeDocument/2006/relationships" xmlns:p="http://schemas.openxmlformats.org/presentationml/2006/main">
  <p:tag name="AS_UNIQUEID" val="173"/>
</p:tagLst>
</file>

<file path=ppt/tags/tag231.xml><?xml version="1.0" encoding="utf-8"?>
<p:tagLst xmlns:a="http://schemas.openxmlformats.org/drawingml/2006/main" xmlns:r="http://schemas.openxmlformats.org/officeDocument/2006/relationships" xmlns:p="http://schemas.openxmlformats.org/presentationml/2006/main">
  <p:tag name="AS_UNIQUEID" val="174"/>
</p:tagLst>
</file>

<file path=ppt/tags/tag232.xml><?xml version="1.0" encoding="utf-8"?>
<p:tagLst xmlns:a="http://schemas.openxmlformats.org/drawingml/2006/main" xmlns:r="http://schemas.openxmlformats.org/officeDocument/2006/relationships" xmlns:p="http://schemas.openxmlformats.org/presentationml/2006/main">
  <p:tag name="AS_UNIQUEID" val="175"/>
</p:tagLst>
</file>

<file path=ppt/tags/tag233.xml><?xml version="1.0" encoding="utf-8"?>
<p:tagLst xmlns:a="http://schemas.openxmlformats.org/drawingml/2006/main" xmlns:r="http://schemas.openxmlformats.org/officeDocument/2006/relationships" xmlns:p="http://schemas.openxmlformats.org/presentationml/2006/main">
  <p:tag name="AS_UNIQUEID" val="176"/>
</p:tagLst>
</file>

<file path=ppt/tags/tag234.xml><?xml version="1.0" encoding="utf-8"?>
<p:tagLst xmlns:a="http://schemas.openxmlformats.org/drawingml/2006/main" xmlns:r="http://schemas.openxmlformats.org/officeDocument/2006/relationships" xmlns:p="http://schemas.openxmlformats.org/presentationml/2006/main">
  <p:tag name="AS_UNIQUEID" val="177"/>
</p:tagLst>
</file>

<file path=ppt/tags/tag235.xml><?xml version="1.0" encoding="utf-8"?>
<p:tagLst xmlns:a="http://schemas.openxmlformats.org/drawingml/2006/main" xmlns:r="http://schemas.openxmlformats.org/officeDocument/2006/relationships" xmlns:p="http://schemas.openxmlformats.org/presentationml/2006/main">
  <p:tag name="AS_UNIQUEID" val="178"/>
</p:tagLst>
</file>

<file path=ppt/tags/tag236.xml><?xml version="1.0" encoding="utf-8"?>
<p:tagLst xmlns:a="http://schemas.openxmlformats.org/drawingml/2006/main" xmlns:r="http://schemas.openxmlformats.org/officeDocument/2006/relationships" xmlns:p="http://schemas.openxmlformats.org/presentationml/2006/main">
  <p:tag name="AS_UNIQUEID" val="179"/>
</p:tagLst>
</file>

<file path=ppt/tags/tag237.xml><?xml version="1.0" encoding="utf-8"?>
<p:tagLst xmlns:a="http://schemas.openxmlformats.org/drawingml/2006/main" xmlns:r="http://schemas.openxmlformats.org/officeDocument/2006/relationships" xmlns:p="http://schemas.openxmlformats.org/presentationml/2006/main">
  <p:tag name="AS_UNIQUEID" val="180"/>
</p:tagLst>
</file>

<file path=ppt/tags/tag238.xml><?xml version="1.0" encoding="utf-8"?>
<p:tagLst xmlns:a="http://schemas.openxmlformats.org/drawingml/2006/main" xmlns:r="http://schemas.openxmlformats.org/officeDocument/2006/relationships" xmlns:p="http://schemas.openxmlformats.org/presentationml/2006/main">
  <p:tag name="AS_UNIQUEID" val="181"/>
</p:tagLst>
</file>

<file path=ppt/tags/tag239.xml><?xml version="1.0" encoding="utf-8"?>
<p:tagLst xmlns:a="http://schemas.openxmlformats.org/drawingml/2006/main" xmlns:r="http://schemas.openxmlformats.org/officeDocument/2006/relationships" xmlns:p="http://schemas.openxmlformats.org/presentationml/2006/main">
  <p:tag name="AS_UNIQUEID" val="182"/>
</p:tagLst>
</file>

<file path=ppt/tags/tag24.xml><?xml version="1.0" encoding="utf-8"?>
<p:tagLst xmlns:a="http://schemas.openxmlformats.org/drawingml/2006/main" xmlns:r="http://schemas.openxmlformats.org/officeDocument/2006/relationships" xmlns:p="http://schemas.openxmlformats.org/presentationml/2006/main">
  <p:tag name="AS_UNIQUEID" val="242"/>
</p:tagLst>
</file>

<file path=ppt/tags/tag240.xml><?xml version="1.0" encoding="utf-8"?>
<p:tagLst xmlns:a="http://schemas.openxmlformats.org/drawingml/2006/main" xmlns:r="http://schemas.openxmlformats.org/officeDocument/2006/relationships" xmlns:p="http://schemas.openxmlformats.org/presentationml/2006/main">
  <p:tag name="AS_UNIQUEID" val="183"/>
</p:tagLst>
</file>

<file path=ppt/tags/tag241.xml><?xml version="1.0" encoding="utf-8"?>
<p:tagLst xmlns:a="http://schemas.openxmlformats.org/drawingml/2006/main" xmlns:r="http://schemas.openxmlformats.org/officeDocument/2006/relationships" xmlns:p="http://schemas.openxmlformats.org/presentationml/2006/main">
  <p:tag name="AS_UNIQUEID" val="184"/>
</p:tagLst>
</file>

<file path=ppt/tags/tag242.xml><?xml version="1.0" encoding="utf-8"?>
<p:tagLst xmlns:a="http://schemas.openxmlformats.org/drawingml/2006/main" xmlns:r="http://schemas.openxmlformats.org/officeDocument/2006/relationships" xmlns:p="http://schemas.openxmlformats.org/presentationml/2006/main">
  <p:tag name="AS_UNIQUEID" val="185"/>
</p:tagLst>
</file>

<file path=ppt/tags/tag243.xml><?xml version="1.0" encoding="utf-8"?>
<p:tagLst xmlns:a="http://schemas.openxmlformats.org/drawingml/2006/main" xmlns:r="http://schemas.openxmlformats.org/officeDocument/2006/relationships" xmlns:p="http://schemas.openxmlformats.org/presentationml/2006/main">
  <p:tag name="AS_UNIQUEID" val="186"/>
</p:tagLst>
</file>

<file path=ppt/tags/tag244.xml><?xml version="1.0" encoding="utf-8"?>
<p:tagLst xmlns:a="http://schemas.openxmlformats.org/drawingml/2006/main" xmlns:r="http://schemas.openxmlformats.org/officeDocument/2006/relationships" xmlns:p="http://schemas.openxmlformats.org/presentationml/2006/main">
  <p:tag name="AS_UNIQUEID" val="187"/>
</p:tagLst>
</file>

<file path=ppt/tags/tag245.xml><?xml version="1.0" encoding="utf-8"?>
<p:tagLst xmlns:a="http://schemas.openxmlformats.org/drawingml/2006/main" xmlns:r="http://schemas.openxmlformats.org/officeDocument/2006/relationships" xmlns:p="http://schemas.openxmlformats.org/presentationml/2006/main">
  <p:tag name="AS_UNIQUEID" val="188"/>
</p:tagLst>
</file>

<file path=ppt/tags/tag246.xml><?xml version="1.0" encoding="utf-8"?>
<p:tagLst xmlns:a="http://schemas.openxmlformats.org/drawingml/2006/main" xmlns:r="http://schemas.openxmlformats.org/officeDocument/2006/relationships" xmlns:p="http://schemas.openxmlformats.org/presentationml/2006/main">
  <p:tag name="AS_UNIQUEID" val="328"/>
</p:tagLst>
</file>

<file path=ppt/tags/tag247.xml><?xml version="1.0" encoding="utf-8"?>
<p:tagLst xmlns:a="http://schemas.openxmlformats.org/drawingml/2006/main" xmlns:r="http://schemas.openxmlformats.org/officeDocument/2006/relationships" xmlns:p="http://schemas.openxmlformats.org/presentationml/2006/main">
  <p:tag name="AS_UNIQUEID" val="329"/>
</p:tagLst>
</file>

<file path=ppt/tags/tag248.xml><?xml version="1.0" encoding="utf-8"?>
<p:tagLst xmlns:a="http://schemas.openxmlformats.org/drawingml/2006/main" xmlns:r="http://schemas.openxmlformats.org/officeDocument/2006/relationships" xmlns:p="http://schemas.openxmlformats.org/presentationml/2006/main">
  <p:tag name="AS_UNIQUEID" val="330"/>
</p:tagLst>
</file>

<file path=ppt/tags/tag249.xml><?xml version="1.0" encoding="utf-8"?>
<p:tagLst xmlns:a="http://schemas.openxmlformats.org/drawingml/2006/main" xmlns:r="http://schemas.openxmlformats.org/officeDocument/2006/relationships" xmlns:p="http://schemas.openxmlformats.org/presentationml/2006/main">
  <p:tag name="AS_UNIQUEID" val="331"/>
</p:tagLst>
</file>

<file path=ppt/tags/tag25.xml><?xml version="1.0" encoding="utf-8"?>
<p:tagLst xmlns:a="http://schemas.openxmlformats.org/drawingml/2006/main" xmlns:r="http://schemas.openxmlformats.org/officeDocument/2006/relationships" xmlns:p="http://schemas.openxmlformats.org/presentationml/2006/main">
  <p:tag name="AS_UNIQUEID" val="243"/>
</p:tagLst>
</file>

<file path=ppt/tags/tag250.xml><?xml version="1.0" encoding="utf-8"?>
<p:tagLst xmlns:a="http://schemas.openxmlformats.org/drawingml/2006/main" xmlns:r="http://schemas.openxmlformats.org/officeDocument/2006/relationships" xmlns:p="http://schemas.openxmlformats.org/presentationml/2006/main">
  <p:tag name="AS_UNIQUEID" val="333"/>
</p:tagLst>
</file>

<file path=ppt/tags/tag251.xml><?xml version="1.0" encoding="utf-8"?>
<p:tagLst xmlns:a="http://schemas.openxmlformats.org/drawingml/2006/main" xmlns:r="http://schemas.openxmlformats.org/officeDocument/2006/relationships" xmlns:p="http://schemas.openxmlformats.org/presentationml/2006/main">
  <p:tag name="AS_UNIQUEID" val="334"/>
</p:tagLst>
</file>

<file path=ppt/tags/tag252.xml><?xml version="1.0" encoding="utf-8"?>
<p:tagLst xmlns:a="http://schemas.openxmlformats.org/drawingml/2006/main" xmlns:r="http://schemas.openxmlformats.org/officeDocument/2006/relationships" xmlns:p="http://schemas.openxmlformats.org/presentationml/2006/main">
  <p:tag name="AS_UNIQUEID" val="335"/>
</p:tagLst>
</file>

<file path=ppt/tags/tag253.xml><?xml version="1.0" encoding="utf-8"?>
<p:tagLst xmlns:a="http://schemas.openxmlformats.org/drawingml/2006/main" xmlns:r="http://schemas.openxmlformats.org/officeDocument/2006/relationships" xmlns:p="http://schemas.openxmlformats.org/presentationml/2006/main">
  <p:tag name="AS_UNIQUEID" val="336"/>
</p:tagLst>
</file>

<file path=ppt/tags/tag254.xml><?xml version="1.0" encoding="utf-8"?>
<p:tagLst xmlns:a="http://schemas.openxmlformats.org/drawingml/2006/main" xmlns:r="http://schemas.openxmlformats.org/officeDocument/2006/relationships" xmlns:p="http://schemas.openxmlformats.org/presentationml/2006/main">
  <p:tag name="AS_UNIQUEID" val="337"/>
</p:tagLst>
</file>

<file path=ppt/tags/tag255.xml><?xml version="1.0" encoding="utf-8"?>
<p:tagLst xmlns:a="http://schemas.openxmlformats.org/drawingml/2006/main" xmlns:r="http://schemas.openxmlformats.org/officeDocument/2006/relationships" xmlns:p="http://schemas.openxmlformats.org/presentationml/2006/main">
  <p:tag name="AS_UNIQUEID" val="338"/>
</p:tagLst>
</file>

<file path=ppt/tags/tag256.xml><?xml version="1.0" encoding="utf-8"?>
<p:tagLst xmlns:a="http://schemas.openxmlformats.org/drawingml/2006/main" xmlns:r="http://schemas.openxmlformats.org/officeDocument/2006/relationships" xmlns:p="http://schemas.openxmlformats.org/presentationml/2006/main">
  <p:tag name="AS_UNIQUEID" val="339"/>
</p:tagLst>
</file>

<file path=ppt/tags/tag257.xml><?xml version="1.0" encoding="utf-8"?>
<p:tagLst xmlns:a="http://schemas.openxmlformats.org/drawingml/2006/main" xmlns:r="http://schemas.openxmlformats.org/officeDocument/2006/relationships" xmlns:p="http://schemas.openxmlformats.org/presentationml/2006/main">
  <p:tag name="AS_UNIQUEID" val="340"/>
</p:tagLst>
</file>

<file path=ppt/tags/tag258.xml><?xml version="1.0" encoding="utf-8"?>
<p:tagLst xmlns:a="http://schemas.openxmlformats.org/drawingml/2006/main" xmlns:r="http://schemas.openxmlformats.org/officeDocument/2006/relationships" xmlns:p="http://schemas.openxmlformats.org/presentationml/2006/main">
  <p:tag name="AS_UNIQUEID" val="341"/>
</p:tagLst>
</file>

<file path=ppt/tags/tag259.xml><?xml version="1.0" encoding="utf-8"?>
<p:tagLst xmlns:a="http://schemas.openxmlformats.org/drawingml/2006/main" xmlns:r="http://schemas.openxmlformats.org/officeDocument/2006/relationships" xmlns:p="http://schemas.openxmlformats.org/presentationml/2006/main">
  <p:tag name="AS_UNIQUEID" val="342"/>
</p:tagLst>
</file>

<file path=ppt/tags/tag26.xml><?xml version="1.0" encoding="utf-8"?>
<p:tagLst xmlns:a="http://schemas.openxmlformats.org/drawingml/2006/main" xmlns:r="http://schemas.openxmlformats.org/officeDocument/2006/relationships" xmlns:p="http://schemas.openxmlformats.org/presentationml/2006/main">
  <p:tag name="AS_UNIQUEID" val="244"/>
</p:tagLst>
</file>

<file path=ppt/tags/tag260.xml><?xml version="1.0" encoding="utf-8"?>
<p:tagLst xmlns:a="http://schemas.openxmlformats.org/drawingml/2006/main" xmlns:r="http://schemas.openxmlformats.org/officeDocument/2006/relationships" xmlns:p="http://schemas.openxmlformats.org/presentationml/2006/main">
  <p:tag name="AS_UNIQUEID" val="343"/>
</p:tagLst>
</file>

<file path=ppt/tags/tag261.xml><?xml version="1.0" encoding="utf-8"?>
<p:tagLst xmlns:a="http://schemas.openxmlformats.org/drawingml/2006/main" xmlns:r="http://schemas.openxmlformats.org/officeDocument/2006/relationships" xmlns:p="http://schemas.openxmlformats.org/presentationml/2006/main">
  <p:tag name="AS_UNIQUEID" val="344"/>
</p:tagLst>
</file>

<file path=ppt/tags/tag262.xml><?xml version="1.0" encoding="utf-8"?>
<p:tagLst xmlns:a="http://schemas.openxmlformats.org/drawingml/2006/main" xmlns:r="http://schemas.openxmlformats.org/officeDocument/2006/relationships" xmlns:p="http://schemas.openxmlformats.org/presentationml/2006/main">
  <p:tag name="AS_UNIQUEID" val="345"/>
</p:tagLst>
</file>

<file path=ppt/tags/tag263.xml><?xml version="1.0" encoding="utf-8"?>
<p:tagLst xmlns:a="http://schemas.openxmlformats.org/drawingml/2006/main" xmlns:r="http://schemas.openxmlformats.org/officeDocument/2006/relationships" xmlns:p="http://schemas.openxmlformats.org/presentationml/2006/main">
  <p:tag name="AS_UNIQUEID" val="346"/>
</p:tagLst>
</file>

<file path=ppt/tags/tag264.xml><?xml version="1.0" encoding="utf-8"?>
<p:tagLst xmlns:a="http://schemas.openxmlformats.org/drawingml/2006/main" xmlns:r="http://schemas.openxmlformats.org/officeDocument/2006/relationships" xmlns:p="http://schemas.openxmlformats.org/presentationml/2006/main">
  <p:tag name="AS_UNIQUEID" val="347"/>
</p:tagLst>
</file>

<file path=ppt/tags/tag265.xml><?xml version="1.0" encoding="utf-8"?>
<p:tagLst xmlns:a="http://schemas.openxmlformats.org/drawingml/2006/main" xmlns:r="http://schemas.openxmlformats.org/officeDocument/2006/relationships" xmlns:p="http://schemas.openxmlformats.org/presentationml/2006/main">
  <p:tag name="AS_UNIQUEID" val="348"/>
</p:tagLst>
</file>

<file path=ppt/tags/tag266.xml><?xml version="1.0" encoding="utf-8"?>
<p:tagLst xmlns:a="http://schemas.openxmlformats.org/drawingml/2006/main" xmlns:r="http://schemas.openxmlformats.org/officeDocument/2006/relationships" xmlns:p="http://schemas.openxmlformats.org/presentationml/2006/main">
  <p:tag name="AS_UNIQUEID" val="349"/>
</p:tagLst>
</file>

<file path=ppt/tags/tag267.xml><?xml version="1.0" encoding="utf-8"?>
<p:tagLst xmlns:a="http://schemas.openxmlformats.org/drawingml/2006/main" xmlns:r="http://schemas.openxmlformats.org/officeDocument/2006/relationships" xmlns:p="http://schemas.openxmlformats.org/presentationml/2006/main">
  <p:tag name="AS_UNIQUEID" val="350"/>
</p:tagLst>
</file>

<file path=ppt/tags/tag268.xml><?xml version="1.0" encoding="utf-8"?>
<p:tagLst xmlns:a="http://schemas.openxmlformats.org/drawingml/2006/main" xmlns:r="http://schemas.openxmlformats.org/officeDocument/2006/relationships" xmlns:p="http://schemas.openxmlformats.org/presentationml/2006/main">
  <p:tag name="AS_UNIQUEID" val="351"/>
</p:tagLst>
</file>

<file path=ppt/tags/tag269.xml><?xml version="1.0" encoding="utf-8"?>
<p:tagLst xmlns:a="http://schemas.openxmlformats.org/drawingml/2006/main" xmlns:r="http://schemas.openxmlformats.org/officeDocument/2006/relationships" xmlns:p="http://schemas.openxmlformats.org/presentationml/2006/main">
  <p:tag name="AS_UNIQUEID" val="352"/>
</p:tagLst>
</file>

<file path=ppt/tags/tag27.xml><?xml version="1.0" encoding="utf-8"?>
<p:tagLst xmlns:a="http://schemas.openxmlformats.org/drawingml/2006/main" xmlns:r="http://schemas.openxmlformats.org/officeDocument/2006/relationships" xmlns:p="http://schemas.openxmlformats.org/presentationml/2006/main">
  <p:tag name="AS_UNIQUEID" val="246"/>
</p:tagLst>
</file>

<file path=ppt/tags/tag270.xml><?xml version="1.0" encoding="utf-8"?>
<p:tagLst xmlns:a="http://schemas.openxmlformats.org/drawingml/2006/main" xmlns:r="http://schemas.openxmlformats.org/officeDocument/2006/relationships" xmlns:p="http://schemas.openxmlformats.org/presentationml/2006/main">
  <p:tag name="AS_UNIQUEID" val="353"/>
</p:tagLst>
</file>

<file path=ppt/tags/tag271.xml><?xml version="1.0" encoding="utf-8"?>
<p:tagLst xmlns:a="http://schemas.openxmlformats.org/drawingml/2006/main" xmlns:r="http://schemas.openxmlformats.org/officeDocument/2006/relationships" xmlns:p="http://schemas.openxmlformats.org/presentationml/2006/main">
  <p:tag name="AS_UNIQUEID" val="355"/>
</p:tagLst>
</file>

<file path=ppt/tags/tag272.xml><?xml version="1.0" encoding="utf-8"?>
<p:tagLst xmlns:a="http://schemas.openxmlformats.org/drawingml/2006/main" xmlns:r="http://schemas.openxmlformats.org/officeDocument/2006/relationships" xmlns:p="http://schemas.openxmlformats.org/presentationml/2006/main">
  <p:tag name="AS_UNIQUEID" val="356"/>
</p:tagLst>
</file>

<file path=ppt/tags/tag273.xml><?xml version="1.0" encoding="utf-8"?>
<p:tagLst xmlns:a="http://schemas.openxmlformats.org/drawingml/2006/main" xmlns:r="http://schemas.openxmlformats.org/officeDocument/2006/relationships" xmlns:p="http://schemas.openxmlformats.org/presentationml/2006/main">
  <p:tag name="AS_UNIQUEID" val="357"/>
</p:tagLst>
</file>

<file path=ppt/tags/tag274.xml><?xml version="1.0" encoding="utf-8"?>
<p:tagLst xmlns:a="http://schemas.openxmlformats.org/drawingml/2006/main" xmlns:r="http://schemas.openxmlformats.org/officeDocument/2006/relationships" xmlns:p="http://schemas.openxmlformats.org/presentationml/2006/main">
  <p:tag name="AS_UNIQUEID" val="358"/>
</p:tagLst>
</file>

<file path=ppt/tags/tag275.xml><?xml version="1.0" encoding="utf-8"?>
<p:tagLst xmlns:a="http://schemas.openxmlformats.org/drawingml/2006/main" xmlns:r="http://schemas.openxmlformats.org/officeDocument/2006/relationships" xmlns:p="http://schemas.openxmlformats.org/presentationml/2006/main">
  <p:tag name="AS_UNIQUEID" val="359"/>
</p:tagLst>
</file>

<file path=ppt/tags/tag276.xml><?xml version="1.0" encoding="utf-8"?>
<p:tagLst xmlns:a="http://schemas.openxmlformats.org/drawingml/2006/main" xmlns:r="http://schemas.openxmlformats.org/officeDocument/2006/relationships" xmlns:p="http://schemas.openxmlformats.org/presentationml/2006/main">
  <p:tag name="AS_UNIQUEID" val="360"/>
</p:tagLst>
</file>

<file path=ppt/tags/tag277.xml><?xml version="1.0" encoding="utf-8"?>
<p:tagLst xmlns:a="http://schemas.openxmlformats.org/drawingml/2006/main" xmlns:r="http://schemas.openxmlformats.org/officeDocument/2006/relationships" xmlns:p="http://schemas.openxmlformats.org/presentationml/2006/main">
  <p:tag name="AS_UNIQUEID" val="361"/>
</p:tagLst>
</file>

<file path=ppt/tags/tag278.xml><?xml version="1.0" encoding="utf-8"?>
<p:tagLst xmlns:a="http://schemas.openxmlformats.org/drawingml/2006/main" xmlns:r="http://schemas.openxmlformats.org/officeDocument/2006/relationships" xmlns:p="http://schemas.openxmlformats.org/presentationml/2006/main">
  <p:tag name="AS_UNIQUEID" val="362"/>
</p:tagLst>
</file>

<file path=ppt/tags/tag279.xml><?xml version="1.0" encoding="utf-8"?>
<p:tagLst xmlns:a="http://schemas.openxmlformats.org/drawingml/2006/main" xmlns:r="http://schemas.openxmlformats.org/officeDocument/2006/relationships" xmlns:p="http://schemas.openxmlformats.org/presentationml/2006/main">
  <p:tag name="AS_UNIQUEID" val="363"/>
</p:tagLst>
</file>

<file path=ppt/tags/tag28.xml><?xml version="1.0" encoding="utf-8"?>
<p:tagLst xmlns:a="http://schemas.openxmlformats.org/drawingml/2006/main" xmlns:r="http://schemas.openxmlformats.org/officeDocument/2006/relationships" xmlns:p="http://schemas.openxmlformats.org/presentationml/2006/main">
  <p:tag name="AS_UNIQUEID" val="247"/>
</p:tagLst>
</file>

<file path=ppt/tags/tag280.xml><?xml version="1.0" encoding="utf-8"?>
<p:tagLst xmlns:a="http://schemas.openxmlformats.org/drawingml/2006/main" xmlns:r="http://schemas.openxmlformats.org/officeDocument/2006/relationships" xmlns:p="http://schemas.openxmlformats.org/presentationml/2006/main">
  <p:tag name="AS_UNIQUEID" val="365"/>
</p:tagLst>
</file>

<file path=ppt/tags/tag281.xml><?xml version="1.0" encoding="utf-8"?>
<p:tagLst xmlns:a="http://schemas.openxmlformats.org/drawingml/2006/main" xmlns:r="http://schemas.openxmlformats.org/officeDocument/2006/relationships" xmlns:p="http://schemas.openxmlformats.org/presentationml/2006/main">
  <p:tag name="AS_UNIQUEID" val="366"/>
</p:tagLst>
</file>

<file path=ppt/tags/tag282.xml><?xml version="1.0" encoding="utf-8"?>
<p:tagLst xmlns:a="http://schemas.openxmlformats.org/drawingml/2006/main" xmlns:r="http://schemas.openxmlformats.org/officeDocument/2006/relationships" xmlns:p="http://schemas.openxmlformats.org/presentationml/2006/main">
  <p:tag name="AS_UNIQUEID" val="367"/>
</p:tagLst>
</file>

<file path=ppt/tags/tag283.xml><?xml version="1.0" encoding="utf-8"?>
<p:tagLst xmlns:a="http://schemas.openxmlformats.org/drawingml/2006/main" xmlns:r="http://schemas.openxmlformats.org/officeDocument/2006/relationships" xmlns:p="http://schemas.openxmlformats.org/presentationml/2006/main">
  <p:tag name="AS_UNIQUEID" val="368"/>
</p:tagLst>
</file>

<file path=ppt/tags/tag284.xml><?xml version="1.0" encoding="utf-8"?>
<p:tagLst xmlns:a="http://schemas.openxmlformats.org/drawingml/2006/main" xmlns:r="http://schemas.openxmlformats.org/officeDocument/2006/relationships" xmlns:p="http://schemas.openxmlformats.org/presentationml/2006/main">
  <p:tag name="AS_UNIQUEID" val="369"/>
</p:tagLst>
</file>

<file path=ppt/tags/tag285.xml><?xml version="1.0" encoding="utf-8"?>
<p:tagLst xmlns:a="http://schemas.openxmlformats.org/drawingml/2006/main" xmlns:r="http://schemas.openxmlformats.org/officeDocument/2006/relationships" xmlns:p="http://schemas.openxmlformats.org/presentationml/2006/main">
  <p:tag name="AS_UNIQUEID" val="370"/>
</p:tagLst>
</file>

<file path=ppt/tags/tag286.xml><?xml version="1.0" encoding="utf-8"?>
<p:tagLst xmlns:a="http://schemas.openxmlformats.org/drawingml/2006/main" xmlns:r="http://schemas.openxmlformats.org/officeDocument/2006/relationships" xmlns:p="http://schemas.openxmlformats.org/presentationml/2006/main">
  <p:tag name="AS_UNIQUEID" val="371"/>
</p:tagLst>
</file>

<file path=ppt/tags/tag287.xml><?xml version="1.0" encoding="utf-8"?>
<p:tagLst xmlns:a="http://schemas.openxmlformats.org/drawingml/2006/main" xmlns:r="http://schemas.openxmlformats.org/officeDocument/2006/relationships" xmlns:p="http://schemas.openxmlformats.org/presentationml/2006/main">
  <p:tag name="AS_UNIQUEID" val="372"/>
</p:tagLst>
</file>

<file path=ppt/tags/tag288.xml><?xml version="1.0" encoding="utf-8"?>
<p:tagLst xmlns:a="http://schemas.openxmlformats.org/drawingml/2006/main" xmlns:r="http://schemas.openxmlformats.org/officeDocument/2006/relationships" xmlns:p="http://schemas.openxmlformats.org/presentationml/2006/main">
  <p:tag name="AS_UNIQUEID" val="373"/>
</p:tagLst>
</file>

<file path=ppt/tags/tag289.xml><?xml version="1.0" encoding="utf-8"?>
<p:tagLst xmlns:a="http://schemas.openxmlformats.org/drawingml/2006/main" xmlns:r="http://schemas.openxmlformats.org/officeDocument/2006/relationships" xmlns:p="http://schemas.openxmlformats.org/presentationml/2006/main">
  <p:tag name="AS_UNIQUEID" val="374"/>
</p:tagLst>
</file>

<file path=ppt/tags/tag29.xml><?xml version="1.0" encoding="utf-8"?>
<p:tagLst xmlns:a="http://schemas.openxmlformats.org/drawingml/2006/main" xmlns:r="http://schemas.openxmlformats.org/officeDocument/2006/relationships" xmlns:p="http://schemas.openxmlformats.org/presentationml/2006/main">
  <p:tag name="AS_UNIQUEID" val="248"/>
</p:tagLst>
</file>

<file path=ppt/tags/tag290.xml><?xml version="1.0" encoding="utf-8"?>
<p:tagLst xmlns:a="http://schemas.openxmlformats.org/drawingml/2006/main" xmlns:r="http://schemas.openxmlformats.org/officeDocument/2006/relationships" xmlns:p="http://schemas.openxmlformats.org/presentationml/2006/main">
  <p:tag name="AS_UNIQUEID" val="375"/>
</p:tagLst>
</file>

<file path=ppt/tags/tag291.xml><?xml version="1.0" encoding="utf-8"?>
<p:tagLst xmlns:a="http://schemas.openxmlformats.org/drawingml/2006/main" xmlns:r="http://schemas.openxmlformats.org/officeDocument/2006/relationships" xmlns:p="http://schemas.openxmlformats.org/presentationml/2006/main">
  <p:tag name="AS_UNIQUEID" val="376"/>
</p:tagLst>
</file>

<file path=ppt/tags/tag292.xml><?xml version="1.0" encoding="utf-8"?>
<p:tagLst xmlns:a="http://schemas.openxmlformats.org/drawingml/2006/main" xmlns:r="http://schemas.openxmlformats.org/officeDocument/2006/relationships" xmlns:p="http://schemas.openxmlformats.org/presentationml/2006/main">
  <p:tag name="AS_UNIQUEID" val="377"/>
</p:tagLst>
</file>

<file path=ppt/tags/tag293.xml><?xml version="1.0" encoding="utf-8"?>
<p:tagLst xmlns:a="http://schemas.openxmlformats.org/drawingml/2006/main" xmlns:r="http://schemas.openxmlformats.org/officeDocument/2006/relationships" xmlns:p="http://schemas.openxmlformats.org/presentationml/2006/main">
  <p:tag name="AS_UNIQUEID" val="378"/>
</p:tagLst>
</file>

<file path=ppt/tags/tag294.xml><?xml version="1.0" encoding="utf-8"?>
<p:tagLst xmlns:a="http://schemas.openxmlformats.org/drawingml/2006/main" xmlns:r="http://schemas.openxmlformats.org/officeDocument/2006/relationships" xmlns:p="http://schemas.openxmlformats.org/presentationml/2006/main">
  <p:tag name="AS_UNIQUEID" val="379"/>
</p:tagLst>
</file>

<file path=ppt/tags/tag295.xml><?xml version="1.0" encoding="utf-8"?>
<p:tagLst xmlns:a="http://schemas.openxmlformats.org/drawingml/2006/main" xmlns:r="http://schemas.openxmlformats.org/officeDocument/2006/relationships" xmlns:p="http://schemas.openxmlformats.org/presentationml/2006/main">
  <p:tag name="AS_UNIQUEID" val="380"/>
</p:tagLst>
</file>

<file path=ppt/tags/tag296.xml><?xml version="1.0" encoding="utf-8"?>
<p:tagLst xmlns:a="http://schemas.openxmlformats.org/drawingml/2006/main" xmlns:r="http://schemas.openxmlformats.org/officeDocument/2006/relationships" xmlns:p="http://schemas.openxmlformats.org/presentationml/2006/main">
  <p:tag name="AS_UNIQUEID" val="381"/>
</p:tagLst>
</file>

<file path=ppt/tags/tag297.xml><?xml version="1.0" encoding="utf-8"?>
<p:tagLst xmlns:a="http://schemas.openxmlformats.org/drawingml/2006/main" xmlns:r="http://schemas.openxmlformats.org/officeDocument/2006/relationships" xmlns:p="http://schemas.openxmlformats.org/presentationml/2006/main">
  <p:tag name="AS_UNIQUEID" val="382"/>
</p:tagLst>
</file>

<file path=ppt/tags/tag298.xml><?xml version="1.0" encoding="utf-8"?>
<p:tagLst xmlns:a="http://schemas.openxmlformats.org/drawingml/2006/main" xmlns:r="http://schemas.openxmlformats.org/officeDocument/2006/relationships" xmlns:p="http://schemas.openxmlformats.org/presentationml/2006/main">
  <p:tag name="AS_UNIQUEID" val="383"/>
</p:tagLst>
</file>

<file path=ppt/tags/tag299.xml><?xml version="1.0" encoding="utf-8"?>
<p:tagLst xmlns:a="http://schemas.openxmlformats.org/drawingml/2006/main" xmlns:r="http://schemas.openxmlformats.org/officeDocument/2006/relationships" xmlns:p="http://schemas.openxmlformats.org/presentationml/2006/main">
  <p:tag name="AS_UNIQUEID" val="385"/>
</p:tagLst>
</file>

<file path=ppt/tags/tag3.xml><?xml version="1.0" encoding="utf-8"?>
<p:tagLst xmlns:a="http://schemas.openxmlformats.org/drawingml/2006/main" xmlns:r="http://schemas.openxmlformats.org/officeDocument/2006/relationships" xmlns:p="http://schemas.openxmlformats.org/presentationml/2006/main">
  <p:tag name="AS_UNIQUEID" val="62"/>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30.xml><?xml version="1.0" encoding="utf-8"?>
<p:tagLst xmlns:a="http://schemas.openxmlformats.org/drawingml/2006/main" xmlns:r="http://schemas.openxmlformats.org/officeDocument/2006/relationships" xmlns:p="http://schemas.openxmlformats.org/presentationml/2006/main">
  <p:tag name="AS_UNIQUEID" val="249"/>
</p:tagLst>
</file>

<file path=ppt/tags/tag300.xml><?xml version="1.0" encoding="utf-8"?>
<p:tagLst xmlns:a="http://schemas.openxmlformats.org/drawingml/2006/main" xmlns:r="http://schemas.openxmlformats.org/officeDocument/2006/relationships" xmlns:p="http://schemas.openxmlformats.org/presentationml/2006/main">
  <p:tag name="AS_UNIQUEID" val="386"/>
</p:tagLst>
</file>

<file path=ppt/tags/tag301.xml><?xml version="1.0" encoding="utf-8"?>
<p:tagLst xmlns:a="http://schemas.openxmlformats.org/drawingml/2006/main" xmlns:r="http://schemas.openxmlformats.org/officeDocument/2006/relationships" xmlns:p="http://schemas.openxmlformats.org/presentationml/2006/main">
  <p:tag name="AS_UNIQUEID" val="387"/>
</p:tagLst>
</file>

<file path=ppt/tags/tag302.xml><?xml version="1.0" encoding="utf-8"?>
<p:tagLst xmlns:a="http://schemas.openxmlformats.org/drawingml/2006/main" xmlns:r="http://schemas.openxmlformats.org/officeDocument/2006/relationships" xmlns:p="http://schemas.openxmlformats.org/presentationml/2006/main">
  <p:tag name="AS_UNIQUEID" val="389"/>
</p:tagLst>
</file>

<file path=ppt/tags/tag303.xml><?xml version="1.0" encoding="utf-8"?>
<p:tagLst xmlns:a="http://schemas.openxmlformats.org/drawingml/2006/main" xmlns:r="http://schemas.openxmlformats.org/officeDocument/2006/relationships" xmlns:p="http://schemas.openxmlformats.org/presentationml/2006/main">
  <p:tag name="AS_UNIQUEID" val="390"/>
</p:tagLst>
</file>

<file path=ppt/tags/tag304.xml><?xml version="1.0" encoding="utf-8"?>
<p:tagLst xmlns:a="http://schemas.openxmlformats.org/drawingml/2006/main" xmlns:r="http://schemas.openxmlformats.org/officeDocument/2006/relationships" xmlns:p="http://schemas.openxmlformats.org/presentationml/2006/main">
  <p:tag name="AS_UNIQUEID" val="392"/>
</p:tagLst>
</file>

<file path=ppt/tags/tag305.xml><?xml version="1.0" encoding="utf-8"?>
<p:tagLst xmlns:a="http://schemas.openxmlformats.org/drawingml/2006/main" xmlns:r="http://schemas.openxmlformats.org/officeDocument/2006/relationships" xmlns:p="http://schemas.openxmlformats.org/presentationml/2006/main">
  <p:tag name="AS_UNIQUEID" val="394"/>
</p:tagLst>
</file>

<file path=ppt/tags/tag306.xml><?xml version="1.0" encoding="utf-8"?>
<p:tagLst xmlns:a="http://schemas.openxmlformats.org/drawingml/2006/main" xmlns:r="http://schemas.openxmlformats.org/officeDocument/2006/relationships" xmlns:p="http://schemas.openxmlformats.org/presentationml/2006/main">
  <p:tag name="AS_UNIQUEID" val="395"/>
</p:tagLst>
</file>

<file path=ppt/tags/tag307.xml><?xml version="1.0" encoding="utf-8"?>
<p:tagLst xmlns:a="http://schemas.openxmlformats.org/drawingml/2006/main" xmlns:r="http://schemas.openxmlformats.org/officeDocument/2006/relationships" xmlns:p="http://schemas.openxmlformats.org/presentationml/2006/main">
  <p:tag name="AS_UNIQUEID" val="396"/>
</p:tagLst>
</file>

<file path=ppt/tags/tag308.xml><?xml version="1.0" encoding="utf-8"?>
<p:tagLst xmlns:a="http://schemas.openxmlformats.org/drawingml/2006/main" xmlns:r="http://schemas.openxmlformats.org/officeDocument/2006/relationships" xmlns:p="http://schemas.openxmlformats.org/presentationml/2006/main">
  <p:tag name="AS_UNIQUEID" val="397"/>
</p:tagLst>
</file>

<file path=ppt/tags/tag309.xml><?xml version="1.0" encoding="utf-8"?>
<p:tagLst xmlns:a="http://schemas.openxmlformats.org/drawingml/2006/main" xmlns:r="http://schemas.openxmlformats.org/officeDocument/2006/relationships" xmlns:p="http://schemas.openxmlformats.org/presentationml/2006/main">
  <p:tag name="AS_UNIQUEID" val="398"/>
</p:tagLst>
</file>

<file path=ppt/tags/tag31.xml><?xml version="1.0" encoding="utf-8"?>
<p:tagLst xmlns:a="http://schemas.openxmlformats.org/drawingml/2006/main" xmlns:r="http://schemas.openxmlformats.org/officeDocument/2006/relationships" xmlns:p="http://schemas.openxmlformats.org/presentationml/2006/main">
  <p:tag name="AS_UNIQUEID" val="250"/>
</p:tagLst>
</file>

<file path=ppt/tags/tag310.xml><?xml version="1.0" encoding="utf-8"?>
<p:tagLst xmlns:a="http://schemas.openxmlformats.org/drawingml/2006/main" xmlns:r="http://schemas.openxmlformats.org/officeDocument/2006/relationships" xmlns:p="http://schemas.openxmlformats.org/presentationml/2006/main">
  <p:tag name="AS_UNIQUEID" val="43"/>
</p:tagLst>
</file>

<file path=ppt/tags/tag311.xml><?xml version="1.0" encoding="utf-8"?>
<p:tagLst xmlns:a="http://schemas.openxmlformats.org/drawingml/2006/main" xmlns:r="http://schemas.openxmlformats.org/officeDocument/2006/relationships" xmlns:p="http://schemas.openxmlformats.org/presentationml/2006/main">
  <p:tag name="AS_UNIQUEID" val="44"/>
</p:tagLst>
</file>

<file path=ppt/tags/tag312.xml><?xml version="1.0" encoding="utf-8"?>
<p:tagLst xmlns:a="http://schemas.openxmlformats.org/drawingml/2006/main" xmlns:r="http://schemas.openxmlformats.org/officeDocument/2006/relationships" xmlns:p="http://schemas.openxmlformats.org/presentationml/2006/main">
  <p:tag name="AS_UNIQUEID" val="45"/>
</p:tagLst>
</file>

<file path=ppt/tags/tag313.xml><?xml version="1.0" encoding="utf-8"?>
<p:tagLst xmlns:a="http://schemas.openxmlformats.org/drawingml/2006/main" xmlns:r="http://schemas.openxmlformats.org/officeDocument/2006/relationships" xmlns:p="http://schemas.openxmlformats.org/presentationml/2006/main">
  <p:tag name="AS_UNIQUEID" val="46"/>
</p:tagLst>
</file>

<file path=ppt/tags/tag314.xml><?xml version="1.0" encoding="utf-8"?>
<p:tagLst xmlns:a="http://schemas.openxmlformats.org/drawingml/2006/main" xmlns:r="http://schemas.openxmlformats.org/officeDocument/2006/relationships" xmlns:p="http://schemas.openxmlformats.org/presentationml/2006/main">
  <p:tag name="AS_UNIQUEID" val="47"/>
</p:tagLst>
</file>

<file path=ppt/tags/tag315.xml><?xml version="1.0" encoding="utf-8"?>
<p:tagLst xmlns:a="http://schemas.openxmlformats.org/drawingml/2006/main" xmlns:r="http://schemas.openxmlformats.org/officeDocument/2006/relationships" xmlns:p="http://schemas.openxmlformats.org/presentationml/2006/main">
  <p:tag name="AS_UNIQUEID" val="48"/>
</p:tagLst>
</file>

<file path=ppt/tags/tag316.xml><?xml version="1.0" encoding="utf-8"?>
<p:tagLst xmlns:a="http://schemas.openxmlformats.org/drawingml/2006/main" xmlns:r="http://schemas.openxmlformats.org/officeDocument/2006/relationships" xmlns:p="http://schemas.openxmlformats.org/presentationml/2006/main">
  <p:tag name="AS_UNIQUEID" val="49"/>
</p:tagLst>
</file>

<file path=ppt/tags/tag317.xml><?xml version="1.0" encoding="utf-8"?>
<p:tagLst xmlns:a="http://schemas.openxmlformats.org/drawingml/2006/main" xmlns:r="http://schemas.openxmlformats.org/officeDocument/2006/relationships" xmlns:p="http://schemas.openxmlformats.org/presentationml/2006/main">
  <p:tag name="AS_UNIQUEID" val="50"/>
</p:tagLst>
</file>

<file path=ppt/tags/tag318.xml><?xml version="1.0" encoding="utf-8"?>
<p:tagLst xmlns:a="http://schemas.openxmlformats.org/drawingml/2006/main" xmlns:r="http://schemas.openxmlformats.org/officeDocument/2006/relationships" xmlns:p="http://schemas.openxmlformats.org/presentationml/2006/main">
  <p:tag name="AS_UNIQUEID" val="51"/>
</p:tagLst>
</file>

<file path=ppt/tags/tag319.xml><?xml version="1.0" encoding="utf-8"?>
<p:tagLst xmlns:a="http://schemas.openxmlformats.org/drawingml/2006/main" xmlns:r="http://schemas.openxmlformats.org/officeDocument/2006/relationships" xmlns:p="http://schemas.openxmlformats.org/presentationml/2006/main">
  <p:tag name="AS_UNIQUEID" val="407"/>
</p:tagLst>
</file>

<file path=ppt/tags/tag32.xml><?xml version="1.0" encoding="utf-8"?>
<p:tagLst xmlns:a="http://schemas.openxmlformats.org/drawingml/2006/main" xmlns:r="http://schemas.openxmlformats.org/officeDocument/2006/relationships" xmlns:p="http://schemas.openxmlformats.org/presentationml/2006/main">
  <p:tag name="AS_UNIQUEID" val="251"/>
</p:tagLst>
</file>

<file path=ppt/tags/tag320.xml><?xml version="1.0" encoding="utf-8"?>
<p:tagLst xmlns:a="http://schemas.openxmlformats.org/drawingml/2006/main" xmlns:r="http://schemas.openxmlformats.org/officeDocument/2006/relationships" xmlns:p="http://schemas.openxmlformats.org/presentationml/2006/main">
  <p:tag name="AS_UNIQUEID" val="114"/>
</p:tagLst>
</file>

<file path=ppt/tags/tag321.xml><?xml version="1.0" encoding="utf-8"?>
<p:tagLst xmlns:a="http://schemas.openxmlformats.org/drawingml/2006/main" xmlns:r="http://schemas.openxmlformats.org/officeDocument/2006/relationships" xmlns:p="http://schemas.openxmlformats.org/presentationml/2006/main">
  <p:tag name="AS_UNIQUEID" val="115"/>
</p:tagLst>
</file>

<file path=ppt/tags/tag322.xml><?xml version="1.0" encoding="utf-8"?>
<p:tagLst xmlns:a="http://schemas.openxmlformats.org/drawingml/2006/main" xmlns:r="http://schemas.openxmlformats.org/officeDocument/2006/relationships" xmlns:p="http://schemas.openxmlformats.org/presentationml/2006/main">
  <p:tag name="AS_UNIQUEID" val="116"/>
</p:tagLst>
</file>

<file path=ppt/tags/tag323.xml><?xml version="1.0" encoding="utf-8"?>
<p:tagLst xmlns:a="http://schemas.openxmlformats.org/drawingml/2006/main" xmlns:r="http://schemas.openxmlformats.org/officeDocument/2006/relationships" xmlns:p="http://schemas.openxmlformats.org/presentationml/2006/main">
  <p:tag name="AS_UNIQUEID" val="117"/>
</p:tagLst>
</file>

<file path=ppt/tags/tag324.xml><?xml version="1.0" encoding="utf-8"?>
<p:tagLst xmlns:a="http://schemas.openxmlformats.org/drawingml/2006/main" xmlns:r="http://schemas.openxmlformats.org/officeDocument/2006/relationships" xmlns:p="http://schemas.openxmlformats.org/presentationml/2006/main">
  <p:tag name="AS_UNIQUEID" val="118"/>
</p:tagLst>
</file>

<file path=ppt/tags/tag325.xml><?xml version="1.0" encoding="utf-8"?>
<p:tagLst xmlns:a="http://schemas.openxmlformats.org/drawingml/2006/main" xmlns:r="http://schemas.openxmlformats.org/officeDocument/2006/relationships" xmlns:p="http://schemas.openxmlformats.org/presentationml/2006/main">
  <p:tag name="AS_UNIQUEID" val="119"/>
</p:tagLst>
</file>

<file path=ppt/tags/tag326.xml><?xml version="1.0" encoding="utf-8"?>
<p:tagLst xmlns:a="http://schemas.openxmlformats.org/drawingml/2006/main" xmlns:r="http://schemas.openxmlformats.org/officeDocument/2006/relationships" xmlns:p="http://schemas.openxmlformats.org/presentationml/2006/main">
  <p:tag name="AS_UNIQUEID" val="120"/>
</p:tagLst>
</file>

<file path=ppt/tags/tag327.xml><?xml version="1.0" encoding="utf-8"?>
<p:tagLst xmlns:a="http://schemas.openxmlformats.org/drawingml/2006/main" xmlns:r="http://schemas.openxmlformats.org/officeDocument/2006/relationships" xmlns:p="http://schemas.openxmlformats.org/presentationml/2006/main">
  <p:tag name="AS_UNIQUEID" val="121"/>
</p:tagLst>
</file>

<file path=ppt/tags/tag328.xml><?xml version="1.0" encoding="utf-8"?>
<p:tagLst xmlns:a="http://schemas.openxmlformats.org/drawingml/2006/main" xmlns:r="http://schemas.openxmlformats.org/officeDocument/2006/relationships" xmlns:p="http://schemas.openxmlformats.org/presentationml/2006/main">
  <p:tag name="AS_UNIQUEID" val="122"/>
</p:tagLst>
</file>

<file path=ppt/tags/tag329.xml><?xml version="1.0" encoding="utf-8"?>
<p:tagLst xmlns:a="http://schemas.openxmlformats.org/drawingml/2006/main" xmlns:r="http://schemas.openxmlformats.org/officeDocument/2006/relationships" xmlns:p="http://schemas.openxmlformats.org/presentationml/2006/main">
  <p:tag name="AS_UNIQUEID" val="123"/>
</p:tagLst>
</file>

<file path=ppt/tags/tag33.xml><?xml version="1.0" encoding="utf-8"?>
<p:tagLst xmlns:a="http://schemas.openxmlformats.org/drawingml/2006/main" xmlns:r="http://schemas.openxmlformats.org/officeDocument/2006/relationships" xmlns:p="http://schemas.openxmlformats.org/presentationml/2006/main">
  <p:tag name="AS_UNIQUEID" val="253"/>
</p:tagLst>
</file>

<file path=ppt/tags/tag330.xml><?xml version="1.0" encoding="utf-8"?>
<p:tagLst xmlns:a="http://schemas.openxmlformats.org/drawingml/2006/main" xmlns:r="http://schemas.openxmlformats.org/officeDocument/2006/relationships" xmlns:p="http://schemas.openxmlformats.org/presentationml/2006/main">
  <p:tag name="AS_UNIQUEID" val="124"/>
</p:tagLst>
</file>

<file path=ppt/tags/tag331.xml><?xml version="1.0" encoding="utf-8"?>
<p:tagLst xmlns:a="http://schemas.openxmlformats.org/drawingml/2006/main" xmlns:r="http://schemas.openxmlformats.org/officeDocument/2006/relationships" xmlns:p="http://schemas.openxmlformats.org/presentationml/2006/main">
  <p:tag name="AS_UNIQUEID" val="125"/>
</p:tagLst>
</file>

<file path=ppt/tags/tag332.xml><?xml version="1.0" encoding="utf-8"?>
<p:tagLst xmlns:a="http://schemas.openxmlformats.org/drawingml/2006/main" xmlns:r="http://schemas.openxmlformats.org/officeDocument/2006/relationships" xmlns:p="http://schemas.openxmlformats.org/presentationml/2006/main">
  <p:tag name="AS_UNIQUEID" val="126"/>
</p:tagLst>
</file>

<file path=ppt/tags/tag333.xml><?xml version="1.0" encoding="utf-8"?>
<p:tagLst xmlns:a="http://schemas.openxmlformats.org/drawingml/2006/main" xmlns:r="http://schemas.openxmlformats.org/officeDocument/2006/relationships" xmlns:p="http://schemas.openxmlformats.org/presentationml/2006/main">
  <p:tag name="AS_UNIQUEID" val="127"/>
</p:tagLst>
</file>

<file path=ppt/tags/tag334.xml><?xml version="1.0" encoding="utf-8"?>
<p:tagLst xmlns:a="http://schemas.openxmlformats.org/drawingml/2006/main" xmlns:r="http://schemas.openxmlformats.org/officeDocument/2006/relationships" xmlns:p="http://schemas.openxmlformats.org/presentationml/2006/main">
  <p:tag name="AS_UNIQUEID" val="128"/>
</p:tagLst>
</file>

<file path=ppt/tags/tag335.xml><?xml version="1.0" encoding="utf-8"?>
<p:tagLst xmlns:a="http://schemas.openxmlformats.org/drawingml/2006/main" xmlns:r="http://schemas.openxmlformats.org/officeDocument/2006/relationships" xmlns:p="http://schemas.openxmlformats.org/presentationml/2006/main">
  <p:tag name="AS_UNIQUEID" val="129"/>
</p:tagLst>
</file>

<file path=ppt/tags/tag336.xml><?xml version="1.0" encoding="utf-8"?>
<p:tagLst xmlns:a="http://schemas.openxmlformats.org/drawingml/2006/main" xmlns:r="http://schemas.openxmlformats.org/officeDocument/2006/relationships" xmlns:p="http://schemas.openxmlformats.org/presentationml/2006/main">
  <p:tag name="AS_UNIQUEID" val="409"/>
</p:tagLst>
</file>

<file path=ppt/tags/tag337.xml><?xml version="1.0" encoding="utf-8"?>
<p:tagLst xmlns:a="http://schemas.openxmlformats.org/drawingml/2006/main" xmlns:r="http://schemas.openxmlformats.org/officeDocument/2006/relationships" xmlns:p="http://schemas.openxmlformats.org/presentationml/2006/main">
  <p:tag name="AS_UNIQUEID" val="130"/>
</p:tagLst>
</file>

<file path=ppt/tags/tag338.xml><?xml version="1.0" encoding="utf-8"?>
<p:tagLst xmlns:a="http://schemas.openxmlformats.org/drawingml/2006/main" xmlns:r="http://schemas.openxmlformats.org/officeDocument/2006/relationships" xmlns:p="http://schemas.openxmlformats.org/presentationml/2006/main">
  <p:tag name="AS_UNIQUEID" val="131"/>
</p:tagLst>
</file>

<file path=ppt/tags/tag339.xml><?xml version="1.0" encoding="utf-8"?>
<p:tagLst xmlns:a="http://schemas.openxmlformats.org/drawingml/2006/main" xmlns:r="http://schemas.openxmlformats.org/officeDocument/2006/relationships" xmlns:p="http://schemas.openxmlformats.org/presentationml/2006/main">
  <p:tag name="AS_UNIQUEID" val="132"/>
</p:tagLst>
</file>

<file path=ppt/tags/tag34.xml><?xml version="1.0" encoding="utf-8"?>
<p:tagLst xmlns:a="http://schemas.openxmlformats.org/drawingml/2006/main" xmlns:r="http://schemas.openxmlformats.org/officeDocument/2006/relationships" xmlns:p="http://schemas.openxmlformats.org/presentationml/2006/main">
  <p:tag name="AS_UNIQUEID" val="254"/>
</p:tagLst>
</file>

<file path=ppt/tags/tag340.xml><?xml version="1.0" encoding="utf-8"?>
<p:tagLst xmlns:a="http://schemas.openxmlformats.org/drawingml/2006/main" xmlns:r="http://schemas.openxmlformats.org/officeDocument/2006/relationships" xmlns:p="http://schemas.openxmlformats.org/presentationml/2006/main">
  <p:tag name="AS_UNIQUEID" val="133"/>
</p:tagLst>
</file>

<file path=ppt/tags/tag341.xml><?xml version="1.0" encoding="utf-8"?>
<p:tagLst xmlns:a="http://schemas.openxmlformats.org/drawingml/2006/main" xmlns:r="http://schemas.openxmlformats.org/officeDocument/2006/relationships" xmlns:p="http://schemas.openxmlformats.org/presentationml/2006/main">
  <p:tag name="AS_UNIQUEID" val="134"/>
</p:tagLst>
</file>

<file path=ppt/tags/tag342.xml><?xml version="1.0" encoding="utf-8"?>
<p:tagLst xmlns:a="http://schemas.openxmlformats.org/drawingml/2006/main" xmlns:r="http://schemas.openxmlformats.org/officeDocument/2006/relationships" xmlns:p="http://schemas.openxmlformats.org/presentationml/2006/main">
  <p:tag name="AS_UNIQUEID" val="135"/>
</p:tagLst>
</file>

<file path=ppt/tags/tag343.xml><?xml version="1.0" encoding="utf-8"?>
<p:tagLst xmlns:a="http://schemas.openxmlformats.org/drawingml/2006/main" xmlns:r="http://schemas.openxmlformats.org/officeDocument/2006/relationships" xmlns:p="http://schemas.openxmlformats.org/presentationml/2006/main">
  <p:tag name="AS_UNIQUEID" val="136"/>
</p:tagLst>
</file>

<file path=ppt/tags/tag344.xml><?xml version="1.0" encoding="utf-8"?>
<p:tagLst xmlns:a="http://schemas.openxmlformats.org/drawingml/2006/main" xmlns:r="http://schemas.openxmlformats.org/officeDocument/2006/relationships" xmlns:p="http://schemas.openxmlformats.org/presentationml/2006/main">
  <p:tag name="AS_UNIQUEID" val="137"/>
</p:tagLst>
</file>

<file path=ppt/tags/tag345.xml><?xml version="1.0" encoding="utf-8"?>
<p:tagLst xmlns:a="http://schemas.openxmlformats.org/drawingml/2006/main" xmlns:r="http://schemas.openxmlformats.org/officeDocument/2006/relationships" xmlns:p="http://schemas.openxmlformats.org/presentationml/2006/main">
  <p:tag name="AS_UNIQUEID" val="138"/>
</p:tagLst>
</file>

<file path=ppt/tags/tag346.xml><?xml version="1.0" encoding="utf-8"?>
<p:tagLst xmlns:a="http://schemas.openxmlformats.org/drawingml/2006/main" xmlns:r="http://schemas.openxmlformats.org/officeDocument/2006/relationships" xmlns:p="http://schemas.openxmlformats.org/presentationml/2006/main">
  <p:tag name="AS_UNIQUEID" val="139"/>
</p:tagLst>
</file>

<file path=ppt/tags/tag347.xml><?xml version="1.0" encoding="utf-8"?>
<p:tagLst xmlns:a="http://schemas.openxmlformats.org/drawingml/2006/main" xmlns:r="http://schemas.openxmlformats.org/officeDocument/2006/relationships" xmlns:p="http://schemas.openxmlformats.org/presentationml/2006/main">
  <p:tag name="AS_UNIQUEID" val="140"/>
</p:tagLst>
</file>

<file path=ppt/tags/tag348.xml><?xml version="1.0" encoding="utf-8"?>
<p:tagLst xmlns:a="http://schemas.openxmlformats.org/drawingml/2006/main" xmlns:r="http://schemas.openxmlformats.org/officeDocument/2006/relationships" xmlns:p="http://schemas.openxmlformats.org/presentationml/2006/main">
  <p:tag name="AS_UNIQUEID" val="141"/>
</p:tagLst>
</file>

<file path=ppt/tags/tag35.xml><?xml version="1.0" encoding="utf-8"?>
<p:tagLst xmlns:a="http://schemas.openxmlformats.org/drawingml/2006/main" xmlns:r="http://schemas.openxmlformats.org/officeDocument/2006/relationships" xmlns:p="http://schemas.openxmlformats.org/presentationml/2006/main">
  <p:tag name="AS_UNIQUEID" val="255"/>
</p:tagLst>
</file>

<file path=ppt/tags/tag36.xml><?xml version="1.0" encoding="utf-8"?>
<p:tagLst xmlns:a="http://schemas.openxmlformats.org/drawingml/2006/main" xmlns:r="http://schemas.openxmlformats.org/officeDocument/2006/relationships" xmlns:p="http://schemas.openxmlformats.org/presentationml/2006/main">
  <p:tag name="AS_UNIQUEID" val="256"/>
</p:tagLst>
</file>

<file path=ppt/tags/tag37.xml><?xml version="1.0" encoding="utf-8"?>
<p:tagLst xmlns:a="http://schemas.openxmlformats.org/drawingml/2006/main" xmlns:r="http://schemas.openxmlformats.org/officeDocument/2006/relationships" xmlns:p="http://schemas.openxmlformats.org/presentationml/2006/main">
  <p:tag name="AS_UNIQUEID" val="257"/>
</p:tagLst>
</file>

<file path=ppt/tags/tag38.xml><?xml version="1.0" encoding="utf-8"?>
<p:tagLst xmlns:a="http://schemas.openxmlformats.org/drawingml/2006/main" xmlns:r="http://schemas.openxmlformats.org/officeDocument/2006/relationships" xmlns:p="http://schemas.openxmlformats.org/presentationml/2006/main">
  <p:tag name="AS_UNIQUEID" val="258"/>
</p:tagLst>
</file>

<file path=ppt/tags/tag39.xml><?xml version="1.0" encoding="utf-8"?>
<p:tagLst xmlns:a="http://schemas.openxmlformats.org/drawingml/2006/main" xmlns:r="http://schemas.openxmlformats.org/officeDocument/2006/relationships" xmlns:p="http://schemas.openxmlformats.org/presentationml/2006/main">
  <p:tag name="AS_UNIQUEID" val="259"/>
</p:tagLst>
</file>

<file path=ppt/tags/tag4.xml><?xml version="1.0" encoding="utf-8"?>
<p:tagLst xmlns:a="http://schemas.openxmlformats.org/drawingml/2006/main" xmlns:r="http://schemas.openxmlformats.org/officeDocument/2006/relationships" xmlns:p="http://schemas.openxmlformats.org/presentationml/2006/main">
  <p:tag name="AS_UNIQUEID" val="63"/>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40.xml><?xml version="1.0" encoding="utf-8"?>
<p:tagLst xmlns:a="http://schemas.openxmlformats.org/drawingml/2006/main" xmlns:r="http://schemas.openxmlformats.org/officeDocument/2006/relationships" xmlns:p="http://schemas.openxmlformats.org/presentationml/2006/main">
  <p:tag name="AS_UNIQUEID" val="260"/>
</p:tagLst>
</file>

<file path=ppt/tags/tag41.xml><?xml version="1.0" encoding="utf-8"?>
<p:tagLst xmlns:a="http://schemas.openxmlformats.org/drawingml/2006/main" xmlns:r="http://schemas.openxmlformats.org/officeDocument/2006/relationships" xmlns:p="http://schemas.openxmlformats.org/presentationml/2006/main">
  <p:tag name="AS_UNIQUEID" val="262"/>
</p:tagLst>
</file>

<file path=ppt/tags/tag42.xml><?xml version="1.0" encoding="utf-8"?>
<p:tagLst xmlns:a="http://schemas.openxmlformats.org/drawingml/2006/main" xmlns:r="http://schemas.openxmlformats.org/officeDocument/2006/relationships" xmlns:p="http://schemas.openxmlformats.org/presentationml/2006/main">
  <p:tag name="AS_UNIQUEID" val="263"/>
</p:tagLst>
</file>

<file path=ppt/tags/tag43.xml><?xml version="1.0" encoding="utf-8"?>
<p:tagLst xmlns:a="http://schemas.openxmlformats.org/drawingml/2006/main" xmlns:r="http://schemas.openxmlformats.org/officeDocument/2006/relationships" xmlns:p="http://schemas.openxmlformats.org/presentationml/2006/main">
  <p:tag name="AS_UNIQUEID" val="264"/>
</p:tagLst>
</file>

<file path=ppt/tags/tag44.xml><?xml version="1.0" encoding="utf-8"?>
<p:tagLst xmlns:a="http://schemas.openxmlformats.org/drawingml/2006/main" xmlns:r="http://schemas.openxmlformats.org/officeDocument/2006/relationships" xmlns:p="http://schemas.openxmlformats.org/presentationml/2006/main">
  <p:tag name="AS_UNIQUEID" val="265"/>
</p:tagLst>
</file>

<file path=ppt/tags/tag45.xml><?xml version="1.0" encoding="utf-8"?>
<p:tagLst xmlns:a="http://schemas.openxmlformats.org/drawingml/2006/main" xmlns:r="http://schemas.openxmlformats.org/officeDocument/2006/relationships" xmlns:p="http://schemas.openxmlformats.org/presentationml/2006/main">
  <p:tag name="AS_UNIQUEID" val="267"/>
</p:tagLst>
</file>

<file path=ppt/tags/tag46.xml><?xml version="1.0" encoding="utf-8"?>
<p:tagLst xmlns:a="http://schemas.openxmlformats.org/drawingml/2006/main" xmlns:r="http://schemas.openxmlformats.org/officeDocument/2006/relationships" xmlns:p="http://schemas.openxmlformats.org/presentationml/2006/main">
  <p:tag name="AS_UNIQUEID" val="268"/>
</p:tagLst>
</file>

<file path=ppt/tags/tag47.xml><?xml version="1.0" encoding="utf-8"?>
<p:tagLst xmlns:a="http://schemas.openxmlformats.org/drawingml/2006/main" xmlns:r="http://schemas.openxmlformats.org/officeDocument/2006/relationships" xmlns:p="http://schemas.openxmlformats.org/presentationml/2006/main">
  <p:tag name="AS_UNIQUEID" val="269"/>
</p:tagLst>
</file>

<file path=ppt/tags/tag48.xml><?xml version="1.0" encoding="utf-8"?>
<p:tagLst xmlns:a="http://schemas.openxmlformats.org/drawingml/2006/main" xmlns:r="http://schemas.openxmlformats.org/officeDocument/2006/relationships" xmlns:p="http://schemas.openxmlformats.org/presentationml/2006/main">
  <p:tag name="AS_UNIQUEID" val="271"/>
</p:tagLst>
</file>

<file path=ppt/tags/tag49.xml><?xml version="1.0" encoding="utf-8"?>
<p:tagLst xmlns:a="http://schemas.openxmlformats.org/drawingml/2006/main" xmlns:r="http://schemas.openxmlformats.org/officeDocument/2006/relationships" xmlns:p="http://schemas.openxmlformats.org/presentationml/2006/main">
  <p:tag name="AS_UNIQUEID" val="272"/>
</p:tagLst>
</file>

<file path=ppt/tags/tag5.xml><?xml version="1.0" encoding="utf-8"?>
<p:tagLst xmlns:a="http://schemas.openxmlformats.org/drawingml/2006/main" xmlns:r="http://schemas.openxmlformats.org/officeDocument/2006/relationships" xmlns:p="http://schemas.openxmlformats.org/presentationml/2006/main">
  <p:tag name="AS_UNIQUEID" val="299"/>
</p:tagLst>
</file>

<file path=ppt/tags/tag50.xml><?xml version="1.0" encoding="utf-8"?>
<p:tagLst xmlns:a="http://schemas.openxmlformats.org/drawingml/2006/main" xmlns:r="http://schemas.openxmlformats.org/officeDocument/2006/relationships" xmlns:p="http://schemas.openxmlformats.org/presentationml/2006/main">
  <p:tag name="AS_UNIQUEID" val="273"/>
</p:tagLst>
</file>

<file path=ppt/tags/tag51.xml><?xml version="1.0" encoding="utf-8"?>
<p:tagLst xmlns:a="http://schemas.openxmlformats.org/drawingml/2006/main" xmlns:r="http://schemas.openxmlformats.org/officeDocument/2006/relationships" xmlns:p="http://schemas.openxmlformats.org/presentationml/2006/main">
  <p:tag name="AS_UNIQUEID" val="274"/>
</p:tagLst>
</file>

<file path=ppt/tags/tag52.xml><?xml version="1.0" encoding="utf-8"?>
<p:tagLst xmlns:a="http://schemas.openxmlformats.org/drawingml/2006/main" xmlns:r="http://schemas.openxmlformats.org/officeDocument/2006/relationships" xmlns:p="http://schemas.openxmlformats.org/presentationml/2006/main">
  <p:tag name="AS_UNIQUEID" val="275"/>
</p:tagLst>
</file>

<file path=ppt/tags/tag53.xml><?xml version="1.0" encoding="utf-8"?>
<p:tagLst xmlns:a="http://schemas.openxmlformats.org/drawingml/2006/main" xmlns:r="http://schemas.openxmlformats.org/officeDocument/2006/relationships" xmlns:p="http://schemas.openxmlformats.org/presentationml/2006/main">
  <p:tag name="AS_UNIQUEID" val="276"/>
</p:tagLst>
</file>

<file path=ppt/tags/tag54.xml><?xml version="1.0" encoding="utf-8"?>
<p:tagLst xmlns:a="http://schemas.openxmlformats.org/drawingml/2006/main" xmlns:r="http://schemas.openxmlformats.org/officeDocument/2006/relationships" xmlns:p="http://schemas.openxmlformats.org/presentationml/2006/main">
  <p:tag name="AS_UNIQUEID" val="278"/>
</p:tagLst>
</file>

<file path=ppt/tags/tag55.xml><?xml version="1.0" encoding="utf-8"?>
<p:tagLst xmlns:a="http://schemas.openxmlformats.org/drawingml/2006/main" xmlns:r="http://schemas.openxmlformats.org/officeDocument/2006/relationships" xmlns:p="http://schemas.openxmlformats.org/presentationml/2006/main">
  <p:tag name="AS_UNIQUEID" val="279"/>
</p:tagLst>
</file>

<file path=ppt/tags/tag56.xml><?xml version="1.0" encoding="utf-8"?>
<p:tagLst xmlns:a="http://schemas.openxmlformats.org/drawingml/2006/main" xmlns:r="http://schemas.openxmlformats.org/officeDocument/2006/relationships" xmlns:p="http://schemas.openxmlformats.org/presentationml/2006/main">
  <p:tag name="AS_UNIQUEID" val="280"/>
</p:tagLst>
</file>

<file path=ppt/tags/tag57.xml><?xml version="1.0" encoding="utf-8"?>
<p:tagLst xmlns:a="http://schemas.openxmlformats.org/drawingml/2006/main" xmlns:r="http://schemas.openxmlformats.org/officeDocument/2006/relationships" xmlns:p="http://schemas.openxmlformats.org/presentationml/2006/main">
  <p:tag name="AS_UNIQUEID" val="281"/>
</p:tagLst>
</file>

<file path=ppt/tags/tag58.xml><?xml version="1.0" encoding="utf-8"?>
<p:tagLst xmlns:a="http://schemas.openxmlformats.org/drawingml/2006/main" xmlns:r="http://schemas.openxmlformats.org/officeDocument/2006/relationships" xmlns:p="http://schemas.openxmlformats.org/presentationml/2006/main">
  <p:tag name="AS_UNIQUEID" val="282"/>
</p:tagLst>
</file>

<file path=ppt/tags/tag59.xml><?xml version="1.0" encoding="utf-8"?>
<p:tagLst xmlns:a="http://schemas.openxmlformats.org/drawingml/2006/main" xmlns:r="http://schemas.openxmlformats.org/officeDocument/2006/relationships" xmlns:p="http://schemas.openxmlformats.org/presentationml/2006/main">
  <p:tag name="AS_UNIQUEID" val="283"/>
</p:tagLst>
</file>

<file path=ppt/tags/tag6.xml><?xml version="1.0" encoding="utf-8"?>
<p:tagLst xmlns:a="http://schemas.openxmlformats.org/drawingml/2006/main" xmlns:r="http://schemas.openxmlformats.org/officeDocument/2006/relationships" xmlns:p="http://schemas.openxmlformats.org/presentationml/2006/main">
  <p:tag name="AS_UNIQUEID" val="300"/>
</p:tagLst>
</file>

<file path=ppt/tags/tag60.xml><?xml version="1.0" encoding="utf-8"?>
<p:tagLst xmlns:a="http://schemas.openxmlformats.org/drawingml/2006/main" xmlns:r="http://schemas.openxmlformats.org/officeDocument/2006/relationships" xmlns:p="http://schemas.openxmlformats.org/presentationml/2006/main">
  <p:tag name="AS_UNIQUEID" val="285"/>
</p:tagLst>
</file>

<file path=ppt/tags/tag61.xml><?xml version="1.0" encoding="utf-8"?>
<p:tagLst xmlns:a="http://schemas.openxmlformats.org/drawingml/2006/main" xmlns:r="http://schemas.openxmlformats.org/officeDocument/2006/relationships" xmlns:p="http://schemas.openxmlformats.org/presentationml/2006/main">
  <p:tag name="AS_UNIQUEID" val="286"/>
</p:tagLst>
</file>

<file path=ppt/tags/tag62.xml><?xml version="1.0" encoding="utf-8"?>
<p:tagLst xmlns:a="http://schemas.openxmlformats.org/drawingml/2006/main" xmlns:r="http://schemas.openxmlformats.org/officeDocument/2006/relationships" xmlns:p="http://schemas.openxmlformats.org/presentationml/2006/main">
  <p:tag name="AS_UNIQUEID" val="287"/>
</p:tagLst>
</file>

<file path=ppt/tags/tag63.xml><?xml version="1.0" encoding="utf-8"?>
<p:tagLst xmlns:a="http://schemas.openxmlformats.org/drawingml/2006/main" xmlns:r="http://schemas.openxmlformats.org/officeDocument/2006/relationships" xmlns:p="http://schemas.openxmlformats.org/presentationml/2006/main">
  <p:tag name="AS_UNIQUEID" val="288"/>
</p:tagLst>
</file>

<file path=ppt/tags/tag64.xml><?xml version="1.0" encoding="utf-8"?>
<p:tagLst xmlns:a="http://schemas.openxmlformats.org/drawingml/2006/main" xmlns:r="http://schemas.openxmlformats.org/officeDocument/2006/relationships" xmlns:p="http://schemas.openxmlformats.org/presentationml/2006/main">
  <p:tag name="AS_UNIQUEID" val="289"/>
</p:tagLst>
</file>

<file path=ppt/tags/tag65.xml><?xml version="1.0" encoding="utf-8"?>
<p:tagLst xmlns:a="http://schemas.openxmlformats.org/drawingml/2006/main" xmlns:r="http://schemas.openxmlformats.org/officeDocument/2006/relationships" xmlns:p="http://schemas.openxmlformats.org/presentationml/2006/main">
  <p:tag name="AS_UNIQUEID" val="291"/>
</p:tagLst>
</file>

<file path=ppt/tags/tag66.xml><?xml version="1.0" encoding="utf-8"?>
<p:tagLst xmlns:a="http://schemas.openxmlformats.org/drawingml/2006/main" xmlns:r="http://schemas.openxmlformats.org/officeDocument/2006/relationships" xmlns:p="http://schemas.openxmlformats.org/presentationml/2006/main">
  <p:tag name="AS_UNIQUEID" val="292"/>
</p:tagLst>
</file>

<file path=ppt/tags/tag67.xml><?xml version="1.0" encoding="utf-8"?>
<p:tagLst xmlns:a="http://schemas.openxmlformats.org/drawingml/2006/main" xmlns:r="http://schemas.openxmlformats.org/officeDocument/2006/relationships" xmlns:p="http://schemas.openxmlformats.org/presentationml/2006/main">
  <p:tag name="AS_UNIQUEID" val="293"/>
</p:tagLst>
</file>

<file path=ppt/tags/tag68.xml><?xml version="1.0" encoding="utf-8"?>
<p:tagLst xmlns:a="http://schemas.openxmlformats.org/drawingml/2006/main" xmlns:r="http://schemas.openxmlformats.org/officeDocument/2006/relationships" xmlns:p="http://schemas.openxmlformats.org/presentationml/2006/main">
  <p:tag name="AS_UNIQUEID" val="294"/>
</p:tagLst>
</file>

<file path=ppt/tags/tag69.xml><?xml version="1.0" encoding="utf-8"?>
<p:tagLst xmlns:a="http://schemas.openxmlformats.org/drawingml/2006/main" xmlns:r="http://schemas.openxmlformats.org/officeDocument/2006/relationships" xmlns:p="http://schemas.openxmlformats.org/presentationml/2006/main">
  <p:tag name="AS_UNIQUEID" val="295"/>
</p:tagLst>
</file>

<file path=ppt/tags/tag7.xml><?xml version="1.0" encoding="utf-8"?>
<p:tagLst xmlns:a="http://schemas.openxmlformats.org/drawingml/2006/main" xmlns:r="http://schemas.openxmlformats.org/officeDocument/2006/relationships" xmlns:p="http://schemas.openxmlformats.org/presentationml/2006/main">
  <p:tag name="AS_UNIQUEID" val="301"/>
</p:tagLst>
</file>

<file path=ppt/tags/tag70.xml><?xml version="1.0" encoding="utf-8"?>
<p:tagLst xmlns:a="http://schemas.openxmlformats.org/drawingml/2006/main" xmlns:r="http://schemas.openxmlformats.org/officeDocument/2006/relationships" xmlns:p="http://schemas.openxmlformats.org/presentationml/2006/main">
  <p:tag name="AS_UNIQUEID" val="297"/>
</p:tagLst>
</file>

<file path=ppt/tags/tag71.xml><?xml version="1.0" encoding="utf-8"?>
<p:tagLst xmlns:a="http://schemas.openxmlformats.org/drawingml/2006/main" xmlns:r="http://schemas.openxmlformats.org/officeDocument/2006/relationships" xmlns:p="http://schemas.openxmlformats.org/presentationml/2006/main">
  <p:tag name="AS_UNIQUEID" val="61"/>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72.xml><?xml version="1.0" encoding="utf-8"?>
<p:tagLst xmlns:a="http://schemas.openxmlformats.org/drawingml/2006/main" xmlns:r="http://schemas.openxmlformats.org/officeDocument/2006/relationships" xmlns:p="http://schemas.openxmlformats.org/presentationml/2006/main">
  <p:tag name="AS_UNIQUEID" val="62"/>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73.xml><?xml version="1.0" encoding="utf-8"?>
<p:tagLst xmlns:a="http://schemas.openxmlformats.org/drawingml/2006/main" xmlns:r="http://schemas.openxmlformats.org/officeDocument/2006/relationships" xmlns:p="http://schemas.openxmlformats.org/presentationml/2006/main">
  <p:tag name="AS_UNIQUEID" val="63"/>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74.xml><?xml version="1.0" encoding="utf-8"?>
<p:tagLst xmlns:a="http://schemas.openxmlformats.org/drawingml/2006/main" xmlns:r="http://schemas.openxmlformats.org/officeDocument/2006/relationships" xmlns:p="http://schemas.openxmlformats.org/presentationml/2006/main">
  <p:tag name="AS_UNIQUEID" val="72"/>
</p:tagLst>
</file>

<file path=ppt/tags/tag75.xml><?xml version="1.0" encoding="utf-8"?>
<p:tagLst xmlns:a="http://schemas.openxmlformats.org/drawingml/2006/main" xmlns:r="http://schemas.openxmlformats.org/officeDocument/2006/relationships" xmlns:p="http://schemas.openxmlformats.org/presentationml/2006/main">
  <p:tag name="AS_UNIQUEID" val="73"/>
</p:tagLst>
</file>

<file path=ppt/tags/tag76.xml><?xml version="1.0" encoding="utf-8"?>
<p:tagLst xmlns:a="http://schemas.openxmlformats.org/drawingml/2006/main" xmlns:r="http://schemas.openxmlformats.org/officeDocument/2006/relationships" xmlns:p="http://schemas.openxmlformats.org/presentationml/2006/main">
  <p:tag name="AS_UNIQUEID" val="74"/>
</p:tagLst>
</file>

<file path=ppt/tags/tag77.xml><?xml version="1.0" encoding="utf-8"?>
<p:tagLst xmlns:a="http://schemas.openxmlformats.org/drawingml/2006/main" xmlns:r="http://schemas.openxmlformats.org/officeDocument/2006/relationships" xmlns:p="http://schemas.openxmlformats.org/presentationml/2006/main">
  <p:tag name="AS_UNIQUEID" val="75"/>
</p:tagLst>
</file>

<file path=ppt/tags/tag78.xml><?xml version="1.0" encoding="utf-8"?>
<p:tagLst xmlns:a="http://schemas.openxmlformats.org/drawingml/2006/main" xmlns:r="http://schemas.openxmlformats.org/officeDocument/2006/relationships" xmlns:p="http://schemas.openxmlformats.org/presentationml/2006/main">
  <p:tag name="AS_UNIQUEID" val="76"/>
</p:tagLst>
</file>

<file path=ppt/tags/tag79.xml><?xml version="1.0" encoding="utf-8"?>
<p:tagLst xmlns:a="http://schemas.openxmlformats.org/drawingml/2006/main" xmlns:r="http://schemas.openxmlformats.org/officeDocument/2006/relationships" xmlns:p="http://schemas.openxmlformats.org/presentationml/2006/main">
  <p:tag name="AS_UNIQUEID" val="87"/>
</p:tagLst>
</file>

<file path=ppt/tags/tag8.xml><?xml version="1.0" encoding="utf-8"?>
<p:tagLst xmlns:a="http://schemas.openxmlformats.org/drawingml/2006/main" xmlns:r="http://schemas.openxmlformats.org/officeDocument/2006/relationships" xmlns:p="http://schemas.openxmlformats.org/presentationml/2006/main">
  <p:tag name="AS_UNIQUEID" val="302"/>
</p:tagLst>
</file>

<file path=ppt/tags/tag80.xml><?xml version="1.0" encoding="utf-8"?>
<p:tagLst xmlns:a="http://schemas.openxmlformats.org/drawingml/2006/main" xmlns:r="http://schemas.openxmlformats.org/officeDocument/2006/relationships" xmlns:p="http://schemas.openxmlformats.org/presentationml/2006/main">
  <p:tag name="AS_UNIQUEID" val="88"/>
</p:tagLst>
</file>

<file path=ppt/tags/tag81.xml><?xml version="1.0" encoding="utf-8"?>
<p:tagLst xmlns:a="http://schemas.openxmlformats.org/drawingml/2006/main" xmlns:r="http://schemas.openxmlformats.org/officeDocument/2006/relationships" xmlns:p="http://schemas.openxmlformats.org/presentationml/2006/main">
  <p:tag name="AS_UNIQUEID" val="89"/>
</p:tagLst>
</file>

<file path=ppt/tags/tag82.xml><?xml version="1.0" encoding="utf-8"?>
<p:tagLst xmlns:a="http://schemas.openxmlformats.org/drawingml/2006/main" xmlns:r="http://schemas.openxmlformats.org/officeDocument/2006/relationships" xmlns:p="http://schemas.openxmlformats.org/presentationml/2006/main">
  <p:tag name="AS_UNIQUEID" val="90"/>
</p:tagLst>
</file>

<file path=ppt/tags/tag83.xml><?xml version="1.0" encoding="utf-8"?>
<p:tagLst xmlns:a="http://schemas.openxmlformats.org/drawingml/2006/main" xmlns:r="http://schemas.openxmlformats.org/officeDocument/2006/relationships" xmlns:p="http://schemas.openxmlformats.org/presentationml/2006/main">
  <p:tag name="AS_UNIQUEID" val="91"/>
</p:tagLst>
</file>

<file path=ppt/tags/tag84.xml><?xml version="1.0" encoding="utf-8"?>
<p:tagLst xmlns:a="http://schemas.openxmlformats.org/drawingml/2006/main" xmlns:r="http://schemas.openxmlformats.org/officeDocument/2006/relationships" xmlns:p="http://schemas.openxmlformats.org/presentationml/2006/main">
  <p:tag name="AS_UNIQUEID" val="201"/>
</p:tagLst>
</file>

<file path=ppt/tags/tag85.xml><?xml version="1.0" encoding="utf-8"?>
<p:tagLst xmlns:a="http://schemas.openxmlformats.org/drawingml/2006/main" xmlns:r="http://schemas.openxmlformats.org/officeDocument/2006/relationships" xmlns:p="http://schemas.openxmlformats.org/presentationml/2006/main">
  <p:tag name="AS_UNIQUEID" val="202"/>
</p:tagLst>
</file>

<file path=ppt/tags/tag86.xml><?xml version="1.0" encoding="utf-8"?>
<p:tagLst xmlns:a="http://schemas.openxmlformats.org/drawingml/2006/main" xmlns:r="http://schemas.openxmlformats.org/officeDocument/2006/relationships" xmlns:p="http://schemas.openxmlformats.org/presentationml/2006/main">
  <p:tag name="AS_UNIQUEID" val="203"/>
</p:tagLst>
</file>

<file path=ppt/tags/tag87.xml><?xml version="1.0" encoding="utf-8"?>
<p:tagLst xmlns:a="http://schemas.openxmlformats.org/drawingml/2006/main" xmlns:r="http://schemas.openxmlformats.org/officeDocument/2006/relationships" xmlns:p="http://schemas.openxmlformats.org/presentationml/2006/main">
  <p:tag name="AS_UNIQUEID" val="204"/>
</p:tagLst>
</file>

<file path=ppt/tags/tag88.xml><?xml version="1.0" encoding="utf-8"?>
<p:tagLst xmlns:a="http://schemas.openxmlformats.org/drawingml/2006/main" xmlns:r="http://schemas.openxmlformats.org/officeDocument/2006/relationships" xmlns:p="http://schemas.openxmlformats.org/presentationml/2006/main">
  <p:tag name="AS_UNIQUEID" val="205"/>
</p:tagLst>
</file>

<file path=ppt/tags/tag89.xml><?xml version="1.0" encoding="utf-8"?>
<p:tagLst xmlns:a="http://schemas.openxmlformats.org/drawingml/2006/main" xmlns:r="http://schemas.openxmlformats.org/officeDocument/2006/relationships" xmlns:p="http://schemas.openxmlformats.org/presentationml/2006/main">
  <p:tag name="AS_UNIQUEID" val="207"/>
</p:tagLst>
</file>

<file path=ppt/tags/tag9.xml><?xml version="1.0" encoding="utf-8"?>
<p:tagLst xmlns:a="http://schemas.openxmlformats.org/drawingml/2006/main" xmlns:r="http://schemas.openxmlformats.org/officeDocument/2006/relationships" xmlns:p="http://schemas.openxmlformats.org/presentationml/2006/main">
  <p:tag name="AS_UNIQUEID" val="303"/>
</p:tagLst>
</file>

<file path=ppt/tags/tag90.xml><?xml version="1.0" encoding="utf-8"?>
<p:tagLst xmlns:a="http://schemas.openxmlformats.org/drawingml/2006/main" xmlns:r="http://schemas.openxmlformats.org/officeDocument/2006/relationships" xmlns:p="http://schemas.openxmlformats.org/presentationml/2006/main">
  <p:tag name="AS_UNIQUEID" val="208"/>
</p:tagLst>
</file>

<file path=ppt/tags/tag91.xml><?xml version="1.0" encoding="utf-8"?>
<p:tagLst xmlns:a="http://schemas.openxmlformats.org/drawingml/2006/main" xmlns:r="http://schemas.openxmlformats.org/officeDocument/2006/relationships" xmlns:p="http://schemas.openxmlformats.org/presentationml/2006/main">
  <p:tag name="AS_UNIQUEID" val="209"/>
</p:tagLst>
</file>

<file path=ppt/tags/tag92.xml><?xml version="1.0" encoding="utf-8"?>
<p:tagLst xmlns:a="http://schemas.openxmlformats.org/drawingml/2006/main" xmlns:r="http://schemas.openxmlformats.org/officeDocument/2006/relationships" xmlns:p="http://schemas.openxmlformats.org/presentationml/2006/main">
  <p:tag name="AS_UNIQUEID" val="210"/>
</p:tagLst>
</file>

<file path=ppt/tags/tag93.xml><?xml version="1.0" encoding="utf-8"?>
<p:tagLst xmlns:a="http://schemas.openxmlformats.org/drawingml/2006/main" xmlns:r="http://schemas.openxmlformats.org/officeDocument/2006/relationships" xmlns:p="http://schemas.openxmlformats.org/presentationml/2006/main">
  <p:tag name="AS_UNIQUEID" val="211"/>
</p:tagLst>
</file>

<file path=ppt/tags/tag94.xml><?xml version="1.0" encoding="utf-8"?>
<p:tagLst xmlns:a="http://schemas.openxmlformats.org/drawingml/2006/main" xmlns:r="http://schemas.openxmlformats.org/officeDocument/2006/relationships" xmlns:p="http://schemas.openxmlformats.org/presentationml/2006/main">
  <p:tag name="AS_UNIQUEID" val="213"/>
</p:tagLst>
</file>

<file path=ppt/tags/tag95.xml><?xml version="1.0" encoding="utf-8"?>
<p:tagLst xmlns:a="http://schemas.openxmlformats.org/drawingml/2006/main" xmlns:r="http://schemas.openxmlformats.org/officeDocument/2006/relationships" xmlns:p="http://schemas.openxmlformats.org/presentationml/2006/main">
  <p:tag name="AS_UNIQUEID" val="214"/>
</p:tagLst>
</file>

<file path=ppt/tags/tag96.xml><?xml version="1.0" encoding="utf-8"?>
<p:tagLst xmlns:a="http://schemas.openxmlformats.org/drawingml/2006/main" xmlns:r="http://schemas.openxmlformats.org/officeDocument/2006/relationships" xmlns:p="http://schemas.openxmlformats.org/presentationml/2006/main">
  <p:tag name="AS_UNIQUEID" val="215"/>
</p:tagLst>
</file>

<file path=ppt/tags/tag97.xml><?xml version="1.0" encoding="utf-8"?>
<p:tagLst xmlns:a="http://schemas.openxmlformats.org/drawingml/2006/main" xmlns:r="http://schemas.openxmlformats.org/officeDocument/2006/relationships" xmlns:p="http://schemas.openxmlformats.org/presentationml/2006/main">
  <p:tag name="AS_UNIQUEID" val="216"/>
</p:tagLst>
</file>

<file path=ppt/tags/tag98.xml><?xml version="1.0" encoding="utf-8"?>
<p:tagLst xmlns:a="http://schemas.openxmlformats.org/drawingml/2006/main" xmlns:r="http://schemas.openxmlformats.org/officeDocument/2006/relationships" xmlns:p="http://schemas.openxmlformats.org/presentationml/2006/main">
  <p:tag name="AS_UNIQUEID" val="217"/>
</p:tagLst>
</file>

<file path=ppt/tags/tag99.xml><?xml version="1.0" encoding="utf-8"?>
<p:tagLst xmlns:a="http://schemas.openxmlformats.org/drawingml/2006/main" xmlns:r="http://schemas.openxmlformats.org/officeDocument/2006/relationships" xmlns:p="http://schemas.openxmlformats.org/presentationml/2006/main">
  <p:tag name="AS_UNIQUEID" val="218"/>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龙腾四海">
  <a:themeElements>
    <a:clrScheme name="龙腾四海">
      <a:dk1>
        <a:sysClr val="windowText" lastClr="000000"/>
      </a:dk1>
      <a:lt1>
        <a:sysClr val="window" lastClr="FFFFFF"/>
      </a:lt1>
      <a:dk2>
        <a:srgbClr val="001B36"/>
      </a:dk2>
      <a:lt2>
        <a:srgbClr val="EDF8FE"/>
      </a:lt2>
      <a:accent1>
        <a:srgbClr val="477AB1"/>
      </a:accent1>
      <a:accent2>
        <a:srgbClr val="51848E"/>
      </a:accent2>
      <a:accent3>
        <a:srgbClr val="7B9B57"/>
      </a:accent3>
      <a:accent4>
        <a:srgbClr val="8B8D8C"/>
      </a:accent4>
      <a:accent5>
        <a:srgbClr val="8B7396"/>
      </a:accent5>
      <a:accent6>
        <a:srgbClr val="E89A53"/>
      </a:accent6>
      <a:hlink>
        <a:srgbClr val="0080FF"/>
      </a:hlink>
      <a:folHlink>
        <a:srgbClr val="FF00FF"/>
      </a:folHlink>
    </a:clrScheme>
    <a:fontScheme name="龙腾四海">
      <a:majorFont>
        <a:latin typeface="Maiandra GD"/>
        <a:ea typeface=""/>
        <a:cs typeface=""/>
        <a:font script="CYRL" typeface="Times New Roman"/>
        <a:font script="GREK" typeface="Times New Roman"/>
        <a:font script="Jpan" typeface="ＭＳ Ｐゴシック"/>
        <a:font script="Hang" typeface="HY중고딕"/>
        <a:font script="Hans" typeface="隶书"/>
        <a:font script="Hant" typeface="微軟正黑體"/>
        <a:font script="Arab" typeface="Times New Roman"/>
        <a:font script="Hebr" typeface="Times New Roman"/>
        <a:font script="Thai" typeface="Angsan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ambria"/>
        <a:ea typeface=""/>
        <a:cs typeface=""/>
        <a:font script="Jpan" typeface="ＭＳ Ｐ明朝"/>
        <a:font script="Hang" typeface="HY견명조"/>
        <a:font script="Hans" typeface="华文楷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茅草">
      <a:fillStyleLst>
        <a:solidFill>
          <a:schemeClr val="phClr"/>
        </a:solidFill>
        <a:gradFill rotWithShape="1">
          <a:gsLst>
            <a:gs pos="0">
              <a:schemeClr val="phClr">
                <a:tint val="79000"/>
                <a:satMod val="180000"/>
              </a:schemeClr>
            </a:gs>
            <a:gs pos="65000">
              <a:schemeClr val="phClr">
                <a:tint val="52000"/>
                <a:satMod val="250000"/>
              </a:schemeClr>
            </a:gs>
            <a:gs pos="100000">
              <a:schemeClr val="phClr">
                <a:tint val="29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15875" cap="flat" cmpd="sng" algn="ctr">
          <a:solidFill>
            <a:schemeClr val="phClr"/>
          </a:solidFill>
          <a:prstDash val="solid"/>
        </a:ln>
        <a:ln w="38100" cap="flat" cmpd="sng" algn="ctr">
          <a:solidFill>
            <a:schemeClr val="phClr"/>
          </a:solidFill>
          <a:prstDash val="solid"/>
        </a:ln>
      </a:lnStyleLst>
      <a:effectStyleLst>
        <a:effectStyle>
          <a:effectLst>
            <a:outerShdw blurRad="63500" dist="25400" dir="5400000" rotWithShape="0">
              <a:srgbClr val="000000">
                <a:alpha val="43000"/>
              </a:srgbClr>
            </a:outerShdw>
          </a:effectLst>
        </a:effectStyle>
        <a:effectStyle>
          <a:effectLst>
            <a:outerShdw blurRad="63500" dist="25400" dir="5400000" rotWithShape="0">
              <a:srgbClr val="000000">
                <a:alpha val="43000"/>
              </a:srgbClr>
            </a:outerShdw>
          </a:effectLst>
          <a:scene3d>
            <a:camera prst="orthographicFront">
              <a:rot lat="0" lon="0" rev="0"/>
            </a:camera>
            <a:lightRig rig="brightRoom" dir="t">
              <a:rot lat="0" lon="0" rev="8700000"/>
            </a:lightRig>
          </a:scene3d>
          <a:sp3d contourW="12700" prstMaterial="dkEdge">
            <a:bevelT w="0" h="0" prst="relaxedInset"/>
            <a:contourClr>
              <a:schemeClr val="phClr">
                <a:shade val="65000"/>
                <a:satMod val="150000"/>
              </a:schemeClr>
            </a:contourClr>
          </a:sp3d>
        </a:effectStyle>
        <a:effectStyle>
          <a:effectLst>
            <a:outerShdw blurRad="63500" dist="25400" dir="5400000" rotWithShape="0">
              <a:srgbClr val="000000">
                <a:alpha val="43000"/>
              </a:srgbClr>
            </a:outerShdw>
          </a:effectLst>
          <a:scene3d>
            <a:camera prst="orthographicFront">
              <a:rot lat="0" lon="0" rev="0"/>
            </a:camera>
            <a:lightRig rig="glow" dir="t">
              <a:rot lat="0" lon="0" rev="13200000"/>
            </a:lightRig>
          </a:scene3d>
          <a:sp3d prstMaterial="dkEdge">
            <a:bevelT w="63500" h="50800" prst="relaxedInset"/>
          </a:sp3d>
        </a:effectStyle>
      </a:effectStyleLst>
      <a:bgFillStyleLst>
        <a:solidFill>
          <a:schemeClr val="phClr">
            <a:tint val="100000"/>
            <a:shade val="100000"/>
            <a:hueMod val="100000"/>
            <a:satMod val="100000"/>
          </a:schemeClr>
        </a:solidFill>
        <a:gradFill rotWithShape="1">
          <a:gsLst>
            <a:gs pos="0">
              <a:schemeClr val="bg1">
                <a:tint val="100000"/>
                <a:shade val="100000"/>
                <a:hueMod val="100000"/>
                <a:satMod val="150000"/>
              </a:schemeClr>
            </a:gs>
            <a:gs pos="55000">
              <a:schemeClr val="bg1">
                <a:tint val="100000"/>
                <a:shade val="90000"/>
                <a:hueMod val="100000"/>
                <a:satMod val="375000"/>
              </a:schemeClr>
            </a:gs>
            <a:gs pos="100000">
              <a:schemeClr val="phClr">
                <a:tint val="88000"/>
                <a:shade val="100000"/>
                <a:hueMod val="100000"/>
                <a:satMod val="500000"/>
              </a:schemeClr>
            </a:gs>
          </a:gsLst>
          <a:lin ang="5400000" scaled="1"/>
        </a:gradFill>
        <a:blipFill>
          <a:blip xmlns:r="http://schemas.openxmlformats.org/officeDocument/2006/relationships" r:embed="rId1">
            <a:duotone>
              <a:schemeClr val="phClr">
                <a:shade val="30000"/>
                <a:satMod val="555000"/>
              </a:schemeClr>
              <a:schemeClr val="phClr">
                <a:tint val="96000"/>
                <a:satMod val="120000"/>
              </a:schemeClr>
            </a:duotone>
          </a:blip>
          <a:stretch>
            <a:fillRect/>
          </a:stretch>
        </a:blip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r="http://schemas.openxmlformats.org/officeDocument/2006/relationship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Arial"/>
      </a:majorFont>
      <a:minorFont>
        <a:latin typeface="Arial"/>
        <a:ea typeface="宋体"/>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1021</TotalTime>
  <Words>3322</Words>
  <Application>Microsoft Office PowerPoint</Application>
  <PresentationFormat>自定义</PresentationFormat>
  <Paragraphs>293</Paragraphs>
  <Slides>46</Slides>
  <Notes>1</Notes>
  <HiddenSlides>2</HiddenSlides>
  <MMClips>0</MMClips>
  <ScaleCrop>false</ScaleCrop>
  <HeadingPairs>
    <vt:vector size="4" baseType="variant">
      <vt:variant>
        <vt:lpstr>主题</vt:lpstr>
      </vt:variant>
      <vt:variant>
        <vt:i4>3</vt:i4>
      </vt:variant>
      <vt:variant>
        <vt:lpstr>幻灯片标题</vt:lpstr>
      </vt:variant>
      <vt:variant>
        <vt:i4>46</vt:i4>
      </vt:variant>
    </vt:vector>
  </HeadingPairs>
  <TitlesOfParts>
    <vt:vector size="49" baseType="lpstr">
      <vt:lpstr>龙腾四海</vt:lpstr>
      <vt:lpstr>Office 主题​​</vt:lpstr>
      <vt:lpstr>默认设计模板</vt:lpstr>
      <vt:lpstr>幻灯片 1</vt:lpstr>
      <vt:lpstr>幻灯片 2</vt:lpstr>
      <vt:lpstr>幻灯片 3</vt:lpstr>
      <vt:lpstr>幻灯片 4</vt:lpstr>
      <vt:lpstr>幻灯片 5</vt:lpstr>
      <vt:lpstr>2班语文期中受保护名单</vt:lpstr>
      <vt:lpstr>幻灯片 7</vt:lpstr>
      <vt:lpstr>幻灯片 8</vt:lpstr>
      <vt:lpstr>幻灯片 9</vt:lpstr>
      <vt:lpstr>幻灯片 10</vt:lpstr>
      <vt:lpstr>幻灯片 11</vt:lpstr>
      <vt:lpstr>幻灯片 12</vt:lpstr>
      <vt:lpstr>幻灯片 13</vt:lpstr>
      <vt:lpstr>幻灯片 14</vt:lpstr>
      <vt:lpstr>幻灯片 15</vt:lpstr>
      <vt:lpstr>1班语文期中受保护名单</vt:lpstr>
      <vt:lpstr>幻灯片 17</vt:lpstr>
      <vt:lpstr>幻灯片 18</vt:lpstr>
      <vt:lpstr>幻灯片 19</vt:lpstr>
      <vt:lpstr>幻灯片 20</vt:lpstr>
      <vt:lpstr>反对党八股（精华节选）</vt:lpstr>
      <vt:lpstr>背景简介</vt:lpstr>
      <vt:lpstr>幻灯片 23</vt:lpstr>
      <vt:lpstr>幻灯片 24</vt:lpstr>
      <vt:lpstr>幻灯片 25</vt:lpstr>
      <vt:lpstr>浏览课文，梳理基本结构</vt:lpstr>
      <vt:lpstr>思考探究</vt:lpstr>
      <vt:lpstr>思考探究</vt:lpstr>
      <vt:lpstr>党八股的第一条罪状之论证逻辑</vt:lpstr>
      <vt:lpstr>  从作者对党八股第一条罪状的论证过程能看出怎样的基本逻辑？</vt:lpstr>
      <vt:lpstr>探究：按照“罪状一”的分析方法，完成“罪状二”的思路导图。</vt:lpstr>
      <vt:lpstr>幻灯片 32</vt:lpstr>
      <vt:lpstr>下列论据论证什么观点?</vt:lpstr>
      <vt:lpstr>思考探究</vt:lpstr>
      <vt:lpstr>写作特点</vt:lpstr>
      <vt:lpstr>幻灯片 36</vt:lpstr>
      <vt:lpstr>主题归纳</vt:lpstr>
      <vt:lpstr>幻灯片 38</vt:lpstr>
      <vt:lpstr>幻灯片 39</vt:lpstr>
      <vt:lpstr>幻灯片 40</vt:lpstr>
      <vt:lpstr>幻灯片 41</vt:lpstr>
      <vt:lpstr>幻灯片 42</vt:lpstr>
      <vt:lpstr>幻灯片 43</vt:lpstr>
      <vt:lpstr>幻灯片 44</vt:lpstr>
      <vt:lpstr>幻灯片 45</vt:lpstr>
      <vt:lpstr>幻灯片 46</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32</cp:revision>
  <dcterms:created xsi:type="dcterms:W3CDTF">2020-11-25T12:51:25Z</dcterms:created>
  <dcterms:modified xsi:type="dcterms:W3CDTF">2020-11-27T04:45:27Z</dcterms:modified>
</cp:coreProperties>
</file>