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3" r:id="rId2"/>
    <p:sldId id="263" r:id="rId3"/>
    <p:sldId id="264" r:id="rId4"/>
    <p:sldId id="320" r:id="rId5"/>
    <p:sldId id="306" r:id="rId6"/>
    <p:sldId id="322" r:id="rId7"/>
    <p:sldId id="321" r:id="rId8"/>
    <p:sldId id="323" r:id="rId9"/>
    <p:sldId id="265" r:id="rId10"/>
    <p:sldId id="325" r:id="rId11"/>
    <p:sldId id="326" r:id="rId12"/>
    <p:sldId id="327" r:id="rId13"/>
    <p:sldId id="317" r:id="rId14"/>
    <p:sldId id="328" r:id="rId15"/>
    <p:sldId id="31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37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2</a:t>
            </a:r>
            <a:r>
              <a:rPr lang="en-US" altLang="zh-CN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.</a:t>
            </a:r>
            <a:r>
              <a:rPr lang="zh-CN" altLang="zh-CN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懒惰哲学趣话</a:t>
            </a:r>
            <a:endParaRPr lang="zh-CN" altLang="zh-CN" sz="1600" kern="1200" dirty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1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2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懒惰哲学趣话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您今天一定会打到很多鱼的。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渔夫摇摇头。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听说今天天气很好呀。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渔夫点点头。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您不出海捕鱼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渔夫摇摇头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这时游客心里则感到有点悒郁了。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渔夫没有直接回答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游客心里则感到有点悒郁了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。同时也能看出被打破悠闲生活的渔夫心中的不满。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09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这时渔夫终于不再打哑语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而开始真正说话了。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我身体特棒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我还从来没有感到像现在这么精神过。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他站起来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伸展一下四肢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仿佛要显示一下他的体格多么像运动员。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我的身体棒极了。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游客的表情显得越来越迷惑不解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他再也抑制不住那个像要炸开他心脏的问题了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那么您为什么不出去打鱼呢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我身体特棒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的语言和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伸展一下四肢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表明自己是个身体相当棒的人。那为什么不去打鱼呢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这只能让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游客的表情显得越来越迷惑不解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0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7501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不出一年您就可以买辆摩托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两年就可再买一条船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但是由于激动他又语塞了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激动的游客展示了宏伟的蓝图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似乎财富正滚滚而来。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外国人兴奋得又说不出话了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由于激动他又语塞了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使游客的价值观表露无遗。这和渔夫的表现形成了鲜明的对比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体现出二者的差别。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这位旅游者受到这番开导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便从那里走开了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心里思绪万千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浮想联翩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因为从前他也曾以为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他只要好好干一阵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有朝一日就可以不用再干活了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对于这位衣衫寒伧的渔夫的同情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此刻在他心里已经烟消云散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剩下的只是一丝羡慕。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故事的结尾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本来想劝说渔夫的旅游者却受到了渔夫的感染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而且产生了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一丝羡慕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开始反思自己的生活。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94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作者是站在渔夫一方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还是站在旅游者一方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一种不露声色的戏谑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使我们无法窥探作者的明确倾向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这就要求我们延伸思维的触角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见仁见智。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旅游者的哲学认为人生就是创造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就是拼搏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只有最大限度地创造财富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才能最大限度地实现人自身的价值。价值的载体即价值的物化形态。人类精神王国的最终实现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应当有物质作为基础。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渔夫的人生哲学认为天下本无事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庸人自扰之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人为财死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鸟为食亡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何必让人生那么劳苦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失去优哉游哉的自由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挣那么多的钱干什么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以追求物质为人生的旅游者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到头来还不是茫茫然吗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物质追求是无穷无尽的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而无穷无尽只能在精神世界里实现。乐天安命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一箪食一瓢饮足矣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懒惰哲学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有什么现实针对性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第二次世界大战无疑是人类文化的一次灾难。伯尔亲身经历过第二次世界大战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对第二次世界大战的残酷和破坏性深有体会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这些经历和感受都启发了他的创作。或许在他看来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人类浩劫的发生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就在于社会奋斗的终极意义的丧失。少数战争狂人不正是希望借助战争来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一劳永逸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地解决一些社会问题吗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假如这些人的思路仅限于个人生活的领域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那么它是一种个人选择无可厚非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但放到了社会生活和国家民族的领域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却是十分有害的。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0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庄谐互现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《懒惰哲学趣话》写作手法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本文从看似平淡的对话中可以品味到作家的智慧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这种智慧不是纪伯伦似的锋芒毕露的智慧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而是大智若愚式的。旅行者和渔夫的对比是强烈的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其中最令人忍俊不禁的是两者的语言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旅游者是急切的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丰富的语言背后是一颗焦灼的心灵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而渔夫的寡言少语正同前者相反。两者在对比中营造出淡淡的喜剧效果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而这种喜剧性又服务于文章思想的严肃性。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主要的义项就是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很多时候我们把休息等同于懒惰。有没有道理呢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让我们随着伯尔的《懒惰哲学趣话》展开一场关于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懒惰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的探讨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或许也能从一个侧面启发大家对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生有所息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生无所息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的思考。学习本文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领会作品蕴含的深刻寓意和作者的思想倾向。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541428"/>
              </p:ext>
            </p:extLst>
          </p:nvPr>
        </p:nvGraphicFramePr>
        <p:xfrm>
          <a:off x="6887467" y="1289050"/>
          <a:ext cx="2005013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cument" r:id="rId5" imgW="953159" imgH="1196720" progId="Word.Document.12">
                  <p:embed/>
                </p:oleObj>
              </mc:Choice>
              <mc:Fallback>
                <p:oleObj name="Document" r:id="rId5" imgW="953159" imgH="11967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7467" y="1289050"/>
                        <a:ext cx="2005013" cy="2520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23627" y="1307508"/>
            <a:ext cx="6336605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亨利希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伯尔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(1917—1985)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是德国小说家。他出生于科隆一个雕刻匠家庭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中学毕业后当过书店学徒。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年进入科隆大学学习文学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不久被征入伍。战后当过木匠和统计员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后成为专业作家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年获诺贝尔文学奖。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伯尔的文学活动始于第二次世界大战之后。从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他先后发表了中篇小说《列车正点到达》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、长篇小说《亚当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你曾在哪里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》以及短篇小说《飞刀艺人》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、《败家子》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(1951)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等。这些作品主要取材于第二次世界大战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揭露法西斯战争的罪恶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反映德国人民的苦难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基调灰暗、抑郁。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1953—1965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伯尔的创作主题从批判战争转为批判战后的西德社会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小商贩、小职员、孤儿寡妇等小人物的社会遭遇成了他作品的主要内容。代表作有《一声没吭》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(1953)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、《九点半钟的台球》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(1959)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、《小丑之见》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伯尔连续发表了《莱尼和他们》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、《丧失了名誉的卡塔琳娜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勃罗姆》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和《监护》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三部重要作品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通过小人物的不幸遭遇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展现德国战前、战争年代以及当前人们的生活风貌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揭露西德社会的弊端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使其文学成就达到了新的高峰。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作者善于写作短篇小说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情节紧凑、集中。他自称最喜欢短篇小说这一形式。他还写了不少杂文、随笔和广播剧。由于他的创作不回避尖锐的社会问题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并常对现实进行批评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本国的人对他毁誉不一。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1039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536878"/>
              </p:ext>
            </p:extLst>
          </p:nvPr>
        </p:nvGraphicFramePr>
        <p:xfrm>
          <a:off x="508000" y="1727368"/>
          <a:ext cx="8128000" cy="3657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Document" r:id="rId5" imgW="3838193" imgH="1727437" progId="Word.Document.12">
                  <p:embed/>
                </p:oleObj>
              </mc:Choice>
              <mc:Fallback>
                <p:oleObj name="Document" r:id="rId5" imgW="3838193" imgH="17274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727368"/>
                        <a:ext cx="8128000" cy="3657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418800" y="2021498"/>
            <a:ext cx="661206" cy="37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3205" y="2086622"/>
            <a:ext cx="546451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9575" y="2086622"/>
            <a:ext cx="1085145" cy="30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7915" y="2514120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18527" y="2514120"/>
            <a:ext cx="31166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4206" y="4347526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67662" y="4369298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44206" y="4894639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61577" y="4894639"/>
            <a:ext cx="25757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78548" y="3014428"/>
            <a:ext cx="31166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68438" y="3545114"/>
            <a:ext cx="31166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-36512" y="1556792"/>
            <a:ext cx="9036496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碧绿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形容颜色青绿。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黝黑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殷勤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热情周到。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寒伧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丑陋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丢脸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不体面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讥笑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揭人短处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使失去体面。现写作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迷惑不</a:t>
            </a:r>
            <a:r>
              <a:rPr lang="zh-CN" altLang="zh-CN" sz="2200" dirty="0">
                <a:solidFill>
                  <a:srgbClr val="FF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分不清是非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弄不明白。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不假思索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用不着经过思考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就作出反应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。形容说话做事反应敏捷。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忧心忡忡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心事重重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忧虑不安。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悠然自得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形容心情舒畅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神态从容自得的样子。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浮想联翩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形容众多的想象或感想接连不断地涌现出来。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烟消云散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像烟云那样消失飘散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比喻事物、思虑、怨愤等消失干净。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5542" y="2010612"/>
            <a:ext cx="234031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314" y="2456929"/>
            <a:ext cx="234031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314" y="2849855"/>
            <a:ext cx="152645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3398" y="3250869"/>
            <a:ext cx="803658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8210" y="3651883"/>
            <a:ext cx="290823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39762" y="4048193"/>
            <a:ext cx="706468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17990" y="4441120"/>
            <a:ext cx="269396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48210" y="4867748"/>
            <a:ext cx="46799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2200" y="5281988"/>
            <a:ext cx="56112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28876" y="5664029"/>
            <a:ext cx="720870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8770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宽慰 安慰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渔夫这时完全醒了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变得随和了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话匣子也打开了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宽慰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地拍拍游客的肩膀。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据英国《每日邮报》报道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近日科学家发现黑猩猩也会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安慰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将死同类。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前者指宽解、安慰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后者指心情安适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或用作使动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2014" y="2935830"/>
            <a:ext cx="58915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044" y="3743131"/>
            <a:ext cx="53559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47853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显示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表示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显露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他站起来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伸展一下四肢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显示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一下他的体格多么像运动员。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老师很喜欢他的直爽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但脸上并没露出赞许的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自去年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长达半年多的沉默期后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券商直投业务试点再次放行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券商直投在半年的时间里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显露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出惊人的后劲。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明显地表现。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事物本身或凭借其他事物显露出某种意义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用言语行为显出某种思想、感情、态度等。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原来看不见的变成看得见。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2040" y="2115278"/>
            <a:ext cx="58915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8224" y="2924944"/>
            <a:ext cx="58915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66732" y="3727918"/>
            <a:ext cx="53559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7521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欧洲西海岸的某港口泊着一条渔船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一个衣衫寒伧的人正躺在船里打盹儿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于是便试着通过谈话来克服这尴尬的场面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这一部分交代了故事的起因。故事的两个主人公一开始就出场亮相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他们之间的贫困与富有一目了然。旅游者是富有的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渔夫是贫穷的。旅游者身着时髦的衣服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手拿相机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来到渔夫所在的海边寻找田园景观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我们可以从文章中品读出他无所不在的优越感。与此相对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渔夫的衣着是寒伧的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家境显然也不宽裕。正是这种贫富的对比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衬托了二者之间的另一种不平衡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渔夫的精神生活质量比旅游者更高。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272</TotalTime>
  <Words>1665</Words>
  <Application>Microsoft Office PowerPoint</Application>
  <PresentationFormat>全屏显示(4:3)</PresentationFormat>
  <Paragraphs>86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Microsoft Word Document</vt:lpstr>
      <vt:lpstr>2.懒惰哲学趣话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38</cp:revision>
  <dcterms:created xsi:type="dcterms:W3CDTF">2016-04-22T00:11:50Z</dcterms:created>
  <dcterms:modified xsi:type="dcterms:W3CDTF">2016-07-14T00:43:11Z</dcterms:modified>
</cp:coreProperties>
</file>