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57" r:id="rId3"/>
    <p:sldId id="708" r:id="rId4"/>
    <p:sldId id="640" r:id="rId5"/>
    <p:sldId id="773" r:id="rId6"/>
    <p:sldId id="774" r:id="rId7"/>
    <p:sldId id="775" r:id="rId8"/>
    <p:sldId id="776" r:id="rId9"/>
    <p:sldId id="777" r:id="rId10"/>
    <p:sldId id="778" r:id="rId11"/>
    <p:sldId id="779" r:id="rId12"/>
    <p:sldId id="780" r:id="rId13"/>
    <p:sldId id="781" r:id="rId14"/>
    <p:sldId id="782" r:id="rId15"/>
    <p:sldId id="784" r:id="rId16"/>
    <p:sldId id="783" r:id="rId17"/>
    <p:sldId id="785" r:id="rId18"/>
    <p:sldId id="787" r:id="rId19"/>
    <p:sldId id="786" r:id="rId20"/>
    <p:sldId id="756" r:id="rId21"/>
  </p:sldIdLst>
  <p:sldSz cx="12192000" cy="6858000"/>
  <p:notesSz cx="7104063" cy="10234613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5329"/>
  </p:normalViewPr>
  <p:slideViewPr>
    <p:cSldViewPr snapToGrid="0">
      <p:cViewPr varScale="1">
        <p:scale>
          <a:sx n="62" d="100"/>
          <a:sy n="62" d="100"/>
        </p:scale>
        <p:origin x="-102" y="-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258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2020/11/23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image" Target="../media/image1.png" /><Relationship Id="rId18" Type="http://schemas.openxmlformats.org/officeDocument/2006/relationships/tags" Target="../tags/tag6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3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image" Target="../media/image2.jpeg" /><Relationship Id="rId9" Type="http://schemas.openxmlformats.org/officeDocument/2006/relationships/tags" Target="../tags/tag8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7.xml" /><Relationship Id="rId11" Type="http://schemas.openxmlformats.org/officeDocument/2006/relationships/tags" Target="../tags/tag178.xml" /><Relationship Id="rId12" Type="http://schemas.openxmlformats.org/officeDocument/2006/relationships/tags" Target="../tags/tag17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image" Target="../media/image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1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image" Target="../media/image6.jpeg" /><Relationship Id="rId9" Type="http://schemas.openxmlformats.org/officeDocument/2006/relationships/tags" Target="../tags/tag2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image" Target="../media/image6.jpeg" /><Relationship Id="rId9" Type="http://schemas.openxmlformats.org/officeDocument/2006/relationships/tags" Target="../tags/tag24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7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92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tags" Target="../tags/tag106.xml" /><Relationship Id="rId16" Type="http://schemas.openxmlformats.org/officeDocument/2006/relationships/tags" Target="../tags/tag107.xml" /><Relationship Id="rId17" Type="http://schemas.openxmlformats.org/officeDocument/2006/relationships/image" Target="../media/image4.png" /><Relationship Id="rId18" Type="http://schemas.openxmlformats.org/officeDocument/2006/relationships/tags" Target="../tags/tag108.xml" /><Relationship Id="rId19" Type="http://schemas.openxmlformats.org/officeDocument/2006/relationships/tags" Target="../tags/tag109.xml" /><Relationship Id="rId2" Type="http://schemas.openxmlformats.org/officeDocument/2006/relationships/tags" Target="../tags/tag93.xml" /><Relationship Id="rId20" Type="http://schemas.openxmlformats.org/officeDocument/2006/relationships/image" Target="../media/image3.jpeg" /><Relationship Id="rId21" Type="http://schemas.openxmlformats.org/officeDocument/2006/relationships/tags" Target="../tags/tag110.xml" /><Relationship Id="rId22" Type="http://schemas.openxmlformats.org/officeDocument/2006/relationships/tags" Target="../tags/tag111.xml" /><Relationship Id="rId23" Type="http://schemas.openxmlformats.org/officeDocument/2006/relationships/tags" Target="../tags/tag112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8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6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4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tags" Target="../tags/tag154.xml" /><Relationship Id="rId13" Type="http://schemas.openxmlformats.org/officeDocument/2006/relationships/tags" Target="../tags/tag155.xml" /><Relationship Id="rId14" Type="http://schemas.openxmlformats.org/officeDocument/2006/relationships/tags" Target="../tags/tag156.xml" /><Relationship Id="rId15" Type="http://schemas.openxmlformats.org/officeDocument/2006/relationships/tags" Target="../tags/tag157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tags" Target="../tags/tag167.xml" /><Relationship Id="rId13" Type="http://schemas.openxmlformats.org/officeDocument/2006/relationships/tags" Target="../tags/tag168.xml" /><Relationship Id="rId14" Type="http://schemas.openxmlformats.org/officeDocument/2006/relationships/tags" Target="../tags/tag169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u=3017178487,1309106546&amp;fm=15&amp;gp=0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91069" y="1555845"/>
            <a:ext cx="11791665" cy="510426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3712190" y="491320"/>
            <a:ext cx="4094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UI Gothic" pitchFamily="34" charset="-128"/>
                <a:ea typeface="MS UI Gothic" pitchFamily="34" charset="-128"/>
              </a:rPr>
              <a:t>迷     娘</a:t>
            </a:r>
            <a:endParaRPr lang="zh-CN" altLang="en-US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UI Gothic" pitchFamily="34" charset="-128"/>
              <a:ea typeface="MS UI Gothic" pitchFamily="34" charset="-128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  <a:endParaRPr lang="en-US" altLang="zh-CN" sz="36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3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、诗的最后一节描写了意大利山的</a:t>
            </a:r>
            <a:r>
              <a:rPr lang="en-US" altLang="zh-CN" sz="36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600" u="sng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有对父亲般的</a:t>
            </a:r>
            <a:r>
              <a:rPr lang="en-US" altLang="zh-CN" sz="3600" u="sng" smtClean="0">
                <a:latin typeface="楷体" pitchFamily="49" charset="-122"/>
                <a:ea typeface="楷体" pitchFamily="49" charset="-122"/>
              </a:rPr>
              <a:t>             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6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6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5006447" y="254147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险峭、怪美</a:t>
            </a:r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4438025" y="322909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真挚与尊敬</a:t>
            </a:r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3688080" y="0"/>
            <a:ext cx="818388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3200" smtClean="0"/>
          </a:p>
          <a:p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任务一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赏析诗歌的意象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、《迷娘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》第一节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诗人选取了哪些意象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构成了什么样的画面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有怎样的表达效果？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意象：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柠檬花开、茂密的绿叶、金黄的橙子、蓝天和风、桃金娘静立、月桂枝高。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画面：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绿树、红花、黄橘、蓝天交相辉映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构成了一幅充满生机、色彩斑斓迷人的画卷。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效果：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诗人借这些景物表达了迷娘对故乡浓郁的思念之情。</a:t>
            </a:r>
          </a:p>
          <a:p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2575560" y="302359"/>
            <a:ext cx="9265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、《迷娘》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三个诗节描写的意象众多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各不相同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但又有共同特点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那么共同特点是什么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共同特点：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都与故乡有着密切的联系，都表现出故乡的美好和魅力。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首节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意象有柠檬花、橙子、蓝天、和风、桃金娘、月桂等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具有鲜明的意大利地域特征；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第二节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所写的圆柱、厅堂、居室、大理石立像等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具有古罗马和文艺复兴时期意大利建筑的鲜明特征；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第三节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则以迷雾、岩洞、龙种、危崖、瀑布等意象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展现阿尔卑斯山的险峻之美和神秘色彩。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小结：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这三幅图景从不同角度表现了迷娘的故乡意大利的美好、迷人和无穷魅力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构建了一个迷离而又优美、令人神往的艺术世界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抒发了迷娘对美好故乡浓郁的思念之情。</a:t>
            </a:r>
          </a:p>
          <a:p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2575560" y="302359"/>
            <a:ext cx="9265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3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、《迷娘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》中的哪些意象具有象征意义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其对诗歌主旨的表达具有怎样的作用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挑金娘和月桂。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桃金娘为维纳斯的神树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而维纳斯是罗马神话中爱与美的女神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象征着爱情与美；月桂为阿波罗的神树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阿波罗是古希腊神话中的光明、预言、音乐和医药之神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消灾解难之神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具有太阳神的属性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象征着光明和美好。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作用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与其他意象一起造出美更动人的画面。承载了主人公对故乡的热烈情感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同时也使诗歌的主旨拓展延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伸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到对美好世界的追求层面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起到升华和深化主旨的作用。</a:t>
            </a:r>
          </a:p>
          <a:p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3520440" y="911959"/>
            <a:ext cx="76352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任务二</a:t>
            </a: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欣赏艺术手法</a:t>
            </a:r>
          </a:p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如果诗歌主人公情感的倾诉对象是一个人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怎样理解“爱人”“恩人”“父亲”这种人物称呼的转换在抒情中的作用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请结合诗歌简要分析。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2560320" y="241399"/>
            <a:ext cx="9265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“爱人”“恩人”“父亲”这种人物称呼的转换在抒情中的作用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称呼的转换则表现出迷娘内心情感的无比深挚热烈和复杂哀婉。</a:t>
            </a:r>
            <a:endParaRPr lang="en-US" altLang="zh-CN" sz="28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“爱人”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毫无疑问迷娘深爱着他；转而称呼他为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“恩人”“父亲”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则意味着迷娘对他深深的爱恋无法实现或难以有结果。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“父亲”和思乡之情高度融合为一体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使爱情、恩情、亲情和思乡之情在融合中得到了升华和强化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从而收到深沉含蓄、哀婉动人的审美效果。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称呼的转换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表达了迷娘内心对倾诉对象的情感复杂、真挚，既美好又哀婉。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8120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3505200" y="942439"/>
            <a:ext cx="78943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、这首诗在表现手法或形式上有何特点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其作用是什么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重章叠成和反复</a:t>
            </a:r>
            <a:endParaRPr lang="en-US" altLang="zh-CN" sz="3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第一句开头和第五句都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采用了反复的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手法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加强了询问的力量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增加了思念的程度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每节诗的末尾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副歌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都用“前往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前往”“我愿跟随你……”基本相同的句式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不仅使诗歌的思想内涵增大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使诗歌所表达的感情更加热切和复杂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而且使诗歌具有音乐复唱的旋律美感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增强了诗歌的抒情性和艺术感染力。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01903" y="94488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3383280" y="576679"/>
            <a:ext cx="827532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6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艺术特色</a:t>
            </a:r>
            <a:endParaRPr lang="zh-CN" altLang="zh-CN" sz="36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①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寓情于景</a:t>
            </a:r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情景交融。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诗人将浓郁而强烈的情感融入饱蘸感情的意象中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将回归故乡、追求美好生活的热望和决心抒发出来。</a:t>
            </a: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②回环往复</a:t>
            </a:r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感情浓烈。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每节诗的前半部分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主歌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都以迷娘的询问和叙说的口吻来描写故乡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每节诗的末尾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副歌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都用“前往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前往”“我愿跟随你……”来直抒胸臆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表达渴望返回故乡的迫切心情。</a:t>
            </a:r>
          </a:p>
          <a:p>
            <a:endParaRPr lang="zh-CN" altLang="zh-CN" sz="36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234263" y="198120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3383280" y="576679"/>
            <a:ext cx="827532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36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主题归纳</a:t>
            </a:r>
            <a:endParaRPr lang="zh-CN" altLang="zh-CN" sz="36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这首诗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从三个不同的角度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选取众多意象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描绘出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意大利迷人的景色、宏伟的建筑和阿尔卑斯山脉的险峻神秘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表现了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迷娘对故乡的深切思念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也表达了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诗人对光明、自由和幸福生活的向往与追求。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534770" y="1951631"/>
            <a:ext cx="4449169" cy="161582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6600" b="1" smtClean="0">
                <a:latin typeface="华文行楷" pitchFamily="2" charset="-122"/>
                <a:ea typeface="华文行楷" pitchFamily="2" charset="-122"/>
              </a:rPr>
              <a:t>谢      谢！</a:t>
            </a:r>
            <a:endParaRPr lang="zh-CN" altLang="en-US" sz="66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1320" y="2462759"/>
            <a:ext cx="8093122" cy="71096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lvl="0" indent="3810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endParaRPr lang="zh-CN" altLang="en-US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0482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63300" y="102489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41445" y="245661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19367" y="1693406"/>
            <a:ext cx="7178722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/>
              <a:t>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了解作者诗歌的创作背景及与作者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相关的诗歌作品。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理解诗歌的意象特点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分析意象在主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旨表达方面的作用。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分析诗中称呼转变的作用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体会诗歌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在抒情方面的艺术技巧。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051" name="Picture 3" descr="C:\Users\Administrator\Desktop\u=3553853103,699599088&amp;fm=15&amp;gp=0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775510" y="3152633"/>
            <a:ext cx="3055583" cy="340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流程图: 可选过程 12"/>
          <p:cNvSpPr/>
          <p:nvPr>
            <p:custDataLst>
              <p:tags r:id="rId3"/>
            </p:custDataLst>
          </p:nvPr>
        </p:nvSpPr>
        <p:spPr>
          <a:xfrm>
            <a:off x="3037480" y="1441891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072047" y="1935983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18364" y="163774"/>
            <a:ext cx="11811339" cy="655766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52967" y="143272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156607" y="1399866"/>
            <a:ext cx="478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/>
              <a:t>目  </a:t>
            </a:r>
            <a:endParaRPr lang="en-US" altLang="zh-CN" sz="4800" b="1" smtClean="0"/>
          </a:p>
          <a:p>
            <a:r>
              <a:rPr lang="zh-CN" altLang="en-US" sz="4800" b="1" smtClean="0"/>
              <a:t>                   </a:t>
            </a:r>
            <a:endParaRPr lang="en-US" altLang="zh-CN" sz="4800" b="1" smtClean="0"/>
          </a:p>
          <a:p>
            <a:r>
              <a:rPr lang="zh-CN" altLang="en-US" sz="4800" b="1" smtClean="0"/>
              <a:t>录</a:t>
            </a: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3323231" y="1484877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课前预习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流程图: 可选过程 14"/>
          <p:cNvSpPr/>
          <p:nvPr>
            <p:custDataLst>
              <p:tags r:id="rId10"/>
            </p:custDataLst>
          </p:nvPr>
        </p:nvSpPr>
        <p:spPr>
          <a:xfrm>
            <a:off x="3059837" y="3584137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3180644" y="3641351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品读探究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流程图: 可选过程 17"/>
          <p:cNvSpPr/>
          <p:nvPr>
            <p:custDataLst>
              <p:tags r:id="rId12"/>
            </p:custDataLst>
          </p:nvPr>
        </p:nvSpPr>
        <p:spPr>
          <a:xfrm>
            <a:off x="5771087" y="2445362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资料链接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流程图: 可选过程 20"/>
          <p:cNvSpPr/>
          <p:nvPr>
            <p:custDataLst>
              <p:tags r:id="rId13"/>
            </p:custDataLst>
          </p:nvPr>
        </p:nvSpPr>
        <p:spPr>
          <a:xfrm>
            <a:off x="5683838" y="1611059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写作背景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流程图: 可选过程 25"/>
          <p:cNvSpPr/>
          <p:nvPr>
            <p:custDataLst>
              <p:tags r:id="rId14"/>
            </p:custDataLst>
          </p:nvPr>
        </p:nvSpPr>
        <p:spPr>
          <a:xfrm>
            <a:off x="5857004" y="3184613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初读梳理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>
            <p:custDataLst>
              <p:tags r:id="rId15"/>
            </p:custDataLst>
          </p:nvPr>
        </p:nvSpPr>
        <p:spPr>
          <a:xfrm>
            <a:off x="5369420" y="1036319"/>
            <a:ext cx="171571" cy="158405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16"/>
            </p:custDataLst>
          </p:nvPr>
        </p:nvSpPr>
        <p:spPr>
          <a:xfrm>
            <a:off x="5521819" y="3185322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6081713" y="3409950"/>
            <a:ext cx="28575" cy="381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6" name="流程图: 可选过程 35"/>
          <p:cNvSpPr/>
          <p:nvPr>
            <p:custDataLst>
              <p:tags r:id="rId19"/>
            </p:custDataLst>
          </p:nvPr>
        </p:nvSpPr>
        <p:spPr>
          <a:xfrm>
            <a:off x="5783498" y="4092548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分析意象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28" name="Picture 3" descr="C:\Users\Administrator\Desktop\u=3553853103,699599088&amp;fm=15&amp;gp=0.jp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 bwMode="auto">
          <a:xfrm>
            <a:off x="8447963" y="4026089"/>
            <a:ext cx="3055583" cy="2380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流程图: 可选过程 30"/>
          <p:cNvSpPr/>
          <p:nvPr>
            <p:custDataLst>
              <p:tags r:id="rId22"/>
            </p:custDataLst>
          </p:nvPr>
        </p:nvSpPr>
        <p:spPr>
          <a:xfrm>
            <a:off x="5826715" y="5009224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艺术手法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" name="流程图: 可选过程 40"/>
          <p:cNvSpPr/>
          <p:nvPr>
            <p:custDataLst>
              <p:tags r:id="rId23"/>
            </p:custDataLst>
          </p:nvPr>
        </p:nvSpPr>
        <p:spPr>
          <a:xfrm>
            <a:off x="5678865" y="753397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作家作品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398294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作家作品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95787" y="684777"/>
            <a:ext cx="846161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歌德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(1749-1832),18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世纪中叶到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世纪初德国和欧洲最重要的剧作家、诗人、思想家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恩格斯称他为“最伟大的德国人”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他一生跨两个世纪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正当欧洲社会大动荡大变革的年代。封建制度的日趋崩溃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革命力量的不断高涨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促使歌德不断接受先进思潮的影响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从而加深自己对于社会的认识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创作出当代最优秀的文艺作品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歌德除了诗歌之外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在小说、戏剧、文艺理论、哲学、历史学、造型设计等方面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都取得了卓越的成就。他的《葛兹·冯·伯里欣根》是德国第一部现实主义历史剧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《少年维特之烦恼》是一部书信体小说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《浮士德》是一部现实主义和浪漫主义结合得十分完好的诗剧。</a:t>
            </a:r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074" name="Picture 2" descr="C:\Users\Administrator\Desktop\timg (2)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789158" y="1050878"/>
            <a:ext cx="3207226" cy="51725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452885" y="27295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00252" y="930437"/>
            <a:ext cx="846161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800" smtClean="0"/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《迷娘》创作于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1783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年之前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后收入歌德长篇小说《威廉·迈斯特的学习时代》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作为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小说人物迷娘的唱词。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1776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歌德作为枢密公使馆参赞开始为魏玛公国服务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并获得了更多的政治任务。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179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年他被提升为枢密顾问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在魏玛进行政治改革。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歌德厌倦了魏玛公国小朝廷的庸俗公务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一心想要逃避这种烦闷的生活。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在作《迷娘曲》之前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歌德已经两次从山上眺望过山南的意大利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在作此诗后的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1786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歌德前往意大利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居住了近两年的时间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在古老文化中汲取了创作养分。</a:t>
            </a: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074" name="Picture 2" descr="C:\Users\Administrator\Desktop\timg (2)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789158" y="1050878"/>
            <a:ext cx="3207226" cy="51725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07477" y="0"/>
            <a:ext cx="8461612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《迷娘》中的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迷娘是马戏团里一个走钢丝的演员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后来被主人公威廉·迈斯特赎买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收留在身边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是小说中最动人的人物。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她是一位性格内向、身体瘦弱的少女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却有着迷一样的性格魅力。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她出生于意大利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是一个贵族与自己的妹妹私通生下的孩子。她很小的时候就被人诱拐到德国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过着饥寒交迫、颠沛流离的生活。她的父亲后来流落街头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以弹琴卖艺为生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后来也被威廉·迈斯特收留。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迷娘自从遇到迈斯特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便过上了最美好最幸福的日子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并且强烈地爱上了迈斯特。可是由于疾病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她不久就去世了。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《迷娘》就是在这样的背景下产生的一首委婉优美的诗歌。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921456" y="1746914"/>
            <a:ext cx="638260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请同学们朗诵诗歌，感知诗歌所写的内容。（配乐诗朗诵：播放舒伯特《迷娘曲》）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依据提示补充空缺内容</a:t>
            </a:r>
            <a:r>
              <a:rPr lang="zh-CN" altLang="zh-CN" sz="3200" smtClean="0"/>
              <a:t>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357349" y="354842"/>
            <a:ext cx="883465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、诗的第一节唱出了迷娘对故国意大利的 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“你知道吗”用“你”作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用 </a:t>
            </a:r>
            <a:r>
              <a:rPr lang="zh-CN" altLang="en-US" sz="2800" u="sng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“你可知道那地方”有什么好处：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“前往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前往”呼唤表达情感：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“我愿跟随你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爱人啊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随你前往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”运用哪种抒情方式 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 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32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5707487" y="1169874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</a:rPr>
              <a:t>真挚动人的怀念与由衷的赞美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7760345" y="200989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</a:rPr>
              <a:t>拉近与倾诉对象的距离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6866" name="Rectangle 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35680" y="2862590"/>
            <a:ext cx="81991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呼应首句</a:t>
            </a:r>
            <a:r>
              <a:rPr kumimoji="0" lang="en-US" alt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反复探问</a:t>
            </a:r>
            <a:r>
              <a:rPr kumimoji="0" lang="en-US" alt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把思念之情表达得更加深长。</a:t>
            </a:r>
            <a:endParaRPr kumimoji="0" lang="zh-CN" altLang="en-US" sz="2800" b="1" i="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7377112" y="374725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</a:rPr>
              <a:t>把无法自抑的感情推向极致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>
            <a:off x="3703320" y="5087035"/>
            <a:ext cx="7833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u="sng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直抒胸臆</a:t>
            </a:r>
            <a:r>
              <a:rPr lang="en-US" altLang="zh-CN" sz="2800" b="1" u="sng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表达要同“爱人”返回故乡的热望和决心。迷娘自从遇到迈斯特便深深地爱上了他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所以这里称其为“爱人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866" grpId="1"/>
      <p:bldP spid="1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357349" y="354842"/>
            <a:ext cx="883465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、第二节诗人又描绘出了迷娘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 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开头描写故园建筑的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大理石立像“凝望着我”发问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手法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让故园充满对迷娘的温情与关爱。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“你可知道那所房子”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的手法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呼唤“恩人”一同前往。迷娘很小的时侯就被诱拐到国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以弹琴卖艺为生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被迈斯特收留后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过上了美好的生活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所以这里称他为“恩人”。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7810607" y="120035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那宛若仙境的家园</a:t>
            </a:r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7394585" y="1827014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宽敞明亮和壮丽辉煌</a:t>
            </a:r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631680" y="2587973"/>
            <a:ext cx="234696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拟人</a:t>
            </a:r>
            <a:endParaRPr kumimoji="0" lang="zh-CN" altLang="en-US" sz="3200" b="1" i="0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8657272" y="36558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反问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866" grpId="1"/>
      <p:bldP spid="15" grpId="2"/>
    </p:bldLst>
  </p:timing>
</p:sld>
</file>

<file path=ppt/tags/tag1.xml><?xml version="1.0" encoding="utf-8"?>
<p:tagLst xmlns:p="http://schemas.openxmlformats.org/presentationml/2006/main">
  <p:tag name="AS_UNIQUEID" val="360"/>
</p:tagLst>
</file>

<file path=ppt/tags/tag10.xml><?xml version="1.0" encoding="utf-8"?>
<p:tagLst xmlns:p="http://schemas.openxmlformats.org/presentationml/2006/main">
  <p:tag name="AS_UNIQUEID" val="294"/>
</p:tagLst>
</file>

<file path=ppt/tags/tag100.xml><?xml version="1.0" encoding="utf-8"?>
<p:tagLst xmlns:p="http://schemas.openxmlformats.org/presentationml/2006/main">
  <p:tag name="AS_UNIQUEID" val="389"/>
</p:tagLst>
</file>

<file path=ppt/tags/tag101.xml><?xml version="1.0" encoding="utf-8"?>
<p:tagLst xmlns:p="http://schemas.openxmlformats.org/presentationml/2006/main">
  <p:tag name="AS_UNIQUEID" val="390"/>
</p:tagLst>
</file>

<file path=ppt/tags/tag102.xml><?xml version="1.0" encoding="utf-8"?>
<p:tagLst xmlns:p="http://schemas.openxmlformats.org/presentationml/2006/main">
  <p:tag name="AS_UNIQUEID" val="391"/>
</p:tagLst>
</file>

<file path=ppt/tags/tag103.xml><?xml version="1.0" encoding="utf-8"?>
<p:tagLst xmlns:p="http://schemas.openxmlformats.org/presentationml/2006/main">
  <p:tag name="AS_UNIQUEID" val="392"/>
</p:tagLst>
</file>

<file path=ppt/tags/tag104.xml><?xml version="1.0" encoding="utf-8"?>
<p:tagLst xmlns:p="http://schemas.openxmlformats.org/presentationml/2006/main">
  <p:tag name="AS_UNIQUEID" val="393"/>
</p:tagLst>
</file>

<file path=ppt/tags/tag105.xml><?xml version="1.0" encoding="utf-8"?>
<p:tagLst xmlns:p="http://schemas.openxmlformats.org/presentationml/2006/main">
  <p:tag name="AS_UNIQUEID" val="394"/>
</p:tagLst>
</file>

<file path=ppt/tags/tag106.xml><?xml version="1.0" encoding="utf-8"?>
<p:tagLst xmlns:p="http://schemas.openxmlformats.org/presentationml/2006/main">
  <p:tag name="AS_UNIQUEID" val="395"/>
</p:tagLst>
</file>

<file path=ppt/tags/tag107.xml><?xml version="1.0" encoding="utf-8"?>
<p:tagLst xmlns:p="http://schemas.openxmlformats.org/presentationml/2006/main">
  <p:tag name="AS_UNIQUEID" val="396"/>
</p:tagLst>
</file>

<file path=ppt/tags/tag108.xml><?xml version="1.0" encoding="utf-8"?>
<p:tagLst xmlns:p="http://schemas.openxmlformats.org/presentationml/2006/main">
  <p:tag name="AS_UNIQUEID" val="397"/>
</p:tagLst>
</file>

<file path=ppt/tags/tag109.xml><?xml version="1.0" encoding="utf-8"?>
<p:tagLst xmlns:p="http://schemas.openxmlformats.org/presentationml/2006/main">
  <p:tag name="AS_UNIQUEID" val="398"/>
</p:tagLst>
</file>

<file path=ppt/tags/tag11.xml><?xml version="1.0" encoding="utf-8"?>
<p:tagLst xmlns:p="http://schemas.openxmlformats.org/presentationml/2006/main">
  <p:tag name="AS_UNIQUEID" val="295"/>
</p:tagLst>
</file>

<file path=ppt/tags/tag110.xml><?xml version="1.0" encoding="utf-8"?>
<p:tagLst xmlns:p="http://schemas.openxmlformats.org/presentationml/2006/main">
  <p:tag name="AS_UNIQUEID" val="399"/>
</p:tagLst>
</file>

<file path=ppt/tags/tag111.xml><?xml version="1.0" encoding="utf-8"?>
<p:tagLst xmlns:p="http://schemas.openxmlformats.org/presentationml/2006/main">
  <p:tag name="AS_UNIQUEID" val="400"/>
</p:tagLst>
</file>

<file path=ppt/tags/tag112.xml><?xml version="1.0" encoding="utf-8"?>
<p:tagLst xmlns:p="http://schemas.openxmlformats.org/presentationml/2006/main">
  <p:tag name="AS_UNIQUEID" val="401"/>
</p:tagLst>
</file>

<file path=ppt/tags/tag113.xml><?xml version="1.0" encoding="utf-8"?>
<p:tagLst xmlns:p="http://schemas.openxmlformats.org/presentationml/2006/main">
  <p:tag name="AS_UNIQUEID" val="402"/>
</p:tagLst>
</file>

<file path=ppt/tags/tag114.xml><?xml version="1.0" encoding="utf-8"?>
<p:tagLst xmlns:p="http://schemas.openxmlformats.org/presentationml/2006/main">
  <p:tag name="AS_UNIQUEID" val="48"/>
</p:tagLst>
</file>

<file path=ppt/tags/tag115.xml><?xml version="1.0" encoding="utf-8"?>
<p:tagLst xmlns:p="http://schemas.openxmlformats.org/presentationml/2006/main">
  <p:tag name="AS_UNIQUEID" val="49"/>
</p:tagLst>
</file>

<file path=ppt/tags/tag116.xml><?xml version="1.0" encoding="utf-8"?>
<p:tagLst xmlns:p="http://schemas.openxmlformats.org/presentationml/2006/main">
  <p:tag name="AS_UNIQUEID" val="50"/>
</p:tagLst>
</file>

<file path=ppt/tags/tag117.xml><?xml version="1.0" encoding="utf-8"?>
<p:tagLst xmlns:p="http://schemas.openxmlformats.org/presentationml/2006/main">
  <p:tag name="AS_UNIQUEID" val="403"/>
</p:tagLst>
</file>

<file path=ppt/tags/tag118.xml><?xml version="1.0" encoding="utf-8"?>
<p:tagLst xmlns:p="http://schemas.openxmlformats.org/presentationml/2006/main">
  <p:tag name="AS_UNIQUEID" val="404"/>
</p:tagLst>
</file>

<file path=ppt/tags/tag119.xml><?xml version="1.0" encoding="utf-8"?>
<p:tagLst xmlns:p="http://schemas.openxmlformats.org/presentationml/2006/main">
  <p:tag name="AS_UNIQUEID" val="405"/>
</p:tagLst>
</file>

<file path=ppt/tags/tag12.xml><?xml version="1.0" encoding="utf-8"?>
<p:tagLst xmlns:p="http://schemas.openxmlformats.org/presentationml/2006/main">
  <p:tag name="AS_UNIQUEID" val="296"/>
</p:tagLst>
</file>

<file path=ppt/tags/tag120.xml><?xml version="1.0" encoding="utf-8"?>
<p:tagLst xmlns:p="http://schemas.openxmlformats.org/presentationml/2006/main">
  <p:tag name="AS_UNIQUEID" val="406"/>
</p:tagLst>
</file>

<file path=ppt/tags/tag121.xml><?xml version="1.0" encoding="utf-8"?>
<p:tagLst xmlns:p="http://schemas.openxmlformats.org/presentationml/2006/main">
  <p:tag name="AS_UNIQUEID" val="407"/>
</p:tagLst>
</file>

<file path=ppt/tags/tag122.xml><?xml version="1.0" encoding="utf-8"?>
<p:tagLst xmlns:p="http://schemas.openxmlformats.org/presentationml/2006/main">
  <p:tag name="AS_UNIQUEID" val="48"/>
</p:tagLst>
</file>

<file path=ppt/tags/tag123.xml><?xml version="1.0" encoding="utf-8"?>
<p:tagLst xmlns:p="http://schemas.openxmlformats.org/presentationml/2006/main">
  <p:tag name="AS_UNIQUEID" val="49"/>
</p:tagLst>
</file>

<file path=ppt/tags/tag124.xml><?xml version="1.0" encoding="utf-8"?>
<p:tagLst xmlns:p="http://schemas.openxmlformats.org/presentationml/2006/main">
  <p:tag name="AS_UNIQUEID" val="50"/>
</p:tagLst>
</file>

<file path=ppt/tags/tag125.xml><?xml version="1.0" encoding="utf-8"?>
<p:tagLst xmlns:p="http://schemas.openxmlformats.org/presentationml/2006/main">
  <p:tag name="AS_UNIQUEID" val="408"/>
</p:tagLst>
</file>

<file path=ppt/tags/tag126.xml><?xml version="1.0" encoding="utf-8"?>
<p:tagLst xmlns:p="http://schemas.openxmlformats.org/presentationml/2006/main">
  <p:tag name="AS_UNIQUEID" val="409"/>
</p:tagLst>
</file>

<file path=ppt/tags/tag127.xml><?xml version="1.0" encoding="utf-8"?>
<p:tagLst xmlns:p="http://schemas.openxmlformats.org/presentationml/2006/main">
  <p:tag name="AS_UNIQUEID" val="410"/>
</p:tagLst>
</file>

<file path=ppt/tags/tag128.xml><?xml version="1.0" encoding="utf-8"?>
<p:tagLst xmlns:p="http://schemas.openxmlformats.org/presentationml/2006/main">
  <p:tag name="AS_UNIQUEID" val="411"/>
</p:tagLst>
</file>

<file path=ppt/tags/tag129.xml><?xml version="1.0" encoding="utf-8"?>
<p:tagLst xmlns:p="http://schemas.openxmlformats.org/presentationml/2006/main">
  <p:tag name="AS_UNIQUEID" val="412"/>
</p:tagLst>
</file>

<file path=ppt/tags/tag13.xml><?xml version="1.0" encoding="utf-8"?>
<p:tagLst xmlns:p="http://schemas.openxmlformats.org/presentationml/2006/main">
  <p:tag name="AS_UNIQUEID" val="362"/>
</p:tagLst>
</file>

<file path=ppt/tags/tag130.xml><?xml version="1.0" encoding="utf-8"?>
<p:tagLst xmlns:p="http://schemas.openxmlformats.org/presentationml/2006/main">
  <p:tag name="AS_UNIQUEID" val="48"/>
</p:tagLst>
</file>

<file path=ppt/tags/tag131.xml><?xml version="1.0" encoding="utf-8"?>
<p:tagLst xmlns:p="http://schemas.openxmlformats.org/presentationml/2006/main">
  <p:tag name="AS_UNIQUEID" val="49"/>
</p:tagLst>
</file>

<file path=ppt/tags/tag132.xml><?xml version="1.0" encoding="utf-8"?>
<p:tagLst xmlns:p="http://schemas.openxmlformats.org/presentationml/2006/main">
  <p:tag name="AS_UNIQUEID" val="50"/>
</p:tagLst>
</file>

<file path=ppt/tags/tag133.xml><?xml version="1.0" encoding="utf-8"?>
<p:tagLst xmlns:p="http://schemas.openxmlformats.org/presentationml/2006/main">
  <p:tag name="AS_UNIQUEID" val="413"/>
</p:tagLst>
</file>

<file path=ppt/tags/tag134.xml><?xml version="1.0" encoding="utf-8"?>
<p:tagLst xmlns:p="http://schemas.openxmlformats.org/presentationml/2006/main">
  <p:tag name="AS_UNIQUEID" val="414"/>
</p:tagLst>
</file>

<file path=ppt/tags/tag135.xml><?xml version="1.0" encoding="utf-8"?>
<p:tagLst xmlns:p="http://schemas.openxmlformats.org/presentationml/2006/main">
  <p:tag name="AS_UNIQUEID" val="415"/>
</p:tagLst>
</file>

<file path=ppt/tags/tag136.xml><?xml version="1.0" encoding="utf-8"?>
<p:tagLst xmlns:p="http://schemas.openxmlformats.org/presentationml/2006/main">
  <p:tag name="AS_UNIQUEID" val="416"/>
</p:tagLst>
</file>

<file path=ppt/tags/tag137.xml><?xml version="1.0" encoding="utf-8"?>
<p:tagLst xmlns:p="http://schemas.openxmlformats.org/presentationml/2006/main">
  <p:tag name="AS_UNIQUEID" val="417"/>
</p:tagLst>
</file>

<file path=ppt/tags/tag138.xml><?xml version="1.0" encoding="utf-8"?>
<p:tagLst xmlns:p="http://schemas.openxmlformats.org/presentationml/2006/main">
  <p:tag name="AS_UNIQUEID" val="48"/>
</p:tagLst>
</file>

<file path=ppt/tags/tag139.xml><?xml version="1.0" encoding="utf-8"?>
<p:tagLst xmlns:p="http://schemas.openxmlformats.org/presentationml/2006/main">
  <p:tag name="AS_UNIQUEID" val="49"/>
</p:tagLst>
</file>

<file path=ppt/tags/tag14.xml><?xml version="1.0" encoding="utf-8"?>
<p:tagLst xmlns:p="http://schemas.openxmlformats.org/presentationml/2006/main">
  <p:tag name="AS_UNIQUEID" val="298"/>
</p:tagLst>
</file>

<file path=ppt/tags/tag140.xml><?xml version="1.0" encoding="utf-8"?>
<p:tagLst xmlns:p="http://schemas.openxmlformats.org/presentationml/2006/main">
  <p:tag name="AS_UNIQUEID" val="50"/>
</p:tagLst>
</file>

<file path=ppt/tags/tag141.xml><?xml version="1.0" encoding="utf-8"?>
<p:tagLst xmlns:p="http://schemas.openxmlformats.org/presentationml/2006/main">
  <p:tag name="AS_UNIQUEID" val="418"/>
</p:tagLst>
</file>

<file path=ppt/tags/tag142.xml><?xml version="1.0" encoding="utf-8"?>
<p:tagLst xmlns:p="http://schemas.openxmlformats.org/presentationml/2006/main">
  <p:tag name="AS_UNIQUEID" val="419"/>
</p:tagLst>
</file>

<file path=ppt/tags/tag143.xml><?xml version="1.0" encoding="utf-8"?>
<p:tagLst xmlns:p="http://schemas.openxmlformats.org/presentationml/2006/main">
  <p:tag name="AS_UNIQUEID" val="420"/>
</p:tagLst>
</file>

<file path=ppt/tags/tag144.xml><?xml version="1.0" encoding="utf-8"?>
<p:tagLst xmlns:p="http://schemas.openxmlformats.org/presentationml/2006/main">
  <p:tag name="AS_UNIQUEID" val="421"/>
</p:tagLst>
</file>

<file path=ppt/tags/tag145.xml><?xml version="1.0" encoding="utf-8"?>
<p:tagLst xmlns:p="http://schemas.openxmlformats.org/presentationml/2006/main">
  <p:tag name="AS_UNIQUEID" val="422"/>
</p:tagLst>
</file>

<file path=ppt/tags/tag146.xml><?xml version="1.0" encoding="utf-8"?>
<p:tagLst xmlns:p="http://schemas.openxmlformats.org/presentationml/2006/main">
  <p:tag name="AS_UNIQUEID" val="48"/>
</p:tagLst>
</file>

<file path=ppt/tags/tag147.xml><?xml version="1.0" encoding="utf-8"?>
<p:tagLst xmlns:p="http://schemas.openxmlformats.org/presentationml/2006/main">
  <p:tag name="AS_UNIQUEID" val="49"/>
</p:tagLst>
</file>

<file path=ppt/tags/tag148.xml><?xml version="1.0" encoding="utf-8"?>
<p:tagLst xmlns:p="http://schemas.openxmlformats.org/presentationml/2006/main">
  <p:tag name="AS_UNIQUEID" val="50"/>
</p:tagLst>
</file>

<file path=ppt/tags/tag149.xml><?xml version="1.0" encoding="utf-8"?>
<p:tagLst xmlns:p="http://schemas.openxmlformats.org/presentationml/2006/main">
  <p:tag name="AS_UNIQUEID" val="423"/>
</p:tagLst>
</file>

<file path=ppt/tags/tag15.xml><?xml version="1.0" encoding="utf-8"?>
<p:tagLst xmlns:p="http://schemas.openxmlformats.org/presentationml/2006/main">
  <p:tag name="AS_UNIQUEID" val="299"/>
</p:tagLst>
</file>

<file path=ppt/tags/tag150.xml><?xml version="1.0" encoding="utf-8"?>
<p:tagLst xmlns:p="http://schemas.openxmlformats.org/presentationml/2006/main">
  <p:tag name="AS_UNIQUEID" val="424"/>
</p:tagLst>
</file>

<file path=ppt/tags/tag151.xml><?xml version="1.0" encoding="utf-8"?>
<p:tagLst xmlns:p="http://schemas.openxmlformats.org/presentationml/2006/main">
  <p:tag name="AS_UNIQUEID" val="425"/>
</p:tagLst>
</file>

<file path=ppt/tags/tag152.xml><?xml version="1.0" encoding="utf-8"?>
<p:tagLst xmlns:p="http://schemas.openxmlformats.org/presentationml/2006/main">
  <p:tag name="AS_UNIQUEID" val="426"/>
</p:tagLst>
</file>

<file path=ppt/tags/tag153.xml><?xml version="1.0" encoding="utf-8"?>
<p:tagLst xmlns:p="http://schemas.openxmlformats.org/presentationml/2006/main">
  <p:tag name="AS_UNIQUEID" val="427"/>
</p:tagLst>
</file>

<file path=ppt/tags/tag154.xml><?xml version="1.0" encoding="utf-8"?>
<p:tagLst xmlns:p="http://schemas.openxmlformats.org/presentationml/2006/main">
  <p:tag name="AS_UNIQUEID" val="428"/>
</p:tagLst>
</file>

<file path=ppt/tags/tag155.xml><?xml version="1.0" encoding="utf-8"?>
<p:tagLst xmlns:p="http://schemas.openxmlformats.org/presentationml/2006/main">
  <p:tag name="AS_UNIQUEID" val="429"/>
</p:tagLst>
</file>

<file path=ppt/tags/tag156.xml><?xml version="1.0" encoding="utf-8"?>
<p:tagLst xmlns:p="http://schemas.openxmlformats.org/presentationml/2006/main">
  <p:tag name="AS_UNIQUEID" val="430"/>
</p:tagLst>
</file>

<file path=ppt/tags/tag157.xml><?xml version="1.0" encoding="utf-8"?>
<p:tagLst xmlns:p="http://schemas.openxmlformats.org/presentationml/2006/main">
  <p:tag name="AS_UNIQUEID" val="431"/>
</p:tagLst>
</file>

<file path=ppt/tags/tag158.xml><?xml version="1.0" encoding="utf-8"?>
<p:tagLst xmlns:p="http://schemas.openxmlformats.org/presentationml/2006/main">
  <p:tag name="AS_UNIQUEID" val="432"/>
</p:tagLst>
</file>

<file path=ppt/tags/tag159.xml><?xml version="1.0" encoding="utf-8"?>
<p:tagLst xmlns:p="http://schemas.openxmlformats.org/presentationml/2006/main">
  <p:tag name="AS_UNIQUEID" val="48"/>
</p:tagLst>
</file>

<file path=ppt/tags/tag16.xml><?xml version="1.0" encoding="utf-8"?>
<p:tagLst xmlns:p="http://schemas.openxmlformats.org/presentationml/2006/main">
  <p:tag name="AS_UNIQUEID" val="300"/>
</p:tagLst>
</file>

<file path=ppt/tags/tag160.xml><?xml version="1.0" encoding="utf-8"?>
<p:tagLst xmlns:p="http://schemas.openxmlformats.org/presentationml/2006/main">
  <p:tag name="AS_UNIQUEID" val="49"/>
</p:tagLst>
</file>

<file path=ppt/tags/tag161.xml><?xml version="1.0" encoding="utf-8"?>
<p:tagLst xmlns:p="http://schemas.openxmlformats.org/presentationml/2006/main">
  <p:tag name="AS_UNIQUEID" val="50"/>
</p:tagLst>
</file>

<file path=ppt/tags/tag162.xml><?xml version="1.0" encoding="utf-8"?>
<p:tagLst xmlns:p="http://schemas.openxmlformats.org/presentationml/2006/main">
  <p:tag name="AS_UNIQUEID" val="433"/>
</p:tagLst>
</file>

<file path=ppt/tags/tag163.xml><?xml version="1.0" encoding="utf-8"?>
<p:tagLst xmlns:p="http://schemas.openxmlformats.org/presentationml/2006/main">
  <p:tag name="AS_UNIQUEID" val="434"/>
</p:tagLst>
</file>

<file path=ppt/tags/tag164.xml><?xml version="1.0" encoding="utf-8"?>
<p:tagLst xmlns:p="http://schemas.openxmlformats.org/presentationml/2006/main">
  <p:tag name="AS_UNIQUEID" val="435"/>
</p:tagLst>
</file>

<file path=ppt/tags/tag165.xml><?xml version="1.0" encoding="utf-8"?>
<p:tagLst xmlns:p="http://schemas.openxmlformats.org/presentationml/2006/main">
  <p:tag name="AS_UNIQUEID" val="436"/>
</p:tagLst>
</file>

<file path=ppt/tags/tag166.xml><?xml version="1.0" encoding="utf-8"?>
<p:tagLst xmlns:p="http://schemas.openxmlformats.org/presentationml/2006/main">
  <p:tag name="AS_UNIQUEID" val="437"/>
</p:tagLst>
</file>

<file path=ppt/tags/tag167.xml><?xml version="1.0" encoding="utf-8"?>
<p:tagLst xmlns:p="http://schemas.openxmlformats.org/presentationml/2006/main">
  <p:tag name="AS_UNIQUEID" val="438"/>
</p:tagLst>
</file>

<file path=ppt/tags/tag168.xml><?xml version="1.0" encoding="utf-8"?>
<p:tagLst xmlns:p="http://schemas.openxmlformats.org/presentationml/2006/main">
  <p:tag name="AS_UNIQUEID" val="439"/>
</p:tagLst>
</file>

<file path=ppt/tags/tag169.xml><?xml version="1.0" encoding="utf-8"?>
<p:tagLst xmlns:p="http://schemas.openxmlformats.org/presentationml/2006/main">
  <p:tag name="AS_UNIQUEID" val="440"/>
</p:tagLst>
</file>

<file path=ppt/tags/tag17.xml><?xml version="1.0" encoding="utf-8"?>
<p:tagLst xmlns:p="http://schemas.openxmlformats.org/presentationml/2006/main">
  <p:tag name="AS_UNIQUEID" val="301"/>
</p:tagLst>
</file>

<file path=ppt/tags/tag170.xml><?xml version="1.0" encoding="utf-8"?>
<p:tagLst xmlns:p="http://schemas.openxmlformats.org/presentationml/2006/main">
  <p:tag name="AS_UNIQUEID" val="441"/>
</p:tagLst>
</file>

<file path=ppt/tags/tag171.xml><?xml version="1.0" encoding="utf-8"?>
<p:tagLst xmlns:p="http://schemas.openxmlformats.org/presentationml/2006/main">
  <p:tag name="AS_UNIQUEID" val="48"/>
</p:tagLst>
</file>

<file path=ppt/tags/tag172.xml><?xml version="1.0" encoding="utf-8"?>
<p:tagLst xmlns:p="http://schemas.openxmlformats.org/presentationml/2006/main">
  <p:tag name="AS_UNIQUEID" val="49"/>
</p:tagLst>
</file>

<file path=ppt/tags/tag173.xml><?xml version="1.0" encoding="utf-8"?>
<p:tagLst xmlns:p="http://schemas.openxmlformats.org/presentationml/2006/main">
  <p:tag name="AS_UNIQUEID" val="50"/>
</p:tagLst>
</file>

<file path=ppt/tags/tag174.xml><?xml version="1.0" encoding="utf-8"?>
<p:tagLst xmlns:p="http://schemas.openxmlformats.org/presentationml/2006/main">
  <p:tag name="AS_UNIQUEID" val="442"/>
</p:tagLst>
</file>

<file path=ppt/tags/tag175.xml><?xml version="1.0" encoding="utf-8"?>
<p:tagLst xmlns:p="http://schemas.openxmlformats.org/presentationml/2006/main">
  <p:tag name="AS_UNIQUEID" val="443"/>
</p:tagLst>
</file>

<file path=ppt/tags/tag176.xml><?xml version="1.0" encoding="utf-8"?>
<p:tagLst xmlns:p="http://schemas.openxmlformats.org/presentationml/2006/main">
  <p:tag name="AS_UNIQUEID" val="444"/>
</p:tagLst>
</file>

<file path=ppt/tags/tag177.xml><?xml version="1.0" encoding="utf-8"?>
<p:tagLst xmlns:p="http://schemas.openxmlformats.org/presentationml/2006/main">
  <p:tag name="AS_UNIQUEID" val="445"/>
</p:tagLst>
</file>

<file path=ppt/tags/tag178.xml><?xml version="1.0" encoding="utf-8"?>
<p:tagLst xmlns:p="http://schemas.openxmlformats.org/presentationml/2006/main">
  <p:tag name="AS_UNIQUEID" val="446"/>
</p:tagLst>
</file>

<file path=ppt/tags/tag179.xml><?xml version="1.0" encoding="utf-8"?>
<p:tagLst xmlns:p="http://schemas.openxmlformats.org/presentationml/2006/main">
  <p:tag name="AS_UNIQUEID" val="447"/>
</p:tagLst>
</file>

<file path=ppt/tags/tag18.xml><?xml version="1.0" encoding="utf-8"?>
<p:tagLst xmlns:p="http://schemas.openxmlformats.org/presentationml/2006/main">
  <p:tag name="AS_UNIQUEID" val="302"/>
</p:tagLst>
</file>

<file path=ppt/tags/tag180.xml><?xml version="1.0" encoding="utf-8"?>
<p:tagLst xmlns:p="http://schemas.openxmlformats.org/presentationml/2006/main">
  <p:tag name="AS_UNIQUEID" val="448"/>
</p:tagLst>
</file>

<file path=ppt/tags/tag181.xml><?xml version="1.0" encoding="utf-8"?>
<p:tagLst xmlns:p="http://schemas.openxmlformats.org/presentationml/2006/main">
  <p:tag name="AS_UNIQUEID" val="48"/>
</p:tagLst>
</file>

<file path=ppt/tags/tag182.xml><?xml version="1.0" encoding="utf-8"?>
<p:tagLst xmlns:p="http://schemas.openxmlformats.org/presentationml/2006/main">
  <p:tag name="AS_UNIQUEID" val="49"/>
</p:tagLst>
</file>

<file path=ppt/tags/tag183.xml><?xml version="1.0" encoding="utf-8"?>
<p:tagLst xmlns:p="http://schemas.openxmlformats.org/presentationml/2006/main">
  <p:tag name="AS_UNIQUEID" val="50"/>
</p:tagLst>
</file>

<file path=ppt/tags/tag184.xml><?xml version="1.0" encoding="utf-8"?>
<p:tagLst xmlns:p="http://schemas.openxmlformats.org/presentationml/2006/main">
  <p:tag name="AS_UNIQUEID" val="449"/>
</p:tagLst>
</file>

<file path=ppt/tags/tag185.xml><?xml version="1.0" encoding="utf-8"?>
<p:tagLst xmlns:p="http://schemas.openxmlformats.org/presentationml/2006/main">
  <p:tag name="AS_UNIQUEID" val="450"/>
</p:tagLst>
</file>

<file path=ppt/tags/tag186.xml><?xml version="1.0" encoding="utf-8"?>
<p:tagLst xmlns:p="http://schemas.openxmlformats.org/presentationml/2006/main">
  <p:tag name="AS_UNIQUEID" val="451"/>
</p:tagLst>
</file>

<file path=ppt/tags/tag187.xml><?xml version="1.0" encoding="utf-8"?>
<p:tagLst xmlns:p="http://schemas.openxmlformats.org/presentationml/2006/main">
  <p:tag name="AS_UNIQUEID" val="452"/>
</p:tagLst>
</file>

<file path=ppt/tags/tag188.xml><?xml version="1.0" encoding="utf-8"?>
<p:tagLst xmlns:p="http://schemas.openxmlformats.org/presentationml/2006/main">
  <p:tag name="AS_UNIQUEID" val="453"/>
</p:tagLst>
</file>

<file path=ppt/tags/tag189.xml><?xml version="1.0" encoding="utf-8"?>
<p:tagLst xmlns:p="http://schemas.openxmlformats.org/presentationml/2006/main">
  <p:tag name="AS_UNIQUEID" val="454"/>
</p:tagLst>
</file>

<file path=ppt/tags/tag19.xml><?xml version="1.0" encoding="utf-8"?>
<p:tagLst xmlns:p="http://schemas.openxmlformats.org/presentationml/2006/main">
  <p:tag name="AS_UNIQUEID" val="363"/>
</p:tagLst>
</file>

<file path=ppt/tags/tag190.xml><?xml version="1.0" encoding="utf-8"?>
<p:tagLst xmlns:p="http://schemas.openxmlformats.org/presentationml/2006/main">
  <p:tag name="AS_UNIQUEID" val="48"/>
</p:tagLst>
</file>

<file path=ppt/tags/tag191.xml><?xml version="1.0" encoding="utf-8"?>
<p:tagLst xmlns:p="http://schemas.openxmlformats.org/presentationml/2006/main">
  <p:tag name="AS_UNIQUEID" val="49"/>
</p:tagLst>
</file>

<file path=ppt/tags/tag192.xml><?xml version="1.0" encoding="utf-8"?>
<p:tagLst xmlns:p="http://schemas.openxmlformats.org/presentationml/2006/main">
  <p:tag name="AS_UNIQUEID" val="50"/>
</p:tagLst>
</file>

<file path=ppt/tags/tag193.xml><?xml version="1.0" encoding="utf-8"?>
<p:tagLst xmlns:p="http://schemas.openxmlformats.org/presentationml/2006/main">
  <p:tag name="AS_UNIQUEID" val="455"/>
</p:tagLst>
</file>

<file path=ppt/tags/tag194.xml><?xml version="1.0" encoding="utf-8"?>
<p:tagLst xmlns:p="http://schemas.openxmlformats.org/presentationml/2006/main">
  <p:tag name="AS_UNIQUEID" val="456"/>
</p:tagLst>
</file>

<file path=ppt/tags/tag195.xml><?xml version="1.0" encoding="utf-8"?>
<p:tagLst xmlns:p="http://schemas.openxmlformats.org/presentationml/2006/main">
  <p:tag name="AS_UNIQUEID" val="457"/>
</p:tagLst>
</file>

<file path=ppt/tags/tag196.xml><?xml version="1.0" encoding="utf-8"?>
<p:tagLst xmlns:p="http://schemas.openxmlformats.org/presentationml/2006/main">
  <p:tag name="AS_UNIQUEID" val="458"/>
</p:tagLst>
</file>

<file path=ppt/tags/tag197.xml><?xml version="1.0" encoding="utf-8"?>
<p:tagLst xmlns:p="http://schemas.openxmlformats.org/presentationml/2006/main">
  <p:tag name="AS_UNIQUEID" val="459"/>
</p:tagLst>
</file>

<file path=ppt/tags/tag198.xml><?xml version="1.0" encoding="utf-8"?>
<p:tagLst xmlns:p="http://schemas.openxmlformats.org/presentationml/2006/main">
  <p:tag name="AS_UNIQUEID" val="460"/>
</p:tagLst>
</file>

<file path=ppt/tags/tag199.xml><?xml version="1.0" encoding="utf-8"?>
<p:tagLst xmlns:p="http://schemas.openxmlformats.org/presentationml/2006/main">
  <p:tag name="AS_UNIQUEID" val="48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4"/>
</p:tagLst>
</file>

<file path=ppt/tags/tag200.xml><?xml version="1.0" encoding="utf-8"?>
<p:tagLst xmlns:p="http://schemas.openxmlformats.org/presentationml/2006/main">
  <p:tag name="AS_UNIQUEID" val="49"/>
</p:tagLst>
</file>

<file path=ppt/tags/tag201.xml><?xml version="1.0" encoding="utf-8"?>
<p:tagLst xmlns:p="http://schemas.openxmlformats.org/presentationml/2006/main">
  <p:tag name="AS_UNIQUEID" val="50"/>
</p:tagLst>
</file>

<file path=ppt/tags/tag202.xml><?xml version="1.0" encoding="utf-8"?>
<p:tagLst xmlns:p="http://schemas.openxmlformats.org/presentationml/2006/main">
  <p:tag name="AS_UNIQUEID" val="461"/>
</p:tagLst>
</file>

<file path=ppt/tags/tag203.xml><?xml version="1.0" encoding="utf-8"?>
<p:tagLst xmlns:p="http://schemas.openxmlformats.org/presentationml/2006/main">
  <p:tag name="AS_UNIQUEID" val="462"/>
</p:tagLst>
</file>

<file path=ppt/tags/tag204.xml><?xml version="1.0" encoding="utf-8"?>
<p:tagLst xmlns:p="http://schemas.openxmlformats.org/presentationml/2006/main">
  <p:tag name="AS_UNIQUEID" val="463"/>
</p:tagLst>
</file>

<file path=ppt/tags/tag205.xml><?xml version="1.0" encoding="utf-8"?>
<p:tagLst xmlns:p="http://schemas.openxmlformats.org/presentationml/2006/main">
  <p:tag name="AS_UNIQUEID" val="464"/>
</p:tagLst>
</file>

<file path=ppt/tags/tag206.xml><?xml version="1.0" encoding="utf-8"?>
<p:tagLst xmlns:p="http://schemas.openxmlformats.org/presentationml/2006/main">
  <p:tag name="AS_UNIQUEID" val="465"/>
</p:tagLst>
</file>

<file path=ppt/tags/tag207.xml><?xml version="1.0" encoding="utf-8"?>
<p:tagLst xmlns:p="http://schemas.openxmlformats.org/presentationml/2006/main">
  <p:tag name="AS_UNIQUEID" val="466"/>
</p:tagLst>
</file>

<file path=ppt/tags/tag208.xml><?xml version="1.0" encoding="utf-8"?>
<p:tagLst xmlns:p="http://schemas.openxmlformats.org/presentationml/2006/main">
  <p:tag name="AS_UNIQUEID" val="48"/>
</p:tagLst>
</file>

<file path=ppt/tags/tag209.xml><?xml version="1.0" encoding="utf-8"?>
<p:tagLst xmlns:p="http://schemas.openxmlformats.org/presentationml/2006/main">
  <p:tag name="AS_UNIQUEID" val="49"/>
</p:tagLst>
</file>

<file path=ppt/tags/tag21.xml><?xml version="1.0" encoding="utf-8"?>
<p:tagLst xmlns:p="http://schemas.openxmlformats.org/presentationml/2006/main">
  <p:tag name="AS_UNIQUEID" val="305"/>
</p:tagLst>
</file>

<file path=ppt/tags/tag210.xml><?xml version="1.0" encoding="utf-8"?>
<p:tagLst xmlns:p="http://schemas.openxmlformats.org/presentationml/2006/main">
  <p:tag name="AS_UNIQUEID" val="50"/>
</p:tagLst>
</file>

<file path=ppt/tags/tag211.xml><?xml version="1.0" encoding="utf-8"?>
<p:tagLst xmlns:p="http://schemas.openxmlformats.org/presentationml/2006/main">
  <p:tag name="AS_UNIQUEID" val="467"/>
</p:tagLst>
</file>

<file path=ppt/tags/tag212.xml><?xml version="1.0" encoding="utf-8"?>
<p:tagLst xmlns:p="http://schemas.openxmlformats.org/presentationml/2006/main">
  <p:tag name="AS_UNIQUEID" val="468"/>
</p:tagLst>
</file>

<file path=ppt/tags/tag213.xml><?xml version="1.0" encoding="utf-8"?>
<p:tagLst xmlns:p="http://schemas.openxmlformats.org/presentationml/2006/main">
  <p:tag name="AS_UNIQUEID" val="469"/>
</p:tagLst>
</file>

<file path=ppt/tags/tag214.xml><?xml version="1.0" encoding="utf-8"?>
<p:tagLst xmlns:p="http://schemas.openxmlformats.org/presentationml/2006/main">
  <p:tag name="AS_UNIQUEID" val="470"/>
</p:tagLst>
</file>

<file path=ppt/tags/tag215.xml><?xml version="1.0" encoding="utf-8"?>
<p:tagLst xmlns:p="http://schemas.openxmlformats.org/presentationml/2006/main">
  <p:tag name="AS_UNIQUEID" val="471"/>
</p:tagLst>
</file>

<file path=ppt/tags/tag216.xml><?xml version="1.0" encoding="utf-8"?>
<p:tagLst xmlns:p="http://schemas.openxmlformats.org/presentationml/2006/main">
  <p:tag name="AS_UNIQUEID" val="472"/>
</p:tagLst>
</file>

<file path=ppt/tags/tag217.xml><?xml version="1.0" encoding="utf-8"?>
<p:tagLst xmlns:p="http://schemas.openxmlformats.org/presentationml/2006/main">
  <p:tag name="AS_UNIQUEID" val="48"/>
</p:tagLst>
</file>

<file path=ppt/tags/tag218.xml><?xml version="1.0" encoding="utf-8"?>
<p:tagLst xmlns:p="http://schemas.openxmlformats.org/presentationml/2006/main">
  <p:tag name="AS_UNIQUEID" val="49"/>
</p:tagLst>
</file>

<file path=ppt/tags/tag219.xml><?xml version="1.0" encoding="utf-8"?>
<p:tagLst xmlns:p="http://schemas.openxmlformats.org/presentationml/2006/main">
  <p:tag name="AS_UNIQUEID" val="50"/>
</p:tagLst>
</file>

<file path=ppt/tags/tag22.xml><?xml version="1.0" encoding="utf-8"?>
<p:tagLst xmlns:p="http://schemas.openxmlformats.org/presentationml/2006/main">
  <p:tag name="AS_UNIQUEID" val="306"/>
</p:tagLst>
</file>

<file path=ppt/tags/tag220.xml><?xml version="1.0" encoding="utf-8"?>
<p:tagLst xmlns:p="http://schemas.openxmlformats.org/presentationml/2006/main">
  <p:tag name="AS_UNIQUEID" val="473"/>
</p:tagLst>
</file>

<file path=ppt/tags/tag221.xml><?xml version="1.0" encoding="utf-8"?>
<p:tagLst xmlns:p="http://schemas.openxmlformats.org/presentationml/2006/main">
  <p:tag name="AS_UNIQUEID" val="474"/>
</p:tagLst>
</file>

<file path=ppt/tags/tag222.xml><?xml version="1.0" encoding="utf-8"?>
<p:tagLst xmlns:p="http://schemas.openxmlformats.org/presentationml/2006/main">
  <p:tag name="AS_UNIQUEID" val="475"/>
</p:tagLst>
</file>

<file path=ppt/tags/tag223.xml><?xml version="1.0" encoding="utf-8"?>
<p:tagLst xmlns:p="http://schemas.openxmlformats.org/presentationml/2006/main">
  <p:tag name="AS_UNIQUEID" val="476"/>
</p:tagLst>
</file>

<file path=ppt/tags/tag224.xml><?xml version="1.0" encoding="utf-8"?>
<p:tagLst xmlns:p="http://schemas.openxmlformats.org/presentationml/2006/main">
  <p:tag name="AS_UNIQUEID" val="477"/>
</p:tagLst>
</file>

<file path=ppt/tags/tag225.xml><?xml version="1.0" encoding="utf-8"?>
<p:tagLst xmlns:p="http://schemas.openxmlformats.org/presentationml/2006/main">
  <p:tag name="AS_UNIQUEID" val="478"/>
</p:tagLst>
</file>

<file path=ppt/tags/tag226.xml><?xml version="1.0" encoding="utf-8"?>
<p:tagLst xmlns:p="http://schemas.openxmlformats.org/presentationml/2006/main">
  <p:tag name="AS_UNIQUEID" val="48"/>
</p:tagLst>
</file>

<file path=ppt/tags/tag227.xml><?xml version="1.0" encoding="utf-8"?>
<p:tagLst xmlns:p="http://schemas.openxmlformats.org/presentationml/2006/main">
  <p:tag name="AS_UNIQUEID" val="49"/>
</p:tagLst>
</file>

<file path=ppt/tags/tag228.xml><?xml version="1.0" encoding="utf-8"?>
<p:tagLst xmlns:p="http://schemas.openxmlformats.org/presentationml/2006/main">
  <p:tag name="AS_UNIQUEID" val="50"/>
</p:tagLst>
</file>

<file path=ppt/tags/tag229.xml><?xml version="1.0" encoding="utf-8"?>
<p:tagLst xmlns:p="http://schemas.openxmlformats.org/presentationml/2006/main">
  <p:tag name="AS_UNIQUEID" val="479"/>
</p:tagLst>
</file>

<file path=ppt/tags/tag23.xml><?xml version="1.0" encoding="utf-8"?>
<p:tagLst xmlns:p="http://schemas.openxmlformats.org/presentationml/2006/main">
  <p:tag name="AS_UNIQUEID" val="307"/>
</p:tagLst>
</file>

<file path=ppt/tags/tag230.xml><?xml version="1.0" encoding="utf-8"?>
<p:tagLst xmlns:p="http://schemas.openxmlformats.org/presentationml/2006/main">
  <p:tag name="AS_UNIQUEID" val="480"/>
</p:tagLst>
</file>

<file path=ppt/tags/tag231.xml><?xml version="1.0" encoding="utf-8"?>
<p:tagLst xmlns:p="http://schemas.openxmlformats.org/presentationml/2006/main">
  <p:tag name="AS_UNIQUEID" val="481"/>
</p:tagLst>
</file>

<file path=ppt/tags/tag232.xml><?xml version="1.0" encoding="utf-8"?>
<p:tagLst xmlns:p="http://schemas.openxmlformats.org/presentationml/2006/main">
  <p:tag name="AS_UNIQUEID" val="482"/>
</p:tagLst>
</file>

<file path=ppt/tags/tag233.xml><?xml version="1.0" encoding="utf-8"?>
<p:tagLst xmlns:p="http://schemas.openxmlformats.org/presentationml/2006/main">
  <p:tag name="AS_UNIQUEID" val="483"/>
</p:tagLst>
</file>

<file path=ppt/tags/tag234.xml><?xml version="1.0" encoding="utf-8"?>
<p:tagLst xmlns:p="http://schemas.openxmlformats.org/presentationml/2006/main">
  <p:tag name="AS_UNIQUEID" val="484"/>
</p:tagLst>
</file>

<file path=ppt/tags/tag235.xml><?xml version="1.0" encoding="utf-8"?>
<p:tagLst xmlns:p="http://schemas.openxmlformats.org/presentationml/2006/main">
  <p:tag name="AS_UNIQUEID" val="48"/>
</p:tagLst>
</file>

<file path=ppt/tags/tag236.xml><?xml version="1.0" encoding="utf-8"?>
<p:tagLst xmlns:p="http://schemas.openxmlformats.org/presentationml/2006/main">
  <p:tag name="AS_UNIQUEID" val="49"/>
</p:tagLst>
</file>

<file path=ppt/tags/tag237.xml><?xml version="1.0" encoding="utf-8"?>
<p:tagLst xmlns:p="http://schemas.openxmlformats.org/presentationml/2006/main">
  <p:tag name="AS_UNIQUEID" val="485"/>
</p:tagLst>
</file>

<file path=ppt/tags/tag238.xml><?xml version="1.0" encoding="utf-8"?>
<p:tagLst xmlns:p="http://schemas.openxmlformats.org/presentationml/2006/main">
  <p:tag name="AS_UNIQUEID" val="486"/>
</p:tagLst>
</file>

<file path=ppt/tags/tag239.xml><?xml version="1.0" encoding="utf-8"?>
<p:tagLst xmlns:p="http://schemas.openxmlformats.org/presentationml/2006/main">
  <p:tag name="AS_UNIQUEID" val="487"/>
</p:tagLst>
</file>

<file path=ppt/tags/tag24.xml><?xml version="1.0" encoding="utf-8"?>
<p:tagLst xmlns:p="http://schemas.openxmlformats.org/presentationml/2006/main">
  <p:tag name="AS_UNIQUEID" val="308"/>
</p:tagLst>
</file>

<file path=ppt/tags/tag240.xml><?xml version="1.0" encoding="utf-8"?>
<p:tagLst xmlns:p="http://schemas.openxmlformats.org/presentationml/2006/main">
  <p:tag name="AS_UNIQUEID" val="488"/>
</p:tagLst>
</file>

<file path=ppt/tags/tag241.xml><?xml version="1.0" encoding="utf-8"?>
<p:tagLst xmlns:p="http://schemas.openxmlformats.org/presentationml/2006/main">
  <p:tag name="AS_UNIQUEID" val="489"/>
</p:tagLst>
</file>

<file path=ppt/tags/tag242.xml><?xml version="1.0" encoding="utf-8"?>
<p:tagLst xmlns:p="http://schemas.openxmlformats.org/presentationml/2006/main">
  <p:tag name="AS_UNIQUEID" val="490"/>
</p:tagLst>
</file>

<file path=ppt/tags/tag243.xml><?xml version="1.0" encoding="utf-8"?>
<p:tagLst xmlns:p="http://schemas.openxmlformats.org/presentationml/2006/main">
  <p:tag name="AS_UNIQUEID" val="48"/>
</p:tagLst>
</file>

<file path=ppt/tags/tag244.xml><?xml version="1.0" encoding="utf-8"?>
<p:tagLst xmlns:p="http://schemas.openxmlformats.org/presentationml/2006/main">
  <p:tag name="AS_UNIQUEID" val="49"/>
</p:tagLst>
</file>

<file path=ppt/tags/tag245.xml><?xml version="1.0" encoding="utf-8"?>
<p:tagLst xmlns:p="http://schemas.openxmlformats.org/presentationml/2006/main">
  <p:tag name="AS_UNIQUEID" val="491"/>
</p:tagLst>
</file>

<file path=ppt/tags/tag246.xml><?xml version="1.0" encoding="utf-8"?>
<p:tagLst xmlns:p="http://schemas.openxmlformats.org/presentationml/2006/main">
  <p:tag name="AS_UNIQUEID" val="492"/>
</p:tagLst>
</file>

<file path=ppt/tags/tag247.xml><?xml version="1.0" encoding="utf-8"?>
<p:tagLst xmlns:p="http://schemas.openxmlformats.org/presentationml/2006/main">
  <p:tag name="AS_UNIQUEID" val="493"/>
</p:tagLst>
</file>

<file path=ppt/tags/tag248.xml><?xml version="1.0" encoding="utf-8"?>
<p:tagLst xmlns:p="http://schemas.openxmlformats.org/presentationml/2006/main">
  <p:tag name="AS_UNIQUEID" val="494"/>
</p:tagLst>
</file>

<file path=ppt/tags/tag249.xml><?xml version="1.0" encoding="utf-8"?>
<p:tagLst xmlns:p="http://schemas.openxmlformats.org/presentationml/2006/main">
  <p:tag name="AS_UNIQUEID" val="495"/>
</p:tagLst>
</file>

<file path=ppt/tags/tag25.xml><?xml version="1.0" encoding="utf-8"?>
<p:tagLst xmlns:p="http://schemas.openxmlformats.org/presentationml/2006/main">
  <p:tag name="AS_UNIQUEID" val="309"/>
</p:tagLst>
</file>

<file path=ppt/tags/tag250.xml><?xml version="1.0" encoding="utf-8"?>
<p:tagLst xmlns:p="http://schemas.openxmlformats.org/presentationml/2006/main">
  <p:tag name="AS_UNIQUEID" val="496"/>
</p:tagLst>
</file>

<file path=ppt/tags/tag251.xml><?xml version="1.0" encoding="utf-8"?>
<p:tagLst xmlns:p="http://schemas.openxmlformats.org/presentationml/2006/main">
  <p:tag name="AS_UNIQUEID" val="48"/>
</p:tagLst>
</file>

<file path=ppt/tags/tag252.xml><?xml version="1.0" encoding="utf-8"?>
<p:tagLst xmlns:p="http://schemas.openxmlformats.org/presentationml/2006/main">
  <p:tag name="AS_UNIQUEID" val="49"/>
</p:tagLst>
</file>

<file path=ppt/tags/tag253.xml><?xml version="1.0" encoding="utf-8"?>
<p:tagLst xmlns:p="http://schemas.openxmlformats.org/presentationml/2006/main">
  <p:tag name="AS_UNIQUEID" val="50"/>
</p:tagLst>
</file>

<file path=ppt/tags/tag254.xml><?xml version="1.0" encoding="utf-8"?>
<p:tagLst xmlns:p="http://schemas.openxmlformats.org/presentationml/2006/main">
  <p:tag name="AS_UNIQUEID" val="497"/>
</p:tagLst>
</file>

<file path=ppt/tags/tag255.xml><?xml version="1.0" encoding="utf-8"?>
<p:tagLst xmlns:p="http://schemas.openxmlformats.org/presentationml/2006/main">
  <p:tag name="AS_UNIQUEID" val="498"/>
</p:tagLst>
</file>

<file path=ppt/tags/tag256.xml><?xml version="1.0" encoding="utf-8"?>
<p:tagLst xmlns:p="http://schemas.openxmlformats.org/presentationml/2006/main">
  <p:tag name="AS_UNIQUEID" val="499"/>
</p:tagLst>
</file>

<file path=ppt/tags/tag257.xml><?xml version="1.0" encoding="utf-8"?>
<p:tagLst xmlns:p="http://schemas.openxmlformats.org/presentationml/2006/main">
  <p:tag name="AS_UNIQUEID" val="500"/>
</p:tagLst>
</file>

<file path=ppt/tags/tag258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26.xml><?xml version="1.0" encoding="utf-8"?>
<p:tagLst xmlns:p="http://schemas.openxmlformats.org/presentationml/2006/main">
  <p:tag name="AS_UNIQUEID" val="364"/>
</p:tagLst>
</file>

<file path=ppt/tags/tag27.xml><?xml version="1.0" encoding="utf-8"?>
<p:tagLst xmlns:p="http://schemas.openxmlformats.org/presentationml/2006/main">
  <p:tag name="AS_UNIQUEID" val="311"/>
</p:tagLst>
</file>

<file path=ppt/tags/tag28.xml><?xml version="1.0" encoding="utf-8"?>
<p:tagLst xmlns:p="http://schemas.openxmlformats.org/presentationml/2006/main">
  <p:tag name="AS_UNIQUEID" val="312"/>
</p:tagLst>
</file>

<file path=ppt/tags/tag29.xml><?xml version="1.0" encoding="utf-8"?>
<p:tagLst xmlns:p="http://schemas.openxmlformats.org/presentationml/2006/main">
  <p:tag name="AS_UNIQUEID" val="313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4"/>
</p:tagLst>
</file>

<file path=ppt/tags/tag31.xml><?xml version="1.0" encoding="utf-8"?>
<p:tagLst xmlns:p="http://schemas.openxmlformats.org/presentationml/2006/main">
  <p:tag name="AS_UNIQUEID" val="315"/>
</p:tagLst>
</file>

<file path=ppt/tags/tag32.xml><?xml version="1.0" encoding="utf-8"?>
<p:tagLst xmlns:p="http://schemas.openxmlformats.org/presentationml/2006/main">
  <p:tag name="AS_UNIQUEID" val="316"/>
</p:tagLst>
</file>

<file path=ppt/tags/tag33.xml><?xml version="1.0" encoding="utf-8"?>
<p:tagLst xmlns:p="http://schemas.openxmlformats.org/presentationml/2006/main">
  <p:tag name="AS_UNIQUEID" val="317"/>
</p:tagLst>
</file>

<file path=ppt/tags/tag34.xml><?xml version="1.0" encoding="utf-8"?>
<p:tagLst xmlns:p="http://schemas.openxmlformats.org/presentationml/2006/main">
  <p:tag name="AS_UNIQUEID" val="318"/>
</p:tagLst>
</file>

<file path=ppt/tags/tag35.xml><?xml version="1.0" encoding="utf-8"?>
<p:tagLst xmlns:p="http://schemas.openxmlformats.org/presentationml/2006/main">
  <p:tag name="AS_UNIQUEID" val="365"/>
</p:tagLst>
</file>

<file path=ppt/tags/tag36.xml><?xml version="1.0" encoding="utf-8"?>
<p:tagLst xmlns:p="http://schemas.openxmlformats.org/presentationml/2006/main">
  <p:tag name="AS_UNIQUEID" val="320"/>
</p:tagLst>
</file>

<file path=ppt/tags/tag37.xml><?xml version="1.0" encoding="utf-8"?>
<p:tagLst xmlns:p="http://schemas.openxmlformats.org/presentationml/2006/main">
  <p:tag name="AS_UNIQUEID" val="321"/>
</p:tagLst>
</file>

<file path=ppt/tags/tag38.xml><?xml version="1.0" encoding="utf-8"?>
<p:tagLst xmlns:p="http://schemas.openxmlformats.org/presentationml/2006/main">
  <p:tag name="AS_UNIQUEID" val="322"/>
</p:tagLst>
</file>

<file path=ppt/tags/tag39.xml><?xml version="1.0" encoding="utf-8"?>
<p:tagLst xmlns:p="http://schemas.openxmlformats.org/presentationml/2006/main">
  <p:tag name="AS_UNIQUEID" val="323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366"/>
</p:tagLst>
</file>

<file path=ppt/tags/tag41.xml><?xml version="1.0" encoding="utf-8"?>
<p:tagLst xmlns:p="http://schemas.openxmlformats.org/presentationml/2006/main">
  <p:tag name="AS_UNIQUEID" val="325"/>
</p:tagLst>
</file>

<file path=ppt/tags/tag42.xml><?xml version="1.0" encoding="utf-8"?>
<p:tagLst xmlns:p="http://schemas.openxmlformats.org/presentationml/2006/main">
  <p:tag name="AS_UNIQUEID" val="326"/>
</p:tagLst>
</file>

<file path=ppt/tags/tag43.xml><?xml version="1.0" encoding="utf-8"?>
<p:tagLst xmlns:p="http://schemas.openxmlformats.org/presentationml/2006/main">
  <p:tag name="AS_UNIQUEID" val="327"/>
</p:tagLst>
</file>

<file path=ppt/tags/tag44.xml><?xml version="1.0" encoding="utf-8"?>
<p:tagLst xmlns:p="http://schemas.openxmlformats.org/presentationml/2006/main">
  <p:tag name="AS_UNIQUEID" val="367"/>
</p:tagLst>
</file>

<file path=ppt/tags/tag45.xml><?xml version="1.0" encoding="utf-8"?>
<p:tagLst xmlns:p="http://schemas.openxmlformats.org/presentationml/2006/main">
  <p:tag name="AS_UNIQUEID" val="329"/>
</p:tagLst>
</file>

<file path=ppt/tags/tag46.xml><?xml version="1.0" encoding="utf-8"?>
<p:tagLst xmlns:p="http://schemas.openxmlformats.org/presentationml/2006/main">
  <p:tag name="AS_UNIQUEID" val="330"/>
</p:tagLst>
</file>

<file path=ppt/tags/tag47.xml><?xml version="1.0" encoding="utf-8"?>
<p:tagLst xmlns:p="http://schemas.openxmlformats.org/presentationml/2006/main">
  <p:tag name="AS_UNIQUEID" val="331"/>
</p:tagLst>
</file>

<file path=ppt/tags/tag48.xml><?xml version="1.0" encoding="utf-8"?>
<p:tagLst xmlns:p="http://schemas.openxmlformats.org/presentationml/2006/main">
  <p:tag name="AS_UNIQUEID" val="332"/>
</p:tagLst>
</file>

<file path=ppt/tags/tag49.xml><?xml version="1.0" encoding="utf-8"?>
<p:tagLst xmlns:p="http://schemas.openxmlformats.org/presentationml/2006/main">
  <p:tag name="AS_UNIQUEID" val="333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4"/>
</p:tagLst>
</file>

<file path=ppt/tags/tag51.xml><?xml version="1.0" encoding="utf-8"?>
<p:tagLst xmlns:p="http://schemas.openxmlformats.org/presentationml/2006/main">
  <p:tag name="AS_UNIQUEID" val="368"/>
</p:tagLst>
</file>

<file path=ppt/tags/tag52.xml><?xml version="1.0" encoding="utf-8"?>
<p:tagLst xmlns:p="http://schemas.openxmlformats.org/presentationml/2006/main">
  <p:tag name="AS_UNIQUEID" val="336"/>
</p:tagLst>
</file>

<file path=ppt/tags/tag53.xml><?xml version="1.0" encoding="utf-8"?>
<p:tagLst xmlns:p="http://schemas.openxmlformats.org/presentationml/2006/main">
  <p:tag name="AS_UNIQUEID" val="337"/>
</p:tagLst>
</file>

<file path=ppt/tags/tag54.xml><?xml version="1.0" encoding="utf-8"?>
<p:tagLst xmlns:p="http://schemas.openxmlformats.org/presentationml/2006/main">
  <p:tag name="AS_UNIQUEID" val="338"/>
</p:tagLst>
</file>

<file path=ppt/tags/tag55.xml><?xml version="1.0" encoding="utf-8"?>
<p:tagLst xmlns:p="http://schemas.openxmlformats.org/presentationml/2006/main">
  <p:tag name="AS_UNIQUEID" val="339"/>
</p:tagLst>
</file>

<file path=ppt/tags/tag56.xml><?xml version="1.0" encoding="utf-8"?>
<p:tagLst xmlns:p="http://schemas.openxmlformats.org/presentationml/2006/main">
  <p:tag name="AS_UNIQUEID" val="340"/>
</p:tagLst>
</file>

<file path=ppt/tags/tag57.xml><?xml version="1.0" encoding="utf-8"?>
<p:tagLst xmlns:p="http://schemas.openxmlformats.org/presentationml/2006/main">
  <p:tag name="AS_UNIQUEID" val="369"/>
</p:tagLst>
</file>

<file path=ppt/tags/tag58.xml><?xml version="1.0" encoding="utf-8"?>
<p:tagLst xmlns:p="http://schemas.openxmlformats.org/presentationml/2006/main">
  <p:tag name="AS_UNIQUEID" val="342"/>
</p:tagLst>
</file>

<file path=ppt/tags/tag59.xml><?xml version="1.0" encoding="utf-8"?>
<p:tagLst xmlns:p="http://schemas.openxmlformats.org/presentationml/2006/main">
  <p:tag name="AS_UNIQUEID" val="343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344"/>
</p:tagLst>
</file>

<file path=ppt/tags/tag61.xml><?xml version="1.0" encoding="utf-8"?>
<p:tagLst xmlns:p="http://schemas.openxmlformats.org/presentationml/2006/main">
  <p:tag name="AS_UNIQUEID" val="345"/>
</p:tagLst>
</file>

<file path=ppt/tags/tag62.xml><?xml version="1.0" encoding="utf-8"?>
<p:tagLst xmlns:p="http://schemas.openxmlformats.org/presentationml/2006/main">
  <p:tag name="AS_UNIQUEID" val="370"/>
</p:tagLst>
</file>

<file path=ppt/tags/tag63.xml><?xml version="1.0" encoding="utf-8"?>
<p:tagLst xmlns:p="http://schemas.openxmlformats.org/presentationml/2006/main">
  <p:tag name="AS_UNIQUEID" val="347"/>
</p:tagLst>
</file>

<file path=ppt/tags/tag64.xml><?xml version="1.0" encoding="utf-8"?>
<p:tagLst xmlns:p="http://schemas.openxmlformats.org/presentationml/2006/main">
  <p:tag name="AS_UNIQUEID" val="348"/>
</p:tagLst>
</file>

<file path=ppt/tags/tag65.xml><?xml version="1.0" encoding="utf-8"?>
<p:tagLst xmlns:p="http://schemas.openxmlformats.org/presentationml/2006/main">
  <p:tag name="AS_UNIQUEID" val="349"/>
</p:tagLst>
</file>

<file path=ppt/tags/tag66.xml><?xml version="1.0" encoding="utf-8"?>
<p:tagLst xmlns:p="http://schemas.openxmlformats.org/presentationml/2006/main">
  <p:tag name="AS_UNIQUEID" val="350"/>
</p:tagLst>
</file>

<file path=ppt/tags/tag67.xml><?xml version="1.0" encoding="utf-8"?>
<p:tagLst xmlns:p="http://schemas.openxmlformats.org/presentationml/2006/main">
  <p:tag name="AS_UNIQUEID" val="351"/>
</p:tagLst>
</file>

<file path=ppt/tags/tag68.xml><?xml version="1.0" encoding="utf-8"?>
<p:tagLst xmlns:p="http://schemas.openxmlformats.org/presentationml/2006/main">
  <p:tag name="AS_UNIQUEID" val="352"/>
</p:tagLst>
</file>

<file path=ppt/tags/tag69.xml><?xml version="1.0" encoding="utf-8"?>
<p:tagLst xmlns:p="http://schemas.openxmlformats.org/presentationml/2006/main">
  <p:tag name="AS_UNIQUEID" val="371"/>
</p:tagLst>
</file>

<file path=ppt/tags/tag7.xml><?xml version="1.0" encoding="utf-8"?>
<p:tagLst xmlns:p="http://schemas.openxmlformats.org/presentationml/2006/main">
  <p:tag name="AS_UNIQUEID" val="361"/>
</p:tagLst>
</file>

<file path=ppt/tags/tag70.xml><?xml version="1.0" encoding="utf-8"?>
<p:tagLst xmlns:p="http://schemas.openxmlformats.org/presentationml/2006/main">
  <p:tag name="AS_UNIQUEID" val="354"/>
</p:tagLst>
</file>

<file path=ppt/tags/tag71.xml><?xml version="1.0" encoding="utf-8"?>
<p:tagLst xmlns:p="http://schemas.openxmlformats.org/presentationml/2006/main">
  <p:tag name="AS_UNIQUEID" val="355"/>
</p:tagLst>
</file>

<file path=ppt/tags/tag72.xml><?xml version="1.0" encoding="utf-8"?>
<p:tagLst xmlns:p="http://schemas.openxmlformats.org/presentationml/2006/main">
  <p:tag name="AS_UNIQUEID" val="356"/>
</p:tagLst>
</file>

<file path=ppt/tags/tag73.xml><?xml version="1.0" encoding="utf-8"?>
<p:tagLst xmlns:p="http://schemas.openxmlformats.org/presentationml/2006/main">
  <p:tag name="AS_UNIQUEID" val="357"/>
</p:tagLst>
</file>

<file path=ppt/tags/tag74.xml><?xml version="1.0" encoding="utf-8"?>
<p:tagLst xmlns:p="http://schemas.openxmlformats.org/presentationml/2006/main">
  <p:tag name="AS_UNIQUEID" val="358"/>
</p:tagLst>
</file>

<file path=ppt/tags/tag75.xml><?xml version="1.0" encoding="utf-8"?>
<p:tagLst xmlns:p="http://schemas.openxmlformats.org/presentationml/2006/main">
  <p:tag name="AS_UNIQUEID" val="359"/>
</p:tagLst>
</file>

<file path=ppt/tags/tag76.xml><?xml version="1.0" encoding="utf-8"?>
<p:tagLst xmlns:p="http://schemas.openxmlformats.org/presentationml/2006/main">
  <p:tag name="AS_UNIQUEID" val="372"/>
</p:tagLst>
</file>

<file path=ppt/tags/tag77.xml><?xml version="1.0" encoding="utf-8"?>
<p:tagLst xmlns:p="http://schemas.openxmlformats.org/presentationml/2006/main">
  <p:tag name="AS_UNIQUEID" val="48"/>
</p:tagLst>
</file>

<file path=ppt/tags/tag78.xml><?xml version="1.0" encoding="utf-8"?>
<p:tagLst xmlns:p="http://schemas.openxmlformats.org/presentationml/2006/main">
  <p:tag name="AS_UNIQUEID" val="49"/>
</p:tagLst>
</file>

<file path=ppt/tags/tag79.xml><?xml version="1.0" encoding="utf-8"?>
<p:tagLst xmlns:p="http://schemas.openxmlformats.org/presentationml/2006/main">
  <p:tag name="AS_UNIQUEID" val="373"/>
</p:tagLst>
</file>

<file path=ppt/tags/tag8.xml><?xml version="1.0" encoding="utf-8"?>
<p:tagLst xmlns:p="http://schemas.openxmlformats.org/presentationml/2006/main">
  <p:tag name="AS_UNIQUEID" val="292"/>
</p:tagLst>
</file>

<file path=ppt/tags/tag80.xml><?xml version="1.0" encoding="utf-8"?>
<p:tagLst xmlns:p="http://schemas.openxmlformats.org/presentationml/2006/main">
  <p:tag name="AS_UNIQUEID" val="374"/>
</p:tagLst>
</file>

<file path=ppt/tags/tag81.xml><?xml version="1.0" encoding="utf-8"?>
<p:tagLst xmlns:p="http://schemas.openxmlformats.org/presentationml/2006/main">
  <p:tag name="AS_UNIQUEID" val="375"/>
</p:tagLst>
</file>

<file path=ppt/tags/tag82.xml><?xml version="1.0" encoding="utf-8"?>
<p:tagLst xmlns:p="http://schemas.openxmlformats.org/presentationml/2006/main">
  <p:tag name="AS_UNIQUEID" val="376"/>
</p:tagLst>
</file>

<file path=ppt/tags/tag83.xml><?xml version="1.0" encoding="utf-8"?>
<p:tagLst xmlns:p="http://schemas.openxmlformats.org/presentationml/2006/main">
  <p:tag name="AS_UNIQUEID" val="377"/>
</p:tagLst>
</file>

<file path=ppt/tags/tag84.xml><?xml version="1.0" encoding="utf-8"?>
<p:tagLst xmlns:p="http://schemas.openxmlformats.org/presentationml/2006/main">
  <p:tag name="AS_UNIQUEID" val="378"/>
</p:tagLst>
</file>

<file path=ppt/tags/tag85.xml><?xml version="1.0" encoding="utf-8"?>
<p:tagLst xmlns:p="http://schemas.openxmlformats.org/presentationml/2006/main">
  <p:tag name="AS_UNIQUEID" val="48"/>
</p:tagLst>
</file>

<file path=ppt/tags/tag86.xml><?xml version="1.0" encoding="utf-8"?>
<p:tagLst xmlns:p="http://schemas.openxmlformats.org/presentationml/2006/main">
  <p:tag name="AS_UNIQUEID" val="49"/>
</p:tagLst>
</file>

<file path=ppt/tags/tag87.xml><?xml version="1.0" encoding="utf-8"?>
<p:tagLst xmlns:p="http://schemas.openxmlformats.org/presentationml/2006/main">
  <p:tag name="AS_UNIQUEID" val="50"/>
</p:tagLst>
</file>

<file path=ppt/tags/tag88.xml><?xml version="1.0" encoding="utf-8"?>
<p:tagLst xmlns:p="http://schemas.openxmlformats.org/presentationml/2006/main">
  <p:tag name="AS_UNIQUEID" val="379"/>
</p:tagLst>
</file>

<file path=ppt/tags/tag89.xml><?xml version="1.0" encoding="utf-8"?>
<p:tagLst xmlns:p="http://schemas.openxmlformats.org/presentationml/2006/main">
  <p:tag name="AS_UNIQUEID" val="380"/>
</p:tagLst>
</file>

<file path=ppt/tags/tag9.xml><?xml version="1.0" encoding="utf-8"?>
<p:tagLst xmlns:p="http://schemas.openxmlformats.org/presentationml/2006/main">
  <p:tag name="AS_UNIQUEID" val="293"/>
</p:tagLst>
</file>

<file path=ppt/tags/tag90.xml><?xml version="1.0" encoding="utf-8"?>
<p:tagLst xmlns:p="http://schemas.openxmlformats.org/presentationml/2006/main">
  <p:tag name="AS_UNIQUEID" val="381"/>
</p:tagLst>
</file>

<file path=ppt/tags/tag91.xml><?xml version="1.0" encoding="utf-8"?>
<p:tagLst xmlns:p="http://schemas.openxmlformats.org/presentationml/2006/main">
  <p:tag name="AS_UNIQUEID" val="382"/>
</p:tagLst>
</file>

<file path=ppt/tags/tag92.xml><?xml version="1.0" encoding="utf-8"?>
<p:tagLst xmlns:p="http://schemas.openxmlformats.org/presentationml/2006/main">
  <p:tag name="AS_UNIQUEID" val="383"/>
</p:tagLst>
</file>

<file path=ppt/tags/tag93.xml><?xml version="1.0" encoding="utf-8"?>
<p:tagLst xmlns:p="http://schemas.openxmlformats.org/presentationml/2006/main">
  <p:tag name="AS_UNIQUEID" val="384"/>
</p:tagLst>
</file>

<file path=ppt/tags/tag94.xml><?xml version="1.0" encoding="utf-8"?>
<p:tagLst xmlns:p="http://schemas.openxmlformats.org/presentationml/2006/main">
  <p:tag name="AS_UNIQUEID" val="385"/>
</p:tagLst>
</file>

<file path=ppt/tags/tag95.xml><?xml version="1.0" encoding="utf-8"?>
<p:tagLst xmlns:p="http://schemas.openxmlformats.org/presentationml/2006/main">
  <p:tag name="AS_UNIQUEID" val="48"/>
</p:tagLst>
</file>

<file path=ppt/tags/tag96.xml><?xml version="1.0" encoding="utf-8"?>
<p:tagLst xmlns:p="http://schemas.openxmlformats.org/presentationml/2006/main">
  <p:tag name="AS_UNIQUEID" val="49"/>
</p:tagLst>
</file>

<file path=ppt/tags/tag97.xml><?xml version="1.0" encoding="utf-8"?>
<p:tagLst xmlns:p="http://schemas.openxmlformats.org/presentationml/2006/main">
  <p:tag name="AS_UNIQUEID" val="386"/>
</p:tagLst>
</file>

<file path=ppt/tags/tag98.xml><?xml version="1.0" encoding="utf-8"?>
<p:tagLst xmlns:p="http://schemas.openxmlformats.org/presentationml/2006/main">
  <p:tag name="AS_UNIQUEID" val="387"/>
</p:tagLst>
</file>

<file path=ppt/tags/tag99.xml><?xml version="1.0" encoding="utf-8"?>
<p:tagLst xmlns:p="http://schemas.openxmlformats.org/presentationml/2006/main">
  <p:tag name="AS_UNIQUEID" val="38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167</Paragraphs>
  <Slides>19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2020-11-24T10:44:57.361</cp:lastPrinted>
  <dcterms:created xsi:type="dcterms:W3CDTF">2020-11-24T10:44:57Z</dcterms:created>
  <dcterms:modified xsi:type="dcterms:W3CDTF">2020-11-24T02:44:57Z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