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0E7EB4-B09A-490F-BF43-D94078135D90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F4F6EC-D411-49BE-9E05-0F763F5752D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980AB4-097F-42E9-8F5D-FE46F549C0F5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D1D507-BCF2-4306-8CCB-1CD9B51A5D5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274638"/>
            <a:ext cx="2058988" cy="58801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29325" cy="58801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378AC5-4FBD-45D8-8429-8996EE430C28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DD34C7-84ED-41F2-9031-93923B3181C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7D88A7-3E4C-46EC-97EA-B793FF9827EF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ED2C8-84A3-40EB-81C0-D01E32073D3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88900E-21F6-4FB7-B39B-6BA5CCD16CF2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FA7E82-C0E2-4A37-8912-73C0C240219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8612BA-3F3F-40B7-B306-6B508D6C6C5D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2BC2B8-ED2A-4E4C-ACB9-403BAF7464A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BEA056-9C07-4193-81DA-9443914EFDCA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DB7419-E336-49F9-A9E3-59015B94538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EF4CFE-AE63-4708-B35F-4D55988FA43E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3E6803-81EA-4BD5-BB63-3A59F4780B7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64C8B0-98EA-4BC4-AB82-F16EFD57CCAE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11D98-C258-4FBC-AD88-2173FE54E2C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67B41F-0E81-493C-83AE-764F8BBEF182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07CFE-0593-4D7D-9ECE-2E1CBA21262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147656-C740-4BB5-A66E-93B124B9B280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81D491-8DA5-484A-9289-2BC5A6CD7D8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cai.7cxk.net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C21E7B55-592A-4ED1-B474-77CBCBF1BA25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716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84CA292-7237-4EA2-AB9E-B2B0D2B5C6A5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71687" name="Picture 7" descr="孔隆教育PPT模板(下)副本"/>
          <p:cNvPicPr>
            <a:picLocks noChangeAspect="1" noChangeArrowheads="1"/>
          </p:cNvPicPr>
          <p:nvPr/>
        </p:nvPicPr>
        <p:blipFill>
          <a:blip r:embed="rId13" cstate="print"/>
          <a:srcRect l="6961" t="78902"/>
          <a:stretch>
            <a:fillRect/>
          </a:stretch>
        </p:blipFill>
        <p:spPr bwMode="auto">
          <a:xfrm>
            <a:off x="0" y="6597650"/>
            <a:ext cx="9144000" cy="260350"/>
          </a:xfrm>
          <a:prstGeom prst="rect">
            <a:avLst/>
          </a:prstGeom>
          <a:noFill/>
        </p:spPr>
      </p:pic>
      <p:pic>
        <p:nvPicPr>
          <p:cNvPr id="71688" name="Picture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689" name="Text Box 9"/>
          <p:cNvSpPr txBox="1">
            <a:spLocks noChangeArrowheads="1"/>
          </p:cNvSpPr>
          <p:nvPr/>
        </p:nvSpPr>
        <p:spPr bwMode="auto">
          <a:xfrm>
            <a:off x="6084888" y="6548438"/>
            <a:ext cx="284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hlinkClick r:id="rId15"/>
              </a:rPr>
              <a:t>http://cai.7cxk.net</a:t>
            </a:r>
            <a:r>
              <a:rPr lang="en-US" altLang="zh-CN" sz="1600">
                <a:solidFill>
                  <a:schemeClr val="bg1"/>
                </a:solidFill>
              </a:rPr>
              <a:t> </a:t>
            </a:r>
            <a:r>
              <a:rPr lang="zh-CN" altLang="en-US" sz="1600">
                <a:solidFill>
                  <a:schemeClr val="bg1"/>
                </a:solidFill>
              </a:rPr>
              <a:t>中小学课件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0101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111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2121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3131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4141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5151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6161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7171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8181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9191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2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0202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1212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2222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3232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4242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5252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6262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7272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8282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9292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3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0303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1313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2323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4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5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6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77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88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99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2" name="Object 18"/>
          <p:cNvGraphicFramePr>
            <a:graphicFrameLocks noChangeAspect="1"/>
          </p:cNvGraphicFramePr>
          <p:nvPr/>
        </p:nvGraphicFramePr>
        <p:xfrm>
          <a:off x="508000" y="3257550"/>
          <a:ext cx="8128000" cy="725488"/>
        </p:xfrm>
        <a:graphic>
          <a:graphicData uri="http://schemas.openxmlformats.org/presentationml/2006/ole">
            <p:oleObj spid="_x0000_s1042" name="文档" r:id="rId3" imgW="3838246" imgH="343092" progId="">
              <p:embed/>
            </p:oleObj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58" name="Object 18"/>
          <p:cNvGraphicFramePr>
            <a:graphicFrameLocks noChangeAspect="1"/>
          </p:cNvGraphicFramePr>
          <p:nvPr/>
        </p:nvGraphicFramePr>
        <p:xfrm>
          <a:off x="508000" y="1347788"/>
          <a:ext cx="8128000" cy="4416425"/>
        </p:xfrm>
        <a:graphic>
          <a:graphicData uri="http://schemas.openxmlformats.org/presentationml/2006/ole">
            <p:oleObj spid="_x0000_s10258" name="文档" r:id="rId3" imgW="3837960" imgH="2085480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281613" y="1422400"/>
            <a:ext cx="187166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0525" y="1876425"/>
            <a:ext cx="175736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2000" y="2276475"/>
            <a:ext cx="17272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11638" y="2741613"/>
            <a:ext cx="187325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30638" y="3190875"/>
            <a:ext cx="122396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17975" y="3656013"/>
            <a:ext cx="93662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57600" y="4056063"/>
            <a:ext cx="93662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57600" y="4519613"/>
            <a:ext cx="93662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38588" y="4973638"/>
            <a:ext cx="122396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11638" y="5424488"/>
            <a:ext cx="93662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82" name="Object 18"/>
          <p:cNvGraphicFramePr>
            <a:graphicFrameLocks noChangeAspect="1"/>
          </p:cNvGraphicFramePr>
          <p:nvPr/>
        </p:nvGraphicFramePr>
        <p:xfrm>
          <a:off x="508000" y="404813"/>
          <a:ext cx="7808913" cy="5995987"/>
        </p:xfrm>
        <a:graphic>
          <a:graphicData uri="http://schemas.openxmlformats.org/presentationml/2006/ole">
            <p:oleObj spid="_x0000_s11282" name="文档" r:id="rId3" imgW="3837960" imgH="2947320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944938" y="476250"/>
            <a:ext cx="90011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4988" y="908050"/>
            <a:ext cx="90011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16350" y="1341438"/>
            <a:ext cx="169227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44938" y="1784350"/>
            <a:ext cx="1169987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0350" y="2216150"/>
            <a:ext cx="90011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000" y="2614613"/>
            <a:ext cx="14351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44988" y="3048000"/>
            <a:ext cx="14351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33825" y="3500438"/>
            <a:ext cx="14351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49663" y="3933825"/>
            <a:ext cx="1741487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02113" y="4311650"/>
            <a:ext cx="90011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33875" y="4757738"/>
            <a:ext cx="90011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33875" y="5180013"/>
            <a:ext cx="90011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94125" y="5629275"/>
            <a:ext cx="89852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03650" y="6072188"/>
            <a:ext cx="90011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06" name="Object 18"/>
          <p:cNvGraphicFramePr>
            <a:graphicFrameLocks noChangeAspect="1"/>
          </p:cNvGraphicFramePr>
          <p:nvPr/>
        </p:nvGraphicFramePr>
        <p:xfrm>
          <a:off x="508000" y="766763"/>
          <a:ext cx="8128000" cy="5578475"/>
        </p:xfrm>
        <a:graphic>
          <a:graphicData uri="http://schemas.openxmlformats.org/presentationml/2006/ole">
            <p:oleObj spid="_x0000_s12306" name="文档" r:id="rId3" imgW="3837960" imgH="2635200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627313" y="1292225"/>
            <a:ext cx="2865437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088" y="1766888"/>
            <a:ext cx="403225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19525" y="2225675"/>
            <a:ext cx="327342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14863" y="2698750"/>
            <a:ext cx="2859087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00750" y="3151188"/>
            <a:ext cx="2674938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9750" y="3644900"/>
            <a:ext cx="137795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95600" y="4116388"/>
            <a:ext cx="264001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46500" y="4592638"/>
            <a:ext cx="403066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14613" y="5045075"/>
            <a:ext cx="318135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25900" y="5538788"/>
            <a:ext cx="291147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06800" y="5989638"/>
            <a:ext cx="492601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30" name="Object 18"/>
          <p:cNvGraphicFramePr>
            <a:graphicFrameLocks noChangeAspect="1"/>
          </p:cNvGraphicFramePr>
          <p:nvPr/>
        </p:nvGraphicFramePr>
        <p:xfrm>
          <a:off x="508000" y="2379663"/>
          <a:ext cx="8128000" cy="2352675"/>
        </p:xfrm>
        <a:graphic>
          <a:graphicData uri="http://schemas.openxmlformats.org/presentationml/2006/ole">
            <p:oleObj spid="_x0000_s13330" name="文档" r:id="rId3" imgW="3837960" imgH="1111320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952875" y="2508250"/>
            <a:ext cx="234791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8838" y="2970213"/>
            <a:ext cx="261302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6050" y="3440113"/>
            <a:ext cx="262096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38475" y="3905250"/>
            <a:ext cx="26416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35300" y="4375150"/>
            <a:ext cx="290512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54" name="Object 18"/>
          <p:cNvGraphicFramePr>
            <a:graphicFrameLocks noChangeAspect="1"/>
          </p:cNvGraphicFramePr>
          <p:nvPr/>
        </p:nvGraphicFramePr>
        <p:xfrm>
          <a:off x="519113" y="957263"/>
          <a:ext cx="8128000" cy="5176837"/>
        </p:xfrm>
        <a:graphic>
          <a:graphicData uri="http://schemas.openxmlformats.org/presentationml/2006/ole">
            <p:oleObj spid="_x0000_s14354" name="文档" r:id="rId3" imgW="3837960" imgH="2444760" progId="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1714500" y="1851025"/>
            <a:ext cx="11303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7300" y="1860550"/>
            <a:ext cx="13970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4500" y="2727325"/>
            <a:ext cx="26416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70500" y="2727325"/>
            <a:ext cx="20447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14500" y="3605213"/>
            <a:ext cx="11303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97300" y="3605213"/>
            <a:ext cx="28321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14500" y="4479925"/>
            <a:ext cx="27940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13375" y="4479925"/>
            <a:ext cx="31242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000" y="4886325"/>
            <a:ext cx="49022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14500" y="5762625"/>
            <a:ext cx="11303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86188" y="5751513"/>
            <a:ext cx="48768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78" name="Object 18"/>
          <p:cNvGraphicFramePr>
            <a:graphicFrameLocks noChangeAspect="1"/>
          </p:cNvGraphicFramePr>
          <p:nvPr/>
        </p:nvGraphicFramePr>
        <p:xfrm>
          <a:off x="508000" y="1797050"/>
          <a:ext cx="8128000" cy="3495675"/>
        </p:xfrm>
        <a:graphic>
          <a:graphicData uri="http://schemas.openxmlformats.org/presentationml/2006/ole">
            <p:oleObj spid="_x0000_s15378" name="文档" r:id="rId3" imgW="3837960" imgH="1650960" progId="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1692275" y="2292350"/>
            <a:ext cx="11303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5075" y="2292350"/>
            <a:ext cx="31242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2275" y="3171825"/>
            <a:ext cx="12065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30638" y="3171825"/>
            <a:ext cx="39624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92275" y="4043363"/>
            <a:ext cx="23368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81575" y="4043363"/>
            <a:ext cx="17018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92275" y="4911725"/>
            <a:ext cx="26416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48275" y="4911725"/>
            <a:ext cx="8636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02" name="Object 18"/>
          <p:cNvGraphicFramePr>
            <a:graphicFrameLocks noChangeAspect="1"/>
          </p:cNvGraphicFramePr>
          <p:nvPr/>
        </p:nvGraphicFramePr>
        <p:xfrm>
          <a:off x="508000" y="731838"/>
          <a:ext cx="8128000" cy="5648325"/>
        </p:xfrm>
        <a:graphic>
          <a:graphicData uri="http://schemas.openxmlformats.org/presentationml/2006/ole">
            <p:oleObj spid="_x0000_s16402" name="文档" r:id="rId3" imgW="3837960" imgH="2666880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175000" y="1196975"/>
            <a:ext cx="8636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75000" y="1606550"/>
            <a:ext cx="8636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67038" y="2009775"/>
            <a:ext cx="8636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30600" y="2403475"/>
            <a:ext cx="8636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36975" y="2814638"/>
            <a:ext cx="14351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36975" y="3213100"/>
            <a:ext cx="14351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17963" y="3624263"/>
            <a:ext cx="14351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76588" y="4021138"/>
            <a:ext cx="14351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75000" y="4437063"/>
            <a:ext cx="14351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49550" y="4818063"/>
            <a:ext cx="14351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43388" y="5240338"/>
            <a:ext cx="8636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21050" y="5629275"/>
            <a:ext cx="8636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69038" y="6035675"/>
            <a:ext cx="8636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26" name="Object 18"/>
          <p:cNvGraphicFramePr>
            <a:graphicFrameLocks noChangeAspect="1"/>
          </p:cNvGraphicFramePr>
          <p:nvPr/>
        </p:nvGraphicFramePr>
        <p:xfrm>
          <a:off x="508000" y="2346325"/>
          <a:ext cx="8128000" cy="2419350"/>
        </p:xfrm>
        <a:graphic>
          <a:graphicData uri="http://schemas.openxmlformats.org/presentationml/2006/ole">
            <p:oleObj spid="_x0000_s17426" name="文档" r:id="rId3" imgW="3837960" imgH="1143000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387725" y="2403475"/>
            <a:ext cx="8636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70325" y="2806700"/>
            <a:ext cx="8636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3713" y="3224213"/>
            <a:ext cx="14351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95688" y="3613150"/>
            <a:ext cx="14351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49763" y="4025900"/>
            <a:ext cx="14351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70325" y="4425950"/>
            <a:ext cx="14351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50" name="Object 18"/>
          <p:cNvGraphicFramePr>
            <a:graphicFrameLocks noChangeAspect="1"/>
          </p:cNvGraphicFramePr>
          <p:nvPr/>
        </p:nvGraphicFramePr>
        <p:xfrm>
          <a:off x="508000" y="1841500"/>
          <a:ext cx="8128000" cy="3429000"/>
        </p:xfrm>
        <a:graphic>
          <a:graphicData uri="http://schemas.openxmlformats.org/presentationml/2006/ole">
            <p:oleObj spid="_x0000_s18450" name="文档" r:id="rId3" imgW="3837960" imgH="1619280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28638" y="2852738"/>
            <a:ext cx="8088312" cy="2447925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74" name="Object 18"/>
          <p:cNvGraphicFramePr>
            <a:graphicFrameLocks noChangeAspect="1"/>
          </p:cNvGraphicFramePr>
          <p:nvPr/>
        </p:nvGraphicFramePr>
        <p:xfrm>
          <a:off x="508000" y="731838"/>
          <a:ext cx="8128000" cy="5648325"/>
        </p:xfrm>
        <a:graphic>
          <a:graphicData uri="http://schemas.openxmlformats.org/presentationml/2006/ole">
            <p:oleObj spid="_x0000_s19474" name="文档" r:id="rId3" imgW="3837960" imgH="2666880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39750" y="1174750"/>
            <a:ext cx="8154988" cy="5207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6" name="Object 18"/>
          <p:cNvGraphicFramePr>
            <a:graphicFrameLocks noChangeAspect="1"/>
          </p:cNvGraphicFramePr>
          <p:nvPr/>
        </p:nvGraphicFramePr>
        <p:xfrm>
          <a:off x="508000" y="3132138"/>
          <a:ext cx="8128000" cy="847725"/>
        </p:xfrm>
        <a:graphic>
          <a:graphicData uri="http://schemas.openxmlformats.org/presentationml/2006/ole">
            <p:oleObj spid="_x0000_s2066" name="文档" r:id="rId3" imgW="3837960" imgH="399960" progId="">
              <p:embed/>
            </p:oleObj>
          </a:graphicData>
        </a:graphic>
      </p:graphicFrame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98" name="Object 18"/>
          <p:cNvGraphicFramePr>
            <a:graphicFrameLocks noChangeAspect="1"/>
          </p:cNvGraphicFramePr>
          <p:nvPr/>
        </p:nvGraphicFramePr>
        <p:xfrm>
          <a:off x="508000" y="3132138"/>
          <a:ext cx="8128000" cy="847725"/>
        </p:xfrm>
        <a:graphic>
          <a:graphicData uri="http://schemas.openxmlformats.org/presentationml/2006/ole">
            <p:oleObj spid="_x0000_s20498" name="文档" r:id="rId3" imgW="3837960" imgH="399960" progId="">
              <p:embed/>
            </p:oleObj>
          </a:graphicData>
        </a:graphic>
      </p:graphicFrame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22" name="Object 18"/>
          <p:cNvGraphicFramePr>
            <a:graphicFrameLocks noChangeAspect="1"/>
          </p:cNvGraphicFramePr>
          <p:nvPr/>
        </p:nvGraphicFramePr>
        <p:xfrm>
          <a:off x="508000" y="2043113"/>
          <a:ext cx="8128000" cy="3025775"/>
        </p:xfrm>
        <a:graphic>
          <a:graphicData uri="http://schemas.openxmlformats.org/presentationml/2006/ole">
            <p:oleObj spid="_x0000_s21522" name="文档" r:id="rId3" imgW="3837960" imgH="1428840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28638" y="3068638"/>
            <a:ext cx="8135937" cy="2260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46" name="Object 18"/>
          <p:cNvGraphicFramePr>
            <a:graphicFrameLocks noChangeAspect="1"/>
          </p:cNvGraphicFramePr>
          <p:nvPr/>
        </p:nvGraphicFramePr>
        <p:xfrm>
          <a:off x="508000" y="1741488"/>
          <a:ext cx="8128000" cy="3629025"/>
        </p:xfrm>
        <a:graphic>
          <a:graphicData uri="http://schemas.openxmlformats.org/presentationml/2006/ole">
            <p:oleObj spid="_x0000_s22546" name="文档" r:id="rId3" imgW="3837960" imgH="1714680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28638" y="2565400"/>
            <a:ext cx="8115300" cy="2808288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70" name="Object 18"/>
          <p:cNvGraphicFramePr>
            <a:graphicFrameLocks noChangeAspect="1"/>
          </p:cNvGraphicFramePr>
          <p:nvPr/>
        </p:nvGraphicFramePr>
        <p:xfrm>
          <a:off x="508000" y="2144713"/>
          <a:ext cx="8128000" cy="2822575"/>
        </p:xfrm>
        <a:graphic>
          <a:graphicData uri="http://schemas.openxmlformats.org/presentationml/2006/ole">
            <p:oleObj spid="_x0000_s23570" name="文档" r:id="rId3" imgW="3837960" imgH="1333440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28638" y="2924175"/>
            <a:ext cx="8159750" cy="2260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94" name="Object 18"/>
          <p:cNvGraphicFramePr>
            <a:graphicFrameLocks noChangeAspect="1"/>
          </p:cNvGraphicFramePr>
          <p:nvPr/>
        </p:nvGraphicFramePr>
        <p:xfrm>
          <a:off x="508000" y="404813"/>
          <a:ext cx="8128000" cy="5848350"/>
        </p:xfrm>
        <a:graphic>
          <a:graphicData uri="http://schemas.openxmlformats.org/presentationml/2006/ole">
            <p:oleObj spid="_x0000_s24594" name="文档" r:id="rId3" imgW="3837960" imgH="2762280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39750" y="2233613"/>
            <a:ext cx="8143875" cy="4065587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18" name="Object 18"/>
          <p:cNvGraphicFramePr>
            <a:graphicFrameLocks noChangeAspect="1"/>
          </p:cNvGraphicFramePr>
          <p:nvPr/>
        </p:nvGraphicFramePr>
        <p:xfrm>
          <a:off x="508000" y="1035050"/>
          <a:ext cx="8128000" cy="5041900"/>
        </p:xfrm>
        <a:graphic>
          <a:graphicData uri="http://schemas.openxmlformats.org/presentationml/2006/ole">
            <p:oleObj spid="_x0000_s25618" name="文档" r:id="rId3" imgW="3837960" imgH="2381400" progId="">
              <p:embed/>
            </p:oleObj>
          </a:graphicData>
        </a:graphic>
      </p:graphicFrame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42" name="Object 18"/>
          <p:cNvGraphicFramePr>
            <a:graphicFrameLocks noChangeAspect="1"/>
          </p:cNvGraphicFramePr>
          <p:nvPr/>
        </p:nvGraphicFramePr>
        <p:xfrm>
          <a:off x="508000" y="2346325"/>
          <a:ext cx="8128000" cy="2419350"/>
        </p:xfrm>
        <a:graphic>
          <a:graphicData uri="http://schemas.openxmlformats.org/presentationml/2006/ole">
            <p:oleObj spid="_x0000_s26642" name="文档" r:id="rId3" imgW="3837960" imgH="1143000" progId="">
              <p:embed/>
            </p:oleObj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66" name="Object 18"/>
          <p:cNvGraphicFramePr>
            <a:graphicFrameLocks noChangeAspect="1"/>
          </p:cNvGraphicFramePr>
          <p:nvPr/>
        </p:nvGraphicFramePr>
        <p:xfrm>
          <a:off x="508000" y="2647950"/>
          <a:ext cx="8128000" cy="1816100"/>
        </p:xfrm>
        <a:graphic>
          <a:graphicData uri="http://schemas.openxmlformats.org/presentationml/2006/ole">
            <p:oleObj spid="_x0000_s27666" name="文档" r:id="rId3" imgW="3837960" imgH="857160" progId="">
              <p:embed/>
            </p:oleObj>
          </a:graphicData>
        </a:graphic>
      </p:graphicFrame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90" name="Object 18"/>
          <p:cNvGraphicFramePr>
            <a:graphicFrameLocks noChangeAspect="1"/>
          </p:cNvGraphicFramePr>
          <p:nvPr/>
        </p:nvGraphicFramePr>
        <p:xfrm>
          <a:off x="508000" y="1125538"/>
          <a:ext cx="8128000" cy="4437062"/>
        </p:xfrm>
        <a:graphic>
          <a:graphicData uri="http://schemas.openxmlformats.org/presentationml/2006/ole">
            <p:oleObj spid="_x0000_s28690" name="文档" r:id="rId3" imgW="3837960" imgH="2095560" progId="">
              <p:embed/>
            </p:oleObj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14" name="Object 18"/>
          <p:cNvGraphicFramePr>
            <a:graphicFrameLocks noChangeAspect="1"/>
          </p:cNvGraphicFramePr>
          <p:nvPr/>
        </p:nvGraphicFramePr>
        <p:xfrm>
          <a:off x="508000" y="1336675"/>
          <a:ext cx="8128000" cy="4438650"/>
        </p:xfrm>
        <a:graphic>
          <a:graphicData uri="http://schemas.openxmlformats.org/presentationml/2006/ole">
            <p:oleObj spid="_x0000_s29714" name="文档" r:id="rId3" imgW="3837960" imgH="2095560" progId="">
              <p:embed/>
            </p:oleObj>
          </a:graphicData>
        </a:graphic>
      </p:graphicFrame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0" name="Object 18"/>
          <p:cNvGraphicFramePr>
            <a:graphicFrameLocks noChangeAspect="1"/>
          </p:cNvGraphicFramePr>
          <p:nvPr/>
        </p:nvGraphicFramePr>
        <p:xfrm>
          <a:off x="508000" y="2244725"/>
          <a:ext cx="8128000" cy="2622550"/>
        </p:xfrm>
        <a:graphic>
          <a:graphicData uri="http://schemas.openxmlformats.org/presentationml/2006/ole">
            <p:oleObj spid="_x0000_s3090" name="文档" r:id="rId3" imgW="3837960" imgH="1238400" progId="">
              <p:embed/>
            </p:oleObj>
          </a:graphicData>
        </a:graphic>
      </p:graphicFrame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38" name="Object 18"/>
          <p:cNvGraphicFramePr>
            <a:graphicFrameLocks noChangeAspect="1"/>
          </p:cNvGraphicFramePr>
          <p:nvPr/>
        </p:nvGraphicFramePr>
        <p:xfrm>
          <a:off x="508000" y="460375"/>
          <a:ext cx="8128000" cy="5848350"/>
        </p:xfrm>
        <a:graphic>
          <a:graphicData uri="http://schemas.openxmlformats.org/presentationml/2006/ole">
            <p:oleObj spid="_x0000_s30738" name="文档" r:id="rId3" imgW="3837960" imgH="2762280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698500" y="3513138"/>
            <a:ext cx="7504113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2963" y="5900738"/>
            <a:ext cx="7504112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62" name="Object 18"/>
          <p:cNvGraphicFramePr>
            <a:graphicFrameLocks noChangeAspect="1"/>
          </p:cNvGraphicFramePr>
          <p:nvPr/>
        </p:nvGraphicFramePr>
        <p:xfrm>
          <a:off x="508000" y="620713"/>
          <a:ext cx="8128000" cy="5646737"/>
        </p:xfrm>
        <a:graphic>
          <a:graphicData uri="http://schemas.openxmlformats.org/presentationml/2006/ole">
            <p:oleObj spid="_x0000_s31762" name="文档" r:id="rId3" imgW="3837960" imgH="2666880" progId="">
              <p:embed/>
            </p:oleObj>
          </a:graphicData>
        </a:graphic>
      </p:graphicFrame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86" name="Object 18"/>
          <p:cNvGraphicFramePr>
            <a:graphicFrameLocks noChangeAspect="1"/>
          </p:cNvGraphicFramePr>
          <p:nvPr/>
        </p:nvGraphicFramePr>
        <p:xfrm>
          <a:off x="508000" y="2136775"/>
          <a:ext cx="8128000" cy="2838450"/>
        </p:xfrm>
        <a:graphic>
          <a:graphicData uri="http://schemas.openxmlformats.org/presentationml/2006/ole">
            <p:oleObj spid="_x0000_s32786" name="文档" r:id="rId3" imgW="3837960" imgH="1339920" progId="">
              <p:embed/>
            </p:oleObj>
          </a:graphicData>
        </a:graphic>
      </p:graphicFrame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14" name="Object 18"/>
          <p:cNvGraphicFramePr>
            <a:graphicFrameLocks noChangeAspect="1"/>
          </p:cNvGraphicFramePr>
          <p:nvPr/>
        </p:nvGraphicFramePr>
        <p:xfrm>
          <a:off x="508000" y="692150"/>
          <a:ext cx="8128000" cy="5446713"/>
        </p:xfrm>
        <a:graphic>
          <a:graphicData uri="http://schemas.openxmlformats.org/presentationml/2006/ole">
            <p:oleObj spid="_x0000_s4114" name="文档" r:id="rId3" imgW="3837960" imgH="2571840" progId="">
              <p:embed/>
            </p:oleObj>
          </a:graphicData>
        </a:graphic>
      </p:graphicFrame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38" name="Object 18"/>
          <p:cNvGraphicFramePr>
            <a:graphicFrameLocks noChangeAspect="1"/>
          </p:cNvGraphicFramePr>
          <p:nvPr/>
        </p:nvGraphicFramePr>
        <p:xfrm>
          <a:off x="508000" y="1052513"/>
          <a:ext cx="8128000" cy="4840287"/>
        </p:xfrm>
        <a:graphic>
          <a:graphicData uri="http://schemas.openxmlformats.org/presentationml/2006/ole">
            <p:oleObj spid="_x0000_s5138" name="文档" r:id="rId3" imgW="3837960" imgH="2286000" progId="">
              <p:embed/>
            </p:oleObj>
          </a:graphicData>
        </a:graphic>
      </p:graphicFrame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62" name="Object 18"/>
          <p:cNvGraphicFramePr>
            <a:graphicFrameLocks noChangeAspect="1"/>
          </p:cNvGraphicFramePr>
          <p:nvPr/>
        </p:nvGraphicFramePr>
        <p:xfrm>
          <a:off x="508000" y="2547938"/>
          <a:ext cx="8128000" cy="2016125"/>
        </p:xfrm>
        <a:graphic>
          <a:graphicData uri="http://schemas.openxmlformats.org/presentationml/2006/ole">
            <p:oleObj spid="_x0000_s6162" name="文档" r:id="rId3" imgW="3837960" imgH="952560" progId="">
              <p:embed/>
            </p:oleObj>
          </a:graphicData>
        </a:graphic>
      </p:graphicFrame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86" name="Object 18"/>
          <p:cNvGraphicFramePr>
            <a:graphicFrameLocks noChangeAspect="1"/>
          </p:cNvGraphicFramePr>
          <p:nvPr/>
        </p:nvGraphicFramePr>
        <p:xfrm>
          <a:off x="508000" y="811213"/>
          <a:ext cx="8128000" cy="5489575"/>
        </p:xfrm>
        <a:graphic>
          <a:graphicData uri="http://schemas.openxmlformats.org/presentationml/2006/ole">
            <p:oleObj spid="_x0000_s7186" name="文档" r:id="rId3" imgW="3837960" imgH="2592000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1706563" y="2359025"/>
            <a:ext cx="79216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9238" y="2349500"/>
            <a:ext cx="65405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22438" y="2801938"/>
            <a:ext cx="33496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27400" y="2814638"/>
            <a:ext cx="490538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33550" y="3284538"/>
            <a:ext cx="40481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27400" y="3290888"/>
            <a:ext cx="490538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19263" y="3756025"/>
            <a:ext cx="3048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43275" y="3767138"/>
            <a:ext cx="90011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20850" y="4221163"/>
            <a:ext cx="25082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48038" y="4227513"/>
            <a:ext cx="3048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65425" y="5073650"/>
            <a:ext cx="58261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71775" y="5521325"/>
            <a:ext cx="58261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59088" y="5980113"/>
            <a:ext cx="70485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27625" y="5073650"/>
            <a:ext cx="446088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116513" y="5511800"/>
            <a:ext cx="446087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411788" y="5980113"/>
            <a:ext cx="446087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897688" y="5284788"/>
            <a:ext cx="3048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054850" y="5748338"/>
            <a:ext cx="25241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10" name="Object 18"/>
          <p:cNvGraphicFramePr>
            <a:graphicFrameLocks noChangeAspect="1"/>
          </p:cNvGraphicFramePr>
          <p:nvPr/>
        </p:nvGraphicFramePr>
        <p:xfrm>
          <a:off x="508000" y="1181100"/>
          <a:ext cx="8128000" cy="4840288"/>
        </p:xfrm>
        <a:graphic>
          <a:graphicData uri="http://schemas.openxmlformats.org/presentationml/2006/ole">
            <p:oleObj spid="_x0000_s8210" name="文档" r:id="rId3" imgW="3837960" imgH="2286000" progId="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1689100" y="1614488"/>
            <a:ext cx="5715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19400" y="1614488"/>
            <a:ext cx="5715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49700" y="1614488"/>
            <a:ext cx="5715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0" y="1614488"/>
            <a:ext cx="5715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89100" y="2008188"/>
            <a:ext cx="11303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90900" y="2008188"/>
            <a:ext cx="11303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0000" y="2008188"/>
            <a:ext cx="5715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89100" y="2414588"/>
            <a:ext cx="5715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19400" y="2414588"/>
            <a:ext cx="5715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49700" y="2414588"/>
            <a:ext cx="5715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79800" y="3324225"/>
            <a:ext cx="133032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27313" y="3800475"/>
            <a:ext cx="197326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89288" y="4254500"/>
            <a:ext cx="1970087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70275" y="4719638"/>
            <a:ext cx="196532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248025" y="5197475"/>
            <a:ext cx="406082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616200" y="5672138"/>
            <a:ext cx="198437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34" name="Object 18"/>
          <p:cNvGraphicFramePr>
            <a:graphicFrameLocks noChangeAspect="1"/>
          </p:cNvGraphicFramePr>
          <p:nvPr/>
        </p:nvGraphicFramePr>
        <p:xfrm>
          <a:off x="508000" y="690563"/>
          <a:ext cx="8128000" cy="5730875"/>
        </p:xfrm>
        <a:graphic>
          <a:graphicData uri="http://schemas.openxmlformats.org/presentationml/2006/ole">
            <p:oleObj spid="_x0000_s9234" name="文档" r:id="rId3" imgW="3837960" imgH="2707200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065713" y="1171575"/>
            <a:ext cx="180975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3163" y="1622425"/>
            <a:ext cx="92551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98963" y="2071688"/>
            <a:ext cx="176371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40475" y="2476500"/>
            <a:ext cx="96837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67175" y="2935288"/>
            <a:ext cx="102552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6713" y="3400425"/>
            <a:ext cx="1862137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51275" y="3840163"/>
            <a:ext cx="126206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14963" y="4303713"/>
            <a:ext cx="118427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29213" y="4764088"/>
            <a:ext cx="121126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70425" y="5167313"/>
            <a:ext cx="119856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94175" y="5629275"/>
            <a:ext cx="18796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78313" y="6083300"/>
            <a:ext cx="206216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2012版中考一轮复习化学精品课件（含2011中考真题）第15课时粒子构成物质（19ppt)">
  <a:themeElements>
    <a:clrScheme name="2012版中考一轮复习化学精品课件（含2011中考真题）第15课时粒子构成物质（19ppt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012版中考一轮复习化学精品课件（含2011中考真题）第15课时粒子构成物质（19ppt)">
      <a:majorFont>
        <a:latin typeface="Arial"/>
        <a:ea typeface="黑体"/>
        <a:cs typeface="宋体"/>
      </a:majorFont>
      <a:minorFont>
        <a:latin typeface="Arial"/>
        <a:ea typeface="楷体_GB2312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12版中考一轮复习化学精品课件（含2011中考真题）第15课时粒子构成物质（19ppt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cai.7cxk.net2</Template>
  <TotalTime>42</TotalTime>
  <Words>0</Words>
  <Application/>
  <PresentationFormat/>
  <Paragraphs>0</Paragraphs>
  <Slides>32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2012版中考一轮复习化学精品课件（含2011中考真题）第15课时粒子构成物质（19ppt)</vt:lpstr>
      <vt:lpstr>文档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xbany</cp:lastModifiedBy>
  <cp:revision/>
  <dcterms:created xsi:type="dcterms:W3CDTF">2013-08-01T07:27:57Z</dcterms:created>
  <dcterms:modified xsi:type="dcterms:W3CDTF">2018-09-22T19:00:41Z</dcterms:modified>
  <cp:category/>
</cp:coreProperties>
</file>