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1" r:id="rId6"/>
    <p:sldId id="284" r:id="rId7"/>
    <p:sldId id="260" r:id="rId8"/>
    <p:sldId id="262" r:id="rId9"/>
    <p:sldId id="263" r:id="rId10"/>
    <p:sldId id="265" r:id="rId11"/>
    <p:sldId id="268" r:id="rId12"/>
    <p:sldId id="267" r:id="rId13"/>
    <p:sldId id="266" r:id="rId14"/>
    <p:sldId id="269" r:id="rId15"/>
    <p:sldId id="271" r:id="rId16"/>
    <p:sldId id="272" r:id="rId17"/>
    <p:sldId id="270" r:id="rId18"/>
    <p:sldId id="274" r:id="rId19"/>
    <p:sldId id="275" r:id="rId20"/>
    <p:sldId id="278" r:id="rId21"/>
    <p:sldId id="277" r:id="rId22"/>
    <p:sldId id="276" r:id="rId23"/>
    <p:sldId id="279" r:id="rId24"/>
    <p:sldId id="280" r:id="rId25"/>
    <p:sldId id="281" r:id="rId26"/>
    <p:sldId id="282" r:id="rId27"/>
    <p:sldId id="283" r:id="rId2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0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2017-02-28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2017-02-28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2017-02-28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2017-02-28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2017-02-28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2017-02-28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2017-02-28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2017-02-28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55245" y="1825625"/>
            <a:ext cx="5199380" cy="2104390"/>
          </a:xfrm>
        </p:spPr>
        <p:txBody>
          <a:bodyPr>
            <a:noAutofit/>
          </a:bodyPr>
          <a:lstStyle/>
          <a:p>
            <a:r>
              <a:rPr lang="zh-CN" altLang="en-US" sz="103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小画眉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3035" y="133985"/>
            <a:ext cx="9144000" cy="584200"/>
          </a:xfrm>
        </p:spPr>
        <p:txBody>
          <a:bodyPr/>
          <a:lstStyle/>
          <a:p>
            <a:pPr algn="l"/>
            <a:r>
              <a:rPr lang="zh-CN" altLang="en-US" sz="3200" b="1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rPr>
              <a:t>鄂教版一年级下册</a:t>
            </a:r>
          </a:p>
        </p:txBody>
      </p:sp>
      <p:pic>
        <p:nvPicPr>
          <p:cNvPr id="4" name="图片 3" descr="timg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43807" y="0"/>
            <a:ext cx="774819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9560" y="316865"/>
            <a:ext cx="8107045" cy="1325880"/>
          </a:xfrm>
        </p:spPr>
        <p:txBody>
          <a:bodyPr>
            <a:norm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小画眉的心情是怎样？哪个词写出了小画眉此时的心情？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0" y="1744980"/>
            <a:ext cx="11094085" cy="40087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0" y="1744980"/>
            <a:ext cx="10865485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小画眉悲伤地说：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我刚才在森林里飞了一圈，看见了猴子、大象和老鹰。我觉得自己的动作比不上猴子灵活，力气不及大象大，翅膀又不像老鹰那样强壮。我觉得自己很没用！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73680" y="1744980"/>
            <a:ext cx="130556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悲伤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322955" y="4808220"/>
            <a:ext cx="554609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悲伤：伤心，难过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/>
      <p:bldP spid="9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" y="258445"/>
            <a:ext cx="10515600" cy="1325563"/>
          </a:xfrm>
        </p:spPr>
        <p:txBody>
          <a:bodyPr>
            <a:no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我们来读读这句话，读出小画眉</a:t>
            </a:r>
            <a:r>
              <a:rPr lang="zh-CN" altLang="en-US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的这种心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情。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0" y="1744980"/>
            <a:ext cx="11094085" cy="344360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0" y="1744980"/>
            <a:ext cx="10865485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小画眉悲伤地说：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我刚才在森林里飞了一圈，看见了猴子、大象和老鹰。我觉得自己的动作比不上猴子灵活，力气不及大象大，翅膀又不像老鹰那样强壮。我觉得自己很没用！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773680" y="1744980"/>
            <a:ext cx="130556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悲伤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51765"/>
            <a:ext cx="10515600" cy="1325563"/>
          </a:xfrm>
        </p:spPr>
        <p:txBody>
          <a:bodyPr/>
          <a:lstStyle/>
          <a:p>
            <a:r>
              <a:rPr lang="zh-CN" altLang="en-US" sz="5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分角色朗读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1325" y="1184275"/>
            <a:ext cx="8551545" cy="532765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" y="212725"/>
            <a:ext cx="10515600" cy="1325563"/>
          </a:xfrm>
        </p:spPr>
        <p:txBody>
          <a:bodyPr/>
          <a:lstStyle/>
          <a:p>
            <a:r>
              <a:rPr lang="zh-CN" altLang="en-US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小画眉觉得自己样样不如别人，</a:t>
            </a:r>
            <a:r>
              <a:rPr lang="zh-CN" altLang="en-US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伤心地哭</a:t>
            </a:r>
            <a:r>
              <a:rPr lang="zh-CN" altLang="en-US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了。妈妈是怎样安慰她的呢？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37160" y="2279015"/>
            <a:ext cx="11094085" cy="29400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7160" y="2279015"/>
            <a:ext cx="1086548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“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孩子，别哭。动物们都有自己的长处，我们画眉鸟也不例外呀！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妈妈和蔼地说。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590405" y="2279015"/>
            <a:ext cx="130556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长处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38400" y="3711575"/>
            <a:ext cx="537972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长处：优点，特长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818120" y="2949575"/>
            <a:ext cx="130556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和蔼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38400" y="4326255"/>
            <a:ext cx="537972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和蔼：亲切温和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  <p:bldP spid="5" grpId="0"/>
      <p:bldP spid="7" grpId="0"/>
      <p:bldP spid="8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" y="281940"/>
            <a:ext cx="10515600" cy="1325563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猴子、大象、老鹰的长处是什么？</a:t>
            </a:r>
          </a:p>
        </p:txBody>
      </p:sp>
      <p:pic>
        <p:nvPicPr>
          <p:cNvPr id="4" name="内容占位符 3" descr="tim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5253" b="11907"/>
          <a:stretch>
            <a:fillRect/>
          </a:stretch>
        </p:blipFill>
        <p:spPr>
          <a:xfrm>
            <a:off x="198120" y="2591435"/>
            <a:ext cx="3487420" cy="3604895"/>
          </a:xfrm>
          <a:prstGeom prst="rect">
            <a:avLst/>
          </a:prstGeom>
        </p:spPr>
      </p:pic>
      <p:sp>
        <p:nvSpPr>
          <p:cNvPr id="2050" name=" 2050"/>
          <p:cNvSpPr/>
          <p:nvPr/>
        </p:nvSpPr>
        <p:spPr bwMode="auto">
          <a:xfrm>
            <a:off x="8839200" y="99060"/>
            <a:ext cx="1539240" cy="1402080"/>
          </a:xfrm>
          <a:custGeom>
            <a:avLst/>
            <a:gdLst>
              <a:gd name="T0" fmla="*/ 942322 w 3841"/>
              <a:gd name="T1" fmla="*/ 1696878 h 3861"/>
              <a:gd name="T2" fmla="*/ 612206 w 3841"/>
              <a:gd name="T3" fmla="*/ 1630196 h 3861"/>
              <a:gd name="T4" fmla="*/ 0 w 3841"/>
              <a:gd name="T5" fmla="*/ 1797599 h 3861"/>
              <a:gd name="T6" fmla="*/ 282090 w 3841"/>
              <a:gd name="T7" fmla="*/ 1380724 h 3861"/>
              <a:gd name="T8" fmla="*/ 93719 w 3841"/>
              <a:gd name="T9" fmla="*/ 848206 h 3861"/>
              <a:gd name="T10" fmla="*/ 942322 w 3841"/>
              <a:gd name="T11" fmla="*/ 0 h 3861"/>
              <a:gd name="T12" fmla="*/ 1790924 w 3841"/>
              <a:gd name="T13" fmla="*/ 848206 h 3861"/>
              <a:gd name="T14" fmla="*/ 942322 w 3841"/>
              <a:gd name="T15" fmla="*/ 1696878 h 3861"/>
              <a:gd name="T16" fmla="*/ 682146 w 3841"/>
              <a:gd name="T17" fmla="*/ 1245496 h 3861"/>
              <a:gd name="T18" fmla="*/ 803375 w 3841"/>
              <a:gd name="T19" fmla="*/ 1371398 h 3861"/>
              <a:gd name="T20" fmla="*/ 956776 w 3841"/>
              <a:gd name="T21" fmla="*/ 1221248 h 3861"/>
              <a:gd name="T22" fmla="*/ 830884 w 3841"/>
              <a:gd name="T23" fmla="*/ 1092082 h 3861"/>
              <a:gd name="T24" fmla="*/ 682146 w 3841"/>
              <a:gd name="T25" fmla="*/ 1245496 h 3861"/>
              <a:gd name="T26" fmla="*/ 988948 w 3841"/>
              <a:gd name="T27" fmla="*/ 301698 h 3861"/>
              <a:gd name="T28" fmla="*/ 729705 w 3841"/>
              <a:gd name="T29" fmla="*/ 367913 h 3861"/>
              <a:gd name="T30" fmla="*/ 758613 w 3841"/>
              <a:gd name="T31" fmla="*/ 522726 h 3861"/>
              <a:gd name="T32" fmla="*/ 926002 w 3841"/>
              <a:gd name="T33" fmla="*/ 479826 h 3861"/>
              <a:gd name="T34" fmla="*/ 1015059 w 3841"/>
              <a:gd name="T35" fmla="*/ 553502 h 3861"/>
              <a:gd name="T36" fmla="*/ 892431 w 3841"/>
              <a:gd name="T37" fmla="*/ 723703 h 3861"/>
              <a:gd name="T38" fmla="*/ 752552 w 3841"/>
              <a:gd name="T39" fmla="*/ 978771 h 3861"/>
              <a:gd name="T40" fmla="*/ 747889 w 3841"/>
              <a:gd name="T41" fmla="*/ 1018406 h 3861"/>
              <a:gd name="T42" fmla="*/ 962837 w 3841"/>
              <a:gd name="T43" fmla="*/ 1018406 h 3861"/>
              <a:gd name="T44" fmla="*/ 970298 w 3841"/>
              <a:gd name="T45" fmla="*/ 981568 h 3861"/>
              <a:gd name="T46" fmla="*/ 1074741 w 3841"/>
              <a:gd name="T47" fmla="*/ 800643 h 3861"/>
              <a:gd name="T48" fmla="*/ 1242130 w 3841"/>
              <a:gd name="T49" fmla="*/ 510602 h 3861"/>
              <a:gd name="T50" fmla="*/ 988948 w 3841"/>
              <a:gd name="T51" fmla="*/ 301698 h 386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841" h="3861">
                <a:moveTo>
                  <a:pt x="2021" y="3639"/>
                </a:moveTo>
                <a:cubicBezTo>
                  <a:pt x="1770" y="3639"/>
                  <a:pt x="1531" y="3588"/>
                  <a:pt x="1313" y="3496"/>
                </a:cubicBezTo>
                <a:cubicBezTo>
                  <a:pt x="830" y="3861"/>
                  <a:pt x="0" y="3855"/>
                  <a:pt x="0" y="3855"/>
                </a:cubicBezTo>
                <a:cubicBezTo>
                  <a:pt x="0" y="3855"/>
                  <a:pt x="417" y="3566"/>
                  <a:pt x="605" y="2961"/>
                </a:cubicBezTo>
                <a:cubicBezTo>
                  <a:pt x="352" y="2648"/>
                  <a:pt x="201" y="2252"/>
                  <a:pt x="201" y="1819"/>
                </a:cubicBezTo>
                <a:cubicBezTo>
                  <a:pt x="201" y="814"/>
                  <a:pt x="1016" y="0"/>
                  <a:pt x="2021" y="0"/>
                </a:cubicBezTo>
                <a:cubicBezTo>
                  <a:pt x="3026" y="0"/>
                  <a:pt x="3841" y="814"/>
                  <a:pt x="3841" y="1819"/>
                </a:cubicBezTo>
                <a:cubicBezTo>
                  <a:pt x="3841" y="2824"/>
                  <a:pt x="3026" y="3639"/>
                  <a:pt x="2021" y="3639"/>
                </a:cubicBezTo>
                <a:close/>
                <a:moveTo>
                  <a:pt x="1463" y="2671"/>
                </a:moveTo>
                <a:cubicBezTo>
                  <a:pt x="1463" y="2826"/>
                  <a:pt x="1568" y="2941"/>
                  <a:pt x="1723" y="2941"/>
                </a:cubicBezTo>
                <a:cubicBezTo>
                  <a:pt x="1917" y="2941"/>
                  <a:pt x="2052" y="2806"/>
                  <a:pt x="2052" y="2619"/>
                </a:cubicBezTo>
                <a:cubicBezTo>
                  <a:pt x="2052" y="2457"/>
                  <a:pt x="1940" y="2342"/>
                  <a:pt x="1782" y="2342"/>
                </a:cubicBezTo>
                <a:cubicBezTo>
                  <a:pt x="1595" y="2342"/>
                  <a:pt x="1463" y="2497"/>
                  <a:pt x="1463" y="2671"/>
                </a:cubicBezTo>
                <a:close/>
                <a:moveTo>
                  <a:pt x="2121" y="647"/>
                </a:moveTo>
                <a:cubicBezTo>
                  <a:pt x="1874" y="647"/>
                  <a:pt x="1687" y="716"/>
                  <a:pt x="1565" y="789"/>
                </a:cubicBezTo>
                <a:cubicBezTo>
                  <a:pt x="1627" y="1121"/>
                  <a:pt x="1627" y="1121"/>
                  <a:pt x="1627" y="1121"/>
                </a:cubicBezTo>
                <a:cubicBezTo>
                  <a:pt x="1720" y="1065"/>
                  <a:pt x="1838" y="1029"/>
                  <a:pt x="1986" y="1029"/>
                </a:cubicBezTo>
                <a:cubicBezTo>
                  <a:pt x="2134" y="1032"/>
                  <a:pt x="2177" y="1101"/>
                  <a:pt x="2177" y="1187"/>
                </a:cubicBezTo>
                <a:cubicBezTo>
                  <a:pt x="2177" y="1302"/>
                  <a:pt x="2042" y="1414"/>
                  <a:pt x="1914" y="1552"/>
                </a:cubicBezTo>
                <a:cubicBezTo>
                  <a:pt x="1729" y="1747"/>
                  <a:pt x="1641" y="1921"/>
                  <a:pt x="1614" y="2099"/>
                </a:cubicBezTo>
                <a:cubicBezTo>
                  <a:pt x="1611" y="2125"/>
                  <a:pt x="1608" y="2155"/>
                  <a:pt x="1604" y="2184"/>
                </a:cubicBezTo>
                <a:cubicBezTo>
                  <a:pt x="2065" y="2184"/>
                  <a:pt x="2065" y="2184"/>
                  <a:pt x="2065" y="2184"/>
                </a:cubicBezTo>
                <a:cubicBezTo>
                  <a:pt x="2072" y="2155"/>
                  <a:pt x="2075" y="2128"/>
                  <a:pt x="2081" y="2105"/>
                </a:cubicBezTo>
                <a:cubicBezTo>
                  <a:pt x="2111" y="1957"/>
                  <a:pt x="2177" y="1845"/>
                  <a:pt x="2305" y="1717"/>
                </a:cubicBezTo>
                <a:cubicBezTo>
                  <a:pt x="2490" y="1526"/>
                  <a:pt x="2664" y="1358"/>
                  <a:pt x="2664" y="1095"/>
                </a:cubicBezTo>
                <a:cubicBezTo>
                  <a:pt x="2664" y="825"/>
                  <a:pt x="2437" y="647"/>
                  <a:pt x="2121" y="647"/>
                </a:cubicBezTo>
                <a:close/>
              </a:path>
            </a:pathLst>
          </a:cu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5" name="图片 4" descr="timg (1)"/>
          <p:cNvPicPr>
            <a:picLocks noChangeAspect="1"/>
          </p:cNvPicPr>
          <p:nvPr/>
        </p:nvPicPr>
        <p:blipFill>
          <a:blip r:embed="rId3" cstate="print"/>
          <a:srcRect l="10903" t="2313" r="6939" b="3838"/>
          <a:stretch>
            <a:fillRect/>
          </a:stretch>
        </p:blipFill>
        <p:spPr>
          <a:xfrm>
            <a:off x="3873500" y="2591435"/>
            <a:ext cx="4206875" cy="3604895"/>
          </a:xfrm>
          <a:prstGeom prst="rect">
            <a:avLst/>
          </a:prstGeom>
        </p:spPr>
      </p:pic>
      <p:pic>
        <p:nvPicPr>
          <p:cNvPr id="6" name="图片 5" descr="u=2865894942,2593230007&amp;fm=23&amp;gp=0"/>
          <p:cNvPicPr>
            <a:picLocks noChangeAspect="1"/>
          </p:cNvPicPr>
          <p:nvPr/>
        </p:nvPicPr>
        <p:blipFill>
          <a:blip r:embed="rId4" cstate="print"/>
          <a:srcRect b="9602"/>
          <a:stretch>
            <a:fillRect/>
          </a:stretch>
        </p:blipFill>
        <p:spPr>
          <a:xfrm>
            <a:off x="8253095" y="2628900"/>
            <a:ext cx="3656965" cy="35299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85800" y="1718310"/>
            <a:ext cx="35814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动作灵活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885055" y="1829435"/>
            <a:ext cx="220980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力气大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550275" y="1829435"/>
            <a:ext cx="277304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chemeClr val="tx1">
                    <a:lumMod val="95000"/>
                    <a:lumOff val="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翅膀强壮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9080" y="106045"/>
            <a:ext cx="10515600" cy="1325563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听了妈妈的话，小画眉有什么反应？ 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37160" y="2279015"/>
            <a:ext cx="11094085" cy="29400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7160" y="2553335"/>
            <a:ext cx="1139825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“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长处？我们有什么长处？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小画眉不解地问。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25685" y="2553335"/>
            <a:ext cx="130556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不解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994660" y="3985895"/>
            <a:ext cx="5379720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不解：不理解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  <p:bldP spid="5" grpId="0"/>
      <p:bldP spid="4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300595" cy="1325880"/>
          </a:xfrm>
        </p:spPr>
        <p:txBody>
          <a:bodyPr/>
          <a:lstStyle/>
          <a:p>
            <a:r>
              <a:rPr lang="zh-CN" altLang="en-US">
                <a:latin typeface="楷体" panose="02010609060101010101" charset="-122"/>
                <a:ea typeface="楷体" panose="02010609060101010101" charset="-122"/>
              </a:rPr>
              <a:t>小画眉到底有什么长处呢？我们继续往下读吧。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37160" y="2279015"/>
            <a:ext cx="11094085" cy="29400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7160" y="2279015"/>
            <a:ext cx="10835005" cy="2103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妈妈说：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你忘记我们会唱动听的歌吗？我们的歌声可以令人忘记忧愁，不是挺有用吗？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82440" y="4123055"/>
            <a:ext cx="298958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唱动听的歌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3840" y="1310005"/>
            <a:ext cx="3357245" cy="3566160"/>
          </a:xfrm>
        </p:spPr>
        <p:txBody>
          <a:bodyPr>
            <a:norm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知道自己的长处的小画眉现在怎么样呢？</a:t>
            </a:r>
          </a:p>
        </p:txBody>
      </p:sp>
      <p:pic>
        <p:nvPicPr>
          <p:cNvPr id="5" name="内容占位符 4" descr="新文档 2017-02-2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contrast="36000"/>
          </a:blip>
          <a:srcRect t="11668"/>
          <a:stretch>
            <a:fillRect/>
          </a:stretch>
        </p:blipFill>
        <p:spPr>
          <a:xfrm>
            <a:off x="3829685" y="281940"/>
            <a:ext cx="5673090" cy="629412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72440" y="365125"/>
            <a:ext cx="7650480" cy="1325880"/>
          </a:xfrm>
        </p:spPr>
        <p:txBody>
          <a:bodyPr>
            <a:noAutofit/>
          </a:bodyPr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有感情地朗读课文第七自然段，你想对小画眉说些什么呢？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37160" y="2279015"/>
            <a:ext cx="11094085" cy="29400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74955" y="2445385"/>
            <a:ext cx="10956290" cy="2773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小画眉明白了，她擦干眼泪，飞到枝头上，快乐地唱起歌来。许多动物都被她的歌声所吸引，纷纷来到树下，欣赏小画眉悦耳的歌声。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472440" y="214566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在感悟朗读的基础上，小组合作，分角色朗读课文。</a:t>
            </a:r>
          </a:p>
          <a:p>
            <a:pPr marL="0" indent="0">
              <a:buNone/>
            </a:pPr>
            <a:r>
              <a:rPr lang="en-US" altLang="zh-CN" sz="4000">
                <a:latin typeface="楷体" panose="02010609060101010101" charset="-122"/>
                <a:ea typeface="楷体" panose="02010609060101010101" charset="-122"/>
              </a:rPr>
              <a:t>2.夸夸自己。把自己的长处说给同学们听，还可以向大家展示特长。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6335" y="1196975"/>
            <a:ext cx="2715260" cy="3306445"/>
          </a:xfrm>
        </p:spPr>
        <p:txBody>
          <a:bodyPr/>
          <a:lstStyle/>
          <a:p>
            <a:r>
              <a:rPr lang="zh-CN" altLang="en-US" sz="6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画</a:t>
            </a:r>
            <a:br>
              <a:rPr lang="zh-CN" altLang="en-US" sz="6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6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眉</a:t>
            </a:r>
            <a:br>
              <a:rPr lang="zh-CN" altLang="en-US" sz="6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</a:br>
            <a:r>
              <a:rPr lang="zh-CN" altLang="en-US" sz="6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鸟</a:t>
            </a:r>
          </a:p>
        </p:txBody>
      </p:sp>
      <p:pic>
        <p:nvPicPr>
          <p:cNvPr id="4" name="内容占位符 3" descr="timg (4)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24200" y="857885"/>
            <a:ext cx="6614795" cy="451548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9021"/>
          <a:stretch>
            <a:fillRect/>
          </a:stretch>
        </p:blipFill>
        <p:spPr>
          <a:xfrm>
            <a:off x="1372235" y="1879600"/>
            <a:ext cx="2832735" cy="2828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2235" y="57785"/>
            <a:ext cx="1417320" cy="1535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318760" y="2014220"/>
            <a:ext cx="390144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为什么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因为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为了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72235" y="4708525"/>
            <a:ext cx="7207250" cy="150050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55420" y="4763770"/>
            <a:ext cx="4248785" cy="14814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55420" y="1423035"/>
            <a:ext cx="2909570" cy="32042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96915" y="1560195"/>
            <a:ext cx="390144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力气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力量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力不从心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66190" y="1454785"/>
            <a:ext cx="2800350" cy="31718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96915" y="1560195"/>
            <a:ext cx="390144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力气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生气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气冲冲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66190" y="4626610"/>
            <a:ext cx="7266305" cy="151257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6670" y="1463675"/>
            <a:ext cx="2800350" cy="31242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96915" y="1560195"/>
            <a:ext cx="390144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记住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记忆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记得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6670" y="4694555"/>
            <a:ext cx="8481060" cy="149161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6030" y="1468120"/>
            <a:ext cx="2790825" cy="31146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96915" y="1560195"/>
            <a:ext cx="390144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以后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以及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以身作则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6030" y="4688840"/>
            <a:ext cx="6974205" cy="144145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75715" y="1523365"/>
            <a:ext cx="2781300" cy="30956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12155" y="1523365"/>
            <a:ext cx="3901440" cy="2560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口令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令牌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令尊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5715" y="4618990"/>
            <a:ext cx="7043420" cy="146621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76985" y="1484630"/>
            <a:ext cx="2809875" cy="31432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66435" y="1691005"/>
            <a:ext cx="390144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她们</a:t>
            </a:r>
          </a:p>
          <a:p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76985" y="4627880"/>
            <a:ext cx="8585835" cy="15068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2230" y="1464310"/>
            <a:ext cx="2790825" cy="315277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766435" y="1691005"/>
            <a:ext cx="3901440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悦耳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耳朵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耳目</a:t>
            </a:r>
          </a:p>
          <a:p>
            <a:endParaRPr lang="zh-CN" altLang="en-US" sz="5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2230" y="4617085"/>
            <a:ext cx="9627235" cy="14528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5400" b="1">
                <a:latin typeface="楷体" panose="02010609060101010101" charset="-122"/>
                <a:ea typeface="楷体" panose="02010609060101010101" charset="-122"/>
              </a:rPr>
              <a:t>初读课文，整体感知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252345"/>
            <a:ext cx="10515600" cy="4351338"/>
          </a:xfrm>
        </p:spPr>
        <p:txBody>
          <a:bodyPr/>
          <a:lstStyle/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自读课文，读准字音</a:t>
            </a: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分角色朗读课文，读通句子。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788035" y="314325"/>
            <a:ext cx="10515600" cy="4351338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200000"/>
              </a:lnSpc>
              <a:buNone/>
            </a:pP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眉    切    象 </a:t>
            </a:r>
          </a:p>
          <a:p>
            <a:pPr marL="0" indent="0" algn="ctr" fontAlgn="auto">
              <a:lnSpc>
                <a:spcPct val="200000"/>
              </a:lnSpc>
              <a:buNone/>
            </a:pP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强    壮    </a:t>
            </a:r>
            <a:r>
              <a:rPr lang="zh-CN" altLang="en-US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</a:t>
            </a: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  </a:t>
            </a:r>
          </a:p>
          <a:p>
            <a:pPr marL="0" indent="0" algn="ctr" fontAlgn="auto">
              <a:lnSpc>
                <a:spcPct val="200000"/>
              </a:lnSpc>
              <a:buNone/>
            </a:pPr>
            <a:r>
              <a:rPr lang="zh-CN" altLang="en-US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干 </a:t>
            </a: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   吸    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29385" y="448310"/>
            <a:ext cx="8569960" cy="921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/>
              <a:t>méi          qiè        xiàng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296035" y="4927600"/>
            <a:ext cx="8152130" cy="14382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sym typeface="+mn-ea"/>
              </a:rPr>
              <a:t> gān              xī                 yǐn  </a:t>
            </a:r>
          </a:p>
          <a:p>
            <a:r>
              <a:rPr lang="en-US" altLang="zh-CN" sz="4400">
                <a:sym typeface="+mn-ea"/>
              </a:rPr>
              <a:t>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96035" y="2769870"/>
            <a:ext cx="6689090" cy="7677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4400">
                <a:sym typeface="+mn-ea"/>
              </a:rPr>
              <a:t>qiáng        zhuàng        cháng  </a:t>
            </a:r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1255" y="314325"/>
            <a:ext cx="2042795" cy="1852930"/>
          </a:xfrm>
          <a:prstGeom prst="rect">
            <a:avLst/>
          </a:prstGeom>
        </p:spPr>
      </p:pic>
      <p:pic>
        <p:nvPicPr>
          <p:cNvPr id="8" name="图片 7" descr="timg (29)_副本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87415" y="2660015"/>
            <a:ext cx="1857375" cy="2005965"/>
          </a:xfrm>
          <a:prstGeom prst="rect">
            <a:avLst/>
          </a:prstGeom>
        </p:spPr>
      </p:pic>
      <p:pic>
        <p:nvPicPr>
          <p:cNvPr id="9" name="图片 8" descr="timg (2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6630" y="2676525"/>
            <a:ext cx="1828800" cy="1989455"/>
          </a:xfrm>
          <a:prstGeom prst="rect">
            <a:avLst/>
          </a:prstGeom>
        </p:spPr>
      </p:pic>
      <p:pic>
        <p:nvPicPr>
          <p:cNvPr id="10" name="图片 9" descr="timg 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76630" y="4779010"/>
            <a:ext cx="2217420" cy="2009140"/>
          </a:xfrm>
          <a:prstGeom prst="rect">
            <a:avLst/>
          </a:prstGeom>
        </p:spPr>
      </p:pic>
      <p:pic>
        <p:nvPicPr>
          <p:cNvPr id="11" name="图片 10" descr="tim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87415" y="4779010"/>
            <a:ext cx="1858010" cy="2021205"/>
          </a:xfrm>
          <a:prstGeom prst="rect">
            <a:avLst/>
          </a:prstGeom>
        </p:spPr>
      </p:pic>
      <p:pic>
        <p:nvPicPr>
          <p:cNvPr id="12" name="图片 11" descr="ti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72485" y="4927600"/>
            <a:ext cx="2195195" cy="2024380"/>
          </a:xfrm>
          <a:prstGeom prst="rect">
            <a:avLst/>
          </a:prstGeom>
        </p:spPr>
      </p:pic>
      <p:pic>
        <p:nvPicPr>
          <p:cNvPr id="13" name="图片 12" descr="timg (29)_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76955" y="314325"/>
            <a:ext cx="1990725" cy="2144395"/>
          </a:xfrm>
          <a:prstGeom prst="rect">
            <a:avLst/>
          </a:prstGeom>
        </p:spPr>
      </p:pic>
      <p:pic>
        <p:nvPicPr>
          <p:cNvPr id="14" name="图片 13" descr="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64225" y="314325"/>
            <a:ext cx="2120900" cy="1915160"/>
          </a:xfrm>
          <a:prstGeom prst="rect">
            <a:avLst/>
          </a:prstGeom>
        </p:spPr>
      </p:pic>
      <p:pic>
        <p:nvPicPr>
          <p:cNvPr id="16" name="图片 15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7730" y="2458720"/>
            <a:ext cx="2139950" cy="194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646 -0.010833 L 0.009740 -0.021759 L 0.015833 -0.028241 L 0.023177 -0.030370 L 0.029271 -0.032593 L 0.040260 -0.032593 L 0.048802 -0.032593 L 0.059792 -0.032593 L 0.070781 -0.030370 L 0.084219 -0.023889 L 0.097656 -0.021759 L 0.113542 -0.019537 L 0.133073 -0.008704 L 0.147708 -0.004352 L 0.164792 0.006481 L 0.180677 0.010833 L 0.194115 0.013056 L 0.206302 0.015185 L 0.217292 0.017315 L 0.225885 0.019537 L 0.233177 0.021667 L 0.240521 0.023889 L 0.250260 0.026019 L 0.257604 0.030370 L 0.264948 0.039074 L 0.273490 0.045556 L 0.279583 0.052130 L 0.285677 0.056389 L 0.291823 0.062963 L 0.299115 0.071667 L 0.302760 0.084630 L 0.307656 0.097685 L 0.310104 0.108519 L 0.313750 0.123704 L 0.315000 0.138889 L 0.315000 0.154074 L 0.315000 0.165000 L 0.315000 0.182315 L 0.315000 0.197500 L 0.313750 0.208333 L 0.311354 0.223611 L 0.304010 0.236574 L 0.297917 0.249630 L 0.291823 0.256111 L 0.283229 0.262685 L 0.273490 0.275648 L 0.266146 0.280000 L 0.260052 0.282222 L 0.252708 0.282222 L 0.246615 0.275648 L 0.241719 0.262685 L 0.234427 0.249630 L 0.231979 0.232222 L 0.229531 0.219259 L 0.228281 0.206204 L 0.227083 0.191019 L 0.227083 0.180185 L 0.227083 0.169259 L 0.227083 0.154074 L 0.228281 0.141111 L 0.229531 0.128056 L 0.233177 0.115000 L 0.238073 0.102037 L 0.244167 0.086852 L 0.250260 0.078148 L 0.256406 0.067315 L 0.262500 0.058611 L 0.272240 0.049907 L 0.279583 0.039074 L 0.288125 0.030370 L 0.294219 0.026019 L 0.304010 0.017315 L 0.310104 0.013056 L 0.319896 0.006481 L 0.325990 0.000000 L 0.332083 -0.002222 L 0.338177 -0.006481 L 0.344323 -0.008704 L 0.350417 -0.010833 L 0.357708 -0.010833 L 0.366302 -0.015185 L 0.372396 -0.015185 L 0.379687 -0.015185 L 0.385833 -0.015185 L 0.391927 -0.015185 L 0.398021 -0.015185 L 0.404115 -0.013056 L 0.410260 -0.006481 L 0.416354 0.002130 L 0.421198 0.015185 L 0.424896 0.026019 L 0.430990 0.036852 L 0.435885 0.049907 L 0.440781 0.060741 L 0.448073 0.069444 L 0.451771 0.080278 L 0.455417 0.091204 L 0.456615 0.102037 L 0.455417 0.112870 L 0.450521 0.125926 L 0.444427 0.145463 L 0.437083 0.158426 L 0.432187 0.169259 L 0.426094 0.177963 L 0.420000 0.184537 L 0.413906 0.191019 L 0.405365 0.191019 L 0.399271 0.191019 L 0.390677 0.184537 L 0.380937 0.169259 L 0.377292 0.156296 L 0.371146 0.136759 L 0.368698 0.121574 L 0.367500 0.110741 L 0.367500 0.099815 L 0.366302 0.088981 L 0.365052 0.069444 L 0.365052 0.054259 L 0.366302 0.039074 L 0.367500 0.026019 L 0.371146 0.013056 L 0.376042 -0.006481 L 0.382135 -0.021759 L 0.387031 -0.032593 L 0.394375 -0.043426 L 0.401667 -0.054259 L 0.411458 -0.069444 L 0.418802 -0.078148 L 0.424896 -0.080278 L 0.430990 -0.086852 L 0.439531 -0.091204 L 0.445625 -0.093333 L 0.451771 -0.095556 L 0.459062 -0.095556 L 0.467604 -0.097685 L 0.476146 -0.102037 L 0.485938 -0.104167 L 0.494479 -0.104167 L 0.501823 -0.108519 L 0.509115 -0.112870 L 0.516458 -0.117222 L 0.526250 -0.121574 L 0.532344 -0.125926 L 0.540885 -0.128056 L 0.548229 -0.130278 L 0.554323 -0.130278 L 0.560417 -0.130278 L 0.566510 -0.130278 L 0.575052 -0.134630 L 0.583594 -0.138889 L 0.594583 -0.143241 L 0.606823 -0.145463 L 0.612917 -0.149815 L 0.619010 -0.151944 L 0.625156 -0.156296 L 0.631250 -0.160648 L 0.637344 -0.162778 L 0.644687 -0.167130 L 0.653229 -0.169352 L 0.660521 -0.173704 L 0.667865 -0.177963 L 0.678854 -0.182315 L 0.691042 -0.191019 L 0.697187 -0.193241 L 0.704479 -0.197500 L 0.710625 -0.199722 L 0.720365 -0.204074 L 0.728906 -0.206204 L 0.739896 -0.212778 L 0.749687 -0.219259 L 0.758229 -0.219259 L 0.765521 -0.223611 L 0.772865 -0.225741 L 0.782656 -0.232315 L 0.791198 -0.234444 L 0.799740 -0.238796 L 0.805833 -0.240926 L 0.811927 -0.245278 L 0.818073 -0.249630 L 0.825365 -0.251852 L 0.831458 -0.256111 L 0.838802 -0.262685 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6146 0.015185 L -0.010990 0.026111 L -0.017135 0.030463 L -0.023229 0.036944 L -0.029323 0.043426 L -0.035417 0.049907 L -0.041510 0.052130 L -0.048854 0.058611 L -0.057396 0.060833 L -0.067188 0.065185 L -0.075729 0.071667 L -0.081823 0.073796 L -0.089167 0.076019 L -0.095260 0.078148 L -0.101354 0.078148 L -0.113594 0.080370 L -0.120885 0.082500 L -0.126979 0.082500 L -0.133125 0.082500 L -0.139219 0.082500 L -0.151406 0.082500 L -0.158750 0.082500 L -0.164844 0.080370 L -0.172188 0.078148 L -0.179531 0.073796 L -0.188073 0.069444 L -0.194167 0.062963 L -0.203906 0.052130 L -0.212500 0.043426 L -0.223490 0.028241 L -0.228333 0.017407 L -0.233229 0.004352 L -0.236875 -0.010833 L -0.240573 -0.026019 L -0.244219 -0.039074 L -0.245417 -0.049907 L -0.247865 -0.060741 L -0.247865 -0.073796 L -0.249115 -0.086759 L -0.249115 -0.097685 L -0.247865 -0.108519 L -0.241771 -0.119352 L -0.234479 -0.128056 L -0.228333 -0.134537 L -0.219792 -0.141111 L -0.212500 -0.147593 L -0.205156 -0.149722 L -0.199062 -0.149722 L -0.192917 -0.149722 L -0.185625 -0.149722 L -0.179531 -0.145370 L -0.175833 -0.134537 L -0.172188 -0.119352 L -0.169740 -0.108519 L -0.168542 -0.093333 L -0.167292 -0.078148 L -0.167292 -0.067222 L -0.167292 -0.056389 L -0.168542 -0.043426 L -0.174635 -0.030370 L -0.180729 -0.015185 L -0.186823 -0.004352 L -0.194167 0.002222 L -0.202708 0.015185 L -0.208802 0.019537 L -0.214896 0.023889 L -0.222240 0.026111 L -0.228333 0.028241 L -0.238125 0.032593 L -0.247865 0.039074 L -0.256406 0.041296 L -0.267396 0.045648 L -0.273542 0.045648 L -0.279635 0.045648 L -0.286979 0.045648 L -0.294271 0.047778 L -0.305260 0.047778 L -0.311354 0.047778 L -0.319948 0.047778 L -0.330938 0.043426 L -0.339479 0.041296 L -0.349219 0.036944 L -0.356562 0.030463 L -0.365104 0.026111 L -0.374844 0.021759 L -0.383438 0.015185 L -0.389531 0.008704 L -0.399271 0.002222 L -0.406615 -0.004352 L -0.415156 -0.015185 L -0.421250 -0.028148 L -0.426146 -0.041204 L -0.432240 -0.049907 L -0.438385 -0.067222 L -0.443229 -0.078148 L -0.444479 -0.091111 L -0.446927 -0.102037 L -0.449375 -0.112870 L -0.451771 -0.125833 L -0.456667 -0.143241 L -0.459115 -0.154074 L -0.461510 -0.164907 L -0.462708 -0.175833 L -0.466406 -0.188796 " pathEditMode="relative" ptsTypes="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4531 0.046574 L -0.189427 0.057407 L -0.195521 0.066111 L -0.202812 0.074815 L -0.210156 0.085648 L -0.217500 0.094352 L -0.223594 0.102963 L -0.232135 0.111667 L -0.239479 0.120370 L -0.249219 0.131204 L -0.256563 0.137685 L -0.262656 0.142037 L -0.268750 0.148611 L -0.278542 0.157222 L -0.289531 0.168148 L -0.296875 0.172500 L -0.304167 0.176759 L -0.313958 0.183333 L -0.320052 0.185463 L -0.327396 0.187685 L -0.334688 0.187685 L -0.342031 0.187685 L -0.351771 0.187685 L -0.360365 0.187685 L -0.366458 0.185463 L -0.377448 0.176759 L -0.383542 0.172500 L -0.392083 0.165926 L -0.399427 0.159444 L -0.405521 0.152963 L -0.414063 0.137685 L -0.418958 0.126852 L -0.423854 0.113889 L -0.428698 0.098611 L -0.431146 0.085648 L -0.437240 0.070463 L -0.440937 0.055278 L -0.443385 0.042222 L -0.444583 0.031389 L -0.448229 0.018333 L -0.451927 -0.001204 L -0.453125 -0.012037 L -0.454375 -0.029444 L -0.455573 -0.048981 L -0.455573 -0.061944 L -0.455573 -0.072870 L -0.455573 -0.085833 L -0.454375 -0.096667 L -0.450677 -0.107593 L -0.444583 -0.109722 L -0.437240 -0.109722 L -0.429948 -0.109722 L -0.423854 -0.109722 L -0.417708 -0.109722 L -0.409167 -0.105370 L -0.403073 -0.092407 L -0.396979 -0.081481 L -0.394531 -0.068519 L -0.392083 -0.055463 L -0.390885 -0.044630 L -0.389635 -0.033796 L -0.389635 -0.020741 L -0.389635 -0.005556 L -0.389635 0.005278 L -0.392083 0.016204 L -0.396979 0.027037 L -0.399427 0.040000 L -0.404323 0.053056 L -0.407969 0.063889 L -0.414063 0.072593 L -0.421406 0.085648 L -0.428698 0.094352 L -0.434844 0.102963 L -0.442135 0.113889 L -0.449479 0.120370 L -0.456823 0.124722 L -0.465365 0.129074 L -0.473906 0.135556 L -0.482448 0.137685 L -0.488542 0.137685 L -0.494635 0.137685 L -0.500781 0.137685 L -0.506875 0.137685 L -0.512969 0.137685 L -0.519063 0.135556 L -0.530052 0.131204 L -0.539844 0.122500 L -0.549583 0.116019 L -0.561823 0.102963 L -0.569115 0.096481 L -0.577656 0.087778 L -0.587448 0.074815 L -0.594792 0.066111 L -0.600885 0.061759 L -0.610625 0.053056 L -0.617969 0.040000 L -0.624062 0.031389 L -0.628958 0.020463 L -0.635052 0.005278 L -0.639948 -0.007685 L -0.647292 -0.018519 L -0.648490 -0.029444 L -0.654531 -0.046759 L -0.661875 -0.066296 L -0.665521 -0.081481 L -0.669219 -0.094537 L -0.674062 -0.105370 L -0.678958 -0.118426 L -0.682656 -0.135741 L -0.686302 -0.153148 L -0.692396 -0.170556 L -0.697292 -0.187870 L -0.703385 -0.203056 L -0.708281 -0.213889 L -0.714375 -0.224815 L -0.720469 -0.226944 " pathEditMode="relative" ptsTypes="">
                                      <p:cBhvr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6094 -0.013056 L 0.009792 -0.023889 L 0.019531 -0.036944 L 0.028073 -0.052130 L 0.040312 -0.065185 L 0.052500 -0.084722 L 0.061042 -0.097685 L 0.073281 -0.106389 L 0.083021 -0.115093 L 0.095260 -0.125926 L 0.105000 -0.134630 L 0.114792 -0.141111 L 0.125781 -0.145463 L 0.135521 -0.154167 L 0.146510 -0.156296 L 0.161198 -0.160648 L 0.175833 -0.162778 L 0.186823 -0.162778 L 0.202708 -0.165000 L 0.217344 -0.165000 L 0.229583 -0.165000 L 0.241771 -0.165000 L 0.253958 -0.165000 L 0.264948 -0.165000 L 0.274740 -0.165000 L 0.280833 -0.162778 L 0.288177 -0.162778 L 0.295521 -0.160648 L 0.304062 -0.156296 L 0.311354 -0.147593 L 0.318698 -0.130278 L 0.322344 -0.119444 L 0.326042 -0.108519 L 0.329688 -0.093333 L 0.330885 -0.080370 L 0.333333 -0.069444 L 0.333333 -0.054259 L 0.333333 -0.043426 L 0.333333 -0.030370 L 0.330885 -0.019537 L 0.326042 -0.008704 L 0.322344 0.002130 L 0.316250 0.012963 L 0.311354 0.023889 L 0.305260 0.030370 L 0.299167 0.036852 L 0.291823 0.043426 L 0.285729 0.045556 L 0.278385 0.047685 L 0.269844 0.047685 L 0.264948 0.036852 L 0.257656 0.019537 L 0.255208 0.008704 L 0.255208 -0.006574 L 0.252760 -0.019537 L 0.251563 -0.032593 L 0.251563 -0.045648 L 0.251563 -0.056481 L 0.251563 -0.067315 L 0.251563 -0.078148 L 0.253958 -0.091204 L 0.258854 -0.106389 L 0.261302 -0.117222 L 0.266198 -0.130278 L 0.273542 -0.143333 L 0.279635 -0.156296 L 0.288177 -0.167130 L 0.294271 -0.173704 L 0.300365 -0.182315 L 0.306510 -0.193241 L 0.312604 -0.201852 L 0.321146 -0.212778 L 0.327240 -0.221389 L 0.334583 -0.230093 L 0.343125 -0.240926 L 0.351667 -0.247500 L 0.359010 -0.251852 L 0.365104 -0.260463 L 0.376094 -0.271389 L 0.382187 -0.275741 L 0.388281 -0.282222 L 0.396823 -0.295278 L 0.402969 -0.303889 L 0.409063 -0.310463 L 0.415156 -0.319074 L 0.421250 -0.327778 L 0.428594 -0.336481 L 0.435937 -0.347315 L 0.442031 -0.358148 L 0.448125 -0.366852 L 0.454219 -0.371204 L 0.460312 -0.379907 L 0.472552 -0.390741 L 0.478646 -0.399444 L 0.484740 -0.403796 L 0.493281 -0.412407 L 0.503073 -0.421111 L 0.514063 -0.431944 L 0.522604 -0.440648 L 0.529948 -0.447222 L 0.537240 -0.453704 L 0.543385 -0.455833 L 0.550677 -0.460185 L 0.558021 -0.464537 L 0.564115 -0.464537 L 0.570208 -0.462407 L 0.573906 -0.451481 L 0.578750 -0.440648 L 0.584896 -0.427685 L 0.587292 -0.416759 L 0.589740 -0.405926 L 0.590990 -0.395093 L 0.593437 -0.384259 L 0.593437 -0.371204 L 0.594635 -0.358148 L 0.594635 -0.345185 L 0.593437 -0.334352 L 0.590990 -0.319074 L 0.586094 -0.308241 L 0.582448 -0.297407 L 0.578750 -0.284352 L 0.571458 -0.273519 L 0.562917 -0.264815 L 0.556771 -0.251852 L 0.550677 -0.247500 L 0.543385 -0.238796 L 0.536042 -0.236667 L 0.527500 -0.236667 L 0.520156 -0.238796 L 0.514063 -0.243148 L 0.507969 -0.251852 L 0.501823 -0.262685 L 0.498177 -0.273519 L 0.489635 -0.288704 L 0.483542 -0.301759 L 0.478646 -0.319074 L 0.472552 -0.334352 L 0.470104 -0.345185 L 0.467656 -0.362500 L 0.467656 -0.379907 L 0.467656 -0.392870 L 0.467656 -0.410278 L 0.467656 -0.425463 L 0.470104 -0.436296 L 0.473750 -0.453704 L 0.476198 -0.466759 L 0.481094 -0.484074 L 0.483542 -0.494907 L 0.488438 -0.512315 L 0.495729 -0.525370 L 0.499427 -0.536204 L 0.506719 -0.549167 L 0.512812 -0.562222 L 0.517708 -0.577407 L 0.522604 -0.592593 L 0.528698 -0.603426 L 0.537240 -0.620833 L 0.544583 -0.631667 L 0.553125 -0.649074 L 0.560469 -0.662037 L 0.567760 -0.679444 L 0.577552 -0.694630 L 0.588542 -0.712037 L 0.595885 -0.720648 L 0.604427 -0.729352 L 0.612969 -0.738056 L 0.620260 -0.746759 L 0.627604 -0.748889 " pathEditMode="relative" ptsTypes="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2448 -0.015185 L 0.004896 -0.030370 L 0.007344 -0.045556 L 0.009792 -0.058611 L 0.010990 -0.071574 L 0.013438 -0.084630 L 0.015885 -0.097685 L 0.019531 -0.110648 L 0.023229 -0.121574 L 0.028073 -0.134537 L 0.032969 -0.154074 L 0.040312 -0.171481 L 0.045208 -0.188796 L 0.052500 -0.203981 L 0.059844 -0.221389 L 0.064740 -0.234444 L 0.073281 -0.247407 L 0.085469 -0.266944 L 0.096458 -0.282130 L 0.107448 -0.299537 L 0.114792 -0.308241 L 0.120885 -0.316944 L 0.128229 -0.323426 L 0.136771 -0.332130 L 0.144063 -0.338611 L 0.150208 -0.342963 L 0.158750 -0.349444 L 0.168490 -0.353796 L 0.177031 -0.358148 L 0.184375 -0.362500 L 0.194167 -0.362500 L 0.202708 -0.364630 L 0.212448 -0.366852 L 0.222240 -0.368981 L 0.230781 -0.368981 L 0.236875 -0.368981 L 0.244219 -0.368981 L 0.251510 -0.364630 L 0.257656 -0.358148 L 0.262500 -0.347315 L 0.266198 -0.336481 L 0.272292 -0.319074 L 0.273490 -0.308241 L 0.273490 -0.295185 L 0.274740 -0.282130 L 0.274740 -0.271296 L 0.274740 -0.251759 L 0.274740 -0.240926 L 0.274740 -0.230093 L 0.273490 -0.217037 L 0.269844 -0.201852 L 0.262500 -0.188796 L 0.258854 -0.177963 L 0.250313 -0.160648 L 0.244219 -0.151944 L 0.238125 -0.143241 L 0.231979 -0.136759 L 0.225885 -0.130185 L 0.216146 -0.123704 L 0.208802 -0.117222 L 0.201458 -0.117222 L 0.192917 -0.119352 L 0.184375 -0.125926 L 0.175833 -0.138889 L 0.169740 -0.145463 L 0.163646 -0.156296 L 0.157500 -0.171481 L 0.151406 -0.186667 L 0.146510 -0.199722 L 0.140417 -0.217037 L 0.133073 -0.236574 L 0.126979 -0.253981 L 0.123333 -0.271296 L 0.119687 -0.288704 L 0.118437 -0.301667 L 0.114792 -0.316944 L 0.114792 -0.329907 L 0.113542 -0.353796 L 0.113542 -0.366852 L 0.115990 -0.388519 L 0.118437 -0.403704 L 0.120885 -0.414537 L 0.124531 -0.425463 L 0.129427 -0.445000 L 0.131875 -0.457963 L 0.137969 -0.468889 L 0.146510 -0.490556 L 0.151406 -0.503611 L 0.157500 -0.516574 L 0.166042 -0.531759 L 0.173385 -0.542685 L 0.179479 -0.553519 L 0.186823 -0.564352 L 0.196615 -0.573056 L 0.202708 -0.583889 L 0.210000 -0.599074 L 0.220990 -0.609907 L 0.231979 -0.627315 L 0.242969 -0.644630 L 0.255208 -0.657685 L 0.266198 -0.670741 L 0.277187 -0.685926 L 0.289375 -0.701111 L 0.302812 -0.714167 L 0.315052 -0.727130 L 0.325990 -0.735833 L 0.334583 -0.746667 L 0.346771 -0.755370 L 0.354115 -0.761759 L 0.363854 -0.770463 L 0.369948 -0.774815 L 0.378542 -0.779167 L 0.384635 -0.783518 " pathEditMode="relative" ptsTypes="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646 -0.017407 L 0.007344 -0.039074 L 0.009792 -0.049907 L 0.015885 -0.076019 L 0.019531 -0.091204 L 0.024427 -0.104167 L 0.029323 -0.121574 L 0.035417 -0.138889 L 0.041510 -0.154167 L 0.048854 -0.169352 L 0.057396 -0.195370 L 0.069583 -0.217037 L 0.080573 -0.238796 L 0.089115 -0.256111 L 0.098906 -0.273519 L 0.107448 -0.282222 L 0.113542 -0.288704 L 0.120885 -0.293056 L 0.126979 -0.301759 L 0.135521 -0.303889 L 0.142865 -0.303889 L 0.148958 -0.303889 L 0.156302 -0.303889 L 0.164844 -0.303889 L 0.172135 -0.297407 L 0.178281 -0.286574 L 0.180729 -0.275648 L 0.181927 -0.262685 L 0.181927 -0.249630 L 0.180729 -0.238796 L 0.174583 -0.225741 L 0.167292 -0.210556 L 0.158750 -0.199722 L 0.150156 -0.193241 L 0.144063 -0.188889 L 0.136771 -0.188889 L 0.128229 -0.188889 L 0.120885 -0.193241 L 0.113542 -0.201852 L 0.107448 -0.206204 L 0.100104 -0.214907 L 0.095260 -0.225741 L 0.089115 -0.234444 L 0.083021 -0.251852 L 0.080573 -0.264815 L 0.079375 -0.280000 L 0.073281 -0.297407 L 0.072031 -0.314722 L 0.070833 -0.332130 L 0.069583 -0.353796 L 0.068385 -0.368981 L 0.068385 -0.386389 L 0.068385 -0.399444 L 0.068385 -0.416759 L 0.068385 -0.440648 L 0.069583 -0.460185 L 0.072031 -0.471019 L 0.076927 -0.486204 L 0.084271 -0.507963 L 0.090365 -0.523148 L 0.097656 -0.542685 L 0.105000 -0.560000 L 0.112344 -0.575278 L 0.118437 -0.588241 L 0.124531 -0.599074 L 0.130625 -0.614352 L 0.136771 -0.627315 L 0.142865 -0.636019 L 0.151406 -0.644722 L 0.159948 -0.655556 L 0.166042 -0.666389 L 0.175833 -0.681574 L 0.181927 -0.692500 L 0.188021 -0.698981 L 0.195365 -0.707685 L 0.202708 -0.718426 L 0.208802 -0.727130 " pathEditMode="relative" ptsTypes="">
                                      <p:cBhvr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3698 -0.013056 L 0.008594 -0.026019 L 0.012240 -0.036944 L 0.018333 -0.054259 L 0.019583 -0.067315 L 0.021979 -0.080278 L 0.023229 -0.093333 L 0.025677 -0.112870 L 0.026875 -0.132407 L 0.026875 -0.143241 L 0.026875 -0.156296 L 0.026875 -0.173611 L 0.026875 -0.186667 L 0.026875 -0.201852 L 0.024427 -0.221389 L 0.021979 -0.240926 L 0.018333 -0.260463 L 0.013438 -0.280000 L 0.010990 -0.290833 L 0.004896 -0.310370 L 0.000000 -0.321296 L -0.008542 -0.340833 L -0.015833 -0.351667 L -0.024375 -0.368981 L -0.032917 -0.382037 L -0.039063 -0.390741 L -0.045156 -0.395093 L -0.052500 -0.403704 L -0.061042 -0.408056 L -0.067135 -0.412407 L -0.075677 -0.414630 L -0.083021 -0.416759 L -0.090313 -0.423241 L -0.096458 -0.425463 L -0.105000 -0.427593 L -0.111094 -0.427593 L -0.118437 -0.427593 L -0.124531 -0.427593 L -0.131823 -0.427593 L -0.137969 -0.427593 L -0.144063 -0.423241 L -0.150156 -0.416759 L -0.158698 -0.410278 L -0.164792 -0.403704 L -0.172135 -0.392870 L -0.181927 -0.377685 L -0.188021 -0.366852 L -0.192917 -0.356019 L -0.195313 -0.345093 L -0.196562 -0.332130 L -0.196562 -0.319074 L -0.190469 -0.308241 L -0.184323 -0.299537 L -0.175781 -0.295185 L -0.167240 -0.293056 L -0.161146 -0.293056 L -0.155052 -0.288704 L -0.145260 -0.286481 L -0.135521 -0.286481 L -0.126979 -0.286481 L -0.119635 -0.290833 L -0.109844 -0.301759 L -0.100104 -0.312593 L -0.094010 -0.319074 L -0.085469 -0.329907 L -0.078125 -0.342963 L -0.070781 -0.358148 L -0.067135 -0.368981 L -0.062240 -0.379907 L -0.057344 -0.395093 L -0.052500 -0.414630 L -0.050052 -0.431944 L -0.047604 -0.453704 L -0.043906 -0.473241 L -0.042708 -0.488426 L -0.041510 -0.505741 L -0.039063 -0.520926 L -0.039063 -0.542685 L -0.039063 -0.557870 L -0.039063 -0.575185 L -0.040260 -0.590463 L -0.040260 -0.605648 L -0.041510 -0.625185 L -0.045156 -0.640370 L -0.048802 -0.657685 L -0.051250 -0.679444 L -0.054896 -0.698981 L -0.057344 -0.714167 L -0.063490 -0.729352 L -0.067135 -0.742407 L -0.072031 -0.761944 L -0.076875 -0.781482 L -0.084219 -0.801019 L -0.091563 -0.816204 L -0.098854 -0.835741 L -0.106198 -0.853056 L -0.114740 -0.868241 L -0.124531 -0.883426 L -0.131823 -0.896481 L -0.139167 -0.913889 L -0.147708 -0.926852 L -0.155052 -0.935556 L -0.161146 -0.946389 L -0.167240 -0.955093 L -0.174583 -0.963796 L -0.181927 -0.972500 L -0.188021 -0.978981 L -0.194115 -0.985463 L -0.201458 -0.989815 L -0.212448 -0.998519 L -0.223438 -1.002870 L -0.230729 -1.005000 L -0.236875 -1.009352 L -0.242969 -1.011574 " pathEditMode="relative" ptsTypes="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6094 -0.012963 L -0.012187 -0.017315 L -0.019531 -0.026019 L -0.030521 -0.041204 L -0.036615 -0.047685 L -0.042708 -0.054259 L -0.050052 -0.060741 L -0.058594 -0.069444 L -0.064687 -0.075926 L -0.073229 -0.080278 L -0.083021 -0.088981 L -0.090313 -0.093333 L -0.097656 -0.102037 L -0.105000 -0.108519 L -0.112292 -0.112870 L -0.119635 -0.119352 L -0.126979 -0.123704 L -0.134271 -0.130185 L -0.145260 -0.141111 L -0.151354 -0.143241 L -0.163594 -0.151944 L -0.173333 -0.154074 L -0.180677 -0.158426 L -0.186771 -0.160648 L -0.194115 -0.162778 L -0.203906 -0.169259 L -0.212448 -0.169259 L -0.218542 -0.171481 L -0.224635 -0.171481 L -0.230729 -0.173611 L -0.236875 -0.173611 L -0.245417 -0.173611 L -0.251510 -0.173611 L -0.261250 -0.173611 L -0.269792 -0.169259 L -0.275937 -0.167130 L -0.284479 -0.164907 L -0.290573 -0.162778 L -0.296667 -0.158426 L -0.304010 -0.151944 L -0.310104 -0.145370 L -0.319896 -0.134537 L -0.325990 -0.125833 L -0.332083 -0.117222 L -0.338177 -0.104167 L -0.343073 -0.091111 L -0.346719 -0.078148 L -0.349167 -0.062963 L -0.349167 -0.047685 L -0.346719 -0.028241 L -0.345521 -0.017315 L -0.339427 -0.006481 L -0.333333 -0.002130 L -0.325990 0.002222 L -0.319896 0.004352 L -0.312552 0.006574 L -0.304010 0.008704 L -0.297917 0.010833 L -0.289375 0.010833 L -0.280781 0.010833 L -0.273490 0.006574 L -0.267396 0.002222 L -0.260052 -0.006481 L -0.250260 -0.021667 L -0.244167 -0.030370 L -0.238073 -0.045556 L -0.231979 -0.058611 L -0.229531 -0.069444 L -0.225885 -0.080278 L -0.222188 -0.091111 L -0.218542 -0.108519 L -0.213646 -0.128056 L -0.210000 -0.145370 L -0.208750 -0.158426 L -0.206302 -0.171481 L -0.205104 -0.186667 L -0.205104 -0.197500 L -0.205104 -0.208333 L -0.205104 -0.221389 L -0.205104 -0.232222 L -0.205104 -0.243056 L -0.207552 -0.262593 L -0.211198 -0.277778 L -0.217292 -0.290833 L -0.228281 -0.308241 L -0.240521 -0.321204 L -0.249062 -0.329907 L -0.257604 -0.340741 L -0.267396 -0.353796 L -0.275937 -0.360278 L -0.284479 -0.368981 L -0.296667 -0.379815 L -0.306458 -0.384167 L -0.313750 -0.388519 L -0.323542 -0.392870 L -0.333333 -0.397222 L -0.344323 -0.403704 L -0.351615 -0.408056 L -0.357708 -0.410278 L -0.365052 -0.416759 L -0.373594 -0.418889 L -0.380937 -0.423241 L -0.390677 -0.429722 L -0.399219 -0.431944 L -0.407813 -0.436296 L -0.416354 -0.438426 L -0.428542 -0.442778 L -0.439531 -0.445000 L -0.448073 -0.447130 L -0.456615 -0.447130 L -0.465156 -0.447130 L -0.472500 -0.447130 L -0.482292 -0.447130 L -0.489583 -0.449259 L -0.495677 -0.449259 L -0.501823 -0.449259 L -0.512812 -0.447130 L -0.523802 -0.440648 L -0.529896 -0.436296 L -0.535990 -0.434074 L -0.542083 -0.429722 " pathEditMode="relative" ptsTypes="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010833 L -0.003646 -0.021759 L -0.007292 -0.034722 L -0.017083 -0.056481 L -0.020729 -0.067315 L -0.030521 -0.082500 L -0.039063 -0.097685 L -0.050052 -0.121574 L -0.063490 -0.141111 L -0.072031 -0.156296 L -0.085469 -0.178056 L -0.096458 -0.191019 L -0.105000 -0.206204 L -0.117188 -0.221389 L -0.126979 -0.234444 L -0.137969 -0.247500 L -0.146510 -0.258333 L -0.158698 -0.271389 L -0.170937 -0.282222 L -0.179479 -0.293056 L -0.191667 -0.306111 L -0.200208 -0.312593 L -0.211198 -0.319074 L -0.218542 -0.323426 L -0.224635 -0.325648 L -0.230729 -0.330000 L -0.241719 -0.332130 L -0.253958 -0.332130 L -0.260052 -0.332130 L -0.267396 -0.332130 L -0.275937 -0.332130 L -0.284479 -0.334259 L -0.290573 -0.334259 L -0.297917 -0.334259 L -0.306458 -0.334259 L -0.313802 -0.334259 L -0.322344 -0.330000 L -0.332083 -0.327778 L -0.344323 -0.319074 L -0.355312 -0.314722 L -0.362604 -0.310463 L -0.368750 -0.306111 L -0.378490 -0.301759 L -0.390729 -0.293056 L -0.398021 -0.284352 L -0.405365 -0.280000 L -0.416354 -0.271389 L -0.423646 -0.260463 L -0.429792 -0.251852 L -0.435885 -0.245278 L -0.441979 -0.238796 L -0.448073 -0.230093 L -0.456615 -0.219259 L -0.460312 -0.206204 L -0.465208 -0.191019 L -0.466406 -0.178056 L -0.466406 -0.165000 L -0.462760 -0.151944 L -0.456615 -0.138981 L -0.450521 -0.132407 L -0.443229 -0.123704 L -0.435885 -0.119444 L -0.427344 -0.115093 L -0.418802 -0.115093 L -0.409010 -0.115093 L -0.401719 -0.115093 L -0.395573 -0.115093 L -0.387031 -0.117222 L -0.378490 -0.123704 L -0.368750 -0.132407 L -0.362604 -0.138981 L -0.354062 -0.145463 L -0.345521 -0.158519 L -0.340625 -0.169352 L -0.334531 -0.180185 L -0.330885 -0.191019 L -0.325990 -0.201852 L -0.321094 -0.212778 L -0.316198 -0.230093 L -0.311354 -0.251852 L -0.308906 -0.267037 L -0.306458 -0.282222 L -0.304010 -0.299537 L -0.302812 -0.316944 L -0.301562 -0.332130 L -0.299115 -0.349537 L -0.299115 -0.369074 L -0.299115 -0.388611 L -0.299115 -0.403796 L -0.299115 -0.418981 L -0.299115 -0.436296 L -0.302812 -0.455833 L -0.304010 -0.471019 L -0.306458 -0.488426 L -0.312552 -0.510093 L -0.318646 -0.529630 L -0.325990 -0.547037 L -0.334531 -0.566574 L -0.344323 -0.579630 L -0.350417 -0.596944 L -0.360156 -0.612130 L -0.371146 -0.629537 L -0.382135 -0.646852 L -0.394375 -0.659907 L -0.406563 -0.672963 L -0.420000 -0.688148 L -0.434635 -0.703333 L -0.448073 -0.718518 L -0.462760 -0.731574 L -0.476198 -0.740185 L -0.490833 -0.748889 L -0.505469 -0.757593 L -0.520156 -0.764074 L -0.532344 -0.770648 L -0.545781 -0.779259 L -0.559219 -0.787963 L -0.572656 -0.792315 L -0.583646 -0.801019 L -0.595833 -0.805370 L -0.609271 -0.813981 L -0.621458 -0.816204 L -0.630000 -0.818333 L -0.638542 -0.820556 L -0.647135 -0.820556 L -0.654427 -0.822685 L -0.660521 -0.824907 L -0.667865 -0.824907 L -0.676406 -0.824907 L -0.682500 -0.827037 " pathEditMode="relative" ptsTypes="">
                                      <p:cBhvr>
                                        <p:cTn id="3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788035" y="314325"/>
            <a:ext cx="10515600" cy="4351338"/>
          </a:xfrm>
        </p:spPr>
        <p:txBody>
          <a:bodyPr>
            <a:noAutofit/>
          </a:bodyPr>
          <a:lstStyle/>
          <a:p>
            <a:pPr marL="0" indent="0" algn="ctr" fontAlgn="auto">
              <a:lnSpc>
                <a:spcPct val="200000"/>
              </a:lnSpc>
              <a:buNone/>
            </a:pP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眉    切    象 </a:t>
            </a:r>
          </a:p>
          <a:p>
            <a:pPr marL="0" indent="0" algn="ctr" fontAlgn="auto">
              <a:lnSpc>
                <a:spcPct val="200000"/>
              </a:lnSpc>
              <a:buNone/>
            </a:pP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强    壮    </a:t>
            </a:r>
            <a:r>
              <a:rPr lang="zh-CN" altLang="en-US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长</a:t>
            </a: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  </a:t>
            </a:r>
          </a:p>
          <a:p>
            <a:pPr marL="0" indent="0" algn="ctr" fontAlgn="auto">
              <a:lnSpc>
                <a:spcPct val="200000"/>
              </a:lnSpc>
              <a:buNone/>
            </a:pPr>
            <a:r>
              <a:rPr lang="zh-CN" altLang="en-US" sz="6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干 </a:t>
            </a:r>
            <a:r>
              <a:rPr lang="zh-CN" altLang="en-US" sz="6600" b="1">
                <a:latin typeface="楷体" panose="02010609060101010101" charset="-122"/>
                <a:ea typeface="楷体" panose="02010609060101010101" charset="-122"/>
              </a:rPr>
              <a:t>   吸    引</a:t>
            </a:r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1400" y="708660"/>
            <a:ext cx="2042795" cy="1852930"/>
          </a:xfrm>
          <a:prstGeom prst="rect">
            <a:avLst/>
          </a:prstGeom>
        </p:spPr>
      </p:pic>
      <p:pic>
        <p:nvPicPr>
          <p:cNvPr id="8" name="图片 7" descr="timg (29)_副本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1400" y="2724785"/>
            <a:ext cx="1857375" cy="2005965"/>
          </a:xfrm>
          <a:prstGeom prst="rect">
            <a:avLst/>
          </a:prstGeom>
        </p:spPr>
      </p:pic>
      <p:pic>
        <p:nvPicPr>
          <p:cNvPr id="9" name="图片 8" descr="timg (2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69970" y="2831465"/>
            <a:ext cx="1828800" cy="1989455"/>
          </a:xfrm>
          <a:prstGeom prst="rect">
            <a:avLst/>
          </a:prstGeom>
        </p:spPr>
      </p:pic>
      <p:pic>
        <p:nvPicPr>
          <p:cNvPr id="10" name="图片 9" descr="timg 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035" y="4917440"/>
            <a:ext cx="2110740" cy="1912620"/>
          </a:xfrm>
          <a:prstGeom prst="rect">
            <a:avLst/>
          </a:prstGeom>
        </p:spPr>
      </p:pic>
      <p:pic>
        <p:nvPicPr>
          <p:cNvPr id="11" name="图片 10" descr="tim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40760" y="4927600"/>
            <a:ext cx="1858010" cy="2021205"/>
          </a:xfrm>
          <a:prstGeom prst="rect">
            <a:avLst/>
          </a:prstGeom>
        </p:spPr>
      </p:pic>
      <p:pic>
        <p:nvPicPr>
          <p:cNvPr id="12" name="图片 11" descr="ti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26760" y="4927600"/>
            <a:ext cx="2195195" cy="2024380"/>
          </a:xfrm>
          <a:prstGeom prst="rect">
            <a:avLst/>
          </a:prstGeom>
        </p:spPr>
      </p:pic>
      <p:pic>
        <p:nvPicPr>
          <p:cNvPr id="13" name="图片 12" descr="timg (29)_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69970" y="677545"/>
            <a:ext cx="1990725" cy="2144395"/>
          </a:xfrm>
          <a:prstGeom prst="rect">
            <a:avLst/>
          </a:prstGeom>
        </p:spPr>
      </p:pic>
      <p:pic>
        <p:nvPicPr>
          <p:cNvPr id="14" name="图片 13" descr="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901055" y="677545"/>
            <a:ext cx="2120900" cy="1915160"/>
          </a:xfrm>
          <a:prstGeom prst="rect">
            <a:avLst/>
          </a:prstGeom>
        </p:spPr>
      </p:pic>
      <p:pic>
        <p:nvPicPr>
          <p:cNvPr id="16" name="图片 15" descr="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82005" y="2724785"/>
            <a:ext cx="2139950" cy="194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9021"/>
          <a:stretch>
            <a:fillRect/>
          </a:stretch>
        </p:blipFill>
        <p:spPr>
          <a:xfrm>
            <a:off x="3164205" y="1243965"/>
            <a:ext cx="1908175" cy="17367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t="9037"/>
          <a:stretch>
            <a:fillRect/>
          </a:stretch>
        </p:blipFill>
        <p:spPr>
          <a:xfrm>
            <a:off x="1390015" y="1203325"/>
            <a:ext cx="1774190" cy="1777365"/>
          </a:xfrm>
          <a:prstGeom prst="rect">
            <a:avLst/>
          </a:prstGeom>
        </p:spPr>
      </p:pic>
      <p:pic>
        <p:nvPicPr>
          <p:cNvPr id="6" name="内容占位符 3"/>
          <p:cNvPicPr>
            <a:picLocks noChangeAspect="1"/>
          </p:cNvPicPr>
          <p:nvPr/>
        </p:nvPicPr>
        <p:blipFill>
          <a:blip r:embed="rId4" cstate="print"/>
          <a:srcRect t="11051"/>
          <a:stretch>
            <a:fillRect/>
          </a:stretch>
        </p:blipFill>
        <p:spPr>
          <a:xfrm>
            <a:off x="5072380" y="1266190"/>
            <a:ext cx="1678940" cy="1692275"/>
          </a:xfrm>
          <a:prstGeom prst="rect">
            <a:avLst/>
          </a:prstGeom>
        </p:spPr>
      </p:pic>
      <p:pic>
        <p:nvPicPr>
          <p:cNvPr id="8" name="内容占位符 3"/>
          <p:cNvPicPr>
            <a:picLocks noChangeAspect="1"/>
          </p:cNvPicPr>
          <p:nvPr/>
        </p:nvPicPr>
        <p:blipFill>
          <a:blip r:embed="rId5" cstate="print"/>
          <a:srcRect t="9756"/>
          <a:stretch>
            <a:fillRect/>
          </a:stretch>
        </p:blipFill>
        <p:spPr>
          <a:xfrm>
            <a:off x="6751320" y="1243965"/>
            <a:ext cx="1724660" cy="1736725"/>
          </a:xfrm>
          <a:prstGeom prst="rect">
            <a:avLst/>
          </a:prstGeom>
        </p:spPr>
      </p:pic>
      <p:pic>
        <p:nvPicPr>
          <p:cNvPr id="9" name="内容占位符 3"/>
          <p:cNvPicPr>
            <a:picLocks noChangeAspect="1"/>
          </p:cNvPicPr>
          <p:nvPr/>
        </p:nvPicPr>
        <p:blipFill>
          <a:blip r:embed="rId6" cstate="print"/>
          <a:srcRect t="9786"/>
          <a:stretch>
            <a:fillRect/>
          </a:stretch>
        </p:blipFill>
        <p:spPr>
          <a:xfrm>
            <a:off x="1425575" y="4174490"/>
            <a:ext cx="1774825" cy="1787525"/>
          </a:xfrm>
          <a:prstGeom prst="rect">
            <a:avLst/>
          </a:prstGeom>
        </p:spPr>
      </p:pic>
      <p:pic>
        <p:nvPicPr>
          <p:cNvPr id="10" name="内容占位符 3"/>
          <p:cNvPicPr>
            <a:picLocks noChangeAspect="1"/>
          </p:cNvPicPr>
          <p:nvPr/>
        </p:nvPicPr>
        <p:blipFill>
          <a:blip r:embed="rId7" cstate="print"/>
          <a:srcRect t="10831"/>
          <a:stretch>
            <a:fillRect/>
          </a:stretch>
        </p:blipFill>
        <p:spPr>
          <a:xfrm>
            <a:off x="3271520" y="4170680"/>
            <a:ext cx="1765300" cy="1751965"/>
          </a:xfrm>
          <a:prstGeom prst="rect">
            <a:avLst/>
          </a:prstGeom>
        </p:spPr>
      </p:pic>
      <p:pic>
        <p:nvPicPr>
          <p:cNvPr id="11" name="内容占位符 3"/>
          <p:cNvPicPr>
            <a:picLocks noChangeAspect="1"/>
          </p:cNvPicPr>
          <p:nvPr/>
        </p:nvPicPr>
        <p:blipFill>
          <a:blip r:embed="rId8" cstate="print"/>
          <a:srcRect t="10182"/>
          <a:stretch>
            <a:fillRect/>
          </a:stretch>
        </p:blipFill>
        <p:spPr>
          <a:xfrm>
            <a:off x="5072380" y="4163060"/>
            <a:ext cx="1750060" cy="1759585"/>
          </a:xfrm>
          <a:prstGeom prst="rect">
            <a:avLst/>
          </a:prstGeom>
        </p:spPr>
      </p:pic>
      <p:pic>
        <p:nvPicPr>
          <p:cNvPr id="12" name="内容占位符 3"/>
          <p:cNvPicPr>
            <a:picLocks noChangeAspect="1"/>
          </p:cNvPicPr>
          <p:nvPr/>
        </p:nvPicPr>
        <p:blipFill>
          <a:blip r:embed="rId9" cstate="print"/>
          <a:srcRect t="10151"/>
          <a:stretch>
            <a:fillRect/>
          </a:stretch>
        </p:blipFill>
        <p:spPr>
          <a:xfrm>
            <a:off x="6786880" y="4192905"/>
            <a:ext cx="1680210" cy="170688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996440" y="252095"/>
            <a:ext cx="6950075" cy="1014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/>
              <a:t>lì       wèi     qì      jì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889760" y="3178810"/>
            <a:ext cx="6950075" cy="1014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/>
              <a:t>yǐ      lìng     tā      ěr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" y="167005"/>
            <a:ext cx="10515600" cy="1325563"/>
          </a:xfrm>
        </p:spPr>
        <p:txBody>
          <a:bodyPr/>
          <a:lstStyle/>
          <a:p>
            <a:pPr algn="l"/>
            <a:r>
              <a:rPr lang="zh-CN" altLang="en-US" sz="48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朗读感悟，体会情感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3995" y="1598930"/>
            <a:ext cx="5684520" cy="4351655"/>
          </a:xfrm>
        </p:spPr>
        <p:txBody>
          <a:bodyPr>
            <a:noAutofit/>
          </a:bodyPr>
          <a:lstStyle/>
          <a:p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1.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指名分段朗读课文</a:t>
            </a:r>
          </a:p>
          <a:p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2.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观察课文中的图片，小画眉和谁在一起？他们在哪里？</a:t>
            </a:r>
          </a:p>
          <a:p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3.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指名读第一自然段。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茂密</a:t>
            </a:r>
            <a:r>
              <a:rPr lang="en-US" altLang="zh-CN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40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是什么意思？</a:t>
            </a:r>
          </a:p>
        </p:txBody>
      </p:sp>
      <p:pic>
        <p:nvPicPr>
          <p:cNvPr id="5" name="图片 4" descr="新文档 2017-02-24"/>
          <p:cNvPicPr>
            <a:picLocks noChangeAspect="1"/>
          </p:cNvPicPr>
          <p:nvPr/>
        </p:nvPicPr>
        <p:blipFill>
          <a:blip r:embed="rId2" cstate="print">
            <a:lum contrast="36000"/>
          </a:blip>
          <a:srcRect t="11668"/>
          <a:stretch>
            <a:fillRect/>
          </a:stretch>
        </p:blipFill>
        <p:spPr>
          <a:xfrm>
            <a:off x="5728335" y="44450"/>
            <a:ext cx="6460490" cy="633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60960" y="2385060"/>
            <a:ext cx="10865485" cy="26371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" y="103505"/>
            <a:ext cx="10515600" cy="37141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小画眉和妈妈住在茂密的森林里，发生</a:t>
            </a:r>
            <a:r>
              <a:rPr lang="zh-CN" altLang="en-US" sz="36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了什么样的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故事呢？</a:t>
            </a:r>
          </a:p>
          <a:p>
            <a:pPr marL="0" indent="0">
              <a:buNone/>
            </a:pPr>
            <a:r>
              <a:rPr lang="zh-CN" altLang="en-US" sz="36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自由读第二自然段，看看你能知道什么？</a:t>
            </a:r>
          </a:p>
          <a:p>
            <a:pPr marL="0" indent="0">
              <a:buNone/>
            </a:pP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" y="2385060"/>
            <a:ext cx="10865485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一天，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妈妈看见小画眉在哭，便关切地问：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你为什么哭哇？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014460" y="2385060"/>
            <a:ext cx="130048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关切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435985" y="4107815"/>
            <a:ext cx="411480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关切：关心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0980" y="5372100"/>
            <a:ext cx="101955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你能读出画眉妈妈关心小画眉的感觉吗？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640" y="365125"/>
            <a:ext cx="10515600" cy="1325563"/>
          </a:xfrm>
        </p:spPr>
        <p:txBody>
          <a:bodyPr/>
          <a:lstStyle/>
          <a:p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小画眉为什么哭呢？自己读读课</a:t>
            </a:r>
            <a:r>
              <a:rPr lang="zh-CN" altLang="en-US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文的第三</a:t>
            </a:r>
            <a:r>
              <a:rPr lang="zh-CN" altLang="en-US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自然段，看看能不能找到答案。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67640" y="2247900"/>
            <a:ext cx="11094085" cy="364299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7640" y="2247900"/>
            <a:ext cx="10865485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小画眉悲伤地说：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我刚才在森林里飞了一圈，看见了猴子、大象和老鹰。我觉得自己的动作比不上猴子灵活，力气不及大象大，翅膀又不像老鹰那样强壮。我觉得自己很没用！</a:t>
            </a:r>
            <a:r>
              <a:rPr lang="en-US" altLang="zh-CN" sz="4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9204960" y="3558540"/>
            <a:ext cx="1844040" cy="1524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70840" y="4290060"/>
            <a:ext cx="10632440" cy="5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70840" y="4960620"/>
            <a:ext cx="7264400" cy="508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0" name=" 200"/>
          <p:cNvSpPr/>
          <p:nvPr/>
        </p:nvSpPr>
        <p:spPr>
          <a:xfrm>
            <a:off x="3002280" y="3642360"/>
            <a:ext cx="1797685" cy="65532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0" name=" 200"/>
          <p:cNvSpPr/>
          <p:nvPr/>
        </p:nvSpPr>
        <p:spPr>
          <a:xfrm>
            <a:off x="8600440" y="3634740"/>
            <a:ext cx="1249680" cy="65532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1" name=" 200"/>
          <p:cNvSpPr/>
          <p:nvPr/>
        </p:nvSpPr>
        <p:spPr>
          <a:xfrm>
            <a:off x="2504440" y="4310380"/>
            <a:ext cx="1797685" cy="655320"/>
          </a:xfrm>
          <a:prstGeom prst="fram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/>
      <p:bldP spid="200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996</Words>
  <PresentationFormat>自定义</PresentationFormat>
  <Paragraphs>82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小画眉</vt:lpstr>
      <vt:lpstr>画 眉 鸟</vt:lpstr>
      <vt:lpstr>初读课文，整体感知</vt:lpstr>
      <vt:lpstr>幻灯片 4</vt:lpstr>
      <vt:lpstr>幻灯片 5</vt:lpstr>
      <vt:lpstr>幻灯片 6</vt:lpstr>
      <vt:lpstr>朗读感悟，体会情感</vt:lpstr>
      <vt:lpstr>幻灯片 8</vt:lpstr>
      <vt:lpstr>小画眉为什么哭呢？自己读读课文的第三自然段，看看能不能找到答案。</vt:lpstr>
      <vt:lpstr>小画眉的心情是怎样？哪个词写出了小画眉此时的心情？</vt:lpstr>
      <vt:lpstr>我们来读读这句话，读出小画眉的这种心情。</vt:lpstr>
      <vt:lpstr>分角色朗读</vt:lpstr>
      <vt:lpstr>小画眉觉得自己样样不如别人，伤心地哭了。妈妈是怎样安慰她的呢？</vt:lpstr>
      <vt:lpstr>猴子、大象、老鹰的长处是什么？</vt:lpstr>
      <vt:lpstr>听了妈妈的话，小画眉有什么反应？ </vt:lpstr>
      <vt:lpstr>小画眉到底有什么长处呢？我们继续往下读吧。</vt:lpstr>
      <vt:lpstr>知道自己的长处的小画眉现在怎么样呢？</vt:lpstr>
      <vt:lpstr>有感情地朗读课文第七自然段，你想对小画眉说些什么呢？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dcterms:created xsi:type="dcterms:W3CDTF">2017-02-24T02:07:00Z</dcterms:created>
  <dcterms:modified xsi:type="dcterms:W3CDTF">2018-09-23T04:22:19Z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