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6" r:id="rId3"/>
    <p:sldId id="320" r:id="rId4"/>
    <p:sldId id="330" r:id="rId5"/>
    <p:sldId id="328" r:id="rId6"/>
    <p:sldId id="356" r:id="rId7"/>
    <p:sldId id="340" r:id="rId8"/>
    <p:sldId id="342" r:id="rId9"/>
    <p:sldId id="332" r:id="rId10"/>
    <p:sldId id="357" r:id="rId11"/>
    <p:sldId id="335" r:id="rId12"/>
    <p:sldId id="35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936" y="62068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太空一日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268760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杨利伟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t01a4f5ce92959a1a9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1988840"/>
            <a:ext cx="5760640" cy="338437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620688"/>
            <a:ext cx="9289032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259632" y="1412776"/>
            <a:ext cx="698477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学生速读全文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勾画令人感动的语句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并简要评点。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①就这一下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指挥大厅有人大声喊道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快看啊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他眨眼了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利伟还活着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所有的人都鼓掌欢呼起来。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②我曾俯瞰我们的首都北京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白天它是燕山山脉边的一片灰白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分辨不清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夜晚则呈现一片红晕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那里有我的战友和亲人。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③过了几分钟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我隐约听到外面喊叫的声音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手电的光束从舷窗上模糊地透进来。我知道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他们找到飞船了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外边来人了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403648" y="2492896"/>
            <a:ext cx="6721712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激动地大声喊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表明大家的空前紧张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表达了对我的担心。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表现了杨利伟热爱祖国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感念国家和人民的厚戴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感恩师长、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战友、同志和亲人的关爱之情。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表现了作者成功返航的平静、喜悦、幸福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和完成祖国和人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民重托的轻松情感。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1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Desktop\课件图片\QQ截图2016050613250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980728"/>
            <a:ext cx="7344816" cy="4752528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31840" y="1412776"/>
            <a:ext cx="3672408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观看“神舟”五号飞天的视频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重温那激动人心的时刻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写一篇观后感。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888432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83568" y="1596163"/>
            <a:ext cx="568863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中国成功发射第一艘载人飞船神舟五号。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个小时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分钟的太空行程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标志着中国已成为世界上继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前苏联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俄罗斯和美国之后第三个能够独立开展载人航天活动的国家。同学们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你们是否知道中国宇航员杨立伟的事迹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他是一个成功的英雄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我们时代的骄傲。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8434" name="Picture 2" descr="C:\Users\Administrator\Desktop\t0108e0e20274dded3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1916832"/>
            <a:ext cx="208823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闻“英雄”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268760"/>
            <a:ext cx="8712968" cy="463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1628800"/>
            <a:ext cx="799288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神舟”五号载人飞船。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中国成功发射第一艘载人飞船神舟五号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!21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个小时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分钟的太空行程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标志着中国已成为世界上继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前苏联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俄罗斯和美国之后第三个能够独立开展载人航天活动的国家。这一刻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距中国第一艘试验飞船发射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329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距中国载人航天工程立项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天。在发射载人飞船之前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前苏联进行了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次不载人的飞船发射试验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美国进行了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次不载人的飞船发射试验。中国的“神舟”号飞船在进行了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次飞行试验后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就成功地把人送上了太空。“神舟”五号飞船的成功发射和着陆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标志着中国载人航天工程取得了历史性的突破。“我们用了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年时间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完成了一个伟大的历史任务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这是中国航天史上一个重要的里程碑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也是中国为和平利用空间做出的重大贡献。”原国家航天局局长栾恩杰说。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闻“英雄”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08720"/>
            <a:ext cx="8712968" cy="504056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11560" y="1412776"/>
            <a:ext cx="7992888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摘自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新华社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月有关“神舟”五号发射的报道。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神舟”五号载人飞船在酒泉卫星发射中心由长征二号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型运载火箭发射升空。中国航空航天工作者用自己的智慧和汗水迎来了这激动人心的一刻。这是载有“神舟”五号飞船的长征二号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型运载火箭正被运往发射区。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神舟”五号载人飞船在内蒙古主着陆场成功着陆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实际着陆点与理论着陆点相差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公里。返回舱完好无损。航天英雄杨利伟自主出舱。我国首次载人航天飞行圆满成功。这是杨利伟出舱。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980728"/>
            <a:ext cx="8568952" cy="4464496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43608" y="1916832"/>
            <a:ext cx="5832648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(1965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是中国进入太空的第一人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中国辽宁省葫芦岛市绥中县人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大学文化程度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中国共产党党员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中国人民解放军少将军衔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特级航天员。他历任中国航天员科研训练中心副主任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载人航天工程航天员系统副总指挥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现任中国载人航天工程办公室副主任。他是中国培养的第一代航天员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在中共十七大上当选为中央候补委员。杨利伟在原空军部队安全飞行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1,350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小时之久。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日北京时间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杨利伟乘由长征二号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火箭运载的神舟五号飞船首次进入太空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象征着中国太空事业向前迈进一大步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起到了里程碑的作用。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9698" name="Picture 2" descr="C:\Users\Administrator\Desktop\t0173e85e0e472993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40"/>
            <a:ext cx="1656184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D:\Documents\Scrshot\2016-03-08_19194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3529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99592" y="1385589"/>
            <a:ext cx="745232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京时间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杨利伟乘“神舟”五号载人飞船从位于戈壁深处的酒泉卫星发射中心起飞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开始了这次预定环绕地球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圈的太空之旅。按预定计划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时许在内蒙古中部一处草原着陆。之后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航天英雄”杨利伟耗时两年亲自撰写了个人传记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天地九重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。该书是中国第一本真实记录太空航天员生活的著作。这本书由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万字和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张珍贵图片组成。本文就是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天地九重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节选的部分。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268760"/>
            <a:ext cx="79928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331640" y="1484784"/>
            <a:ext cx="734481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负荷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载人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屏息凝神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炽热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弧度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轮廓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俯瞰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模拟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遨游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稠密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烧灼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千钧重负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舷蜀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95736" y="1988840"/>
            <a:ext cx="633670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bǐng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hú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kuò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chóu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jūn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35696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79912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68144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835696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79912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68144" y="31409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95936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835696" y="37170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68144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47664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707904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84168" y="42930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835696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48376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364088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95536" y="1052736"/>
            <a:ext cx="8208912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36296" y="3140968"/>
            <a:ext cx="1440160" cy="2016224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953542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解释下面词语。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屏息凝神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炽热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轮廓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俯瞰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千钧重负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耐人寻味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惊心动魄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475656" y="980728"/>
            <a:ext cx="9144000" cy="465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不用忧虑。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全神贯注地看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连呼吸都不敢呼吸一下。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温度极高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感情和情绪热烈。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构成图形或物体的外缘的线条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;②(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事情的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从高处往下看。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比喻很沉重的负担。也比喻非常重大的责任。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形容意味深长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值得仔细体味。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使人神魂震惊。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表示某事在某条件下发生的可能性大小的量叫作概率。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读“英雄”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124744"/>
            <a:ext cx="86103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27584" y="1268760"/>
            <a:ext cx="684076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快速浏览全文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注意借助各部分的小标题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把握文章的主要内容。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作者自述发射瞬间痛苦难忍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第二部分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作者所见到的太空奇景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第三部分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作者在太空遭遇恐惧敲击声生死惊魂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第四部分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作者自述归途如此惊心动魄。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2511</Words>
  <Application>Kingsoft Office WPP</Application>
  <PresentationFormat>全屏显示(4:3)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153</cp:revision>
  <dcterms:created xsi:type="dcterms:W3CDTF">2015-11-21T07:20:00Z</dcterms:created>
  <dcterms:modified xsi:type="dcterms:W3CDTF">2017-02-07T02:47:54Z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