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2005"/>
            <a:ext cx="42271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一个接一个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3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3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0" y="2681605"/>
            <a:ext cx="9009380" cy="1495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10" y="3324225"/>
            <a:ext cx="103060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8525" y="3324225"/>
            <a:ext cx="103060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7195" y="3324225"/>
            <a:ext cx="1030605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3495" y="3324225"/>
            <a:ext cx="2546985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2005"/>
            <a:ext cx="42271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一个接一个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3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" y="2681605"/>
            <a:ext cx="9009380" cy="14954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Arial Unicode MS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2016-12-29T05:55:29Z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