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notesSlides/notesSlide20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notesSlides/notesSlide187.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notesSlides/notesSlide195.xml" ContentType="application/vnd.openxmlformats-officedocument.presentationml.notesSlide+xml"/>
  <Override PartName="/ppt/notesSlides/notesSlide200.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07.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7"/>
  </p:notesMasterIdLst>
  <p:handoutMasterIdLst>
    <p:handoutMasterId r:id="rId218"/>
  </p:handoutMasterIdLst>
  <p:sldIdLst>
    <p:sldId id="460"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461"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462"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463" r:id="rId78"/>
    <p:sldId id="331" r:id="rId79"/>
    <p:sldId id="332" r:id="rId80"/>
    <p:sldId id="333" r:id="rId81"/>
    <p:sldId id="334" r:id="rId82"/>
    <p:sldId id="46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465" r:id="rId100"/>
    <p:sldId id="351" r:id="rId101"/>
    <p:sldId id="352" r:id="rId102"/>
    <p:sldId id="353" r:id="rId103"/>
    <p:sldId id="354" r:id="rId104"/>
    <p:sldId id="466" r:id="rId105"/>
    <p:sldId id="355" r:id="rId106"/>
    <p:sldId id="356" r:id="rId107"/>
    <p:sldId id="357" r:id="rId108"/>
    <p:sldId id="358" r:id="rId109"/>
    <p:sldId id="467" r:id="rId110"/>
    <p:sldId id="359" r:id="rId111"/>
    <p:sldId id="360" r:id="rId112"/>
    <p:sldId id="361" r:id="rId113"/>
    <p:sldId id="362" r:id="rId114"/>
    <p:sldId id="363" r:id="rId115"/>
    <p:sldId id="364" r:id="rId116"/>
    <p:sldId id="365" r:id="rId117"/>
    <p:sldId id="366" r:id="rId118"/>
    <p:sldId id="367" r:id="rId119"/>
    <p:sldId id="368" r:id="rId120"/>
    <p:sldId id="369" r:id="rId121"/>
    <p:sldId id="370" r:id="rId122"/>
    <p:sldId id="371" r:id="rId123"/>
    <p:sldId id="372" r:id="rId124"/>
    <p:sldId id="373" r:id="rId125"/>
    <p:sldId id="374" r:id="rId126"/>
    <p:sldId id="375" r:id="rId127"/>
    <p:sldId id="376" r:id="rId128"/>
    <p:sldId id="377" r:id="rId129"/>
    <p:sldId id="378" r:id="rId130"/>
    <p:sldId id="379" r:id="rId131"/>
    <p:sldId id="380" r:id="rId132"/>
    <p:sldId id="381" r:id="rId133"/>
    <p:sldId id="382" r:id="rId134"/>
    <p:sldId id="383" r:id="rId135"/>
    <p:sldId id="384" r:id="rId136"/>
    <p:sldId id="385" r:id="rId137"/>
    <p:sldId id="386" r:id="rId138"/>
    <p:sldId id="387" r:id="rId139"/>
    <p:sldId id="388" r:id="rId140"/>
    <p:sldId id="389" r:id="rId141"/>
    <p:sldId id="390" r:id="rId142"/>
    <p:sldId id="391" r:id="rId143"/>
    <p:sldId id="392" r:id="rId144"/>
    <p:sldId id="393" r:id="rId145"/>
    <p:sldId id="394" r:id="rId146"/>
    <p:sldId id="395" r:id="rId147"/>
    <p:sldId id="396" r:id="rId148"/>
    <p:sldId id="468" r:id="rId149"/>
    <p:sldId id="397" r:id="rId150"/>
    <p:sldId id="398" r:id="rId151"/>
    <p:sldId id="399" r:id="rId152"/>
    <p:sldId id="400" r:id="rId153"/>
    <p:sldId id="401" r:id="rId154"/>
    <p:sldId id="402" r:id="rId155"/>
    <p:sldId id="403" r:id="rId156"/>
    <p:sldId id="404" r:id="rId157"/>
    <p:sldId id="405" r:id="rId158"/>
    <p:sldId id="406" r:id="rId159"/>
    <p:sldId id="407" r:id="rId160"/>
    <p:sldId id="408" r:id="rId161"/>
    <p:sldId id="409" r:id="rId162"/>
    <p:sldId id="410" r:id="rId163"/>
    <p:sldId id="411" r:id="rId164"/>
    <p:sldId id="412" r:id="rId165"/>
    <p:sldId id="413" r:id="rId166"/>
    <p:sldId id="414" r:id="rId167"/>
    <p:sldId id="415" r:id="rId168"/>
    <p:sldId id="416" r:id="rId169"/>
    <p:sldId id="469" r:id="rId170"/>
    <p:sldId id="417" r:id="rId171"/>
    <p:sldId id="418" r:id="rId172"/>
    <p:sldId id="419" r:id="rId173"/>
    <p:sldId id="420" r:id="rId174"/>
    <p:sldId id="421" r:id="rId175"/>
    <p:sldId id="422" r:id="rId176"/>
    <p:sldId id="423" r:id="rId177"/>
    <p:sldId id="424" r:id="rId178"/>
    <p:sldId id="425" r:id="rId179"/>
    <p:sldId id="426" r:id="rId180"/>
    <p:sldId id="427" r:id="rId181"/>
    <p:sldId id="428" r:id="rId182"/>
    <p:sldId id="429" r:id="rId183"/>
    <p:sldId id="430" r:id="rId184"/>
    <p:sldId id="431" r:id="rId185"/>
    <p:sldId id="432" r:id="rId186"/>
    <p:sldId id="433" r:id="rId187"/>
    <p:sldId id="434" r:id="rId188"/>
    <p:sldId id="470" r:id="rId189"/>
    <p:sldId id="435" r:id="rId190"/>
    <p:sldId id="436" r:id="rId191"/>
    <p:sldId id="437" r:id="rId192"/>
    <p:sldId id="438" r:id="rId193"/>
    <p:sldId id="439" r:id="rId194"/>
    <p:sldId id="440" r:id="rId195"/>
    <p:sldId id="441" r:id="rId196"/>
    <p:sldId id="471" r:id="rId197"/>
    <p:sldId id="442" r:id="rId198"/>
    <p:sldId id="443" r:id="rId199"/>
    <p:sldId id="444" r:id="rId200"/>
    <p:sldId id="445" r:id="rId201"/>
    <p:sldId id="446" r:id="rId202"/>
    <p:sldId id="447" r:id="rId203"/>
    <p:sldId id="448" r:id="rId204"/>
    <p:sldId id="449" r:id="rId205"/>
    <p:sldId id="450" r:id="rId206"/>
    <p:sldId id="451" r:id="rId207"/>
    <p:sldId id="452" r:id="rId208"/>
    <p:sldId id="453" r:id="rId209"/>
    <p:sldId id="454" r:id="rId210"/>
    <p:sldId id="455" r:id="rId211"/>
    <p:sldId id="472" r:id="rId212"/>
    <p:sldId id="456" r:id="rId213"/>
    <p:sldId id="457" r:id="rId214"/>
    <p:sldId id="458" r:id="rId215"/>
    <p:sldId id="459" r:id="rId21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54"/>
        <p:guide pos="340"/>
      </p:guideLst>
    </p:cSldViewPr>
  </p:slideViewPr>
  <p:notesTextViewPr>
    <p:cViewPr>
      <p:scale>
        <a:sx n="100" d="100"/>
        <a:sy n="100" d="100"/>
      </p:scale>
      <p:origin x="0" y="0"/>
    </p:cViewPr>
  </p:notesTextViewPr>
  <p:notesViewPr>
    <p:cSldViewPr showGuides="1">
      <p:cViewPr varScale="1">
        <p:scale>
          <a:sx n="49" d="100"/>
          <a:sy n="49" d="100"/>
        </p:scale>
        <p:origin x="-278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presProps" Target="pres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heme" Target="theme/theme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86732-94E3-49D5-98A0-B176FAE47CB8}" type="datetimeFigureOut">
              <a:rPr lang="zh-CN" altLang="en-US" smtClean="0"/>
              <a:pPr/>
              <a:t>2019-3-6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8D8B23F-B5A6-43A8-B504-C3C3E98F188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104764"/>
              <a:ext cx="928694" cy="307109"/>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a:t>
              </a:r>
              <a:r>
                <a:rPr kumimoji="0" lang="zh-CN" altLang="en-US" sz="1200" b="1" i="0" u="sng" strike="noStrike" kern="1200" cap="none" spc="0" normalizeH="0" baseline="0" noProof="0" dirty="0" smtClean="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a:t>
            </a:r>
            <a:r>
              <a:rPr lang="zh-CN" altLang="en-US" sz="3600" kern="0" dirty="0" smtClean="0">
                <a:latin typeface="黑体" panose="02010600030101010101" pitchFamily="49" charset="-122"/>
                <a:ea typeface="黑体" panose="02010600030101010101" pitchFamily="49" charset="-122"/>
                <a:cs typeface="+mj-cs"/>
              </a:rPr>
              <a:t>十六 </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 </a:t>
            </a:r>
            <a:r>
              <a:rPr kumimoji="0" lang="en-US" altLang="zh-CN" sz="3600" b="0" kern="0" cap="none" spc="0" normalizeH="0" baseline="0" noProof="0" dirty="0" smtClean="0">
                <a:latin typeface="黑体" panose="02010600030101010101" pitchFamily="49" charset="-122"/>
                <a:ea typeface="黑体" panose="02010600030101010101" pitchFamily="49" charset="-122"/>
                <a:cs typeface="+mj-cs"/>
              </a:rPr>
              <a:t>2014-2018</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年高考作文赏析</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35422"/>
            <a:ext cx="8127000" cy="5842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下的根茎,支持着一代又一代江浙子弟开出属于自己的生命之花。从浙商代表人物鲁冠球,到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诺贝尔生理学或医学奖获得者屠呦呦,多少浙江人以“尽心、尽责、尽力”为秘诀收获了无</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数的成功,而这成功,不恰恰就是浙江务实精神价值的体现吗?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如今,浙江精神的大旗被前辈们交到我们手中,我们理应让这面大旗的光辉照耀更多的人,而这</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面大旗,也会引领着我们开创新的未来。作为即将跨入大学校门的我们,或许会面对很多诱惑,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但是我们不应该忘记务实才是我们引以为傲的根本。脚踏实地地用实践填补梦想,用努力勾</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画未来。我们只有务实地干好眼下应该干的事,以务实的态度去学习、工作,才能为将来的成</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功打下坚实的基础。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或许“务实”这个词在我们的手中会有新的升华。因为每个时代都有每个时代的脉搏,“务</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实”也更应该立足于“实”字之上。拥有海纳百川的胸怀,以包容、接纳的眼光去看待世界,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才能让务实精神在新的时代发出它应有的光辉。让“浙江精神”立足中国,走向世界。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浙江曾经是中国群星中亮眼的一颗,而今后也必将璀璨下去。因为我们作为浙江人,都永远烙</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上一枚浙江印,让所有人感受到务实精神给人带来的无穷动力。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本文从个人感受的角度来写浙江精神,把先哲从不同角度流传于世的务实精神与现</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今的名人百姓的务实精神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紧密结合在一起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形成一脉相传的清晰线索。字里行间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诠释着浙江</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精神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也饱含着一种欣赏和自豪之感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尤其是联系自己对未来的设想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再次紧扣题目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突出了</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“我们怎么办”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是篇可圈可点之作。</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定和思考方向的引导。这样的呈现方式有利于考生尽快适应题目内容,降低审题难度,避免浅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思维习惯下应试作文的模式,从而更好落实作文所要求的测量目标。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从测量目标来看,考查非常明确,较大程度地避免了分析、概括、归纳等阅读能力对考生作文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能力测量的干扰。作文题目勾连预测行为的久远性和现代生活的新趋势,一方面既可以让考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生调动积累,又可以让考生从身边提炼事例;另一方面,较容易激发考生的思维主动性,让考生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有话可说,使得测量更集中于考查考生的思维品质和表达水平。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从对考生思维品质的测量来看,作文题目为考生的写作内容提供了丰富的逻辑关系与层次。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即使当考生在某一观点上立足站定,对他所选定观点的思考仍有纵向深入的可能空间,这使得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本题目能很好完成对思维品质的考查。另外,本题贴近考情,与考生的年龄和心理特点有较强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的契合性。题目表述平白浅近,但其提示的思考内涵丰富:考生正处在树立正确世界观、人生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观、价值观的关键时期,对考题的思考不仅能考查他们的作文水平,而且还有利于培养他们的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理性精神。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预测与立命</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“余路还要走多久/你攥着我的手/让我感到为难的/是挣扎的自由。”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——赵雷《成都》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2016年,赵雷的一曲《成都》让多少被命运刺痛过眼睛的人暗自垂泪:生活的无奈在于你预测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到了余路,却还是在挣扎。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面对预测,不难看到生活中的人大都是这种模式;生命的前些年,壮志在心,呐喊“天命不足畏,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祖宗不足法,人言不足恤”,试图让所有对自己的预测打脸;生命的后些年,放下骄傲,感慨“精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诚之至,哀感之灵,自有命数,亦不能为之挽回”,叹息为什么不能对自己的预测随遇而安。就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这样,我们周而复始地从“不信预测,不认命”走到“后悔不信预测,认命”,吊诡的逻辑就这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样闭合得毫无破绽。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其实,人们大可不必在这两种极端中盘旋。首先,对生活的预测是真实存在的。人类有一个最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根本的特性,就是我们无止境地追求意义,形成理性,这决定了我们拥有比其他物种更强的理性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思维,我们知道要什么,也知道要怎样。我们太擅长就现有主客观条件进行分析推理了,你从小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就知道蜻蜓飞不高的地方要下雨,你敢说对生活的预测都是空穴来风?对生活的合理预测一定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不会偏颇太大。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但我并不想说对“准”的预测就要听之任之。哪怕是再合理的预测,都有一个致命的局限性,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那就是它只能根据现有发生的一切进行预测,而你是最大的变量。你素来碌碌无为,而下一刻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的你可能做出大善,那么原本的预测就会被推翻,反之亦然。由此看来,就算对生活的预测并无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不妥,人们也完全可以自我“立命”,当然前提是不完全脱离预测地异想天开。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然而,道理总是简单,现实总是复杂。如韩寒的《后会无期》中有这样一句台词:“听过很多道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理,却依然过不好这一生。”现实就是这样。我们中的大多数人之所以徘徊在“天命不足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畏”和“不能为之挽回”的两种极端之间,就是因为在“立命”的道路上受了挫,想的比预测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更好,做的比预测更糟。事实上,这份焦虑伴随着人类的终生:不确定的失去,让人恐惧。我们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不知道义无反顾地去改变生活里每一次都能预测到结果的事情意味着什么,我们焦虑这么做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是不是会失去更多。但是我们也忽略了另一个事实:不确定的得到,让人兴奋。尝试去突破预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测的路上也会有欢笑和掌声。但切忌盲目,天马行空并不是我们所倡导的“立命”。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仔细试想,如果我们事事根据预测如此理性地过活,那么我们人类跟正在日益兴盛的人工智能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还有什么区别?我们要么真知道水深水浅,要么就以身犯险地去试探,这才是有血有肉的我们。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先哲有言:“命由我作,福自己求。”愿我们都能有勇气对自己说:“直到所有的灯都熄灭了也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不停留。”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这是一篇文质兼美的考场佳作,其亮点有三:一是立意高远,富有思辨性。作者并不否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认对生活的合理预测,主张突破预测,为人生立命,“命由我作,福自己求”。二是巧用连词,结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构巧妙。几乎每段开头,作者都用表示转折关系的连词,使说理逐层深入。三是材料丰富,内容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翔实。特别是开头引用赵雷的歌词,既巧妙地引出了论题,又开拓了论题的内涵,还为文章增添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了许多诗情。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13.(2017江苏,20)根据以下材料,选取角度,自拟题目,写一篇不少于800字的文章;文体不限,诗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生活中离不开车。车,种类繁多,形态各异。车来车往,见证着时代的发展,承载了世间的真情;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车来车往,折射出观念的变迁,蕴含着人生的哲理。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本作文题的形式仍是材料作文。材料从日常生活切入,日常生活为材料作文命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题提供了更多的选择空间。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材料共三句话。第一句话,“生活中离不开车”,是生活的常识,也是题目的引子,引导学生将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目光投向生活,进而聚焦生活中的车。第二句话,从“种类”和“形态”两个方面加以提示和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引导,意在帮助学生展开联想。种类繁多、形态各异的车,如童车、碰碰车、自行车、三轮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车、汽车、动车等,又如共享单车、网约车、无人驾驶汽车等,车的速度有快有慢,车的容量有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大有小,车的使用方式有新有旧,或是寻常日用之所需,或是科技进步之成果,体现不同生活理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念,蕴藏各自时代记忆。各种车都能写,地区发展的差异,个体体验的独特,恰恰是写作的宝贵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资源。第三句话,是材料的关键所在。“车来车往”既是现实中观察到的车流来往,也可以虚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化为与车有关的记忆、思考和体悟。“车来车往”是本句中四个分句的共同主语,也是不同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写作角度的相同出发点。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四个分句提示了不同的写作角度:可由古及今,勾勒时代发展,如过去家庭以拥有自行车而自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豪,到现在汽车走入千家万户;可以小观大,捕捉人间真情,如父母用车接送孩子发生的亲情故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事;可观往知来,讨论变迁的生活理念,如从追求快捷到重视环保的转变;也可由表及里,咀嚼暗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藏的人生哲理,如“火车跑得快,全靠车头带”。前两个角度侧重感性,后两个角度侧重理性。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这几个角度,既可以单写,也可以交叉,还可以综合,给考生提供了充分施展写作才华的空间。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材料的三句话构成一个有机整体,表达凝练,意蕴丰厚。材料立足现实生活,立足学生实际,积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极引导学生关注时代发展,采撷生活浪花,选取适当文体,抒写真挚情怀。尚奇者可追热点之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新,敏察者可展刻画之长,情笃者可吐肺腑之真,思深者可发独到之论。人人眼中有车,故上手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容易;个个感受不同,故精彩纷呈。本题既有力地彰显了公平原则,又有效地保证了试题的区分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度,对中学作文教学也具有良好的导向作用。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车如流水情如月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我们都希望“车如流水马如龙”,却不愿“门前冷落鞍马稀。”从何时起,车变成了权贵奢侈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的象征,我们又何时能回到信陵公子驱车进陋巷,流露真情的时代呢?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车是我们的代步工具,但渐渐的,车便成为我们攀比的工具,我们流连于它琳琅满目的品牌,却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渐渐淡忘了真情的传递。我们享受那份因为车而带来的虚荣,却将宝贵的真情渐渐掩埋。社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会上富二代攀比豪车,六旬老人刮坏奔驰车街边痛哭的新闻屡见不鲜。为什么我们会把那份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虚无的荣耀看得如此重要,而忽略了最重要的真情呢?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当冉·阿让把珂赛特从破旧的小旅馆中救出,把她抱上那辆颠簸的马车上时,小珂赛特决定无保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留地信任这位素未谋面的绅士并与他共度一生。而冉·阿让也在车里决定永远收养这个孤儿,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履行自己对她母亲的承诺。那个风雨交加的晚上,这辆车里流露的真情像是永不熄灭的烛火,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一直闪烁到了今天。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而现在这烛火却被炫耀和攀比蒙蔽了,我们只看见了有价的虚荣,比车之风刮不停,马达震天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响,标志多闪亮。物质大发展,社会大进步,人人都飙车,我们真的幸福吗?君不见,高速路上,多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少轻狂少年成冤魂,十字街口,几许年迈老者变骗子。车本为人服务,现有万千车奴却在伺候车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子,这是异化,还是荒诞?我们见证了时光的流逝,却忘记了不变的真情。而真情才是最珍贵的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东西。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史铁生有许多轮椅车,其中有的早已被划得斑斑驳驳,而他却视若珍宝,他在《我与地坛》中写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道,第一辆车,是母亲东奔西走找人定制的</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这一辆,是他第一次当上编剧,电影厂的朋友们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凑钱买给他的</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可见,留下的并不是车,而是母亲对儿子的爱,是朋友对他的支持。不能扔的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不是车本身,而是在车背后那无法割舍的深切真情。车是活动着的家,多少家庭的温馨,多少情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侣的甜蜜,多少孩子的淘气,它为你遮风挡雨,为你留住深情。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车,见证了时光的流逝,时光滚滚,将一辆又一辆,一代又一代的车淘汰,它们消失在岁月的长河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中,而永不消散的,是一代代传递下来的真情。车不是虚荣的代名词,而是真情的载体。车会老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旧,但真情永远不会消失。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作者抓住材料中“真情”二字体物赋形,摛文铺采,大有可观。作者没有简单叙写自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己亲身经历的感人事件,而是从宏观的角度谈车与人的真情,眼界颇高,感慨遂深。更难能可贵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的是,将真情与虚荣并举,有破有立,张力十足。对现实生活的敏锐体悟,对文学作品的熟稔掌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握,都为文章增色不少。句句不离车,句句都含情,娓娓道来,丝毫不乱,可见不俗的文学功底和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应试能力。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14.(2017山东,23)阅读下面的材料,根据自己的感悟和联想,写一篇不少于800字的文章。(60分)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某书店开启24小时经营模式。两年来,每到深夜,当大部分顾客离去,有一些人却走进书店。他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们中有喜欢夜读的市民,有自习的大学生,有外来务工人员,也有流浪者和拾荒者。书店从来不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驱赶任何人,工作人员说:“有些人经常看着看着就睡着了,但他们只要来看书,哪怕只看一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页、只看一行,都是我们的读者;甚至有的人只是进来休息,我们也觉得自己的工作是有意义的。”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要求:①选准角度,自定立意;②自拟题目;③除诗歌外,文体不限;④文体特征鲜明。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2.(2017浙江,24)阅读下面文字,根据要求作文。(60分)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有位作家说,人要读三本大书:一本是“有字之书”,一本是“无字之书”,一本是“心灵之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对此你有什么思考?写一篇文章,对作家的看法加以评说。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①题目自拟。②不少于800字。③不得抄袭、套作。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首先,要审准题目。要清楚“有字之书”“无字之书”“心灵之书”的隐含意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义,知道它们分别指代什么。“有字之书”就是书籍,不光是指教科书、专业书,更多的是指人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类经典的书籍。“无字之书”就是指生活本身这本大书。“心灵之书”无疑就是促进心灵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成长、培养良善品德的实践活动。一般来说,文章立意应该围绕作家的话,故可立意为“人要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读三本大书”;也可以侧重于某点来写,如写要“读好‘有字之书’”。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其次,在表达上显功夫。表达时要在理性分析上显功力。所谓理性分析,包括两个方面:一是框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材料可划分为三个层次。第一层,“某书店开启24小时经营模式”,书店的这一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经营模式可谓“创新”。但是继续向下读,我们会发现“创新”这个主题并不是材料的主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旨。第二层,“两年来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也有流浪者和拾荒者”,聚焦“深夜”这一特定时间,列举“夜读”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的人群。本层意在表现人们对于知识、文化的渴望。第三层,从“书店从来不驱赶任何人”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一直到结尾,工作人员用自己的“说法”诠释书店的“做法”,“来看书”就是“我们的读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者”,“进来休息”“我们也觉得自己的工作是有意义的”。本层表明做法——不驱赶,亮明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深层的原因——进店的都是客,方便别人也有价值。把进店的人都当成顾客,平等相待,绝不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“嫌贫爱富”“选择性服务”,这是一种富有尊重、平等情怀的商业精神。在现实生活中,有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很多顾客被选择性地尊重或歧视,有很多商家在谄媚和歧视的转换中暴露出唯利是图的丑态,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这都是不正常的、不文明的商业行为。可以说,材料的主旨是在现有的浮躁、唯利是图的商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业环境下号召经营者对周边人的“尊重”与“包容”。这正是在目前社会经济的迅速发展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下,我们急切需要营造的生活空间和生存空间。这一层才是考生在思考立意时需要关注的重点。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有宽容,德乃大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宽容似火,融化人们心头的坚冰;宽容似水,溶解人们心里的芥蒂;宽容如光,驱赶人们心中的黑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暗。宽容是门学问,是人类生活中至高无上的美德,它以一颗博爱的心架起人与人之间的桥梁。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“惟宽可以容人,惟厚可以载物。”书店“24小时经营”,无论是市民、大学生,还是外来务工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人员,甚至流浪者、拾荒者,都不会被驱赶,它以宽广的胸襟让“夜读人”在知识的星空里尽情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遨游,去寻找自己的那颗星。独特的经营模式带给人们非凡的感受,它让走进书店的每一位读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书人都感受到了社会对他们的关爱与理解,让漂泊的人找到了归属感。“深夜书店”是中华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传统美德——宽容情怀的载体,它承载着文明与和谐。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开诚心,布大度。安徽桐城有一条“六尺巷”。有一天,身在京城的张英接到一封家书,信中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说,邻居盖房时,多占了家里一墙宽的宅基。看完书信,他马上写了一封回信,信中说道:“千里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来书只为墙,让他三尺又何妨?长城万里今犹在,不见当年秦始皇。”家人阅罢,主动让出三尺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空地。邻居听说信的内容后很受感动,主动把自己的墙拆了,往后退了三尺,这当中的地方便闲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置起来。后来,从这里走的人多了,便成了一条小巷。正是因为宽容,才有了“让他三尺又何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妨”的大度。“六尺巷”是中华传统美德——宽容情怀的载体,它承载着友善与仁义。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温暖的宽容,是促进社会和谐的催化剂。每个社会的角落里都蜷缩着一群人,他们渴望被社会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接纳,但却被嘲讽、蔑视、伤害。宽容无疑可以融化他们心中的坚冰。现阶段,为了实现中华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民族的伟大复兴,我们大力发展经济建设,并确实取得了举世瞩目的成就,但不可否认的是我们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做的还不够,还存在着一些社会问题。如果能让被这些问题困扰的人融入社会,不再被排斥于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人心的高墙之外,那么,我们的社会将会更加和谐。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“赠人玫瑰,手有余香。”“24小时书店”的工作是有意义的,他们这种有温度的宽容,让“弱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势群体”获得了温暖,为寒冷的社会注入了鲜活的正能量,引领着我们散发良知的光和热,照亮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前行路。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在未来,这愿景定不遥远。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本文立意精准,针对书店24小时经营这一事件,将立意定位于“宽容、德行”。本文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标题新颖,化用“有容乃大”,将其整合为自己的标题。作者积累颇丰,旁征博引,极具说服力。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15.(2016江苏,20)根据以下材料,选取角度,自拟题目,写一篇不少于800字的文章;文体不限,诗</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歌除外。(70分)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俗话说,有话则长,无话则短。有人却说,有话则短,无话则长——别人已说的我不必再说,别人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无话可说处我也许有话要说。有时这是个性的彰显,有时则是创新意识的闪现。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这是一道言论类材料作文题,提供了一则俗语以及与这则俗语观点相反的一种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解说,并对这种解说提出了一种观点。对这样一则材料,我们该怎样“选取角度”呢?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先仔细审读材料,找出其中所蕴含的可供选择的角度。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材料中的俗语和“有人”的观点截然相反。俗语“有话则长,无话则短”是人们对于语言的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智慧性认识,口耳相传已证明其价值。这应该是一种普遍认识,惯性思维。而“有人”则认为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“有话则短,无话则长”,这是从“别人已说的我不必再说,别人无话可说处我也许有话要说”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这个角度进行阐释的。前者属于中规中矩,后者却是“个性的彰显”“创新意识的闪现”。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对这两种观点,命题人有一种偏向暗示,就是对后一种观点进行了评价。看来,命题者的导向是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希望考生能抛开俗语,从“有人”说的角度切入,重点思考对“别人已说的我不必再说,别人无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话可说处我也许有话要说”进行评价的那句话“有时这是个性的彰显,有时则是创新意识的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闪现”。你对这样的评价怎么看?要做出自己的分析评价,得出自己的结论。因此,可以围绕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“有人”的观点是否“彰显个性”“闪现创新意识”来立意。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如此说来,便可以有三种不同方向的立意了。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第一,认为这样的观点是正确的,论证或说明“别人已说的我不必再说,别人无话可说处我也许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有话要说”确实体现了“彰显个性”“闪现创新意识”。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第二,认为这种观点不合逻辑:明明有话可说,你却偏偏不说;别人无话说,你却有话要说。世间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很多不屑说,是因为蔑视对方;世间很多自说自话,是因为自大,独霸了话语权。这本就荒谬无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理,怎能说是“彰显个性”“闪现创新意识”呢?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第三,跳出非此即彼的惯性思维看问题。对“有时这是个性的彰显,有时则是创新意识的闪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现”这句话,要根据具体情况,区别对待。命题人在题目中也暗含了这种意思,加了一个“有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时”进行限制,即暗含了不同情况,区别对待的意思。要看在什么情况下,要说的是什么话。有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时,有些话不可乱说,有时,有些该说的话又不能不说。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立意参考角度: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记叙类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①从正面叙写,彰显人的个性魅力或创新意识。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②从反面以讽喻方式叙写人云亦云,亦步亦趋。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③具体情况,具体分析,区别对待的故事。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议论类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①阐释论述“个性的魅力”“个性的张扬”或“创新”。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②不要盲目从众,人云亦云,亦步亦趋。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③不要坐享其成,要勇于开拓创新。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④批判“有话则短,无话则长”,论述“有话则长,无话则短”。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烟火蓝边碗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今早喝粥的时候我用的是一只白底素净的蓝边碗,你或许会问,如此平淡无奇的碗有什么好说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的?错矣,此中考究可大着呢,且听我慢慢道来。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新居落成,我与父母前往景德镇购买瓷器布置新居。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这里瓷器种类繁多,有白瓷、骨瓷、斗彩瓷等,让人眼花缭乱,美不胜收。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买什么好呢?有人说,只要票子够多,只管选造型奇特的买,显得富贵的买,这还不简单?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又错啦!器皿的选择体现了主人的生活态度,不可不慎重。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有的瓷器过于大且富丽堂皇,赤红、明黄、宝蓝与我家简约的装修风格不符;有的过于小巧,家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人并无英国绅士贵妇那般品下午茶的闲情;有的瓷器上绘有泼墨山水工笔花鸟,我们一行人中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并无行家,不知如何鉴赏</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如此看来,竟无我们能买的瓷器了!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突然,这平淡无奇的突兀的蓝边碗闯入我眼帘。如此简陋的碗会在这里出售?我要走时,却发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现爸爸已在这碗前驻足了许久。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这是上世纪七八十年代家家户户都用的碗,这是盛放了父亲记忆的碗。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据销售人员介绍,这蓝边碗在传统工艺上进行了细节上的改良与创新。我拿起一只仔细端详,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发现手感极好——分量厚重,让人踏实。底足的角度略微加大,让碗显得端庄典雅且不失大气,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而且这碗极易打理,深受妈妈的喜欢。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蓝边碗没有繁复精致的花纹,没有绚丽的色彩,没有复杂的工艺。可当你凝视它时,就会情不自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禁地想起一家人围在一起乐呵呵地吃热腾腾的饭菜的情景,就会想起苦日子里生活的精打细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算的不易,就会想起寻常百姓家充满人间烟火的温暖</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曾在书中读到过这样一句话,“纯棉衬衫就像爱人”,让我感动了好久。一件物品使用久了,就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会对它产生难以割舍的情感,对我来说,蓝边碗亦是如此。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景德镇作为瓷都,常有瓷器新品推出,我却独爱这蓝边碗。因为它注重细节上的改良,把创新的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点子用在提升人们的生活品质上,而不是争一时的噱头。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距离人们生活太远的创意并不是人们真正想要的,新鲜感过后便失了兴趣,只能将其束之高阁。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每日捧着这个蓝边碗吃饭,不但手感好,而且我仿佛能听到它那无声的诉说,它在诉说着生活的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真谛。这,才是它的精魂。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听我如此道来,你可有话反驳?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此文为议论性散文,朴素而又有韵味,寓丰腴于平淡之中。本来,面对一只白底素净的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蓝边碗,应该是“无话可说”,可作者却“无话则长”,表达了富有启示意义的主旨:选择应该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适合自己,生活应认真踏实。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此外,本文构思极具特色。“错矣”“又错啦”“如此看来,竟无我们能买的瓷器了”,可谓处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处蓄势,层层铺垫,“蓝边碗”前加上“烟火”二字,寓意丰富,激发联想。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14282" y="1080000"/>
            <a:ext cx="8452718" cy="5220000"/>
            <a:chOff x="214282" y="1080000"/>
            <a:chExt cx="8452718"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16.(2016课标全国Ⅰ,18)阅读下面的漫画材料,根据要求写一篇不少于800字的文章。(60分)</a:t>
              </a:r>
              <a:endParaRPr lang="zh-CN" altLang="en-US"/>
            </a:p>
          </p:txBody>
        </p:sp>
        <p:sp>
          <p:nvSpPr>
            <p:cNvPr id="3" name="TextBox 3"/>
            <p:cNvSpPr txBox="1"/>
            <p:nvPr/>
          </p:nvSpPr>
          <p:spPr>
            <a:xfrm>
              <a:off x="214282" y="5706285"/>
              <a:ext cx="7092000" cy="266111"/>
            </a:xfrm>
            <a:prstGeom prst="rect">
              <a:avLst/>
            </a:prstGeom>
            <a:noFill/>
          </p:spPr>
          <p:txBody>
            <a:bodyPr wrap="square" lIns="0" tIns="0" rIns="0" bIns="0" rtlCol="0">
              <a:spAutoFit/>
            </a:bodyPr>
            <a:lstStyle/>
            <a:p>
              <a:pPr marL="0" indent="0" algn="ctr" eaLnBrk="0" latinLnBrk="1" hangingPunct="0">
                <a:lnSpc>
                  <a:spcPct val="100000"/>
                </a:lnSpc>
                <a:spcBef>
                  <a:spcPts val="140"/>
                </a:spcBef>
                <a:buNone/>
              </a:pPr>
              <a:r>
                <a:rPr lang="zh-CN" altLang="en-US" sz="1585" kern="0" dirty="0" smtClean="0">
                  <a:solidFill>
                    <a:srgbClr val="000000"/>
                  </a:solidFill>
                  <a:latin typeface="Times New Roman" panose="02020603050405020304" pitchFamily="65" charset="-122"/>
                  <a:ea typeface="黑体" panose="02010600030101010101" pitchFamily="49" charset="-122"/>
                </a:rPr>
                <a:t>(据夏明作品改动)</a:t>
              </a:r>
              <a:endParaRPr lang="zh-CN" altLang="en-US" dirty="0"/>
            </a:p>
          </p:txBody>
        </p:sp>
        <p:pic>
          <p:nvPicPr>
            <p:cNvPr id="4" name="图片 4" descr="textimage0.jpeg"/>
            <p:cNvPicPr>
              <a:picLocks noChangeAspect="1"/>
            </p:cNvPicPr>
            <p:nvPr/>
          </p:nvPicPr>
          <p:blipFill>
            <a:blip r:embed="rId3"/>
            <a:stretch>
              <a:fillRect/>
            </a:stretch>
          </p:blipFill>
          <p:spPr>
            <a:xfrm>
              <a:off x="2143108" y="1634319"/>
              <a:ext cx="3254160" cy="387399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要求:结合材料的内容和寓意,选好角度,确定立意,明确文体,自拟标题;不要套作,不得抄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今年作文题的材料是一幅漫画,要求阅读漫画进行写作。这是对2007年、2010</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年漫画式作文题的延续。漫画作文审题立意三步骤:看懂漫画内容,联系社会生活,审题立意写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作。前两步不难做到,第三步审题立意是关键。这一步可看出考生的思维能力,进而影响作文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分数。由表及里、抓住本质,是写作的重要一环。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第一步,看懂漫画内容。漫画的第1部分是成绩优者受到奖励(亲吻),成绩差者受到惩罚(巴掌);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第2部分是成绩优者因退步而受到惩罚(巴掌),成绩差者因进步而受到奖励(亲吻)。再交叉观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察这两部分:100与61受到奖励(亲吻),98与55受到惩罚(巴掌);但100与98、61与55差距并不大,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前两者与后两者差距却很大。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第二步,联系社会生活。这幅漫画,运用纵横对比的手法,鲜明地表现了我们对孩子的评判标准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——唯以分数论英雄,功利心太重。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学生家长十分重视学生的考试分数,学生学习成绩尽管起点很高,但有了退步,仍受到家长的惩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罚;学生成绩尽管起点较低,但有了进步,也会受到家长的奖赏。虽然同样受到奖赏或惩罚,但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定文体,二是重视表达过程。题目要求“对作家的看法加以评说”,其实就是让学生直接表达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自己的观点、态度,写一篇议论文。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表达上要具体,必须言之有物;要清晰,必须言之有序;要实在,必须老实讲理。在围绕“人要读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三本大书”这一立意行文时,建议考生以条分缕析的方式展开说理,先写“为什么要读‘有字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之书’”,再写“为什么要读‘无字之书’”,最后写“为什么要读‘心灵之书’”。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此外,内容表达上,要避免空洞、贫乏,避免课内素材的罗列。有新意的文章,肯定是跳出常规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在书本与大地中浇灌心灵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曾有作家言人生不可或缺三本书:有字之书,无字之书与心灵之书,窃以为他所言极是。人唯有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让书页蹁跹于指尖,双足扎根于生活,同时不断翻阅,省察,增删,直面截然不同于外界的内心,方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能成器。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杨绛曾说:“现在的年轻人,读得愈少,想得愈多,造成了许多无谓的烦恼。”可见“有字之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书”是奠定个人思想的基础。古人编成《古文观止》,正是因为白纸黑字间的前人智慧能为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两个学生的分数差距很大,这反映了家长对学生学习分数的态度。学生家长的态度,其实反映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了当前教育中存在的片面追求分数、片面追求升学率的问题,甚而培养什么样的人才的问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题。从更抽象的角度,这也反映了目前社会上对进步、退步的态度。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第三步,审题立意写作。综合漫画内容,可有如下立意: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①成绩好坏与奖罚之间的关系。成绩不是奖罚的唯一依据,漫画意在批判唯以成绩论英雄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者。写作时可以拓展延伸,如社会上依据成绩给学生、学校排名,根据GDP给官员排名,等等。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②如何看待赏识教育与棍棒教育的问题。成绩差者因一点儿小进步而受到奖励(亲吻),让人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质疑赏识教育;成绩优者因一点儿小退步就受到了惩罚(巴掌),又有推广棍棒教育之嫌。考生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可联系社会上出现的“虎妈”“狼妈”“鹰爸”来写。③根据交叉画面,论述奖罚的依据该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如何确立的问题。面对我们的教育对象,既要鼓励后进,又不至于挫伤偶有退步的先进。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总之,这道作文题具有社会现实意义,并且对考生的思辨能力有着很好的导向作用。同时,漫画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所反映的现象和问题不仅仅是今天的几百万考生要面对的“任务”,也是每一位家长、教育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工作者乃至全社会都要思考的问题。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双重标准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我们生活在一个没有精神拷问的时代里,麻木地欢笑着,痛苦着。那些所谓的大众用苛刻的眼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光对优秀的人求全责备,对失败的人一丁点进步却大肆赞美,即使他的进步离优秀仍然很遥远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很遥远。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真是可笑的双重标准!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作为普通人的我们常常感到疑惑:那些很优秀很成功的人的愿望,为何仅仅是成为一个普通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人?我想,他们是累了吧,他们被这大众的双重标准压得喘不上气了吧。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雅典的陶片放逐法中,人们总在那小小的陶片上写上他们心目中曾经伟大的将军和政治家,因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为这些本该完美的人们犯了小小的错误,人们无法接受本该完美的人的不完美。于是,伟大优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秀的人被放逐了。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人们把城邦中最优秀的人一个个逼走,雅典焉有久存之理!假若人们可包容那些细小的不完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美,雅典的进一步繁荣难道不是指日可待?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不完美才是一种完美。没有黑,哪有白?没有绿叶,哪有红花?把包容送给优秀的人,去原谅拿破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仑滑铁卢的失败,去原谅李宁汉城的失手,记起他们曾经的辉煌,并相信,如果再给他们机会,他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842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们可能会创造比过去更加美好的未来。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但同时,我们也要注意,不要一味地包容那些不优秀的人,因为那样会让他们停滞不前。大家一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定记得身为天才的仲永吧?一味地包容与赞美,出现了“泯然众人矣”的结局,才导致了人们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为之不尽的感伤。</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天才尚且承受不住鲜花与掌声的赞美与恭维,又何况那些本就不优秀的人呢!铭记“仲永之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诫”,不要让我们的包容毁掉一个本可以走向成功的人!不要在经年之后,让我们对一个又一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个本该优秀的人而扼腕叹息。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尼采说,那些所谓的大众,就是把他们无法理解和与期待相反的事物视为异类而加以迫害。优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秀并不等同于绝对的完美,作为大众的我们何必苛求本不存在的绝对完美?作为大众的我们,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又何必闲到去大肆地赞扬那些本不值得在意的进步?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放下我们的双重标准吧!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荆岫之玉,必含纤瑕;骊龙之珠,亦有微隙。让我们去接受不完美,严而促进,推进提升!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作为一篇议论文,本文透过漫画中对孩子不同的奖惩现象,抓住了“双重标准”这一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深层问题,可谓高屋建瓴,独具启发性。其次,全文紧紧围绕“双重标准”这一话题,进行逐一</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分析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最后号召人们放下“双重标准”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去接受不完美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严而促进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推进提升”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结构清晰完</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整。最后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考生在选材上有古代雅典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也有当今中国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有正例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有反例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内容充实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有说服力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充分体</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现了议论文的文体特征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值得点赞。</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17.(2016北京,26)从下面两个题目中任选一题,按要求作答。不少于700字。(50分)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①《白鹿原上奏响一支老腔》记述老腔的演出每每“撼人胸腑”,令人有一种“酣畅淋漓”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的感觉。某种意义上,可以说“老腔”已超越其艺术形式本身,成为了一种象征。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请以“‘老腔’何以令人震撼”为题,写一篇议论文。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要求:从老腔的魅力说开去,不要局限于陈忠实散文的内容,观点明确,论据充分,论证合理。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②书签,与书相伴,形式多样。设想你有这样一枚神奇的书签:它能与你交流,还能助你实现读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书的愿望</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你与它之间会发生什么故事呢?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请展开想象,以“神奇的书签”为题,写一篇记叙文。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要求:表现爱读书、读好书的主题;有细节,有描写。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①写作本文应从以下几方面思考。确定写作重心。“‘老腔’何以令人震撼”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这个题目,提示了议论的重点应当放在“何以”二字上,对“‘老腔’令人震撼”的原因的解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读与分析是写作的重点。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中心的阐释。“‘老腔’已超越其艺术形式本身,成为了一种象征”,提示议论的层次不应局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限于将老腔作为艺术形式,更应思考它在地域、历史、民族和生命等层面的象征意义。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选材的拓展。“要求”中的“从老腔的魅力说开去,不要局限于陈忠实散文的内容”,提示了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文章的切入点和展开方向。由此看来,本题可写的内容是比较多的。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本题属于“传统文化”的范畴。传统文化中的其他事物(如唢呐、京剧、秦腔等)都可作为参</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照;一定要以“老腔”为切入点展开,否则会有偏题之嫌。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②写作本文应从以下几方面思考。明确文体(记叙文)。文章一定要以“故事”为主体,“故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事”中的人物要鲜明,情节要曲折,还要有描写;“有细节,有描写”则提示了讲述故事的标</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明确中心。突出表现“爱读书、读好书”的主题,不能跑题或偏题。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明确构思。引导语提示了想象的方向:“它能与你交流”——书签会跟你聊什么呢?是关于与</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主人公的邂逅场景,是关于书签曾经的经历,还是你的困惑、思考与茫然?</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“还能助你实</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现读书的愿望”——你有什么愿望呢?是与古人的偶遇,还是与传统的交流?</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这些都能帮</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助考生设计情节,构思成文。</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“老腔”何以令人震撼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一声呐喊,列缺霹雳,丘峦崩摧,似一声惊雷,炸响在辽阔的关中大地,无数颗心灵为之震撼,在纷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扰的繁华世界中惊醒,倾听那一声声源于黄土高原的原始之音!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兼具土地的坚实与天空的辽阔的“老腔”,带给人们的震撼绝不仅仅是耳膜上的冲击,还有感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动于大地之魂复苏时的酣畅。中国人崇拜泥土,敬畏大地,因为它们是生命的源头。女娲造人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的传说自不必说,历经千年的农耕文明更是将炎黄子孙对土地的眷恋融入血肉,安土重迁的灵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魂在大地上代代繁衍,最终在关中平原上迸发出一声声穿云裂石的老腔,令无数灵魂与之共鸣。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老腔的震撼更与它的创作和表演群体有关。有艺术家说过:人民大众才是艺术文化的主体。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那些田间地头的农民,劳作之余,三五成群,凑在一起,就地取材,锣鼓铁锨,板凳木砖,高声唱喊,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一吐为快,驱走劳作的辛苦,诉说生活的希望,他们用最原始的方式表达着自己的心声,无意间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成就了一种质朴而崇高的艺术形式。这些来自民间的艺术形式像一颗颗石子,铺就了一条绵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延千年的民族文化之路。那被孔子“一言以蔽之”为“思无邪”的《诗经》,那韵调悠长的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京韵大鼓,那吴侬软语的苏州评弹,那“一口叙述千古事,双手对舞百万兵”的皮影,无一不是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劳动人民心声的吐露。它们穿越漫漫历史,历经岁月风沙洗礼,总能在某一个瞬间击中你心底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最柔软的地方,让你久久不能释怀。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震撼之后,却又有浓浓的忧虑蓦然涌起。那些老人们展现给我们的不只是沧桑背后的执着,更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有传统文化式微的悲凉。我们在震撼中抬头,却无奈地看到,那些跨越时光的传统文化正在弦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繁管急的社会中与我们渐行渐远。蒙古族呼麦由“绝技”走向“绝迹”,箜篌演奏面临失传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危机,昔日“莞粹”木鱼歌几成绝唱,藏族史诗《格萨尔王》传唱者至今已寥寥无几</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在历史烟尘中暗淡了光彩,默默地淌泪,等待着觉醒者和继承者的到来。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任何一个民族的传统都非一潭死水,流淌了千年的清泉,自有一番沉淀过后的甘甜深蕴其中,但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时至今日,饮着碳酸汽水的人们,谁还记得茶道礼仪?身着华丽洋服的人们,谁还记得汉服的宽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袍大袖?请醒一醒,请听一听,听那来自历史风云中游丝般微弱的呼唤,那是一个国家、一个民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族不可或缺的生命之源!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八百里秦川,千万里河山,关中平原上喊出的一声老腔!</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觅寻文化的矿脉,千万里的赤县神州上又有多少式微的传统正积蓄着力量等待呐喊的那一天!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本文高瞻远瞩,立意高远。作者立足民间传统文化,以“老腔”为切入点,有感于民间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传统文化的内涵、魅力,有感于它们的衰微和振兴,小切口,大视角。文章内容充实,对民间传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统文化的分析精辟透彻,展现了作者深厚的文化底蕴。论述层次鲜明,从以“老腔”为代表的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传统文化的魅力与内涵,到生存现状,再到对其继承发展的呼唤,层层深入,逻辑性强,结尾一句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更是意味无穷,引人深思。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神奇的书签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我又迷茫了。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没错,对于一个到高三才对读书有了一点兴趣的人来说,我家的书架未免大了些。谁让我有一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个爱书如命的父亲呢!他总是时不时地买些书回来,加之没有分门别类的习惯,以至于我每次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想读书都不知从何下手,目之所及,花花绿绿,不知孰优孰劣,也不知哪一本更适合我。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“《诗经》,《诗经》在哪里呢?”我自言自语,分明记得父亲把它带回来放到了书架上的,怎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么找不到了呢?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“第二层右数第三本。”一个奇怪的声音突然响起。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“我是你昨天从旧书摊带回来的书签,现在躺在垃圾筒里。”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哦,想起来了,昨天我从旧书摊买了一本《古文观止》,卖书的爷爷执意送我一个书签,我把它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带回来,顺手扔进了垃圾筒里。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我赶紧把它从垃圾筒里“请”了出来。放在手上端详,那是一个竹片做成的竹签,有着精美的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雕刻和牡丹的图案,薄薄的,拿在手里,没有重量,和普通的书签没有什么区别。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“几百年前,我是树林中的一片竹子,被人做成书签,往来于不同书籍和主人之间,阅尽人世,通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些灵性。”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“杨绛散文在哪儿?”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“第四层左数第十六本。”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“‘靡不有初,鲜克有终’是什么意思?”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“没有人不肯善始,但很少有人可以善终。”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“贾宝玉在大观园题的匾额,哪个最好?”</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“‘有凤来仪’‘宝鼎茶闲烟尚绿,幽窗棋罢指犹凉’,读来清新淡雅,寒意与竹绿呼应,有清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峻通脱的雅致。”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“我应该先读周国平的散文还是先读林清玄的散文?”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“周国平散文深刻隽永,富于文采和哲思,平易之中多见理趣;林清玄文笔优美,恬淡自然,蕴含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佛理,清新脱俗。照你的近况,应多些对人生的体悟,我建议你先读周国平,闲暇时读林清玄以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怡情。”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我连连发问,它对答如流,我对这个小小书签不禁另眼相看。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“关于读书方面,有什么疑问,尽管说来。”小书签似乎很是得意。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“好的,那我问你,读书是好事还是坏事?”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“当然是好事,毋庸置疑。”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“那为什么我的老师和家长会对我读书大加限制?在学校看课外书,常被老师没收;在家看会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儿漫画,还要偷偷摸摸的?”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“读书是好事,但关键还要看读什么样的书,因为书有好坏之分。还要看读书的时间,不同的人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生阶段看不同的书,读书时间安排不好,自然会被老师或家长阻止。”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阅历尚浅的少年指清前进的方向。“有字之书”贯通了个体与群体,当代与未来,让人的双脚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还不够坚实时,眼光便能深邃至整个世界。这些字中所传达的思想,描绘的历史,奔涌的情愫为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我们在信息化洪流裹挟下的灵魂提供了一丝以文学对抗“存在的荒芜”的可能。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然而纸上得来总觉浅,皓首穷经迸发不出莫言对高密乡的热情,也无法让陈忠实笔下的白鹿原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拥有悲壮的情怀。从有字之书中得到的箴言、体悟,终究要在无字之书中得到验证与升华。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那是独一无二的社会阅历,人生轨迹所淘洗出的精粹与沉淀。于生活的无字之书中,沉潜于书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页上的人生百态被淋漓演绎,比起做一个旁观者,置身其中的感受更加鲜活也更加残酷,它让人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们避免陷入“群体无意识代替个体无意识”的思维陷阱,让农村妇女范雨素质朴的文字也能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直击人心。无字之书鞭挞虚幻,让阅读它的人们时刻保持着清醒与冷静,同时又保有温热的关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怀和悲悯:站在时代高峰上的关怀与感同身受的悲悯,这或许正是曹文轩所呼吁的儿童文学中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缺乏的“无字之书”!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无论有字无字,眼见耳闻,终归是要落实于心。再多的有字之书,倘若不内化于心,不过是在附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庸风雅地卖弄墨水,再多的无字之书,倘若不内化于心,也只落得“海归”变“海龟”般尴尬的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境地。黑塞的一句话如同黄钟大吕,“在世上,最让人畏惧的恰恰是通向自己的道路”。翻开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“好书坏书该如何区分?”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“一本读了使人觉得心灵充实的书,是好书;一本读了使人行为堕落的书,是坏书。一本好书读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后,使人辨别是非,分得出好歹;一本坏书读后,使人有错误的价值观,且自以为是而不知止。”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“你的话太精辟了!”我已彻底折服。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“这话可不是我说的,是台湾作家柯青华说的。去读有益的书吧,你所有的疑惑都可迎刃而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“我还想再问你一个问题</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“都几点了,怎么还不起床?今天可是期中考试啊!”房门“咣”的一声被撞开。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我揉揉惺忪的睡眼,看到妈妈气势汹汹地站在了我的床边。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“原来是一场梦啊!”床头,放着昨天晚上伴我入眠的数学书和化学书。</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小书签说得对,也许,现在这个阶段,我最应该看的就是这些书啊!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本文想象奇特,发人深思。文章紧紧扣住“神奇”二字,给我们塑造了一个博古通今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的“书签”形象,在“我”与“书签”的对话中,逐层展示了读书让人增长知识、要读适合自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己的书、读于人有益的书等内容,符合作文的主题要求。想象奇特,如结尾梦境的揭示使前面</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荒诞的情节变得合情合理。最后的心理描写也巧妙揭示了应试教育下学生的无奈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妙趣横生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发人深省。</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18.(2016山东,23)阅读下面的材料,根据自己的感悟和联想,写一篇不少于800字的文章。(60分)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行囊已经备好,开始一段新的旅程。路途漫漫,翻检行囊会发现,有的东西很快用到了,有的暂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时用不上,有的想用而未曾准备,有的会一直伴随我们走向远方</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2016年高考山东卷作文题,选取了一段富有哲思的材料,集中探讨“人生的漫漫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旅程上,我们的行囊中到底需要准备些什么”。这段材料最鲜明的特征是极富思辨性,即“准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备好的却没有用到”“没有准备的却可能有用”,对“有用”与“无用”的解构分析,恰好可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以体现学生的价值取向和情感体验。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虽然以“人生行囊”为主题的作文材料比去年的作文材料更直观,但凭高中生的阅历,想要写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好这篇作文,难度依然很大。那么考生如何才能写好这篇作文呢?考生在解析“行囊中的储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备”时,既可以谈及比较实用的东西,如知识技能、处事技巧、健康体魄等(这些常人安身立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命的根本我们曾用心准备,却可能在旅途中的某些时刻被弱化或弃用);也可以谈及精神层面</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的东西,如理想信仰、乐观心态、诗意情怀等(这些东西看似无用,却可以濡养人的精神气质,</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伴随我们整个旅程),无用之用,终为大用</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对概念的解说是不可或缺的,对背后原因的挖掘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能体现思维深度;行囊中的东西,也可以在某些情境下建立联系或相互转化,从而成就文章的深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度与高度。行文过程中,考生需要抓住材料关键词、分析概念、探讨关系;要突出重点,谈及个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人体悟,写出真情实感。考生也可以贴近时代现状,写一篇闪烁思想火花、凝聚理性智慧的文章。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立意方向: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①做什么事都要有充分的准备。凡事预则立、不预则废,许多时候,一踏上征程,就会发现困难</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重重,充分的准备则会使你从容面对困难,有备无患。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②要适当地减负。沉重的行囊是一种负担,还有可能是终生的负担。有时候,我们可以就地取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材或拓宽思路,谁能事事都提前考虑周到呢?有时候,再大的困难也会被克服,要记住“柳暗花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明又一村”。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③保持好的心态,缺东西不灰心,东西用得上也不得意。世界上没有走不通的路,只有不敢走的</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人。“条条大路通罗马”,只要你敢走,很多时候“船到桥头自然直”。</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行囊虽重,女神青睐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“足不强则迹不远,锋不铦则割不深”,王充于《论衡·超奇》中如是说。人生路上,准备必不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可少,不怕无时可用,只怕用时却无。备好行囊,人生这条路才能走得平稳。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行囊虽重,我们也必须背好它,只为自己能在不远的将来处事不惊,静看百态。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“凡事豫则立,不豫则废;言前定,则不跲;事前定,则不困;行前定,则不疚;道前定,则不穷”,始皇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在秦国历经几代的准备后,才有称帝的能力。试想,若无商鞅的变法图强和惠文王的励精图治,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可有“秦王扫六合”的霸业?古今中外,没有骤然的崛起,崛起的背后一定有流满血和泪的准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备。做好准备,备好行囊,才能拥有傲视群雄的资本。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准备做得好的人,或许在最初会因为准备而浪费了时间,被人落下,但却可以走得更远、更稳。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王澍,1988年从浙江美术学院毕业后,没有和别人一样立刻投身于工作中,反而静心潜修,将有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关建筑的理论理顺清楚,为未来的征途做好了充分的准备。在很长的时间里,这位高材生混得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却不如那些远远比不上他的人。龙潜于五洋,只为一朝腾空直上,呼风唤雨;鹏十月不飞,只为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扶摇直上九万里,睥睨万物。王澍于深潜中不断准备,一朝出世,斩获普利兹克建筑奖,成为第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一个获得该奖项的中国人。行囊很重,负重前行很累,但总有一天,这份重会铸就你的辉煌。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反观当下,又有多少人不知做好准备,一时光鲜后便归于平淡,徒留悔恨。统计学中,有一个说</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法,叫均值回归,高低的峰值过后便回归到平均,但是在不同的样本中,均值却差距很大。人生</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的起落也符合均值回归,人与人的均值也是不同的,影响因素有很多,一个人在年轻时做的准备</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便是很关键的一点。曾有人做过调查,几个出身相近的人,因为早年对自己的人生准备不同,人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生起落曲线的均值便相差甚远。人生路是自己的,想要得到怎样的均值也是自己的事,不过谁</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又不想得到一个更高的均值呢?所以,请准备好自己的行囊,让他陪伴你共同经历人生的风风雨雨。</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幸运每天都会降临,但如果没有做好准备,女神是不会青睐你的。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背好行囊,笑望远方,有何可惧?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这篇文章思想厚重,字里行间充满着对行囊的思考。在结构上属于典型的起承转合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式结构,反转部分使得文章具有了较强的思辨性。论据使用重点突出,王澍成功的经历有力地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论证了中心论点;对专业术语如均值回归的分析精彩深刻,由“高低的峰值过后便回归到平</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均”引申分析“人生的起落也符合均值回归”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并指出“幸运每天都会降临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但如果没有做好</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准备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女神是不会青睐你的”等哲理语句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令人感悟深刻。</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19.(2016课标全国Ⅱ,18)阅读下面的材料,根据要求写一篇不少于800字的文章。(60分)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语文学习关系到一个人的终身发展,社会整体的语文素养关系到国家的软实力和文化自信。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对于我们中学生来说,语文素养的提升主要有三条途径:课堂有效教学、课外大量阅读、社会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请根据材料,从自己语文学习的体会出发,比较上述三条途径,阐述你的看法和理由。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要求选好角度,确定立意,明确文体,自拟标题,不要套作,不得抄袭,不得泄露个人信息。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本题属于任务驱动型材料作文题。材料提供了语文素养提升的三条途径——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“课堂有效教学”“课外大量阅读”“社会生活实践”,要求“从自己语文学习的体会出发,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比较上述三条途径,阐述你的看法和理由”。不要忽略重点词语“比较”,“比较”意味着权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衡、思考、思辨。三条途径各有分别,有好有次,具体哪条途径更有益于语文素养的提升,每个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考生根据自己语文学习的体会,会有自己的见解。本题的关键就是让考生阐述自己的看法并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说出自己这样认识的理由。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可供参考的立意角度: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(1)可以以“课外大量阅读”为主、“课堂有效教学”“社会生活实践”为辅提升语文素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养。论述时可阐述课外大量阅读可以拓展知识面,提升阅读能力,培养创新思维能力、独立思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考能力,使学生“课内得法,课外收益”,从而提升语文素养。同时也要适当阐述“课堂有效教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学”“社会生活实践”对提升语文素养的作用。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(2)可以把“课堂有效教学”作为提升语文素养的主要途径,以“课外大量阅读”“社会生活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实践”为辅进行论述。课堂上,老师可以用先进的思想引导学生思考,用优美的语言陶冶学生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情操,用满腔的热情点燃学生对语文学习的兴趣,用自己的知识、经验和精心的教学设计给学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生以启迪,让学生在听讲、讨论、自主学习中提升语文素养。同时适当论述“课外大量阅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读”“社会生活实践”对提升语文素养的作用。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(3)可以把“社会生活实践”作为提升语文素养的主要途径,以“课堂有效教学”“课外大量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阅读”为辅进行论述。“纸上得来终觉浅,绝知此事要躬行。”学生自己亲身经历和体会过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的,都会留下深刻的印象,而且随着时间的推移,还会发酵。在实践中,学生的语文知识会得到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拓展,还可以增强语文学科与其他各科间的联系。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另外,在选出较好、较有效的一种提升语文素养的方法的同时,还要注意论证的思辨性,就是既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讲明为什么要以这种方法为主,还要不忘论述其他两种方法所起到的辅助作用。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文学歧长道,实步趋长空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泱泱大国五千年积淀,成就了文明一番韵味悠长。厚、瀚、远、炼、弘——朝夕间文学走入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私塾门户,造就万千才识过人之士,教育由早先贵族独享至孔子有教无类至如今才子辈出,语文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素养千百年来为愈多人所有。何以修己素养?可谓三面:积、阅、感。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何谓素养?素,即为向来。故素养,为平日厚积所得。积,即累。一时欣然提笔,不得一词,盖素浑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噩度日不学无所得。古有士大夫不学无术,羞下私塾,难上青天。故学为根本。星陨繁而霄河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瀚,细水汇而海壮澜,点滴笔墨绘万卷。厚土所积便是从这细微而始。学亦有方,如今应试如口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腹填鸭,只得身饱不得心足。便必将思融汇其中,才食髓知味。故有孔子曰:“学而不思则罔,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思而不学则殆。”亦警醒世人活于思想,却不可无视这点点细微之积。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阅,即读。欲高己素养,则看文人挥笔吐尽沧澜阔海,才得以累积一胸感怀,以作极致文章。看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陶潜东篱蹁跹,踏遍山河,笑歌自若。看杜甫白头搔更短,空叹浑欲不胜簪。苍颜易老,归墟皆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妄。每览昔人所作,方悟道如此!开阔所观,横纵文墨远海。必阅大量篇章,述其所想,悟其所道,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将其精髓、文眼收于囊中,开篇则与市井凡夫所异。否则谈吐、走笔苍白无力,限鼻眼观于狭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隘笔墨字句,则如井底之蛙、池中游鱼。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再便是感。所谓真知自实践来,哲学中固有其意。“两耳不闻窗外事,一心只读圣贤书”为人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所诟病、暗讽。社会、时局,往往然奠定其文作基调,使行文其意更深。每感时迁,欣然有得。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世殊时异,往往有一番慨叹。鼓角声,声声震破五更寒夜;一柄刀,刀刀划破猎猎萧风。西关斩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将河边骨,孟姜一曲泣如诉。杜甫历难凄凄乱世,方有其戎马醉卧关山北,凭轩独倚江栏,看滚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滚涛波,慨然涕泗流。若他于盛唐,于雕栏玉砌间醉酒笙歌,这泣涕涟涟亦是矫揉造作。《兰亭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集序》中“固知一死生为虚诞,齐彭殇为妄作”,且听造化,颓然由命。两晋政治可怖,互相倾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轧残杀,才有了暮春时修禊兰亭的集会,才有文人叹出“死生皆浮云”之凝练了郁郁之情的千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古名句。又或鲁迅先生文风犀利、字字珠玑如战矛一杆,赫赫横扫苍茫浊世,亦是那肃杀时局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压抑下的满腔愤愤浩然之情使然。故,若欲深其文意,修其心性,必凝社会实景于其中。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故三者缺一不可,可使心境高远,莽莽然必与常人相异。相与漫漫文学路,道阻且长,通此三者,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其道为一架桥飞南北,天堑变通途。朝夕间步步登临渺渺长空,挥毫如剑舞茂林,一览众山,挥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斥字句,如滚石雷碣,泻出篇章如壮澜洪波。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读罢此文,为作者广博的学识与强大的语言表述能力所折服。文章在解读何谓素养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的基础上,从“积、阅、感”三个方面来谈“如何提升语文素养”,见解独到且深刻,眼界颇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高,逻辑性强,读来让人有种恍然大悟之感。当然,本文最大的亮点还是在作者的语言表达上,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文章语言表述精准、深刻且大气,可谓字字珠玑,要做到这一点实属不易。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20.(2016课标全国Ⅲ,18)阅读下面的材料,根据要求写一篇不少于800字的文章。(60分)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历经几年试验,小羽在传统工艺的基础上推陈出新,研发出一种新式花茶并获得专利。可是批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量生产不久,大量假冒伪劣产品就充斥市场。小羽意识到,与其眼看着刚兴起的产业这么快就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走向衰败,不如带领大家一起先把市场做规范。于是,她将工艺流程公之于众,还牵头拟定了地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方标准,由当地政府有关部门发布推行。这些努力逐渐见效,新式花茶产业规模越来越大,小羽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则集中精力率领团队不断创新,最终成为众望所归的致富带头人。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要求:综合材料内容及含意,选好角度,确定立意,明确文体,自拟标题;不要套作,不得抄袭。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这是一道故事类材料作文题。材料是由张珠容的《苦守不如放手》一文改编而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成。话题比较集中,只是客观陈述小羽的创业故事,命题者未带有个人的主观判断。因此考生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心灵之书,是近乎严酷的自省,是修剪不必要的枝叶,增添来自有字和无字之书的营养,是冷静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地直面内心,与自我对话的过程。“吾日三省吾身”,不妨说日阅心灵之书。这是一个更需要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勇气与意志的过程:带着剜肉除疮的决绝,携着刮骨疗伤的清醒,将如附骨之疽般的狭隘、嫉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妒、自私悉数斩断,成就“心如明镜台”。在信息与行动严重不对等的时代,科技经济等理性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力量逐渐占领人文关怀的当下,我们更要以书本和大地浇灌心灵。这位作家的话,无疑振聋发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文章的整体思路是对“三本书”的概念进行阐释,并无特别突出的创意,但这位同学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对这三个概念的解读比大多数同学更深入,且通篇都具有突出的思辨特点。比如“‘有字之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书’贯通了个体与群体,当代与未来,让人的双脚还不够坚实时,眼光便能深邃至整个世界”,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这样诠释“有字之书”,可以看出这位同学对所讨论的话题的思考。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文章语言规范工整,精练准确又不平淡,名言的引用和比喻的使用恰到好处,为文章锦上添花。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如引用黑塞的话,阐释心灵之书“严酷”“自省”的内涵;用“附骨之疽”来比喻“狭隘、嫉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妒、自私”。作者将思想融入这样的语言表达,使得阐释更清晰,更有说服力。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审题立意比较自由。作文时注意以下几点: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①先看材料内容。小羽在传统工艺的基础上推陈出新,研发出一种新式花茶并获得专利;大量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假冒伪劣产品充斥市场;小羽带领大家一起先把市场做规范,她公布工艺流程,牵头拟定了地方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标准,并由当地政府有关部门发布推行;新式花茶产业规模越来越大,小羽集中精力率领团队不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断创新,成为众望所归的致富带头人。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②将材料进行压缩。小羽自主研发,获得专利,公布工艺流程,拟定标准,规范市场,不断创新,最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终成为致富带头人。可见,小羽的成功,既有创新开放,又有规则合作,更有共享的时代正能量。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③注重审题。题目要求考生综合材料内容及含意,应重视“综合”二字,这“综合”体现了考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生的思考、权衡与判断能力。小羽在“推新”但“被模仿”后,便“公布工艺流程,拟定标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准”,“规范市场,不断创新”,这完全切合“大众创业、万众创新”这个时代的主旋律。考生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应有整体意识,不能只抓材料中的个别字词来立意。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立意角度: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①赞成小羽的做法,强调分享和规范、规范与创新。可写“转变观念,成就美好人生”“分享,</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成就美好人生”“规范的市场,创新的沃土”“苦守不如放手”等。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②反对小羽的做法,花茶新工艺为什么会被模仿?假冒伪劣为什么猖獗?小羽公布流程,就能获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得“牵头拟定地方标准”的权利吗?由此可写“行业标准与市场机制”“规则意识不能丢”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“保护专利与提高创新能力”等。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③小羽“公布工艺流程,拟定标准,规范市场,不断创新”的行为,表现出其博大的胸怀、超人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的智慧,以及舍眼前小利、着眼于长远的眼光。“最终成为众望所归的致富带头人”的结果,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告诉我们经过努力,终能获得成功。可写“美德与成功”“胸怀越大,舞台越大”“用胸襟和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眼界开拓市场”等。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与其死守,不如放手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人似乎有一种天性,乐于获得而不愿分享,如材料中小羽一开始般,申请专利,死守技艺,可结果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却不尽如人意。白居易说:“乐人之乐,人亦乐其乐。”其实,与其苦守技艺,导致“盗版”层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出不穷,不如放手去分享技艺,大家共享其乐,乐也融融。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有一首歌这样唱:有一种爱叫作放手。其实有一种智慧也叫放手。小羽苦心研发新式花茶,为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了守住自己的技术,防止被别人盗用,她申请了专利。然而,申请专利批量生产后,市场上“盗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版”的花茶仍然层出不穷,甚至有颠覆自己新式花茶之势。不忍看到花茶被做坏的小羽,决定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放弃死守自己的技术,放手将花茶的制作方法公之于众,带领大家一起把花茶做大。结果却出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乎意料的好,花茶受到大众青睐,口碑也越来越好。有句广告说得好:大家好才是真的好。小羽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曾不愿放手技艺,结果却陷入了步履维艰的困境,而共享技艺后大家一起致富,其乐融融。死守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不如放手,何乐而不为哉?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俗话说得好:“舍一朝风月,得万古长空。”可是清政府却为守一朝风月,失去了万古长空。中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华泱泱大国五千年,历史悠久,地广物博。可是,拥有越多,则越怕失去,于是清政府闭关锁国,不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肯与外界交流,不愿与外国分享我们的文化,更不敢放手与外国进行贸易。“以通二百年之国,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竟莫知其方位,莫悉其离合”,因此,无论是思想还是经济,都远远落后于世界潮流,最终被其他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国家用大炮轰开国门,大清王朝就此败落。这死守国门不愿放手与外界分享的恶果,让中华子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孙扼腕叹息!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与清朝相反,两千多年前那个多民族多文化的龟兹也同样拥有丰富的资源,却扮演着相反的角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色。在历史长河中,龟兹是丝绸之路北道的重镇,扼守丝绸之路北道中段的咽喉,连接东西方的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贸易,传载东西方的文明。这里拥有得天独厚的地理优势,东通焉耆,西通姑墨,北通乌孙,但它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没有死守自己的优势,而是实行开放政策,加强贸易往来,毫不吝啬地分享自己的资源、文化。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因此,龟兹的文化、经济极为发达,冶铁业名闻遐迩,西域许多国家的铁器多仰给于龟兹,而龟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兹也成为传载东西方文明的繁华之地。有书中描述:中有佛殿塔庙千所,王宫壮丽,焕若神居。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龟兹能够如此繁华,完全得益于它不死守、不闭关,放手共享资源的政策。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一个是闭关自守,世代伟业毁于一旦,最终沦为半殖民地;一个是开放共享,造就繁华盛世。如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此对比,是死守还是放手,一目了然。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死守行规,只会故步自封,难以创新。小羽心里明白:死守不如放手,只有共享成果,才会不断发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展。市场如此。国家更是如此。故步自封难以跟上世界的潮流,开放才是治国正道,放手才会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得到更大的发展。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考生从材料核心话题中提炼观点,以“与其死守,不如放手”作为中心论点,并以此作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为标题,观点鲜明。主体部分通过清朝与龟兹的对比论证观点,采用正反对比论证,更具有说服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力。在语言上,文中多处引用名言、歌词、俗语等,使文章语言更具魅力。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713102"/>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21.(2016天津,22)请根据下面的材料,写一篇文章。(60分)</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在阅读方式多元化的今天,你可以通过手机、电脑等电子设备,在宽广无垠的网络空间中汲取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知识;你可以借助多媒体技术,“悦读”有形有色、有声有像的中外名著;你也可以继续手捧传</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统的纸质书本,享受在墨海书香中与古圣今贤对话的乐趣</a:t>
            </a:r>
            <a:r>
              <a:rPr lang="zh-CN" altLang="en-US" sz="1500" kern="0" dirty="0" smtClean="0">
                <a:solidFill>
                  <a:srgbClr val="000000"/>
                </a:solidFill>
                <a:latin typeface="黑体" panose="02010600030101010101" pitchFamily="49"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当代青年渴求新知,眼界开阔,个性鲜明,在阅读方式的选择上不拘一格。请围绕自己的阅读方</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式,结合个人的体验和思考,谈谈“我的青春阅读”。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要求:①自选角度,自拟标题;②文体不限(诗歌除外),文体特征鲜明;③不少于800字;④不得抄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袭,不得套作。</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[写作指导]　这是一道针对当下青年人阅读方式命制的材料作文题,也是一道较为典型的任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务驱动型作文题,材料中给出了几种阅读方式,要“围绕自己的阅读方式”来完成写作。该题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切合青年学生的学习生活,导向积极,具有鲜明的时代性、现实性和针对性,易于引发考生的联</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想与思考。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“阅读”这一话题对考生来说并不陌生,但围绕“阅读方式”设题,引导考生反观自身的阅读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行为,却颇具匠心。该题立意明确、角度多元,考生可写传统的书本阅读,也可写时尚的网络阅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读;可写精读的深入,也可写略读的实用;可写传统阅读方式的局限,也可以反思快餐式阅读的</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不足;还可以写自己在阅读方式选择上的心得或困惑。</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轻翻纸上岁月,跨越青春流年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折纸一翻,时代翩跹而过,科技如骏马奔驰而来,于书山中沉潜,打开阅读的七彩大门。然而我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并不倾慕各种琳琅满目的开拓,始终坚持着从纸质阅读中邂逅真情与感动。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轻翻纸上岁月,爱上那浅浅的铅字。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最爱月华如水、云淡风轻时,伸手抚摸那灵动的文字,看它们好似龟背上镌刻的花纹,好似竹简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上争鸣的百家,好似瓶底上飘逸的汉隶,一个个方块字深藏着历史的芬芳和贤者的智慧。我曾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在《培根随笔》中发现过一句话:“厄运并非没有许多安慰和希望,幸运并非没有许多恐惧与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烦恼。”这些铅字就这样牢牢系在我生命的书页上。于是当我失意时却并未一蹶不振,反而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浴火涅槃,期待重生;而当我好运不断时也并未得意忘形,反而未雨绸缪,不竭余力。那浅浅的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铅字,凝聚着时光的智慧,让我锐意进取,牢记心间。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轻翻纸上岁月,爱上那淡淡的墨香。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最爱翻开书扉页的一刹那,墨香流溢开来。那窖藏的厚重与清新,似乎把时光酿得意味悠长,带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来了年代特有的时代气息。我曾品味《千年一叹》,当读到余秋雨先生从希腊到尼泊尔的贴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地穿行时,空气中弥散的墨香,似乎把我带到了那年那日,他行走的痕迹和虔诚的朝拜,轻易就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击溃了我心灵的防线;他品论人生和朝见的历史,逐渐颠覆了我的肤浅空白。这份淡淡的墨香,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沉淀岁月气息,让我如临其境,如近在咫尺。与智人并肩,与岁月齐步。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轻翻纸上岁月,爱上那泛黄的书页。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最爱四下寂静、悄然无声时,听书页被翻动时留下碰撞历史、叩问灵魂的巨响。我曾在《骆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驼祥子》中看到一个鲜活的生命从善良真诚沦为行尸走肉,唯有在泛黄的书页中留下挥之不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去的落寞的身影。我曾在《阿Q正传》中看到一个麻木的魂灵从愚昧无知走向生命的终点,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唯有在泛黄的书页中留下难以磨灭的民族的耻辱。我曾在一本又一本的书中,从一页又一页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泛黄的纸上,看到一个满目疮痍的民族饱经忧患,历经风雨,从屈辱与苦难中一步步走向繁荣富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强。那泛黄的书页,奏响时代的强音,如黄钟大吕,响彻寰宇,让我内心空灵,充满智慧,敢于直面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历史,正视兴衰。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时光荏苒,白驹过隙,现代化的阅读方式琳琅满目,让人目不暇接。我唯爱纸上阅读,爱它那浅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浅铅字、淡淡墨香和泛黄书页。这份传统我会继承下去,直到永远。</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轻翻纸上岁月,跨越青春流年。唯愿一书、一人、一青春常在。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文章以亮丽的标题展现给大家清新的情愫,行文中“爱上那浅浅的铅字”“爱上那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淡淡的墨香”“爱上那泛黄的书页”一点点地把我们拉回轻翻纸上的岁月。本文扣题精准,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语言灵活,善用长、短句,语言变化中体现出了小作者的语言功底。读罢全文,让人感慨不已。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22.(2016上海,27)随着现代社会的发展,人们的生活更容易进入大众视野,评价他人生活变得越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来越常见,这些评价对个人和社会的影响也越来越大。人们对“评价他人的生活”这种现象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的看法不尽相同,请写一篇文章,谈谈你对这种现象的思考。(70分)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要求:(1)自拟题目;(2)不少于800字。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本次作文题要求对“评价他人的生活”这种现象进行思考,引导考生对有社会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价值和人生价值的问题展开思考。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考题虽然没有像以往几年的题目用两个概念构成比较明确的关系让考生在辨析中进行思考,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只是提出了一个现象,但题意中依然隐含着几组关系,如评价他人与反省自身、发表评价与坚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守底线、评价与个体成长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可以延伸出去进行辩证思考的问题有很多。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首先,别人的生活是可以评价的,至于“怎样评价”“如何评价”,可以赞同,可以不赞同,或部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分赞同,部分不赞同,要有自己的观点。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其次,现在评价变得更容易了,评价别人要有思考,要有深度。对他人正面的评价可以传递温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暖,但负面的评价可能造成对他人的伤害,因此,要避免情绪化、无逻辑的评价。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再次,对人评价前可能需要有更多、更深、更广的了解,避免碎片化的信息而造成不准确、不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周全的评价。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(1)评价无处不在,好的、坏的都有,要正确分辨,说的对的我们照着做,说得不对的我们也要引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以为戒,这样才能不断进步。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(2)他人的中肯评价能够帮助我们更好地适应环境,掌握社会规则,赢得社会的认可。我们虽然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很累但依然会把公交车上的座位让给老人,因为我们期望在别人眼里是有礼貌的,有教养的;到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一个新班级去,我们会注意新同学的一言一行,模仿他们待人接物的态度和方式,以免在懵然无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知中触犯众怒。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(3)过度在意他人评价会让人患得患失,是不自信的表现。特别在意别人的负面评价,会让一个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人无所适从,情绪低落。人,不管何时都要做到自信。</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3.(2016浙江,26)阅读下面文字,根据要求作文。(60分)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网上购物,视频聊天,线上娱乐,已成为当下很多人生活中不可或缺的一部分。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业内人士指出,不远的将来,我们只需在家里安装VR(虚拟现实)设备,便可以足不出户地穿梭于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各个虚拟场景:时而在商店的衣帽间里试穿新衣,时而在诊室里与医生面对面交流,时而在足球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场上观看比赛,时而化身为新闻事件的“现场目击者”</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当虚拟世界中的“虚拟”越来越成为现实世界中的“现实”时,是选择拥抱这个新世界,还是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刻意远离,或者与它保持适当距离?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对材料提出的问题,你有怎样的思考?写一篇</a:t>
            </a:r>
            <a:r>
              <a:rPr lang="zh-CN" altLang="en-US" sz="1530" u="sng" kern="0" dirty="0" smtClean="0">
                <a:solidFill>
                  <a:srgbClr val="000000"/>
                </a:solidFill>
                <a:latin typeface="Times New Roman" panose="02020603050405020304" pitchFamily="65" charset="-122"/>
                <a:ea typeface="宋体" panose="02010600030101010101" pitchFamily="2" charset="-122"/>
              </a:rPr>
              <a:t>论述类</a:t>
            </a:r>
            <a:r>
              <a:rPr lang="zh-CN" altLang="en-US" sz="1530" kern="0" dirty="0" smtClean="0">
                <a:solidFill>
                  <a:srgbClr val="000000"/>
                </a:solidFill>
                <a:latin typeface="Times New Roman" panose="02020603050405020304" pitchFamily="65" charset="-122"/>
                <a:ea typeface="宋体" panose="02010600030101010101" pitchFamily="2" charset="-122"/>
              </a:rPr>
              <a:t>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①角度自选,立意自定。②标题自拟。③不少于800字。④不得抄袭、套作。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这是一道任务驱动型作文题。题目紧贴现实生活中的一个问题:虚拟世界与现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实世界的关系。考题提供了对网络虚拟世界这种新生事物的三种态度,要求考生就这个问题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谈自己的看法。考生作文具有可选择性,但是,又有明确的任务性和文体规定性。这道作文题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不同于以往的材料作文题,不再是就材料中的某一点生发联想,引出文章核心的题目了,而是必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须按照题目指定的任务,完成“规定动作”。题目驱动着考生去思考应该如何对待网络虚拟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世界的问题。题目一改过去“文体不限”的宽泛要求,而规定写论述类文章,体现了任务驱动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(4)可以几种观点兼而有之,但要有所侧重。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知者不言,知者须言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人类,从本源而言,是群居动物,思想的发展出现了社会。人从一个客观实在的动物变成了其他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人心中主观存在的映像,评价必然存在。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中国古代的阶级社会中,政治上的上位者,知而不言。自古以来虚心纳谏并不因此而愠的贤君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毕竟是少数,因此,古代的大臣多采取明哲保身的态度,他们,知而不言。而那些思想上的智者,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他们不言,因为他们无意相争,犹如将士看小儿打架。他们,智而不言。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然而中国古代的小市民,生活在凡世之中,他们的言论无足轻重,他们随意而言,不用顾忌些什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么。而现代,新媒体的发展,使人们发表言论的自由度大大增加,责任的追究也变得愈发困难。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这么一来,随意评价他人生活的劣根性就这么在这个时代被放大了,在个体上被放大了;而社交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网页在生活中所占的比重的增大,使得舆论的煽动力大大增强,随意言论的劣根性在效果上被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放大了。由此可见,现代社会的评价与言论似乎成了一个重要的问题。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而周濂曾言:现代社会有一些笑而不语者。对这些笑而不语者,周濂评价他们:“至于那些笑而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不语者,我猜想是因为他们自认为早就洞彻了社会现实的丑陋、有限人生的无聊以及世俗权</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力的愚蠢。”我更倾向于用另外一句话来形容这些人:“你永远无法叫醒一个装睡的人,除非</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那个装睡的人自己决定醒来。”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而现代社会的发展却需要一个更加高效的言论环境,也需要有人站出来,以更有力的言论来推</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动社会的进步,对于社会如此,对于个人更是如此。</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对于相应的人、事、物,如果我们只是一个无知者,那么我们还是保持一个局外人的身份,不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知,不言,不随意应和大众言论,以免增强错误舆论的煽动力;而那些不智者,则不要随意发表不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恰当的言论,以免误导无知者;而知情者,我们需要的是他们所知的客观事实;而那些智者,我们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需要你们站出来,引领正确的言论,你们无须装作笑而不语者,而被混为伪智者一类。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现代社会正如鲁迅所写的那个铁屋子一样,需要一个个振臂高呼者站出来。鲁迅是一个知者,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更是一个智者,他没有闭口缄默,也没有笑而不语,而是站了出来,振臂高呼!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而作为评价的接收者,我们需要有独舞者的心态,在别人眼中,我在聚光灯下;在我眼中,我只是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在舞台上的舞蹈者,喝彩是鼓励,倒彩是激励。</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我们需要言论来推动社会的发展和个体的进步,我们需要无知者置身事外,不智者谦作学者,知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者言其所知,智者振臂高呼!</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本文标题拟得贴切、别致,直接亮出作者的观点,引发读者的阅读期待,并充满辩证的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色彩。此外,视角新颖,立意高远,作者没有人云亦云,而是紧扣文题,引经据典,旁征博引,从而得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出“我们需要言论来推动社会的发展和个体的进步,我们需要无知者置身事外,不智者谦作学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者,知者言其所知,智者振臂高呼”的结论,给人启悟,引人思考。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86532"/>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1.(2013浙江,26)阅读下面的文字,根据要求作文。(60分)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中国作家丰子恺:孩子的眼光是直线的,不会转弯。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英国作家赫胥黎:为什么人类的年龄在延长,而少男少女的心灵却在提前硬化?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英国作家戈尔丁:世界正在失去伟大的孩提王国,一旦失去这一王国,那就是真正的沉沦。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综合上述材料,你有什么所思所感?写一篇不少于800字的文章。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①选好角度,确定立意,自拟题目。②不得脱离材料内容及含意的范围作文。③明确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文体,但不得写成诗歌。④不得抄袭、套作。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此作文试题延续了往年的风格,属于新材料作文题,引导考生深思童真与本心的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问题。把材料中的三句话分解开来,可以这样理解:孩子不像成人那样圆滑,保持着率真和单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纯,所以孩子的眼光是直线的;心灵提前硬化,说明孩子内心的柔软和童真在时光的累积中过早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消逝了;而孩提王国就相当于理想世界,随着人的成长,现实世界的部分逐步扩大,理想世界的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部分逐渐缩小,美好的儿童世界也就面临消亡。显然,三句话在讲述同一个话题,即“保持童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真”或“保持本心”。这是一个带有人文批判和文化反思性质的话题,对于人生阅历尚不丰</a:t>
            </a:r>
            <a:endParaRPr lang="zh-CN" altLang="en-US" dirty="0"/>
          </a:p>
        </p:txBody>
      </p:sp>
      <p:sp>
        <p:nvSpPr>
          <p:cNvPr id="3" name="TextBox 2"/>
          <p:cNvSpPr txBox="1"/>
          <p:nvPr/>
        </p:nvSpPr>
        <p:spPr>
          <a:xfrm>
            <a:off x="401546" y="1173351"/>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富的高中生来说,还是有一定难度的。行文中,要注意从“成长与丢失”“物质与精神”“现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实世界与理想世界”等角度辩证地看问题,力求写出思想的深度。另外,此题有一个新特点,即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要求考生“明确文体,但不得写成诗歌”,所以要有明确的文体意识。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让童真点亮世界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还记得林徽因的一首诗:“你是一树一树的花开,是燕在梁间呢喃,——你是爱,是暖,是希望,你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是人间的四月天!”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恰如人间的四月天,上帝赋予了孩子最美好的语言。那澄澈的心灵好似一湖清澈见底的水,映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得出他们一切的小小的欢乐与忧伤,也映得出世上最虚伪的谎言和最诚挚的情感。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恰如那春日里的一抹鹅黄嫩绿,轻轻地在风中摇曳。似烟非烟,似雾非雾。浓浓淡淡,缥缥缈缈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地醉了春风,点染了冬季枯槁颓败后的天地。人事代谢,往来古今,正是这些鲜活的生命,给这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世界增添了一抹亮色。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如果世界是一条江河,那么那一抹童真便是涓涓注入的源头活水,净化了每一滴水,更激起了江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河澎湃的力量!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如果世界是一片森林,那么那一抹童真便是枯枝上抽出的第一抹新绿,闪耀着醉人的生机,无言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地诉说着希望。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如果世界是浩瀚的夜空,那么那一抹童真便是点点繁星,微弱的光芒穿透了黑夜,一闪一闪地点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缀着美好。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这就是孩子,这就是童真。也许人们在成长中不得不学会伪装,学会世故。只有孩子敢于展现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最真实的自己。还记得童话里那个不穿衣服而自欺欺人的国王,还有一群逢迎谄媚的大臣,一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帮人云亦云的百姓。只有一个不谙世事的小孩子一语道破了这个掩耳盗铃的谎言。他不会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想到拆穿谎言后一群人的尴尬。穿了就是穿了,没穿就是没穿。这就是孩子与生俱来的勇气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和正义。他们的眼睛纯净得可以映出世上的一切是与非。孩子把天赋的礼物——童真给了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这个世界,给了那些被世俗蒙蔽双眼的人们,使他们还原了最初的良知。举世混浊而我独清,众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人皆醉而我独醒的不只是屈原,还有充满童真的孩子们。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还记得法国著名儿童文学名著《小王子》吗?书中来自外星的小王子怀揣着那份纯净得没有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半分杂质的童真开始了他的冒险和探索之旅。他用最澄澈的心灵和最质朴的方式揭示出人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类最闪光的智慧和最灵动的世界。他最终领悟了玫瑰花虚荣背后的爱意;小狐狸把自己心中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5399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的秘密——肉眼看不见事物本质,只有用心灵才能洞察一切告诉了小王子</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作者用孩童般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的语言讲述了小王子的奇幻之旅。小王子没有被成人那骗人的世界征服,他用独有的童真打</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破了谎言,释放了世上缺少的、联结宇宙万物的爱。每一个在现实世界中麻木的成年人都能</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够从中得到顿悟和智慧的洗礼。不要惊讶,因为童真中蕴含最深奥的智慧。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然而,随着时代的发展,熙熙攘攘的人世间穿梭的尽是名与利的船舶。物欲与功利的无限膨胀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使得童真之花过早地凋谢。在社会上一些不良风气的熏染之下,童真正渐渐远去。面对残弱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不知怜悯,面对谎言不知指正。在伪装中学会了伪装,在浮躁中过早地浮躁。“世界正在失去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伟大的孩提王国,一旦失去这一王国,那就是真正的沉沦。”连最小的孩子都失去了童真,那么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这个世界还有什么良善与正义可言?!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如果上帝允许潘多拉魔盒里留下的除了希望还有别的东西的话,那么我希望是童真。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留一抹童真,点亮我们的世界!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本文以流畅的如诗的语言,灵动的情思和丰富的情景,精心描摹了童真色彩下人间四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月天的美丽与雅致。以三段简洁的排比,渲染出童真世界里的无限美好,接着以《皇帝的新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装》和《小王子》的故事,说明了童真的美好,也说明了童真的智慧;并从反面论述,以现实中</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世俗的沉沦反衬童真的美好。对童真的渴望贯穿始终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中心格外突出。最后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潘多拉盒子的巧</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妙设想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既是一种提醒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也是一种美好的祝愿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留一抹童真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点亮我们的世界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突出了主题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升华了情感。</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2.(2012浙江,26)阅读下面的文字,根据要求作文。(60分)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台湾女作家刘继荣在博文上说,她上中学的女儿成绩一直中等,但是却被全班学生全票推选为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“最欣赏的同学”,理由是乐观幽默、热心助人、守信用、好相处等。她开玩笑地对女儿说: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“你快要成为英雄了。”女儿却认真地说:“我不想成为英雄,我想成为坐在路边鼓掌的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人。”博文引发了广大网民的热议。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网民甲:坐在路边鼓掌,其实也挺好。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网民乙:人人都在路边鼓掌,谁在路上跑呢?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网民丙:路边鼓掌与路上奔跑,都应该肯定。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从上述网民的议论中,选取一种看法,写一篇文章。你可以讲述故事,抒发情感,也可以发表议论。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①角度自选,立意自定,题目自拟。②不得脱离材料内容及含义的范围作文。③除诗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歌外,文体不限。④不得少于800字。⑤不得抄袭、套作。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这道题目的现实性很强,直接叩问了当今社会存在的教育观、人生观、价值观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等问题。文题立意具有开放性,可任选材料中任一网民的角度立意。如可以写自己的人生情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怀,愿意做一个普通人,做一个乐意为别人做配角、做绿叶的人,做一个贤惠的妻子、温柔的母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亲、热心的同事、和善的邻居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可以写在社会浮躁、争名夺利的背景下,无论为人还是为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己,都应该倡导甘于平凡、乐于欣赏他人、愿意鼓励他人的心态,赞赏站在路边鼓掌的普通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人。可以写对“坐在路边鼓掌”的否定,以平常心对待生活,做普通人固然值得肯定,但不可以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此为借口放弃努力。这篇文章还可以有很多思路,只要写出真话、真情、真理,都可以写出好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文章。总之,从大的方面而言,这道题目大致可从三个方面立意:在路边鼓掌,在路上奔跑,既在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路边鼓掌也要在路上奔跑。可写历史的或当下的人事,凸显其推助、启示、鼓动等价值意义,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也可以思考生命的存在意义,它不在于贵贱高低,而在于不断地行走,积极地探寻,勇敢地奔跑,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热心地相助,等等。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卑渺角落里的慷慨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我只愿放下步子,在一方静好的土地上,带着渺小而闪光的品质,为世界的前行慷慨解囊。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——引子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风无偿助力,鹰得以搏击长空;土慷慨汇实,花得以纷繁绝艳;星默然成伍,银河得以广袤非常</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这世上总有这么两种角色:一方是聚光灯与荣誉追随的领跑者,一方是居于静隅无谓名姓而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助力鼓掌的路人。历史总是将心偏于光芒独立之人,而我更愿为那卑渺角落里的慷慨表示敬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仰,即使他们如微尘,淡泊而无闻。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这个世界时常显得过于忙碌,利益的争夺早已让古者恬然处世默然奉献。身边不乏勇于追求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注目成功之人,看那无休止的选秀中浮起的欲望与期待,看那层出不穷、争先恐后在书架上占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去一席之位的青春言情小说与致富“秘籍”。不错,他们不失为社会前行的推力,正如古代西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方有言:“人无欲望便死亡。”可这些追逐时常太过聒噪。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于是我更愿意成为那卑渺路旁鼓掌喝彩的无声一员,正因更淡然,于是便更无私与自由。著名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影星金·凯瑞的影片《一个头两个大》中有这样一个感人片段,在影片结束时所有群众演员的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样貌与姓名皆一一得到展列,在惜时如金的好莱坞大片中整整占去了五分多钟。这便是对那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些卑微之人的尊敬与珍视吧!在主角以无上光芒夺人心魄时,他们扮演的小人物在镜头吝啬的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型作文的命题特点,重点考查考生分析问题、解决问题的能力和理性思辨的能力。引导考生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关注现实生活、思考人生。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题目列出了三种态度:拥抱这个新世界;刻意远离;保持适当距离。考生怎样选择,必须有一个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明确的态度。一旦做出选择,就需要为自己的选择寻找论据,进行论证。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但是,千万不要粗心,不要看到有三种选择,便草率决定。要仔细阅读材料,材料的第一段明确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写着“网上购物,视频聊天,线上娱乐,已成为当下很多人生活中不可或缺的一部分”,有人认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为,从这里可以看到命题者明确的主导意向,既然已经肯定了“不可或缺”,那么,面对网络虚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拟世界,逃避是枉然的,抗拒是徒劳的,那只能拥抱了,其实不然,因为材料中还有“很多人”一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词,即这三种态度均可作为立意角度,要理性、思辨地对待网络虚拟世界。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思路举例: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①面对任何一种新事物,首先需要接近它、认识它、了解它、掌握它,而不是远离它,张开双臂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拥抱才是最佳选择,但怎么拥抱却有讲究。虚拟世界是把双刃剑,运用得好,于人有利、于世有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补;若不分青红皂白,不辨利弊得失,不顾人伦情理,则可能产生不良的影响。所以,需要提出拥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抱网络世界的几条原则:提升个人素养,建立必要秩序,完善保障机制,严格禁止犯规。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角落里做着锦上添花而至关重要的添补。他们中有活泼的孩子,有美丽的少女,亦有白发如雪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的老者,他们只是路人,而那份慷慨与无私的美丽却足以镶于奥斯卡奖之巅。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在卑渺角落中奉献掌声与慷慨亦是历史前行不可忽视的一种助力。人生在世,有那些少数人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可采撷的光芒,亦有多数人平凡而实在的付出。正如英伦博物馆曾特意留出一方黄金地段予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以英国市民,展示其家族的历史与个人的生活,这何尝不是一份予卑微以慷慨的身份证明?那</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些为伦敦前行奉献的掌声,那些为世界奉献慷慨品质的“路边人”,何尝不是值得世界敬仰的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主角?</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于是,朋友,我艳羡英雄的奋斗史与无上光荣,我亦肯定那些追求卓越的希望。但我更愿执守己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身纯粹的悲喜和品质,在一方卑微无常的位置,为世界和他人,慷慨地鼓掌。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本文是一篇构思新颖巧妙、独具个性的考场满分作文。文章“新巧”表现有五:①</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题目新颖独特,“卑渺角落里”喻指不被重视的人,非“领跑者”,“慷慨”体现这类人的高尚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品质;②“引子”绝妙,既扣材料中的关键词“奔跑”,又点明题旨,引出下文;③即物起兴的开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篇,见解独特,明确了文章主旨;④材料新颖,契合题意,影片《一个头两个大》的感人片段,远比</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那些泛滥成灾的各类“最美”人物的素材震撼人心;⑤结尾强调观点时,不忘思辨性的议论,增</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加了文章深度。另外,本文用词贴切,句式运用灵活自如,文句富有表现力。</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3.(2011浙江,26)阅读下面的文字,根据要求作文。(60分)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一代人有一代人的偶像。钱学森、袁隆平、宗庆后、张艺谋、马化腾、刘翔</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他们是不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同时代不同行业的成功者,有无数崇拜者和模仿者追随其后。他们做过什么,又是怎么做的,被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写进了种种励志读本。然而,他们的成功很难复制,因为时间在变,万物在变,一个人成功的路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子也在变。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时间不是一个抽象的概念。春夏秋冬,四时更替,物理时间随着时钟的指针分分秒秒均匀地流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逝,而人生时间,则由大大小小的悲喜堆叠而成过去,由错错对对的选择建构而成未来。所以,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人生的真谛不在复制别人的成功,而是认识自己,在合适的时间里做好该做的事!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根据上述材料的含意,以“我的时间”为</a:t>
            </a:r>
            <a:r>
              <a:rPr lang="zh-CN" altLang="en-US" sz="1530" u="sng" kern="0" dirty="0" smtClean="0">
                <a:solidFill>
                  <a:srgbClr val="000000"/>
                </a:solidFill>
                <a:latin typeface="Times New Roman" panose="02020603050405020304" pitchFamily="65" charset="-122"/>
                <a:ea typeface="宋体" panose="02010600030101010101" pitchFamily="2" charset="-122"/>
              </a:rPr>
              <a:t>标题</a:t>
            </a:r>
            <a:r>
              <a:rPr lang="zh-CN" altLang="en-US" sz="1530" kern="0" dirty="0" smtClean="0">
                <a:solidFill>
                  <a:srgbClr val="000000"/>
                </a:solidFill>
                <a:latin typeface="Times New Roman" panose="02020603050405020304" pitchFamily="65" charset="-122"/>
                <a:ea typeface="宋体" panose="02010600030101010101" pitchFamily="2" charset="-122"/>
              </a:rPr>
              <a:t>,写一篇不少于800字的文章。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　①选准角度,明确立意。②除诗歌外,文体不限。③不得抄袭,不得套作。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(1)审题立意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①此题是命题作文题,对标题的理解很关键。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②“我的时间”,中心词是“时间”,根据原材料,“人生时间,则由大大小小的悲喜堆叠而成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过去,由错错对对的选择建构而成未来”。所以,写时间,就是写过去的大大小小的喜怒哀乐,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写关于未来的错错对对的人生选择,即过去、现在与未来。“我”是定语。可以实指,也可以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虚指。如写个人的经历,可写成记叙性散文。如写广义的“我”,可写成议论性散文,但不能泛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泛而谈。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③人生的真谛是认识自己,选择自己独特的人生之路,实现自己的人生价值。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(2)注意事项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注意作文的角度。虽是自主选择角度,但是材料的倾向性比较明显。实际上本题立意的中心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在于每个人的成功不可复制,应该走自己的路,把握自己的时间,创造自己的未来。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我的时间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时间是虚无的,看不见也摸不着;时间是实在的,一分一秒都堆砌着我们的未来!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时间人人都有,这是上天赐予我们每一个人平凡而珍贵的礼物。然而每个人拥有的时间却是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各不相同的。无论是它的长短还是它的价值,但它始终掌握在我们自己的手中。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正值年少的我,总感叹岁月如梭,时光飞逝,却又总在不知不觉中让宝贵的时光悄无声息地流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总是听闻各种名人的成功,总是羡慕成功人士的光鲜亮丽,却不知我与他们拥有同样的财富。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总是下定决心从明天开始发愤图强,却不知海子的“从明天起</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喂马、劈柴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面朝大海,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春暖花开”其实是一种悲伤的表达,也曾发现自己那些关于“明天”的决心其实只是在给自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己今天的懒惰找借口。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时间是一条长河,在这条长河中,我的时间是微小的,我所能发出的光和热亦是微小的,可这并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不意味着微小的就可以放弃,任何时间都是唯一的。历史的长河中,多少英雄的丰功伟绩令人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赞叹,可又有多少劳动人民在默默耕耘着,正是这些看似渺小的奋争,才造就了中华五千年灿烂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的文明啊!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我的时间,我的筹码。过去那些流逝的时光已成为定格的历史,无法挽回;未来的我会拥有怎样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的时光,是否还在蹉跎,无法预测。可是今天,现在,时间却实实在在地把握在我的手中!也许我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不能像比尔·盖茨那样利用技术创造财富,也许以我犹豫的性格不能像巴菲特那样成为股市神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话,也许以我害怕寂寞的个性不能像居里夫人那样潜心于研究十年如一日。可是谁能说那样</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才是成功呢?谁又能说平凡不伟大呢?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我想我的人生不一定要流芳百世,永垂不朽。别人的成功无法复制,别人的时间无法掠夺。即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使没有轰轰烈烈,没有大起大落,即使不能成为伟人,载入史册,只要我把握好自己的时间,认真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走好每一步,又何惧平凡呢?时间是自己的,路亦是自己的。时间再长,若是虚度,也无价值;时间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再短,若是充实,何惧死亡?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前人的经验也许能给我们提示,但路是我们的,我们要用自己的时间,去闯自己的未来,不惧风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雨,不畏骄阳。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开头部分,文章以“虚无”与“实在”的对比,提出“一分一秒都堆砌着我们的未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来”的观点。紧接着作者先做反面论述,以明天与今天的对比得出“自己那些关于‘明天’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的决心其实只是在给自己今天的懒惰找借口”的结论;然后做正面论述,我们要以渺小的成功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造就中华灿烂的文明,应不惧平凡,实实在在地把握现在。在此基础上,作者的结论也就水到渠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成:我们需要走好每一步,不惧风雨,不畏骄阳。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4.(2010浙江,26)阅读下面的文字,根据要求作文。(60分)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传说有的雏鸟长大后,会衔食喂养衰老的母鸟,人们把这种现象称作“反哺”。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人类社会也存在着类似现象,年轻一代对年长一代的文化影响被称之为“文化反哺”。千百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年来,在以父辈对子辈施教为主流的正统传承方式下,文化反哺犹如潜流,隐而不显。但在迅疾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变化的当今世界,年轻人获得了前所未有的反哺能力。他们在科学知识、价值观念、生活方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式、审美情趣等各个方面,越来越明显地影响着年长一代。施教者与受教者之间,角色常常发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生转换。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请针对上述现象及所反映的问题,以“角色转换之间”为</a:t>
            </a:r>
            <a:r>
              <a:rPr lang="zh-CN" altLang="en-US" sz="1530" u="sng" kern="0" dirty="0" smtClean="0">
                <a:solidFill>
                  <a:srgbClr val="000000"/>
                </a:solidFill>
                <a:latin typeface="Times New Roman" panose="02020603050405020304" pitchFamily="65" charset="-122"/>
                <a:ea typeface="宋体" panose="02010600030101010101" pitchFamily="2" charset="-122"/>
              </a:rPr>
              <a:t>标题</a:t>
            </a:r>
            <a:r>
              <a:rPr lang="zh-CN" altLang="en-US" sz="1530" kern="0" dirty="0" smtClean="0">
                <a:solidFill>
                  <a:srgbClr val="000000"/>
                </a:solidFill>
                <a:latin typeface="Times New Roman" panose="02020603050405020304" pitchFamily="65" charset="-122"/>
                <a:ea typeface="宋体" panose="02010600030101010101" pitchFamily="2" charset="-122"/>
              </a:rPr>
              <a:t>写一篇文章。你可以讲述故事,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抒发情感,也可以发表见解。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①角度自选,立意自定。②除诗歌外,文体不限。③不少于800字。④不得抄袭。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这是一道命题作文题。考生对此命题形式并不陌生。从内容上看,首先,由于材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料对“反哺”一词做了解释,考生不会犯知识性错误。其次,材料以“文化反哺”为例进一步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说明了反哺的实质内涵。考生对反哺中的角色转换会有一个清楚的理解。每个人在生活中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都扮演着不同角色。角色转换之间,都会有自己的认识和感悟,所以很容易写出自己的真情实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感。这和高考作文要关注生活、关注人生的导向是吻合的,有利于引导考生进行反思、反省,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调动他们的情感思维,写出有生活气息的、鲜活的文章。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可从角色转换之间,自己有哪些心理体验,思想深处的得失构思立意,进而写出角色转换之间对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自己人生的深刻影响。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角色转换之间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记得儿时,父母总是会悉心地教育我如何做人,传授我各种知识。我也曾一度以为孩子将永远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从父母那儿获得知识。但如今,我却发现我与父母间的角色转换了。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时间是位大人物,他不停地走着,还一边扫除旧物,一边引入新事物。父母也发现自己竟跟不上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时代了。于是我开始帮忙,将自己所知道的教给父母。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记得我第一次教母亲的是怎样用电脑吧!那应该是个炎热的夏天,母亲买来了电脑,然后大家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一起围着那个“新宠”转。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我开启了电脑向母亲展示该如何做,而后告诉母亲该如何打字。母亲很开心,她生疏地按着键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盘,时不时向屏幕上看看,当她打入第一个字时,她开心地笑了,有些兴奋,有些得意。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突然间我心中有一丝感触,小时候,我也是这样啊!当母亲教会我第一个字时,我的兴奋,我的快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乐,以及那点儿得意和现在的母亲是一样的。可是时代的变迁却让我和母亲的角色互换了。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那一刻,我突然发现母亲老了。原本光洁的面容如今却有了一丝丝细纹,原本乌黑的秀发如今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却夹杂着几根银丝,一切的一切都告诉我,母亲的青春已经飞逝了。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母亲老了,老得无法自己接受新的事物,她开始询问自己的女儿,她开始信任、依靠自己的女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儿。她会和女儿一起讨论,而后接受女儿的意见,如同幼时女儿听从她的意见一样。时光的变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迁让两人的角色互换,虽然这种互换有点特殊,但依旧有着温情。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我与母亲的角色在改变,但是改变不了的是那份亲情,是那血肉的温情。幼时的我无知,所以需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要母亲悉心的教导。而现在,母亲需要了解这个日新月异的世界,身为她的女儿,我自然也该帮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助她,如同她曾经帮助我。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于是,我会将各种新奇的东西给母亲看;于是,我会耐心地将各种东西教给母亲。而母亲也一点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点地接受着。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“乌鸟私情”,是“反哺”的时候了。父母之恩,我们无以为报,但至少要学会“反哺”。我们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要明白,这种角色转换之间依然存在的是那份永恒的亲情。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考生能正确理解材料中的重要信息,准确把握命题要求,紧扣“反哺”这一主题写作,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立意深刻,构思新颖。</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文章写随着岁月的推移,母女之间的角色发生了变化:曾经是母亲手把手教女儿认字,而如今是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女儿手把手教已倦于接受新事物的母亲用电脑;曾经是母亲教女儿如何为人处世,而如今母亲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却开始信任地听取女儿的各种意见。接着作者说,母女之间的角色是变化了,但不变的是那份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永恒的亲情。这是文章中精彩而生动的一笔,升华了文章的主题。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此外,文章情感真挚,语言质朴,读后让人心生感动,引人思考。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5.(2009浙江,26)阅读下面的歌词,根据要求作文。(60分)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不要问我到哪里去,我的心依着你;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不要问我到哪里去,我的情牵着你。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我是你的一片绿叶,我的根在你的土地,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春风中告别了你,今天这方明天那里。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无论我停在哪片云彩,我的眼总是投向你,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如果我在风中歌唱,那歌声也是为着你。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不要问我到哪里去,我的路上充满回忆。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请你祝福我,我也祝福你,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②从现实生活切入,引出虚拟世界与现实世界的关系。以生活实例为论据,论证虚拟世界的不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可抗拒性,论述其对人类的有益作用(正面论证)→以生活实例为论据,论证远离虚拟世界对人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类生活的影响(反面论证)→理性论辩我们只要理性对待、科学控制,就能运用虚拟网络为人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类进步服务。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③拥抱现实,适度虚拟。现实毕竟是现实,虚拟毕竟是虚拟,虚拟代替不了现实,这是谁都无法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改变的。那么,人们为何沉溺于虚拟世界?是因为逃避?懒惰?空虚?其实,人们战胜现实生活中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种种困难的办法有很多,不一定非要沉溺于虚拟。但是我们也没有必要害怕虚拟甚至拒绝虚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拟,适度利用虚拟为人类服务,也是一种明智的选择。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扬其之利,避其之弊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纵览古今,便不难发现,历史上没有任何一个时代比现在更加真实:引力波的发现,来自超级细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菌的挑战,新元素的合成</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人类竭尽全力地去认识身处的这个真实的世界,这一切都在要求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我们更加关注现实。可同时,历史上也没有任何一个时代比当今更加虚幻:“虚拟现实”技术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的普及,科幻电影的冲击,更加逼真的网络游戏</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当以服务业和信息产业为代表的第三产业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这是绿叶对根的情意!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根据歌词所表达的主旨,结合自己的生活体验与阅读积累,写一篇文章。可以写自己的经历、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感受和见解,可以讲述身边的故事,也可以发表评论。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①角度自选,立意自定,题目自拟。②除诗歌外,文体不限。③不少于800字。④不得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抄袭。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这是一道材料作文题。写好本文,必须注意以下三点。①不能脱离材料的含意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另起话题,但可以选择一个角度构思作文,就是说要从材料中提炼观点而不是话题。如有的学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生从材料中引出话题“情意”“故乡”,则有可能偏题。②必须考虑绿叶与根的双向关系,根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滋养抚育了绿叶,绿叶才得以葱绿昌茂,绿叶心怀感恩之情,纵使飘零一生,也不忘根对自己的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呵护。根作用于绿叶,绿叶反作用于根,这是双向的、相互的,考生可提炼出“感恩”的观点,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比如“游子对故土的感恩眷恋”“华侨对国家的回报感恩”“孩子对母亲的依恋爱戴”等,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但是像一般朋友之间的互相关心,陌生人一个友好的微笑等,就与材料中的“感恩”有点距离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了。③可以从材料中品味出根与绿叶的延续性关系——“给予与吸收及再给予再吸收”,将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个体心理上升为一种群体情感倾向,比如“乡愁是文化心理”等。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归依那份敬畏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余秋雨曾说:“浪漫的法国人以善意而真诚的嘲弄来重新理解法国文化;严肃的德国人在谦虚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中用现代的眼光展现曾经的德国;而毕恭毕敬的我们正犯着一种将文化遗产供奉起来的毛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现在看来,物质利益的大潮又把我们引向了另一个极端:我们正犯着一种将文化颠覆过来的毛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病。我们的心日益迷离,我们的根又在何处?行走人生,我们的目光又停在何方?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在出版界、影视界,颠覆戏说之风方兴未艾。诸葛亮成了营销高手,潘金莲成了形象大使,孙悟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空成了好员工,各类切割、拼凑的另类书籍在畅销热卖区总能找到席位。人们以此娱乐着,不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知道他们是否也在娱乐贱卖着自己的灵魂。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如果一片叶子烂了,那无关痛痒;如果树上到处是烂黄的叶子,那就应该反思这棵树了。颠覆戏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说的背后是传统文化教育和正史教育的缺失。我们用荒诞的颠覆迎合流行的口味,我们用冷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漠的嘲弄掩饰浮躁的内心。“现在的愚蠢,不是指无知,而是指对流行观念的不思考。”我们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灵魂坚守的土壤若被侵蚀,我们只好迷失。</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无论我们走到何处,无论我们身处何方,面对文化践踏,不仅仅是愤世嫉俗,我们要做的还有自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我反思:我们要做一个怎样的文化消费者。我们文化良知的根一直在脚下,我们就不会因为些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许风雨、些许蛀虫而干枯发黄。心存敬畏,我们就能找到人格坐标的原点。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只有经济利益而没有社会责任,只有物质追求而没有文化责任,虚伪泛滥、矫揉造作的文化创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作必然会离真正的文化越来越远。由此想到了陈寅恪的“四不讲”:“前人讲过的,我不讲;近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人讲过的,我不讲;外国人讲过的,我不讲;我自己过去讲过的,也不讲。只讲未曾有人讲过</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归依那份敬畏,找到心灵的根,我们才能步履从容,化蛹成蝶。文化良知这棵树,需要我们一起</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呵护。如果环境有些许污染,就让我们一起来净化空气。这种文化道义,我想义不容辞,这才是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绿叶对根的情意!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不要因社会丑陋而悲观失望,不要摧垮人们的信心,我们要做的是对内心的邪恶充满警惕。首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先,浮躁成为颠覆的理由;然后,颠覆成为浮躁的借口。愿善良的人走出这样的“颠覆怪圈”,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时时心存敬畏,任它密雨斜侵,我只坐拥王城。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这是一篇当之无愧的高考佳作。面对物质利益大潮下的文化颠覆、文化践踏,作者</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“不仅仅是愤世嫉俗”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而且“自我反思”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寻求心灵之根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敬畏“文化良知”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表现出一个</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善良人的“文化道义”。题目“归依那份敬畏”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点亮了阅卷者的眼睛。</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6.(2015课标全国Ⅰ,18)阅读下面的材料,根据要求写一篇不少于800字的文章。(60分)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因父亲总是在高速路上开车时接电话,家人屡劝不改,女大学生小陈迫于无奈,更出于生命安全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的考虑,通过微博私信向警方举报了自己的父亲;警方查实后,依法对老陈进行了教育和处罚,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并将这起举报发在官方微博上。此事赢得众多网友点赞,也引发一些疑问,经媒体报道后,激起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了更大范围、更多角度的讨论。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对于以上事情,你怎么看?请给小陈、老陈或其他相关方写一封信,表明你的态度,阐述你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要求综合材料内容及含意,选好角度,确定立意,完成写作任务。明确收信人,统一以“明华”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为写信人,不得泄露个人信息。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首先应明确材料中的几个事实:老陈在高速路上边开车边接电话,是违法的;小陈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举报父亲,是法律赋予小陈的权利和义务;警方查实后教育和处罚老陈,是有法律依据的;网友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对该事件的看法,一方面反映出大家对公众事件的关注,另一方面也反映出人们的法律意识在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不断增强。可选小陈、老陈、警方、媒体、</a:t>
            </a:r>
            <a:r>
              <a:rPr lang="zh-CN" altLang="en-US" sz="1530" kern="0" dirty="0" smtClean="0">
                <a:solidFill>
                  <a:srgbClr val="000000"/>
                </a:solidFill>
                <a:latin typeface="Times New Roman" panose="02020603050405020304" pitchFamily="65" charset="-122"/>
                <a:ea typeface="宋体" panose="02010600030101010101" pitchFamily="2" charset="-122"/>
              </a:rPr>
              <a:t>网友</a:t>
            </a:r>
            <a:r>
              <a:rPr lang="zh-CN" altLang="en-US" sz="1530" kern="0" dirty="0" smtClean="0">
                <a:solidFill>
                  <a:srgbClr val="000000"/>
                </a:solidFill>
                <a:latin typeface="Times New Roman" panose="02020603050405020304" pitchFamily="65" charset="-122"/>
                <a:ea typeface="宋体" panose="02010600030101010101" pitchFamily="2" charset="-122"/>
              </a:rPr>
              <a:t>中的任何一方作为“收信人”,按照书信体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的一般格式和要素(标题、称谓、问候语、正文、结束语、祝颂语、落款、日期)进行写作,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可考虑正、副标题的形式,在副标题中明确收信人。内容上,一定要明确表态,要有自己的看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法,要结合现实生活,做到有理有据。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亲情·生命·法律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——写给小陈的一封信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小陈同学: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我从网上看到你举报父亲开车接电话的事,为你对亲情的呵护、对生命的敬畏、对法律的认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同而深深地震撼,并发自内心地佩服你!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很多司机都知道,虽说开车接打电话属于交通违法行为,但因为其隐蔽性较强,警方往往查无实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据,无法做出相应的处罚。如此一来,一些司机也就不把这条交通法规放在眼里,时常一边开车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一边接打电话。这样做,无疑给自己的生命安全埋下严重隐患。现实生活中,不少车祸就是因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为司机开车时接打电话引起的。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众所周知,驾车拨打或接听电话,会分散驾驶者的注意力,这时的人脑反应比酒驾时的还要慢3</a:t>
            </a:r>
            <a:r>
              <a:t/>
            </a:r>
            <a:br/>
            <a:r>
              <a:rPr lang="zh-CN" altLang="en-US" sz="1530" kern="0" dirty="0" smtClean="0">
                <a:solidFill>
                  <a:srgbClr val="000000"/>
                </a:solidFill>
                <a:latin typeface="Times New Roman" panose="02020603050405020304" pitchFamily="65" charset="-122"/>
                <a:ea typeface="宋体" panose="02010600030101010101" pitchFamily="2" charset="-122"/>
              </a:rPr>
              <a:t>0%,导致交通事故的风险比平常高4倍;此外还会影响其他车辆的正常行驶,加剧路面车辆拥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堵,极易造成交通事故,甚至酿成车毁人亡的惨剧。正因如此,《中华人民共和国道路交通安全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法实施条例》明确规定:“驾驶机动车不得有下列行为:拨打接听手持电话</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我从网上得知,你获得了警方的表扬,但一些网友却对你的举动持否定态度,认为你违背了“亲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亲相隐”的传统伦理,举报父亲,是对父亲的不孝。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亲亲相隐,是中国封建刑律的一项原则,指亲属有罪应当互相隐瞒,不告发和不做证的不论罪,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反之要论罪。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确实,亲亲相隐有助于家庭和睦,但我们必须看到,亲亲相隐毕竟是封建时代的产物,在现代社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会,其负面性不容小视。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现代社会的一个重要特点就是“法律面前,人人平等”,任何人一旦违法犯罪,就要受到法律的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制裁。唯有如此,违法者才能洗心革面,重新做人。这就意味着,接受处罚是违法者走向新生的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必经之路。面对违法者,若是“亲亲相隐”,违法者就不会受到相应的处罚,那么,他们就很有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8862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可能在违法的道路上越走越远,最终会遭受更大的惩罚。就此而言,“亲亲相隐”不是爱,而是害。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面对开车接电话的父亲,你的选择只有两种。一是“亲亲相隐”,对父亲的违法行为保持沉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默。如果你选择沉默,可以说就是对父亲的纵容,日后开车接电话就会成为父亲的一种习惯,有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此习惯,可能就会有车毁人亡的可怕后果。果真如此,你的沉默就是对父亲的伤害。二是果断</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举报,让警方依法处罚父亲,让父亲醒悟过来,养成良好的开车习惯。有了良好的开车习惯,父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亲的人身安全就多了一份保障。你选择举报父亲,才是对父亲的负责之举,才是对父亲真正的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爱。这种举报,值得肯定。</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你用法律维系着真正的亲情,你用法律保护了父亲的生命,我由衷地佩服你。情、理、法三个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方面,完全可以并行不悖。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作为大学生,你给我们带了个好头。作为即将叩开大学之门的学子,我们应该向你学习!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祝你学业有成!</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2015年6月7日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点评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　此文格式规范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要素全面。正文部分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从情、理、法等不同角度详加分析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紧扣现实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情人理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思路清晰。能恰当运用事实论据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引用法律条文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观点鲜明。不少语句蕴含生活哲理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如“你选择举报父亲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才是对父亲的负责之举</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才是对父亲真正的爱”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这是理性思辨的结果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促人深思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发人深省。</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7.(2015课标全国Ⅱ,18)阅读下面的材料,根据要求写一篇不少于800字的文章。(60分)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当代风采人物评选活动已产生最后三名候选人:大李,笃学敏思,矢志创新,为破解生命科学之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谜作出重大贡献,率领团队一举跻身国际学术最前沿。老王,爱岗敬业,练就一手绝活,变普通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技术为完美艺术,走出一条从职高生到焊接大师的“大国工匠”之路。小刘,酷爱摄影,跋山涉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水捕捉世间美景,他的博客赢得网友一片赞叹:“你带我们品味大千世界”“你帮我们留住美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丽乡愁”。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这三人中,你认为谁更具风采?请综合材料内容及含意作文,体现你的思考、权衡与选择。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要求选好角度,确定立意,明确文体,自拟标题;不要套作,不得抄袭。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材料中最后三名候选人分别是“大李”“老王”“小刘”,“这三人中,你认为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谁更具风采?”似乎可以任意选择立意角度,但要求中也进一步明确“请综合材料内容及含意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作文,体现你的思考、权衡与选择”,表明审题时还应综合思辨,求同存异。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可从三名候选人中任选一个立意:①在自己的领域求索、创新、超越、贡献;②钟情于自己的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本职工作,积极进取,变工作为事业,变技术为艺术,变工匠为大师,你就是当代风采人物;③用自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己的爱好和追求,在有限的生命中留下自己的风采和足迹。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可综合立意:每个候选人都有自己的风采,他们都可以说是“当代风采人物”。当代中国、当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代社会中,只要找准自己的位置,有所追求,热爱生活,积极实现自己的人生价值,彰显自己的生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命意义,为社会做出自己的贡献,我们都可以是“当代风采人物”。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我,最具风采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人生天地间,万物皆华彩,谁是最具当代风采的那一个?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山说,石多伟大,它累叠千寻,让我矗立于云霄之巅,可我也要说,我的存在是在对的位置上,砥砺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风雨的结果;海说,水是英雄,它汇集成渊,让我汹涌且广阔无边,可我也要说,我的存在是在跌宕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中上下求索,在点滴中成就壮阔的结果。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只要找对位置,找准方向,树立目标,勇敢追求,并不是伟人和英雄的我一样可以成为那最具风</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采的存在者!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每个人都是一棵树,都可以在自己的位置上站出属于自己的风景。原云南保山地委书记杨善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洲,退休后扎根大亮山,义务植树22个春秋,带领大家造林5.6万亩;孟佩杰,五岁时生父去世,生母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将其送人抚养。3年后养母瘫痪在床,养父抛弃了家庭,八岁的孟佩杰拒绝了热心人的帮助,一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个人买菜,做饭,给养母敷药按摩、换洗床单</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杨善洲和孟佩杰,这一老一小,一个老骥伏枥,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意气风发;一个用坚强填补贫困,以自立支撑艰辛。他们就像一棵树,不肯轻易屈服,无论是无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情的时光,还是人生的风雨,他们只是找到自己的位置,在自己的位置上活出自己的意义和价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值。大音希声,大象无形,倾听他们,你可听到生命的激情澎湃,生命的自强不息!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每个人都是一道瀑布,在跌宕中上下求索,在点滴中成就壮阔。褚时健是一个历经人生风雨的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老人,他在70年代曾凭借打造红塔集团创造了财富帝国。但在人生最辉煌之时,他因经济问题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锒铛入狱。2002年,74岁的褚时健保外就医,才重获新生。古稀之年,褚时健在经历人生跌宕后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反而慢慢沉淀了自己,学会了坦然面对得失,学会了在谷底重新崛起。“跌得越低,反弹力越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大!”褚时健如是说。从此,褚时健开始种橙子,十年后,他又凭借“橙子大王”再次登上人生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的顶峰!他就像一道瀑布,在跌宕后更加壮阔,在漫长的点滴积累中汇聚博大。倾听他,你可听</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成为国家经济中不可或缺的一部分时,我们发现,世界正要求我们用更丰富的想象力去幻想描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绘未来的图景。身处这样的时代,对待虚幻之梦,保持一定的距离,扬其之利,避其之险,或为上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活在21世纪的新潮中,虚拟现实给我们带来的便利不可小觑。VR技术所谓的“沉浸式”体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验,能够让使用者在虚拟现实中获得如在现实中一般的感受。细究其中的道理,便不难发现,虚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拟现实是以补充现实生活为目的的一种技术。这一切都是以现实生活为根基,失去现实,便谈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不上虚拟。我们可以发现,虚拟现实技术被应用在社会的许多方面:有了虚拟现实,医生可以在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手术前对手术过程进行模拟操作,提高手术的成功率;有了虚拟现实,生物老师可以将3D动物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标本在课堂上展示给每一个学生,提高课堂教学效率;有了虚拟现实,残疾人可以通过科技设备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获得和普通人一样的生活体验。在现实中难以实现的“平等”命题,在虚拟现实中却可以轻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易实现。既然虚拟现实有这么多的优点,我们便没有理由去刻意回避它。新的时代需要我们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用全新的眼界去认识世界,而面对虚拟现实,如何最大限度地发挥出它的优势,正是我们当下最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需要思考的问题。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然而当虚拟越来越接近现实,我们开始重新思考虚拟现实的意义。有的人把虚拟现实看作是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到生命最低沉也最激越的轰鸣!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如今的中国,谁是最具当代风采的那一个?是他,是她,是你,也是我!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面对社会不良风气,我们可以是最正气凛然的那一个,敢于抵制,敢于维权,敢于质疑权威,敢于</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发出对正义的呼唤!</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在就业道路上,我们可以是最自强自立的那一个,不等不靠,用自己的智慧和双手,做一个青年</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创业者!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在国际文化交流中,我们可以是最具创造力与国际视野的那一个,躬耕履行,为传播中国文化贡</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献自己的力量!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黑体" panose="02010600030101010101" pitchFamily="49"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一个人是否最具时代风采,不在年龄,不在身份地位,不在出身经历</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关键是我们是否实现了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自己的人生意义与价值,我们能够给历史、给民族、给社会、给子孙留下些什么。当代中国,</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每个人,都应该争做最具当代风采的那一个!</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本文从综合思辨的角度立意:当代中国,当代生活中,只要找准自己的位置,有所追求,</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热爱生活,积极实现自己的人生价值,彰显自己的生命意义,为社会作出自己的贡献,我们都可</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以是“当代风采人物”。行文中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作者利用比喻论证和事例论证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将不同的主体所具有的风采</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具体化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既有明确具体的内涵解读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也有形象的说理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使主题表达更生动。</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8.(2015北京,27)作文。(50分)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从下面两个题目中任选一题,按要求作答。不少于700字。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①在中华民族发展的历史长河中,从古至今有无数英雄人物:岳飞、林则徐、邓世昌、赵一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曼、张自忠、黄继光、邓稼先</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,他们为了祖国,为了正义,不畏艰险,不怕牺牲;他们也不乏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儿女情长,有普通人一样的对美好生活的眷恋。中华英雄令人钦敬,是一代又一代华夏儿女的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榜样。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请以“假如我与心中的英雄生活一天”为题,写一篇记叙文。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要求:自选一位中华英雄,展开想象,叙述你和英雄在一起的故事,写出英雄人物的风貌和你的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②《说起梅花》表达了作者对梅花“深入灵魂的热爱”。在你的生活中,哪一种物使你产生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了“深入灵魂的热爱”,这样的热爱为什么能深入你的灵魂?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请以“深入灵魂的热爱”为题作文。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37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要求:自选一物(植物、动物或器物。梅花除外),可议论,可叙述,可抒情,文体不限。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①[写作指导]　命题重在考查考生的想象力。考生需展开想象,叙述与英雄在一起的故事,写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出英雄人物的风貌与自己的情感。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首先要明确写哪位英雄;其次要选择适合展现英雄形象的“一天”,例如岳飞在朱仙镇大破金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兵与在风波亭含冤而死,显然有着不同的风貌,考生选择时要注意区分;最后要在这“一天”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中,再现历史事件或虚构“我”与英雄的交流,塑造英雄人物的形象,其中生动形象的细节描写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不可缺少。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此外,还要体现“我”与英雄的关系,例如思想境界的相同与不同、英雄人物对“我”的感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召、“我”对英雄人物的钦敬之情和效仿之志等。考生不能写成一般的记叙文,题目要求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“展开想象”,也就是说,这篇作文需要带有小说色彩,需要虚构一些情节、场景。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假如我与心中的英雄生活一天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昨夜,窗外的风雨声如金戈铁马,你突然惊醒,从床上一跃而下,大喝一声:“狗贼,拿命来!”手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中的宝剑在电闪雷鸣中闪闪生寒!我匆忙燃起的烛火在你威猛的身影下摇曳躲闪。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是啊,你焦急的心一刻不曾平静。你寝食难安,大宋的江山岂能落入敌手?!你反复追问自己,追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问手中的宝剑,就连醉酒时也要问一问院中的松树,月下的鹊鸟!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清晨,看着你坐在窗边冷静地擦拭宝剑,我知道,其实,你的心在焦虑地颤抖!那握剑的手筋脉浮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凸,那擦拭的动作如此爽利,我知道你志在必得!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“真是一把好剑!”你骄傲地振抖手腕,嘴角有掩饰不住的笑意,晨光下,长剑泛着亮光,被你舞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得风雨大作,抖颤着龙吟不绝!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时近正午,早已被我煮好的茶,又一次放冷了。你终于放下擦拭了太久的宝剑,背手立在窗前,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渐渐火热的阳光燃烧着你的华发苍颜,似要将你一颗杀敌报国的雄心灼烧成灰烬,你金光闪闪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的背影如此雄武,又如此苍凉!我多想变成那射日的后羿,为你把弓弦弯成最强大的盾牌,抵挡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一切的打击,除掉一切的恶毒与敌意!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“大人,该用午膳了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”我却只能婉转而轻轻地提醒,等待是不会有结果的,“北伐”也许只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能成为您此生的呓语</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许久许久,你,没有回答。你信步而出,龙行虎步,你挺直脊梁,站在院中松下,凝神眺望着北方!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我陪侍在旁,明知故问:“大人,您在看什么?”你长叹一声,回答道:“我想家了啊!”</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可我知道,你每天都这样固执地等待着,这种固执虽有游子思归的惆怅,但更多的却是读书人的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浩然正气,南渡者的生命尊严,爱国者的凛然风骨,戎马半生的老将炽热的雄心!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当我今天终于有机会和心中的英雄辛稼轩共同生活一天,我才真实地体会到什么叫“书咄咄,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且休休”啊!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但,我只能轻轻地在心里叹息,今天又将是一次不朽的等待!而我,何德何能,却有幸成为这次等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待的见证者!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我转身来到厨房,今夜,大人需要一壶好酒,一场好醉,一把慷慨悲歌的好剑!一杆酣畅淋漓抒写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胸中块垒的如椽巨笔!我,还有很多东西没有准备好!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“凭谁问:廉颇老矣,尚能饭否”的淋漓墨迹龙蛇般奔走于纸上,这声天问,将成为一个锻打历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史和铸造大义的惊雷,一声呼唤河清海晏与民族振兴的警世恒言,在我的余生夜夜不息!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考生想象自己和心目中的英雄辛弃疾共同生活一天,见证了辛弃疾一天的生活。人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物之间虽然有对话,但是主要笔墨在大胆想象上,在外貌描写和心理描写上,这样使一天的生活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显得真实生动。本文着重表现辛弃疾的爱国形象,通过侧面烘托,从考生所受到的震撼和教育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的角度进一步加以凸显;结构安排上,从前夜写起,为今夜留下更多想象的余地,使文章更具感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染力。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②[写作指导]　《深入灵魂的热爱》从现代文阅读《说起梅花》中延伸出来,要求考生选一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种在生活中使自己产生了深入灵魂的热爱的植物、动物或器物,此题明确提示考生思考“这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样的热爱为什么能深入你的灵魂”。题目的难点和解读关键在于“深入灵魂”,“深入灵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魂”究竟有多深?为什么会这么深?如果记叙事件来体现“深入灵魂”,对文章的要求是非常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高的。因此,这篇作文写成议论文会比较容易。可以写所选之物象征的某种精神、品格,通过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写这种精神、品格对“我”内心的感召和震撼,达到直指灵魂的目的。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深入灵魂的热爱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轻轻地拨动琴弦,奏出美妙的旋律,那跳动的音符仿佛是起舞的精灵,那抑扬的声音仿佛充满了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色彩,像清澈空灵的风铃声,像清泉的叮咚声</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吉他的旋律美妙无比。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初中时,在城里的一个吉他商店,我第一次听到吉他弹唱。飞速转换的手指,清脆美妙的旋律,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让我深深地着了迷。于是我从朋友那里借了一把破吉他,开始疯狂地拨弄。没有老师指导,全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靠自己摸索。每天对着吉他谱练习“爬格”,手指磨起一层茧。一段时间后,掌握了单弦和和</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弦的技巧,曲子也有了旋律。总是,一把吉他,一个人,一本五线谱,从早弹到晚,陶醉其中,乐此不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疲。后来渐渐有了成绩,在学校的文艺演出里也能小露一手,这样的成就感更加让我对这把吉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他爱不释手。吉他成了我形影不离的朋友,伴我走过许多欢乐的时光。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然而中考落榜,心里一度失落难受。暑假和伯父去城里打工,想着逃避学校。整日魂不守舍,幸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好,我还拥有吉他,可以静静地安慰自己。劳累了一天后,轻轻地拨动琴弦,吉他发出了柔和的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颤音,悠扬、舒缓。像平静的湖面荡起层层涟漪,牵动着我的心。夜晚,一个人坐在有风的平房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房顶上,用那把破吉他独自弹唱,用孤寂来记录那段残缺而艰难的岁月。吉他,在我无助失望的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时候,陪伴我,给我温暖,赋予我力量。后来回到学校复读,重新开始,最后终于考上了心仪的高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中,这时的吉他更让我体会到亲情的味道。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临近高考,在教室里,疯狂的学习压得人喘不过气。宿舍却成了欢乐的海洋。三五好友聚在一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起谈天说地,之后一把吉他便开始在每个人的手中传来传去,到最后演变成一种“合作”的状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态—— 一个人弹唱,另一个人在旁边用一只手用力拍打着吉他已经很破的音箱,发出“啪——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啪——”的声音,而周围则是一群具有自动接唱功能并在关键歌词处自发合唱的人。每个人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心底的冲动开始展现并蔓延,化作一群红着脸的热血青年从喉咙最深处发出的歌声。此时的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喧嚣是对青春无所顾忌的挥洒,此时的疯狂是对生活毫无保留的发泄。吉他,在我的心里更像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是一个符号,它象征着我正开始的青春。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生活就是一曲美妙的音乐,与吉他一起相伴旅行,我乐在其中!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本文是一篇集记叙、议论、抒情多种表达方式于一体的散文。开头部分先声夺人,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一句“吉他的旋律美妙无比”巧妙点题。接着记叙三个阶段的经历,有苦有乐,有酸有甜,情感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曲折起伏,非常巧妙。其中与吉他的情感由浅入深,由外到内,很好地诠释了“灵魂的热爱”。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结尾简洁有力,回扣中心。全文构思巧妙,文笔诗意,是篇成功的考场作文。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9.(2015天津,22)阅读下面的文字,按要求作文。(60分)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近年来社会上流行一个词——“范儿”,并派生出“中国范儿”“文艺范儿”“潮范儿”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“有范儿”等一系列词语。“范儿”多指好的“风格”“做派”,近似于“有气质”“有情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调”“有品位”的意思。一个民族有一个民族的“范儿”,一个时代有一个时代的“范儿”,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不同职业有不同职业的“范儿”,一个人也可能有一个人的“范儿”</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请根据上面的材料,结合你的生活体验与思考写一篇文章。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要求:①自选角度,自拟标题;②文体不限(诗歌除外),文体特征鲜明;③不少于800字;④不得抄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这篇材料作文相当于一个话题作文,指向明确,写作角度宽泛。要求考生结合生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活体验,谈谈关于流行词“范儿”的思考。可以谈“范儿”流行的原因(社会层面、时代层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面、心理层面等);可以探讨“范儿”的多种内涵;也可以建议怎样做才能有“范儿”。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“范儿”之我见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不知从什么时候起,中国的流行语中出现了一个新宠——“范儿”,什么“御姐范儿”“女神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范儿”“文艺范儿”“明星范儿”“中国范儿”“韩范儿”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几乎涉足每个角落,可见其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适用面之广。甚至有不少人专门为它填词写曲,其中歌曲《中国范儿》唱响全中国,可见其受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宠之深。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“范儿”到底有哪些意思?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“范”,模范,榜样;范例,样式。加上儿化音后,“范”变得和蔼可亲、平易近人、更平民化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了。难怪这个词适用范围如此之广,受宠程度如此之深了。它用于个人时,可以用来形容某个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人的气质、品位、情调等,如“文艺范儿”“女王范儿”;用于民族、时代时,多指民族风格、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“世外桃源”,有的人则把虚拟现实看作是“娱乐的天堂”。用林建华先生的一句话来说,虚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拟现实可以让你自由纵横驰骋,也可以使你沉迷于虚幻和虚荣,也可以让你忘却现实世界的艰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辛和应担当的家国责任。诚然,在现实生活中事业低迷、没有家庭的人在游戏世界中,通过娱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乐手段能够收获到现实中难以获得的尊重和成就。但当他们重新回到现实世界中时,这个苛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刻的世界,又会对他们如何定义呢?柏拉图著名的“洞穴寓言”讲的就是这个问题,当一群洞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穴里的人将火光的影子当作现实,那么就算他们走出洞穴,面对日光,也只能理解成一片虚无,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只好恐惧地跑回原来的洞穴里去。因此,我们一旦习惯了生活在虚拟现实中,那么离开了它之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后,便只会不可遏制地感到现实的残酷。另一方面,哲学家希拉里·普特南曾提出过著名的“缸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中之脑”的命题:如果一个人的大脑被培养在一个容器中,连接在电脑上,这台电脑向脑传送信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息,以使他保持一切完全正常的幻觉,那么,电脑的虚拟就成了他的现实。如果“虚拟现实”足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够真实,我们是否要在未来的某天,开始怀疑自己身处的这个世界呢?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由此看来,面对虚拟世界,我们需要的是理性与冷静,纵使这是一项全新的技术,我们也仍需要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从历史中去寻求答案。与几年前兴起的“互联网”技术一样,“虚拟现实”技术需要政府的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监管和指引,需要社会的理解和支持,我们对其不能一味地惧怕与抵触。与虚拟保持适度的距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时代特征等,如“中国范儿”“民国范儿”;也可用来形容职业特点,如“教师范儿”“农民工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范儿”。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这个词近些年为什么如此流行?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首先,它是时代发展的产物。当今时代是一个鼓励创新出奇的时代,是一个价值多元的时代,是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一个“我有我的style”的时代。这就注定了会出现人们的外貌、穿衣风格、言谈举止等异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彩纷呈的局面。走在时尚前沿的被称为“潮范儿”,一身棉布衣裙且长裙飘飘的被称为“文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艺范儿”,满脸大胡子、一脸狰狞的被称为“海明威范儿”,不一而足。其次,它也是满足彰显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个性需求的产物。当代人,特别是年轻人,为了体现自己的与众不同,为了给人留下深刻的印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象,就会从外貌、神态、服饰,甚至是语言、动作上包装自己。而“范儿”这个词此时就大有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用武之地了。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什么才是真正的“范儿”?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虽说“范儿”在大多数情况下带有褒义,但事实上,身边很多的“范儿”都是为“范儿”而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“范儿”。如一味模仿某名人的穿衣风格、说话语气的“明星范儿”;或者自己本是胸无点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墨的“白丁”,却把自己包装成学富五车的“学者范儿”。这些都不是能体现自身特质的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“真范儿”,可以说是一种“伪范儿”。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真正的“范儿”能真实体现自己与众不同的情调、志趣、气质,它不会随波逐流,也无须刻意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模仿,它是自身特质的自然展现;真正的“范儿”顺应时代发展,符合正确的审美取向和价值取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向,最终能成为社会典范。那些“大哥范儿”“流氓范儿”是一种最无知、最低俗的“范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儿”。所以要判断自己是否有“范儿”,不能只看外表的包装,更主要的是看自己的“范儿”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是否自然生成,是否表里如一。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这是篇非常规范的议论文,文章围绕着“范儿”,从现象到本质,追本溯源,进行深度解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读;论证上条分缕析,按照“是什么—为什么—怎么办”的结构逐层深入。本文观点鲜明,说理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透彻,层次分明,事例丰富,体现了考生非凡的洞察力和剖析能力。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10.(2015</a:t>
            </a:r>
            <a:r>
              <a:rPr lang="zh-CN" altLang="en-US" sz="1530" kern="0" dirty="0" smtClean="0">
                <a:solidFill>
                  <a:srgbClr val="000000"/>
                </a:solidFill>
                <a:latin typeface="Times New Roman" panose="02020603050405020304" pitchFamily="65" charset="-122"/>
                <a:ea typeface="宋体" panose="02010600030101010101" pitchFamily="2" charset="-122"/>
              </a:rPr>
              <a:t>江苏</a:t>
            </a:r>
            <a:r>
              <a:rPr lang="en-US" altLang="zh-CN" sz="1530" kern="0" dirty="0" smtClean="0">
                <a:solidFill>
                  <a:srgbClr val="000000"/>
                </a:solidFill>
                <a:latin typeface="Times New Roman" panose="02020603050405020304" pitchFamily="65" charset="-122"/>
                <a:ea typeface="宋体" panose="02010600030101010101" pitchFamily="2" charset="-122"/>
              </a:rPr>
              <a:t>,19)</a:t>
            </a:r>
            <a:r>
              <a:rPr lang="zh-CN" altLang="en-US" sz="1530" kern="0" dirty="0" smtClean="0">
                <a:solidFill>
                  <a:srgbClr val="000000"/>
                </a:solidFill>
                <a:latin typeface="Times New Roman" panose="02020603050405020304" pitchFamily="65" charset="-122"/>
                <a:ea typeface="宋体" panose="02010600030101010101" pitchFamily="2" charset="-122"/>
              </a:rPr>
              <a:t>根据以下材料</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选取角度</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自拟题目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写一篇不少于</a:t>
            </a:r>
            <a:r>
              <a:rPr lang="en-US" altLang="zh-CN" sz="1530" kern="0" dirty="0" smtClean="0">
                <a:solidFill>
                  <a:srgbClr val="000000"/>
                </a:solidFill>
                <a:latin typeface="Times New Roman" panose="02020603050405020304" pitchFamily="65" charset="-122"/>
                <a:ea typeface="宋体" panose="02010600030101010101" pitchFamily="2" charset="-122"/>
              </a:rPr>
              <a:t>800</a:t>
            </a:r>
            <a:r>
              <a:rPr lang="zh-CN" altLang="en-US" sz="1530" kern="0" dirty="0" smtClean="0">
                <a:solidFill>
                  <a:srgbClr val="000000"/>
                </a:solidFill>
                <a:latin typeface="Times New Roman" panose="02020603050405020304" pitchFamily="65" charset="-122"/>
                <a:ea typeface="宋体" panose="02010600030101010101" pitchFamily="2" charset="-122"/>
              </a:rPr>
              <a:t>字的文章</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文体不限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诗</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歌除外。</a:t>
            </a:r>
            <a:r>
              <a:rPr lang="en-US" altLang="zh-CN" sz="1530" kern="0" dirty="0" smtClean="0">
                <a:solidFill>
                  <a:srgbClr val="000000"/>
                </a:solidFill>
                <a:latin typeface="Times New Roman" panose="02020603050405020304" pitchFamily="65" charset="-122"/>
                <a:ea typeface="宋体" panose="02010600030101010101" pitchFamily="2" charset="-122"/>
              </a:rPr>
              <a:t>(70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智慧是一种经验</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一种能力</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一种境界</a:t>
            </a:r>
            <a:r>
              <a:rPr lang="en-US" altLang="zh-CN" sz="1530" kern="0" dirty="0" smtClean="0">
                <a:solidFill>
                  <a:srgbClr val="000000"/>
                </a:solidFill>
                <a:latin typeface="黑体" panose="02010600030101010101" pitchFamily="49"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如同大自然一样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智慧也有其自身的景象。</a:t>
            </a:r>
            <a:endParaRPr lang="zh-CN" altLang="en-US" sz="1600" dirty="0" smtClean="0"/>
          </a:p>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写作指导</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　这则材料语言简洁</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层次鲜明。材料由两部分组成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这两部分构成了这则材料的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两个层次。在审题立意上,我们可以从第一个层次入手,抓住材料中的“排比”,围绕“智慧是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一种经验,一种能力,一种境界”来写,可以以其中任意一句为立意依据,可以使三者形成并列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或递进的关系,也可以综合来写。还可以抓住材料两个层次之间的关系,综合思辨。“如同大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自然一样,智慧也有其自身的景象”上,抓住“智慧”与“大自然”的相似性(共性),抓住“大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自然”的景象去想象“智慧”的景象。如运用形象思维:智慧是一种能力,是一种经验,而这种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能力和经验形成的景象就如同大自然的某种景象。再如运用类比思维:大自然是智慧的源泉,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大自然的某种景象,就如同智慧的某种景象。但是,这类立意不可偏,写作重点还应在“智慧的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景象”,这就要求考生必须联系现实,借助自己的学习或生活体验,有所想象和描写,表达自己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对“智慧”的理解。如何审题立意,关键在于考生驾驭材料的能力和生活实际,如果从写作有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深度、宽度或高度的角度思考,综合思辨似乎更好。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77063"/>
            <a:ext cx="8127000" cy="6003951"/>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例文</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智慧是一种境界</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高粱成熟了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它在夕阳下悄悄羞红了脸</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麦子成熟了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它在晚风中低下了沉甸甸的头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莲藕成熟</a:t>
            </a:r>
            <a:r>
              <a:rPr lang="zh-CN" altLang="en-US" sz="1600" dirty="0" smtClean="0"/>
              <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它静静地藏身在黑黑的淤泥里</a:t>
            </a:r>
            <a:r>
              <a:rPr lang="en-US" altLang="zh-CN"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智慧就像这多姿多彩、千姿百态的大自然一样</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它是在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四季风雨和岁月流转中历练出的经验和能力,也是一种无声的积淀和静默的奉献,它如自然一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般自有其本身的景象。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智慧自有其姿态和表情。它不同于当代“达人”“赢家”“土豪”“暴发户”“贵族”的春风得意、踌躇满志。生活中,也许它只是一种寂寞,平易、朴素而谦卑,甚至只是一种“真实”。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犹记得托尔斯泰在亚先基火车站望着拣煤渣的孩子流下眼泪,为了离开“老爷的王国”,他抛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弃家庭和自己的庄园,这位以这次悲壮的“出走”而在历史上定格、被誉为“19世纪俄罗斯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的良心”的老人,把毕生智慧都奉献给了他的农民兄弟。在他的作品里,有泥土的芬芳,白桦树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早春绽放的叶蕾,农妇、孩子的歌与哭、泪与笑,而他只为自己留下了波利亚纳树林间那一方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最朴素的坟墓。这种智慧不是生活的小技巧,不是生活经验的简单总结,而是将生活的真实和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生命的朴素标记成永恒的文化符号的一种大境界。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生活中总有“智慧”的人,能解决问题,能高瞻远瞩,能转变局势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但汪曾祺只是一个“普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通”人。可是汪曾祺在《葡萄月令》中对葡萄的栽培种植技术的娓娓道来、如数家珍,却感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动了一代人。他朴素的文字中没有对那场历史浩劫的抨击批判,也没有因个人身世沉浮而发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的满腹牢骚,只有他葡萄架下的慈祥天真,如阵阵春风抚平人世间无数伤口。“树绿了。雪化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了,土地是黑的。黑色的土地里,长出了茵陈蒿。碧绿。”这种智慧不是技术性的,而是一种文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心慧性。它是生活历练后的返璞归真,也是繁华过后归于平淡的纯真。所有的知识、经验、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能力都只是它的基础,如果没有对“人”的关注,没有对生命的敬畏,没有对生活的热爱,没有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一颗超越个人与现实的悲悯之心,就难以成就这样朴实的伟大。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这种智慧成熟而大气,明亮如月,皎洁清澈,能用朴素的生活细节弥补历史与现实的残损,能用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诗性与平和涤荡世情人心的浮躁与悲苦。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是的,智慧自有其颜色和温度。它不同于“机敏”“机智”“机变”“聪明”,相对而言,它似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乎更合乎中国古人所说的“大智若愚”“大巧若拙”“大辩若讷”。它不机巧,不灵活,不会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随机应变,路子不野,手段不多,甚至危机来临时,它不懂得逃避和躲藏!它只是把自己放在生活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的最低点,默默地坚持着自己的坚持,而后在自己的坚守中自成境界。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在我看来,今天的中国“聪明人”太多了,但“聪明人”不一定就是智者。面对快速发展的社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会、残酷激烈的种种竞争,我们必须能力强、有野心、善历练,不断去积累更多博弈取胜的社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会经验、竞争技巧,但是,我们似乎恰恰也因此忘记了,这都不是真正的智慧。因为它缺少一点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成熟、一点天真、一点平易、一点默不作声的伟岸。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本文以“智慧是一种境界”“如同大自然一样,智慧也有其自身的景象”作为立意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依据。先简单利用类比,从自然现象中总结出对“智慧”的初步理解;然后从“智慧”的姿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态、表情、颜色、温度等角度人手,将智者与现代社会中的成功者、“智慧”与现代社会中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的“聪明”对比,借助托尔斯泰和汪曾祺的正面事例,明确“智慧”的境界和“智慧”的来源,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凸显考生对“智慧”的独特感悟和思考,展现“智慧的景象”。全文在语言运用上注重调动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词语,形成了考生自己独有的语言风格。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11.(2015安徽,21)阅读下面的材料,根据要求写一篇不少于800字的文章。(60分)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为了丰富中小学生的课余生活,让同学们领略科技的魅力,过一把尖端科技的瘾,中科院某研究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所推出了公众开放日系列科普活动。活动期间,科研人员特地设计了一个有趣的实验,让同学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们亲手操作扫描式电子显微镜,观察蝴蝶的翅膀。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通过这台可以看清纳米尺度物体三维结构的显微镜,同学们惊奇地发现:原本色彩斑斓的蝴蝶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翅膀竟然失去了色彩,显现出奇妙的凹凸不平的结构。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原来,蝴蝶的翅膀本是无色的,只是因为具有特殊的微观结构,才会在光线的照射下呈现出缤纷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的色彩</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要求自选角度,确定立意,明确文体(诗歌除外),自拟标题;不要脱离材料内容及含意的范围作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文;不要套作,不得抄袭,不得透露个人相关信息;书写规范,正确使用标点符号。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学生们通过显微镜观察蝴蝶,有了惊奇的发现。在这样的活动中,学生们不仅学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到了知识,而且学得很开心。带着这样的心态再回到课本知识的学习,他们会自觉地将科学素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养带入。这会让学生们思维更加开阔,思考更加多元。此题以科普活动作为作文的材料,导向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明确:打通书本知识与现实体验之间的阻隔,是学习最本质的诉求。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参考立意:①科学发现的价值。那台显微镜让我们知道,蝴蝶的翅膀原本并不是色彩斑斓的。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从不同角度,以不同方式和不同工具发现事物的多样性,还原事物的本来面目,才能得到科学的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结论。在一定程度上,科技水平越高,我们认识事物的能力就越强。②不被现象迷惑。蝴蝶缤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纷多彩的翅膀曾经深深地迷惑了我们的双眼,我们不应被一些现象迷惑。③眼见不一定为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实。我们喜欢强调“有图有真相”,似乎亲眼看到的就是真相。而在显微镜下,原本色彩斑斓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的蝴蝶翅膀失去了色彩,显现出凹凸不平的结构。对于看到的任何现象,都不要急于下结论。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眼见不一定为实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同学们通过扫描式电子显微镜观察蝴蝶的翅膀,发现原本色彩斑斓的翅膀竟然失去了色彩,显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现出奇妙的凹凸不平的结构。原来,蝴蝶的翅膀本是无色的,我们平时看到的只是“假象”。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俗话说:“耳听为虚,眼见为实。”可是很多时候,我们的肉眼却“欺骗”了我们。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一个著名的例子是,太阳在地平线上时,看上去要比在高空中大得多。古人对这个现象的解释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是,太阳在地平线上时离人更近,就像“两小儿辩日”的寓言所说的那样。在有了较为正确的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天文知识之后,人们这才知道,太阳与地球之间的距离在一天当中大致是一样的。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眼见不一定为实,所以我们要努力掌握科学知识。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孔子被困陈、蔡之间,七天没有吃上饭。后来弟子颜回想办法讨回一些米煮饭。当饭快要煮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熟时,孔子远远看见颜回竟用手抓取锅中的饭吃。孔子故意装作没有看见,当颜回请孔子吃饭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时,孔子说:“我梦到祖先了,应该拿这些洁净的食物先祭祀他们。”颜回忙说:“不行!刚才有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灰尘掉到锅里了,我抓了些米饭出来,扔掉觉得可惜,所以自己吃掉了。”孔子感叹道:“原以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为眼见为实,谁知实际上眼见的未必可信啊!”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眼见不一定为实,所以我们要多方了解事情的真相。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很多人看过舞台上神奇无比的魔术表演,大多数人并不能看出其中的破绽。如果不事先告诉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你这是假的,是障眼法,是娱乐,也许会有很多人信以为真。当魔术的技巧被某些具有“特异功</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能”的“大师”加以利用,不知又倾倒了多少明星、权贵。</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眼见不一定为实,所以我们要擦亮自己的双眼。</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为什么眼见不一定为实?一是掌握的知识所限,不能全面地、辩证地看待人和物;二是观察者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的观察能力受主观情感的限制,不能客观地看待人和物;三是事物本身具有隐蔽性,甚至是欺骗</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性,前者如魔术表演,后者如所谓的“大师”等。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眼见是否为实,关键在于是否明其理,查其实。在理论上,要懂得现象和本质既可能一致也可能</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不一致的道理。在实践中,既要用心观察,更要理性思辨,要学会透过现象探寻本质,把握事物</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的内在规律,学会客观、历史、全面地看问题。如能将理论和实践有效地结合起来,一定会对</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你识人、识物、做人、做事有所帮助,因为你已经可以较为客观、公正、真实、正确地认知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和把握这一切了。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此文开篇恰当引述材料,明确提出中心论点;然后将其分解为三个分论点并分别举例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分析论证;第9段对3—8段进行梳理和总结;末段又从理论上提炼升华,见解深刻,立意不俗。文</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章举例典型,能恰当结合现实生活,增强了文章的说服力和现实意义。</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35689"/>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1.(2018浙江,24)阅读下面文字,根据要求作文。(60分)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浙江大地,历史上孕育过务实、知行合一、经世致用等思想,今天又形成了“干在实处、走在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前列、勇立潮头”的浙江精神。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在与时俱进的浙江文化滋养下,代代浙江人书写了一个又一个浙江故事,创造了一个又一个浙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江传奇。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作为浙江学子,站在人生新起点,你有怎样的体验和思考?结合上述材料,写一篇文章。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①角度自选,立意自定,题目自拟。②明确文体,不得写成诗歌。③不得少于800字。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④不得抄袭、套作。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2018年的浙江高考作文试题,既紧跟时代步伐,又彰显地方特色。作文基于对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“浙江精神”的提炼与概括,回望历史,紧贴时代主题,引导考生站在人生新起点,在宏观视野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中找到个人意义,思考未来人生。本题把浙江的人文精神提高到时代和家国的高度,体现了大</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13848"/>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离,让自己始终保持清醒,便可不为无尽的虚幻所扰。而巧用虚拟,趋利避害,方可借其之力,为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我们身处的现实增光添彩。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本文从现实与虚拟的矛盾入题,由虚拟现实的利弊谈起,辩证地认识“虚拟现实”,有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力地论证了对待虚拟现实需要“扬其之利,避其之险”的观点。在论证虚拟现实的弊端时,连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着提出两个疑问引人深思回味,为文章拓宽了思维的容量。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本文材料涉及前沿的“沉浸式”体验技术,也涉及“洞穴寓言”和“缸中之脑”的哲学命题,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引用了现任北大校长林建华先生对虚拟现实的看法,多方面多层次地论证了本文的论题。敢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于从哲学命题角度论证,可见作者的思维广度和深度,从中也可见作者对前沿技术的认识和文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学积淀。总体而言,这是一篇很优秀的考场作文。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4.(2015浙江,26)阅读下面的文字,根据要求作文。(60分)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古人说“言为心声”“文如其人”。性情褊急则为文局促,品性澄淡则下笔悠远。这意味着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作品的格调趣味与作者人品应该是一致的。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金代元好问《论诗绝句》却认为“心画心声总失真,文章宁复见为人”。艺术家笔下的高雅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不能证明其为人的脱俗。这意味着作品的格调趣味与作者人品有可能是背离的。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12.(2015重庆,21)阅读下面的材料,根据要求作文。(60分)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一个刚上车的小男孩请公交司机等一等他妈妈。过了一分钟,孩子妈妈还没到,车上乘客开始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埋怨,说母子俩耽误了大家时间。这时,那位腿有残疾的母亲一瘸一拐地上了车,所有人都沉默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要求:①结合材料的内容和含意,选准角度,明确立意;②自拟标题,自选文体(诗歌除外),不少于8</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00字;③不得套作,不得抄袭。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此作文题材料短、事件小,贴近生活、紧扣现实,能很好地弘扬社会主义的核心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价值观。材料最后写乘客们都沉默了,表现出人们的宽容、同情、关爱,展示了亲情的可贵、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宽容的宝贵和等待的珍贵,真正体现了社会的和谐与温暖,传递着时代的正能量,发扬着民族的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优良传统,宣传着良好的道德情操。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阅读材料可从以下几个角度来多维立意:①乘客角度。他们身上体现出来的是宽容精神。从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材料中的美好结局可以看出,他们停止抱怨,都有着“善心”和“爱心”,这是当下社会最需要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的。②男孩角度。亲情是最宝贵的,孩子央求司机的行为恰是母子之爱的写照。③生命角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度。任何人的生命都是平等的,包括残疾人,每个人都应当被尊重、爱护。④道德角度。人活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着,应当有怜悯之心,保持对善良的渴望。⑤和谐角度。这则材料从侧面揭示了和谐的重要性,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提醒生活中的人们,要注重和谐,促进和谐。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总的来说,审题的门槛并不高,不易跑题,但是要写出材料蕴含的情意、深意、趣意,却需要平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时眼观社会、思考社会、心系他人、胸襟开阔、情感饱满。写作时,既可以从情感上入手,也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可以从思辨性上落笔。要力争立意深远、视角独特、拟题新颖、思维清晰、语言流畅,写出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“人情味”。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常怀敬畏之心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敬畏是对世间万物心怀宽容、尊重、善意的态度,以崇高的道德要求自己,规范自己的行为,使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自己的心灵得到宁静、满足,同时也使世界逐渐丢掉丑陋的一面,实现人与自然、社会、他人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的和谐相处。我们每个个体都要常怀敬畏之心。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古人有三畏:畏天命,畏大人,畏圣人言。德国大哲学家康德的墓碑上刻着“在这个世界上,有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两样东西值得我们仰望终生:一是我们头顶上璀璨的星空,二是人们心中高尚的道德法则”,以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此表明人对天地生民的敬畏之情;“仰不愧于天,俯不怍于人”,孟子以此表明自己对天的敬畏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之情;孔子强调要“知天命”,就是心存敬畏,并要躬身行之而不可有丝毫懈怠与侮慢之心</a:t>
            </a:r>
            <a:r>
              <a:rPr lang="zh-CN" altLang="en-US" sz="1530" kern="0" dirty="0" smtClean="0">
                <a:solidFill>
                  <a:srgbClr val="000000"/>
                </a:solidFill>
                <a:latin typeface="黑体" panose="02010600030101010101" pitchFamily="49"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智者、圣人之所以不凡,是因为有所畏惧,也有所敬仰。平凡之人,常怀敬畏之心,就不会轻易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浮躁,而自然生出一些正气、庄严与崇高。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常怀敬畏之心,要始终尊重生命,无论生命是多么的卑微、渺小或残缺。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特蕾莎修女曾把一个濒临死亡的老人带回救护所,老人躺在床上,紧紧地握住修女的手说:“我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一生活得像条狗,如今我活得像个人,谢谢你!”特蕾莎修女让无数被社会抛弃的人,在生命的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最后几小时里,获得了尊严的补偿。尊重人的生命,看到每个人的价值与尊严,而不因他的种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族、财富、地位等而鄙视他、漠视他。特蕾莎修女用敬畏生命的准则使自己成为“上帝的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沉思者”,获得内心的宁静与满足,也用自己的一生践行这个准则,用“伟大的人爱做小小的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事”的理念唤起世界的良知。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敬畏不仅体现在对生命的尊重上,还表现在悲悯和爱心上。“非洲圣人”施韦泽在蛮荒丛林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中行医50余年,把自己的一生都贡献在捍卫人道与生命尊严的事业之中。1952年,他以自己对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人类和平做出的伟大贡献而获得诺贝尔和平奖。施韦泽之所以受人尊敬,在于他把作为人道</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主义的爱和悲悯,给了所有生命。他有着一颗“大慈大悲”之心,这正是古今中外一切圣者的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共同特征。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“化缘校长”莫振高的事迹感动了全国,他用自己微薄的工资以及先后筹集到的3 000多万元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善款,帮助近两万名贫困生圆了大学梦,最后累倒在工作岗位上。人生来渺小,生命短促,然而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正是因为有了敬畏之心,我们的人生才更加庄严而崇高。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常怀敬畏之心,拒绝冷漠,以一颗平等的心去尊重生命,以一颗虔诚的心去善待生命,人生才会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更加充实,生活才会更加多姿多彩,社会才会更加和谐美好!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本文思路严谨、素材典型、论述深刻,是不可多得的考场佳作。开篇先定义“敬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畏”,然后举例论述其重要作用。接着核心部分论述敬畏之心的表现,层层递进,思路严谨。举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例丰富且典型,其中莫振高校长的事例新颖且说服力强,显示了作者善于积累素材的能力。结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尾重申论点,排比用语十分有力。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318280" cy="5650778"/>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13.(2015</a:t>
            </a:r>
            <a:r>
              <a:rPr lang="zh-CN" altLang="en-US" sz="1530" kern="0" dirty="0" smtClean="0">
                <a:solidFill>
                  <a:srgbClr val="000000"/>
                </a:solidFill>
                <a:latin typeface="Times New Roman" panose="02020603050405020304" pitchFamily="65" charset="-122"/>
                <a:ea typeface="宋体" panose="02010600030101010101" pitchFamily="2" charset="-122"/>
              </a:rPr>
              <a:t>广东</a:t>
            </a:r>
            <a:r>
              <a:rPr lang="en-US" altLang="zh-CN" sz="1530" kern="0" dirty="0" smtClean="0">
                <a:solidFill>
                  <a:srgbClr val="000000"/>
                </a:solidFill>
                <a:latin typeface="Times New Roman" panose="02020603050405020304" pitchFamily="65" charset="-122"/>
                <a:ea typeface="宋体" panose="02010600030101010101" pitchFamily="2" charset="-122"/>
              </a:rPr>
              <a:t>,24)</a:t>
            </a:r>
            <a:r>
              <a:rPr lang="zh-CN" altLang="en-US" sz="153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根据要求作文。</a:t>
            </a:r>
            <a:r>
              <a:rPr lang="en-US" altLang="zh-CN" sz="1530" kern="0" dirty="0" smtClean="0">
                <a:solidFill>
                  <a:srgbClr val="000000"/>
                </a:solidFill>
                <a:latin typeface="Times New Roman" panose="02020603050405020304" pitchFamily="65" charset="-122"/>
                <a:ea typeface="宋体" panose="02010600030101010101" pitchFamily="2" charset="-122"/>
              </a:rPr>
              <a:t>(60</a:t>
            </a: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en-US" altLang="zh-CN" sz="153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看天光云影</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能测阴晴雨雪</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但难逾目力所及</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打开电视</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可知全球天气</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却少了静观云卷云舒的乐趣。</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漫步林间,常看草长莺飞、枝叶枯荣,但未必能细说花鸟之名、树木之性;轻点鼠标,可知生物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的纲目属种、迁徙演化,却无法嗅到花果清香、丛林气息。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从不同的途径去感知自然,自然似乎很“近”,又似乎很“远”。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要求:①自选角度,确定立意,自拟标题,文体不限。②不要脱离材料内容及含意的范围。③不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少于800字。④不得套作,不得抄袭。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材料中“从不同的途径去感知自然,自然似乎很‘近’,又似乎很‘远’”一句,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是审题立意的关键。“看天光云影”“漫步林间”是亲身体验,调动生活经验,用欣赏的眼光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和方式去感知自然,我们可以欣赏自然之美,可以获得生活的乐趣,但是对自然的了解却是有限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的;而“打开电视”“轻点鼠标”是借助科技手段了解自然,我们可以获取更多的信息,但是也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失去了真实的生活体验和人生乐趣。这样两种方式,在感知自然方面各有优势,又各有局限,在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立意时可以有所选择地从这两个角度分别立意,也可以综合立意。比较而言,综合立意能更好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地体现出题人的意图。在“如何亲近自然”方面,这两种方式可以互相促进,增进我们与自然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的联系,使我们可以和大自然和谐相处,当然,如果我们以欣赏、体验、亲近和爱为本,而以科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技为用,也许我们与大自然的联系将会更加密切。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渐行渐近,渐行渐远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天地有大美而不言,这“不言”,是一种朴素之美,传达着神圣而令人敬畏的道德力量,给予人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一种规律性的启示,昭示着我们去追求,去亲近,去体验。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“千里之行,始于足下”,面对巍峨的群山,人们高歌“踏遍青山人未老”,也曾遗憾“关山难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越”,自警“高山仰止”;今天的探险者仍在不断挑战与超越,女登山家王静乘坐直升机成功登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上珠峰的事件曾一度引发国际上关于挑战、规则、专业、人生乐趣等问题的热议。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“轻舟短楫去如飞”,面对奔腾的江河,人们思悟“上善若水”,也曾慨叹“逝者如斯夫”“青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山遮不住,毕竟东流去”;今天的建设者借助高科技,可以创造世界最大水利工程、最长跨海大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桥等诸多奇迹。但江河截流、穿山跨海等百年大计、惠民工程却一再引起专家和大众关于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“环境和生态”的忧虑。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我们在用心解读自然、亲身体验自然外,借助科技手段超越感知局限,利用现代技术打破认知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的藩篱,弥补了过去的遗憾,可是,为什么我们却仍然深感那美丽的自然与我们渐行渐近又渐行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渐远呢?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48501"/>
            <a:ext cx="8127000" cy="5842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我们打破关山阻隔,缩短时空距离,发展高铁、航空航天技术,可在浩荡长空、崇山峻岭间自由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来去,但过度的工业化也使大自然失去了曾经的神秘、古朴、厚重;我们超越物质和技术的局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限,伐林移山建设城市,围海造田扩张土地</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成功地在天地间建立起只属于“我们”的家园,</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而大自然却也在过度的开采、开发、掠夺中,遗失了曾经田园牧歌式的温馨;我们从慢节奏的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生活走向快节奏的生活,社会高速发展,我们不需在自然面前静观默想,打开电视电脑,就可以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随时获取关于自然的知识和信息,但曾经的哲理与诗情,也在海量信息的拥塞下慢慢干枯</a:t>
            </a:r>
            <a:r>
              <a:rPr lang="zh-CN" altLang="en-US" sz="1500" kern="0" dirty="0" smtClean="0">
                <a:solidFill>
                  <a:srgbClr val="000000"/>
                </a:solidFill>
                <a:latin typeface="黑体" panose="02010600030101010101" pitchFamily="49"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那令我们敬畏又向往的神秘未知被我们破解了,但似乎还有更多未知而又神秘的信息隐藏起</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来了。科技弥补了体验和感知的不足,却也因此让我们失去了心灵的归宿和情感的寄托。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吴良镛说,诗意地栖居,是因地制宜,是人与自然的和谐相处;美国华裔建筑设计师林璎为美国</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设计了第5座纪念碑“什么在消逝·空屋”,是为了告诉下一代什么是意义,而不是“丢掉一些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东西,又丢掉另一些东西”。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其实,与自然相处,除了亲身体验,或借助科技手段等途径外,我们还应多听听心灵的声音,我们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在得到什么的同时,也曾奉献了什么吗?我们在将得到什么的同时,亦将失掉什么吗?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当你亲近了它,却失去了对它的欣赏与爱时,一切体验和感知都将变得苍白!</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点评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　本文扣住材料中的“从不同的途径去感知自然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自然似乎很‘近’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又似乎很</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从古今“亲身体验”“借助科技手段”两种途径的得失利弊入手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揭示两种途径的</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局限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从综合思辨的角度立意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层层深入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娓娓道来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水到渠成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卒章显志。</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14.(2015山东,23)阅读下面的材料,根据自己的感悟和联想,写一篇不少于800字的文章。(60分)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乡间有谚语:“丝瓜藤,肉豆须,分不清。”意思是丝瓜的藤蔓与肉豆的茎须一旦纠缠在一起,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是很难分辨的。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有个小孩想分辨两者的不同,结果把自家庭院里丝瓜和肉豆的那些纠结错综的茎叶都扯断了。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父亲看了好笑,就说:“种它们是用来吃的,不是用来分辨的呀!你只要照顾它们长大,摘下瓜和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豆来吃就好了。”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要求:①选准角度,自定立意;②自拟题目;③除诗歌外,文体不限;④文体特征鲜明。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此材料出自林清玄的文章《无风絮自飞》,林先生从自己的生活经历中得到了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两点启示:①努力向上生长,结出果实,一切纠缠就无足轻重了;②顺应自然,我们只要做好自己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即可。这两点启示都是很有深度的,是作者本人的经验认知和感悟。考生在审读材料时可以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抓住关键句“种它们是用来吃的,不是用来分辨的呀!你只要照顾它们长大,摘下瓜和豆来吃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就好了”,从而得出上面两点启示。但单纯看这则材料,考生可能会用多角度分析的方法来立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意。比如从父亲的角度看,可以肯定父亲的生活经验,也可以否定父亲的实用主义;从儿子的角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度看,可以肯定儿子的探究精神,也可以建议儿子向生活学习;等等。总之,这则作文材料可写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的角度非常宽泛,考生可以通过开放式思维进行个性化写作。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顺其自然,努力生长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生活本是一场辛苦的历练。人总会有烦心事,伤害与误解,烦恼并纠缠,挫败连着艰难。倘若凡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事无论大小都紧紧抓住不放,留在心里,怎能不让人负重前行?我们要认清生活的本质,该忘记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的忘记,该坚强的坚强,时刻保持努力生长的姿态,其他的交给岁月。灰色的日子总会过去,美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好的明天终会到来。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丝瓜藤与肉豆须,藤蔓纠缠何须在意?与其纠结,倒不如修炼自己,对于未来的路,努力去走,人生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终会柳暗花明。</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顺其自然,要有一份积极乐观的心态。苏轼一生仕途不畅,屡遭贬谪,但其乐观旷达的天性始终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不曾改变。他保持着随遇而安的心态,最终凭借着诗文上的成就扬名天下,成为一代文豪。苏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轼的一生虽历经坎坷,但仍过得十分快乐,无所畏惧,宛若清风。这正是顺其自然的力量。顺应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自己的真性情,不阿权贵,回归本我。顺其自然,还自己一颗宁静的心。远离了世俗尔虞我诈的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纷争,心中更增添了一份恬淡的安逸。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面对生活中的困境或变故,智者会积极去适应,因势利导,闯出自己的一片天地。他们不是抱怨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成功的船不来,而是将自己修建成最好的停靠码头。顺其自然是一种心态,更是一种智慧。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顺其自然,更要坚定地向着梦想前进。“文化大革命”期间,沈从文被“下放”到中国历史博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物馆,身心遭受沉重打击。但他手中的笔没有放下,文学的梦没有被摧毁。他在痛苦中开出花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来,开启他人生的另一条传奇之路。面对辱骂、鞭打,他安之若素,将全部身心投入文物研究,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最终他的《中国古代服饰研究》等著作填补了国内空白,为中国的文物研究做出了巨大贡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献。一个人面对挫折和苦痛的态度,往往决定了他人生的高度和成就。顺其自然,把挫折、苦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痛磨碎,把叹息、抱怨升华,坚定地向梦想前进,让实力更加强大。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长路艰辛,但我们并不会抱怨,不会气馁,因为路在脚下,成功便不再遥不可及!</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对此你有什么看法?写一篇文章阐明你的观点。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①题目自拟,观点自定。②明确文体,不得写成诗歌。③不得少于800字。④不得抄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袭、套作。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这是一道材料作文题,探究的是文品与人品的辩证关系。前面一则材料侧重于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从审美角度谈人与文的关系,强调的是品味,突出的是人的性格对文风的影响;后面一则材料更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侧重于从道德层面讨论文与人的关系,强调的是品质。但并不是说,谈人文一致要从审美角度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看,谈人文不一致就要从道德层面看,而是这两者都可以从审美要素或道德要素讨论。作文材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料其实把作文的观点都阐明了,或赞成文如其人,或认为文未必如人,或赞成辩证地看。任何一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种观点,只要是讨论人品与文品(这里的“文品”,可以理解为一部艺术作品所具备的美学品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味和道德品质特征,而非字典意义上的文品)的关系,围绕着这三种观点展开讨论,都算切题。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这道作文题虽然主要针对人与文展开讨论,但因为材料中提到了“艺术家”这一概念,所以,这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个“文”的外延可以扩大到艺术作品这样的大概念,或者说,是人类的精神文化产品。如果考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生谈论绘画、音乐、舞蹈和影视作品,都可将其认定为切题。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生活向前,不为纠缠恼人,不为小事抓狂,在困境中保持头脑清醒,用坚定不移的步伐代替叹息,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用昂扬向上的姿态代替抱怨,让生活轻装前行,记得一句忠告:不管生活什么样子,不要和生活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撕破脸,尝试着把人生活成一首歌。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本文立意深刻、思路清晰、文采飞扬,是篇难得的考场佳作。开篇联系生活,感悟思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考,提出论点。分点论述,紧扣中心:既要有顺其自然的心态,又要有努力生长的姿态。辩证分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析显示出作者不凡的思辨能力。文章例证典型,论述透彻,写出了作者对生活的深刻体验和思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考。语言整散结合,妙用修辞是一大亮点。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15.(2015福建,20)阅读下面的材料,根据要求作文。(70分)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●地上本没有路,走的人多了,便也成了路。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●有时,走错路也是一件有意思的事情,如果没有走错了路,就不会发现新的路。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●世上没有走不通的路,只有不敢走的人。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上面三则材料,引发你怎样的感悟和联想?请就此写一篇不少于800字的议论文或记叙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要求:(1)必须符合文体要求;(2)角度自选,立意自定,标题自拟;(3)不要脱离材料内容及含意的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范围;(4)不得抄袭,不得套作。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出题者提供了三段关于“路”的话题材料,让考生来写自己的感悟和联想,审题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难度不大。考生可以综合三句话来写,也可以只选用一句话来写。但为了写作中心更加集中,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主旨更加鲜明,选用一句话较为妥当。这时候就需要考生做出选择,选择自己感悟最深的,最有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生活体验的,或最有阅读体验的一句话、一段经历来写。在写作时既可以写自己的感悟,也可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以写古今中外的人的人生感悟。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第一则材料是鲁迅《故乡》里的一句名言,意思是说,有了理想,还要靠行动去实现,事在人为,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只要去努力,去奋斗拼搏,理想就会有实现的一天。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第二则材料的意思是,要辩证看待“错路”,可理解为走错路时要时刻总结、反思,才能走正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确;也可理解为错路中蕴含新的转机,只有耐心观察、体悟才能领会。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第三则材料主要表达的意思是,具体的行动很重要,敢闯实干才会有出路,否则理想就是幻想,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就是空谈。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考生可以有各种各样的构思,只要言之有理即可。考生们要学会联想、善于联想、大胆联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想。不过有一点要注意,不管什么样的感悟和联想都不能脱离原材料。</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写作时注意不能停留在一个简单的层面,一定要有自己的思考,且思考要有深度。既有时代气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息又能体现新时代青年的正确价值观,最好有生动的事例。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成功险中求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“成功险中求”是说,想要成功,不冒险是得不到的。所以成就事业胆子要大,要不惧风险,敢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闯敢干,不怕失败。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人们都希望自己的生活中多些快乐,少些痛苦,多些顺利,少些挫折。可是命运总爱捉弄人、折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磨人,总是给人很多的失落、痛苦和挫折。但挫折是铺就成功之路的石子,机遇往往垂青那些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敢于挑战的人。余佳文,一个互联网界的“90后”CEO,他的成长过程就验证了这个道理。高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二那年,余佳文自学大学计算机课程,并设计出了第一款产品——邮件客户端,可产品推向市场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后无人问津。随后,他又设计了一款闹钟程序,同样以失败告终。大三时,他用了一周时间,做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出了一个能显示课程名称、地点和老师姓名的课程表,这款产品得到了几千名在校大学生的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青睐。现在,他的团队得到了阿里巴巴集团的投资,他也成为了互联网界的新宠。通往成功的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道路确实崎岖,但只有在坎坷泥泞中拼搏,在惊涛骇浪中前进,才能让美丽的生命奏出一曲响彻</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云端的凯歌。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很多人做事放不开手脚,因为怕犯错,怕被人耻笑。不要怕,勇敢地把枷锁打开,把面具摘掉,敢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于去定义、去创造自己的人生,你就会闯出属于自己的一片天地。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互联网领军人物马云并不是一个标准意义上的帅哥,但他却是一个敢闯敢干的有魅力的真男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人。1988年大学毕业后,马云创办了西湖边上第一个英语角,为外国游客担任导游赚外汇,四处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接课做兼职。1992年,当教师的马云已经成为杭州市优秀青年,但他不安于现状,又开起了翻译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社。翻译社一个月的利润只有200元,但房租就得700元。为了维持生活,马云背着麻袋去义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乌、广州进货,贩卖鲜花、礼品、服装,做小贩来养活翻译社。后来他又做“中国黄页”,还被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人当骗子轰</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1999年,马云正式辞去公职,开始做电子商务网站,然后越做越大,这个网站就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是现在全球著名的电子商务网站——阿里巴巴。曾经,他的做法被许多人嘲笑,说他简直是个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“疯子”,但他自己清楚他没有疯,他只是勇于创新,敢于尝试。如今,他的事业越发“疯狂”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敢闯不是硬干、蛮干,更不是顽固、僵化,它是一种奋发有为的信念,是一种不屈不挠的斗志,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更是一种容忍失败的宽阔胸怀。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不管结果怎样,只要敢闯就是一种成功。“偏安一隅”或“躲进小楼”,不愿去尝试,不敢迈出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第一步,把梦想停在口头,把激情埋在心里,就会使机遇流失,这样的人生是可悲的。成功险中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求,只在平静的小河中行驶,永远无法成为强悍的水手。走“老路”,还是走“邪路”,你如何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本文立意精准,举例典型,论述深刻,是一篇较为成功的考场作文。标题即文章中心,观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点鲜明突出。运用余佳文、马云的例子从正面论述,又结合生活实际从反面论述,说理充分。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倒数第二段辩证分析“敢闯敢干”,显示了作者不俗的思辨能力。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殊途同归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青瓷缸中浅浅水影,养的是水仙清丽;污泥塘里深深沼洼,养的是白莲洁净。倘若人品是哺育艺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术的土壤,为何白莲见不到泥土色,闻不到土腥气?性情急躁固然可从字里行间略窥几许,而人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品一说,实难揣测。然而我们欣赏艺术,并非一定要读作者生平,只要骨子里渴望开出一朵好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花,艺术与人品,不过是殊途同归。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法国大革命时,艺术的种子似乎满战场撒播。犹记得铿锵的《马赛曲》响彻巴黎,《自由引导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人民》的画作举起战旗。然而法国国歌作者鲁热,不过是个上尉。甚至在战争的后期抵触革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命,像个懦夫一样度过余生;画家德拉克罗瓦倒是“浪漫主义的狮子”,自信勇敢,连素描的笔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触都不愿收敛。作品的格调趣味惊人的一致,可性情人品确实是云泥之别,可见艺术,从不是人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品忠实的镜子。然而我想,作品之所以得以流传,必有其唯一的评判标准。肥沃的黑土、美丽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的红壤乃至贫瘠的黄泥,因为一致的追求,都能生长出哺育人性的大麦、稻谷与青稞。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作品的格调趣味未必与人品一致,却一定与内心的追求吻合。国家危亡之时,懦夫鲁热的笔下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也流淌出了“前进!前进!”这般的字眼,而在浩瀚的宇宙真理面前,好与人计较、抬杠的牛顿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才是俯首在真理海边拾贝的孩子;文字的殿堂前,口吃敏感的毛姆滔滔不绝、语带机锋;书法的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恣意中,好顺手偷人字画的米芾潇洒挥毫,尽显大家之风。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因为追求了共同的自由、真理与美,作品才被称为艺术,而追求,从来不由人品决定。忠实于内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心的艺术家当然可以字如其人,言为心声,而被生活的苟且压弯了腰,被人性的阴暗绊住了脚,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却依然追求着正直与光明,不正是艺术最强烈痛苦的诗意吗?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北大教授孔庆东近日发微博称莫言常说的家境没落、常日饥寒全是谎言,还附图一张,上头的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小莫言穿着棉袄,虎头虎脑,很是可爱。所以我们该要求艺术家什么呢?村上春树说:“我们日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复一日真诚地制造虚构。”作品的格调趣味与人品很难达到一致,但我们可以在虚构中做到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真诚。那是一颗热忱的为人类共同的光明挣扎的心。莫言的村庄充满了人性的残酷与温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暖。既然有所收获,便不必苛责作者的童年充满谎言。诚如不必劝凡·高戒酒,让鲁迅戒烟,要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知道他们都是脚踩在了污泥之中,而把手伸向满天星辰的人啊!我们自己都是这般口是心非,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便只顾欣赏艺术,何苦纠缠于多变的人品?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艺术家一生都在难以实现的格调与人品的一致中挣扎,而他们因为同样高尚的追求觅得一致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的归途。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我虽然知道这条路难找也难走,但也不愿南辕北辙。我希望由追求引路,让我的文字、我的人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品携手并肩,一同前行。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那是不同人品,一致而永恒的归途。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考生选取第三方视角巧立观点,别具一格,令人耳目一新,显示了不同一般的见识。他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没有表面地论证“文如其人”或“文异其人”,而是提出“我们欣赏艺术,并非一定要读作者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生平,只要骨子里渴望开出一朵好花,艺术与人品,不过是殊途同归”,“作品的格调趣味未必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与人品一致,却一定与内心的追求吻合”等观点,新颖大胆而启人深思。文章语言非常精练,非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常流畅,显示了很好的语言驾驭能力。文章素材丰富,说服力强。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5.(2014浙江,26)阅读下面文字,根据要求作文。(60分)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门与路,永远相连。门是路的终点,也是路的起点。它可以挡住你的脚步,也可以让你走向世界。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大学的门,一边连接已知,一边通往未知,学习、探索、创造,是它的通行证;大学的路,从过去到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未来,无数脚印在此交集,有的很浅,有的很深。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综合上述材料,结合你的所感所思,写一篇不少于800字的文章。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[注意]　①自拟题目,选好角度,确定立意。②不得脱离材料内容及含意的范围作文。③明确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文体,但不得写成诗歌。④不得抄袭、套作。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这是一道材料作文题,探究的是门与路的辩证关系。立意可以有如下几点。(1)</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门是路的终点,也是路的起点。路走不好,门是前行的障碍;路走得好,门是攀登的阶梯。(2)走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好中学的路,才能进入大学之门,进入大学之门,并不意味着学习之路的终止,在大学的路上只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有勤奋学习,勇于探索、创造,你才能踏入辉煌的事业之门、美好的人生之门。(3)走好自己人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生的每一步,才能迈入成功的理想之门。当然,也有路到尽头、无门可进的情形,但只要我们尽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力而为,纵然不成功,也无憾人生!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吾将上下而求索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“昨天”已落幕,春花已落枝,但带来的不是对“零落成泥碾作尘”的感叹。因为夏天已经绽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满枝头,一树一树的碧绿摇曳,十八年前种下的树苗已然挺拔参天,一如放下过去、转身拥抱今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天的我们。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我无数次设想着自己的未来,在那未知的辽阔草原上,有一个我从未体验过的全新世界。大学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的门,确实是人生的一个全新的起点,门后有草长莺飞,也有冰天雪地,有光风霁月,也有淤泥堆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积,但无论什么都难以阻挡我对大学生活的好奇与向往。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而今,十八年光阴如梭而过,我已一步步走到了这扇门前,身后是昨天走过的路,身前是被门阻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隔的未知的路。站在门前,回望昨天留下的脚印,深深浅浅。路,从来都不平坦,过去如此,将来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的艰辛程度或许只会加剧。但我不怕,因为脚下的路越是泥泞坎坷,留下的足迹才越是深刻坚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定。正如日本作家星野道夫所言:“如果一个人没有竭尽全力地度过冬天,忍受风雪的严寒,那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么他也难以感受到来自春天的巨大幸福。”都说人生就像一场旅行,沿途会看到很多风景,遇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见很多拥有新奇观点的人,有光有影,有晴有雨,有左有右,人生之路的滋味就含在其中。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曾经我是那样惧怕高考,然而此刻坐在考场中,我当初的怯懦已不复存在,从容与喜悦如泉流、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如牧歌一样流淌在心间。是啊,终于迎来了这一天!不知有多少学子与我有一样的感叹,过去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数千个日日夜夜仿佛就是为了这一天。它是通往大学之门的最后一块巨石,我曾以为它高不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可攀,但此时我已端坐在考场上。人生路上还有许多这样的障碍,它们看似巨石,但走远了才明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白,原来当初以为难以逾越的天堑、深壑,也不过是上天为我们设置的一座座小土丘。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前方的道路依然艰难而漫长:求学路上的无助与彷徨,成长路上的迷惘与挣扎,步入社会后的茫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然与困苦</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年轻的我们要学的还有很多,所以,请大步迈向前方吧。人生“像一首绝句,平平</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仄仄平平仄”。不要抗拒风雨,因为苦难是化了妆的幸福;不要沉溺于安逸,因为意外和明天不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知道哪个会先来。大学的门,请用力去推开,就像李白那样“仰天大笑出门去,我辈岂是蓬蒿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人”;大学的路,请尽全力去探索,就像屈原所说的“路曼曼其修远兮,吾将上下而求索”。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门后还有门,路后还有路。“不必为了一朵花而驻足停留,因为一路上还会有其他花儿为你开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放。”站在已知与未知的桥上,面对过去与未来的道路,请铭记乾隆皇帝在二百多年前挥毫写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就的句子:“而今更笃凌云志,莫教冰鉴负初心!”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本文观点明确,文章题目即观点。作者站在高考之门前回望过去之路,眺望未来之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途。在迈向高考之门的路上留下的是深深浅浅的脚印,在展望未来之途中表达的是上下求索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的决心。无论是过去、现在还是未来,奔向大学之门的求索之路从未停止,这是文章蕴含的正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能量,三者的交融使文章有了跨越时空的穿越美。当然,打动人心的还有那镶嵌在文中如珍珠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般的名句,丰富了文章的内涵。</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59785"/>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1.(2018课标全国Ⅰ,22)阅读下面的材料,根据要求写作。(60分)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2000年　农历庚辰龙年,人类迈进新千年,中国千万“世纪宝宝”出生。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2008年　汶川大地震。北京奥运会。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2013年　“天宫一号”首次太空授课。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公路“村村通”接近完成;“精准扶贫”开始推动。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2017年　网民规模达7.72亿,互联网普及率超全球平均水平。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　“世纪宝宝”一代长大成人。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2020年　全面建成小康社会。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2035年　基本实现社会主义现代化。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一代人有一代人的际遇和机缘、使命和挑战。你们与新世纪的中国一路同行、成长,和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中国的新时代一起追梦、圆梦。以上材料触发了你怎样的联想和思考?请据此写一篇文章,想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象它装进“时光瓶”留待2035年开启,给那时18岁的一代人阅读。</a:t>
            </a:r>
            <a:endParaRPr lang="zh-CN" altLang="en-US" dirty="0"/>
          </a:p>
        </p:txBody>
      </p:sp>
      <p:sp>
        <p:nvSpPr>
          <p:cNvPr id="3" name="TextBox 11"/>
          <p:cNvSpPr txBox="1"/>
          <p:nvPr/>
        </p:nvSpPr>
        <p:spPr>
          <a:xfrm>
            <a:off x="2430994" y="1080321"/>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格局、大视野、大胸怀,让人耳目一新。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从题型看,本题属于任务驱动型材料作文题。要求考生认真解读材料,明确立意方向,并按相关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要求来完成写作任务。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材料第一句是对浙江精神的高度概括和总结。回望历史,浙江精神有以王阳明心学为代表的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“知行合一”和以黄宗羲为代表的“经世致用”;立足现实,浙江精神又有了“干在实处、走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在前列、勇立潮头”的新内涵。根据第一句,我们可这样立意:对材料中列举的一种或几种浙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江精神进行礼赞或思考;通过代表人物或典型事例来表现浙江精神;也可挖掘材料中没有列举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到的浙江精神加以阐发。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材料第二句存在着因果关联,强调因“文化滋养”,而成就“浙江故事”和“浙江传奇”。根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据这种解读我们可这样立意:从各个领域选择浙江人物,可以是文化鸿儒,也可以是平凡工匠,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可以是历史人物,也可以是现代名人,叙写他们的“故事”或“传奇”,追溯他们的成功和对浙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江的贡献,赞扬从他们身上体现出来的浙江精神。也可扣住“与时俱进”,礼赞浙江精神世代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传承、历久弥新所表现出来的强大生命力和创造力。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要明确写作的任务和要求:“浙江学子”是写作者的身份;“人生新起点”则提醒考生思考自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要求:选好角度,确定立意,明确文体,自拟标题,不要套作,不得抄袭,不得泄露个人信息;不少于8</a:t>
            </a:r>
            <a:r>
              <a:t/>
            </a:r>
            <a:br/>
            <a:r>
              <a:rPr lang="zh-CN" altLang="en-US" sz="1530" kern="0" dirty="0" smtClean="0">
                <a:solidFill>
                  <a:srgbClr val="000000"/>
                </a:solidFill>
                <a:latin typeface="Times New Roman" panose="02020603050405020304" pitchFamily="65" charset="-122"/>
                <a:ea typeface="宋体" panose="02010600030101010101" pitchFamily="2" charset="-122"/>
              </a:rPr>
              <a:t>00字。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本次课标全国Ⅰ卷作文命题风格基本承袭上一年,考查考生写作任务驱动型材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料作文的能力。材料已明确写作对象和写作任务,要求考生以2018年已长大成人的“世纪宝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宝”的身份给2035年时18岁的一代人写一篇文章。题目对文体并没有明确的要求,可以议论,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也可以记叙。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那么考生要给2035年时18岁的一代人写点什么呢?对于这道题来说,主旋律与“中国梦,我的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梦”是一致的,要告诉大家一代人有一代人的“际遇和机缘”,一代人有一代人的“使命和挑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战”。各位已长大成人的“世纪宝宝”与新世纪的中国一路同行、成长,他们在追逐自己梦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想的过程中,其实也在实现中国的梦想。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作文时,我们可以从“回顾过去”写到“展望未来”。“回顾过去”的落脚点在自己,2000年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出生的“世纪宝宝”目睹了国家日新月异的变化以及这一过程中面临的困难挑战。“展望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未来”的落脚点是2035年时18岁的一代人。我们可以以一个“过来者”的身份对他们提出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期许。总之,这篇文章是给那时18岁的一代人阅读的,要少一点空洞说理,多一点现身说法,多</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一点期望鼓励。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愿生命在世纪里激扬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致2035年的18岁少年: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见字安。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这是一封沉默了十八年的信。我执笔以今人之希冀写下,愿你启封以彼时之自豪阅之。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作为一个出生在21世纪伊始钟声里的“世纪宝宝”,我听到了本世纪来祖国的第一次心跳。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从汶川的疼痛到塘沽的血色,从奥运的辉煌到“墨子号”的荣光,亲爱的18岁少年,这是一段注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定不平凡的岁月。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亲爱的18岁少年,当你在时代的潮流中左右顾盼时,不知你是否已经意识到,你我都正站在这个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世纪的转折点上?此时的我们,站在发展中国家的台阶上,一心向着全面建成小康社会的伟大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目标奋然前行,从未懈怠,从未退缩。“大众创业,万众创新”的号角已经吹响,“不忘初心,砥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砺前行”的宣言已经掷出,历史的希冀与当今的成就已经重合。当彼时的你们再次回望这段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峥嵘岁月时,又有什么理由不去坚信这是一个“造就英雄”的时代呢?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展望未来,2035年社会主义现代化的基本实现让人心潮澎湃。基础设施的完全落实,居民保障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的基本完善,公民素质的日益提升,这一切勾勒出一幅繁荣昌盛的幸福社会图景。期待着科技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更加超前、社会更加和谐,这是我们这个时代对未来的美好希望,更是我们奋然前行的不竭动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“长安何处在?只在马蹄下。”任何伟大目标的实现都离不开数代人的不懈追求,站在这个世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纪的转折点上,机遇已然降临,挑战也不可避免。一如多年前马云发现了互联网蕴藏着的巨大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潜能,从而一手创建了如今的“商业帝国”阿里巴巴,当今社会处处有机遇。从骑进联合国的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“小黄车”,到打通国际市场的华为;从掌握尖端技术的高铁,到重写世界第一的“天眼”。这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是今人的成功,也是来者的借鉴。机遇创造新生活,但其终究是源于生活的。彼时的繁荣昌盛,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一定是建立在来时路的不断修整上的。正如萨义德在《知识分子论》中写道:“知识分子的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公共角色是旁观者,是搅扰现状的人。”身为新时代的青年,发现生活中的不完善,去改变,将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其视为机遇尽力向着更好靠拢,这是我们的职责与担当。或许途中有无数挑战,但那些都将内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化为时代精神,成为前行者们坚定的脚印。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这个世纪在我们这个时代预热,相信将在你们那个时代趋于成熟,而这所有的硕果都凝聚着一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代代人的拼搏与激扬。“预测未来的最好办法是直接去创造未来”,我不知道那将成为一个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怎样的时代,但我知道唯有足够的信心与努力才能不负这“英雄时代”。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“我的心渴望一种更为惊险的生活,我准备踏上怪石嶙峋的山崖,奔赴暗礁满布的海滩。”愿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你的时代足够辉煌,愿你我足够努力,愿你有充分的忍耐去担当,愿你有单纯的心去信仰,愿你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的生命在世纪里激扬。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一位来自18年前的18岁少年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2018年6月7日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本文是一篇成功的考场作文,有三大亮点:(1)情感真挚,观点具有启发作用。文章以书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信的形式,既写到我们这个时代的风采,又展望2035年那个特定时期的美好,而穿插其中的是真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诚的交流,同时还能切实地感受到其中的责任感和担当意识。这样行文,观点易于为对方所接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受,也给读者以启发。(2)材料丰富,视野开阔。“墨子号”卫星、阿里巴巴“商业帝国”、共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享单车等彰显了考生对现实的关注;信手拈来的名人名言显示了考生的文学素养。这些丰富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的材料表明考生知识储量丰富,也增强了文章的说服力。(3)句式灵活,富有文采。文章语言非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常简练,能根据文意的需要巧妙运用各种句式,尤其是大量排比句的使用,使文章显得气势如</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虹,文采斐然。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做时代的奋斗者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亲爱的朋友: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从2018年到2035年,岁月见证了时代的变迁,亦见证了你们这一代的成长。我们每个人都是时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代的创建者,肩负着“中国梦”重任,应放飞手中蔚蓝的梦想,将个人的发展与时代紧密相连,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做时代的奋斗者。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“要幸福就要奋斗。”没有人可以随随便便成功,要想到达梦的彼岸,就要撸起袖子加油干。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大地震动,烈焰升腾,托举着“天宫一号”在太空遨游的是中国几代航天人的不懈努力;世界领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先,举世瞩目,支撑着FAST射电望远镜在东方昂首的,是南仁东终生的无悔拼搏。没有什么能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逃过时间横扫的镰刀,但一往无前的奋斗精神,却在时光的洗礼中愈发灿烂夺目。青春,在奋斗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中闪光,在奋斗中显影。“只有经过地狱般的磨炼,才能拥有创造天堂的力量。”只有经过坚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定不移的奋斗,才能嗅到成功的芬芳。</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而当代青年理应带着使命感,将个人奋斗与国家民族的未来融为一体。青春的力量,就是未来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的力量。“为天地立心,为生民立命,为往圣继绝学,为万世开太平”是张载的信念。“天下者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我们的天下,国家者我们的国家,社会者我们的社会。我们不说,谁说?我们不干,谁干?”是毛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泽东的信仰。我们奋斗不仅仅是为了实现小我的目标,更是为了成就国家的未来。十八岁的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你,肩膀虽不甚宽厚,但足以承担起属于你的那份责任。几十年前,西南联大的文弱书生在国难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当头之际,毅然挺身而出,在炮火中传承文化的薪火;十几年后的2035年,正值中国基本实现社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会主义现代化,大好年华的你,又有何理由不奋斗?又有何理由不与时代同呼吸,共命运?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奋斗的路上,最需要的是永不放弃的执着。谁的青春不迷茫?但总有一份坚持,能从一寸冰封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的土地里,培育出千万朵怒放的蔷薇。2008年5月12日四川汶川,山河移位,满目疮痍,可苦难压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不垮顽强的中国人。十年的执着坚守,使2018年的汶川山更青,水更绿。这样一种永远执着的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信念,深植在每个中国人的血液中。奋斗的道路上,不免有荆棘,但跨过去,会有你的春暖花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开。十八岁的你,请持之以恒,不断提高自身的素养,丰富自己的知识。从哪里跌倒了,就从哪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里站起来,在这一过程中,你的灵魂将日趋充盛。十八岁的你,请相信坚持的意义,请相信你的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奋斗会照亮未来的路。无奋斗,不青春!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十八岁的青年啊,你是天空中的星星,肩负着照亮未来的使命。趁大好的时光,做时代的奋斗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者,执笔仗剑耀中华!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敬礼!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十八岁的</a:t>
            </a:r>
            <a:r>
              <a:rPr lang="zh-CN" altLang="en-US" sz="1530" kern="0" dirty="0" smtClean="0">
                <a:solidFill>
                  <a:srgbClr val="000000"/>
                </a:solidFill>
                <a:latin typeface="Arial Narrow" panose="020B0606020202030204" pitchFamily="65" charset="-122"/>
                <a:ea typeface="Arial Unicode MS" panose="020B0604020202020204"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2018年6月7日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这是一篇考场佳作。本文以立意深刻、材料丰富、富有文采被评为一类卷。(1)立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意深刻。文章紧扣材料,立足当下,聚焦材料,得出“奋斗”这一核心论题,认为我们每个人都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是时代的创建者,应“做时代的奋斗者”。这样的立意切合材料,符合时代的旋律,体现了考生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独到的眼光。(2)材料丰富。文中既有发生在这个时代的一些事件(“天宫一号”升空、汶川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地震),也有西南联大等经典往事,还有毛泽东、张载等人的名言。丰富的材料,彰显了考生开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阔的学术视野和丰富的知识储备。(3)富有文采。全文用语准确、简练、生动,长句与短句交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错,再加上适当使用了一些问句,更为文章增色添彩。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547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2.(2018课标全国Ⅱ,22)阅读下面的材料,根据要求写作。(60分)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“二战”期间,为了加强对战机的防护,英美军方调查了作战后幸存飞机上弹痕的分布,决定哪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里弹痕多就加强哪里。然而统计学家沃德力排众议,指出更应该注意弹痕少的部位,因为这些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部位受到重创的战机,很难有机会返航,而这部分数据被忽略了。事实证明,沃德是正确的。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要求:综合材料内容及含意,选好角度,确定立意,明确文体,自拟标题;不要套作,不得抄袭;不少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本题需要学生把握材料内在思想的本质,结合不同情境展开论述。立论方面,学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生可以紧扣“幸存者偏差”这一概念展开论述,还可以聚焦思维方式来立论,如:全面综合地看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问题;透过现象看本质;抓主要矛盾和矛盾的主要方面;遵循认识事物的规律进行理性分析;跳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出思维惯性,以逆向思维挖掘隐藏在表面背后的事实;等等。写作时也可涉及其他一些观点,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如:敢于质疑;真理有时掌握在少数人手中;细节决定成败;等等。本题考查了学生的逻辑思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维、辩证思维和创新思维能力,引导学生增强探究意识,提高发现问题的敏感度,探求解决问题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的新途径。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看不见的真相</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海面上的冰山,你看到的只是十分之一,正是那被忽略的部分,让泰坦尼克号长眠海底;生活中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的父母,你听到的可能尽是唠叨,而你身后他们的慈爱与牵挂,却常常被你忽略;城市里的高楼,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你看到的是玻璃幕墙、高速电梯,而那些被你忽略的修建它们的泥水匠,却经常在地铁上迎来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鄙夷的目光。很多时候,“沃德”们是正确的,而大多世人却常常错了。这种错误,有时会掩盖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真相,甚至是致命的!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什么是真相?有人说,看见的才是真相。但问题是,在真相被发现之前,我们的双眼常常被假象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蒙蔽。材料中英美军方的调查不可谓不科学,数据不可谓不丰富,但他们只看到了飞回来的飞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机,却忽略了看不见的已经无法返航的飞机。在战场上或返回途中就已经坠毁的飞机也是数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据的必要部分,看问题要看全面,不能只见树木不见森林,只见显性的现象却忽略隐性的事实。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如果不是沃德的“力排众议”,飞机坠毁的惨案不知还会发生多少!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比尔·盖茨从哈佛退学,但这并不是他成功的原因;马云毕业于杭州师范学院,但这并不是你不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需要进入名校的理由。因为你只看见了他们表面的风光,却有意无意地忽略了他们风光背后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的艰辛、拼搏、敏锐甚至机缘。当然,有些人也许不是看不到,而是对真相不愿看,不想看。多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少鸡汤文章是从一两个个案入手,对某些人的成功原因草率评论,对他人的人生道路妄加指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点。如果你相信,失败了都不知道是何故,只能哀叹时运不济、命途多舛。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那么,要如何才能看到真相呢?首先,我们需要全面地看问题。坠毁的战机和返航的战机是一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个整体,思考问题时不能把其割裂开来或忽略其中的一部分。比如看人,明朝崇祯皇帝虽为亡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国之君,但真相是他很勤政,铲除阉党,励精图治;而英国科学家培根是文艺复兴时期重要的哲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学家、实验科学的创始人,但真相是他对权贵阿谀奉承,任大法官时大肆索贿受贿。其次,我们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需要透过现象看本质。老百姓收入日益增长,生活越来越幸福是现象,背后是社会主义优越性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的本质在起作用;玛蒂尔德的项链丢了,导致生活艰难是现象,背后是小资产阶级的虚荣心在推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动这一悲剧的发生。再次,我们需要换个角度看问题,习惯常常会让我们走入思维的死胡同,换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个角度,跳出认知的局限,真相可能会让我们豁然开朗。杨绛先生在《隐身衣》中说:“假如是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一个萝卜,就力求做个水多肉脆的好萝卜;假如是棵白菜,就力求做一棵瓷瓷实实的包心好白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菜。”如果是萝卜白菜,却想着鲍鱼燕窝的风光,只会徒增烦恼。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真相需要我们去理性地探知和追求,现实中那些被忽略的数据和信息、背后隐藏的看不见的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真相需要我们去重视,正如“二战”时的飞机,只有看清楚真相,战机才能飞得更安全。人生亦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是如此。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己的人生规划,思考在今后的人生旅途中如何传承浙江精神,并为浙江的发展贡献自己的力量;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“你有怎样的体验和思考”,告诉考生要立足自我,写出个人的“体验和思考”。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总之,作文可礼赞浙江精神,可歌颂浙江人物,也可追溯历史、展望未来。但不管选择何种立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意,都要做到两点:一是化大为小,选择一个小的切口深入思考;二是化虚为实,以具体人物、具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体故事来表现浙江精神。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我站在浩瀚的钱塘江边上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记得一个秋日的早晨,我到过一个山顶,见过一个鸟巢似的小小水窝。那洁净的水呀,一如少女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清纯的容颜。人们告诉我说,那就是钱塘江的源头。然后,她犹如少女般害羞含笑,翻越峻峭山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岩,穿越密林野花,叮叮咚咚地流下,汇聚成一条碧玉似的马金溪。在接受了乡亲们的礼赞之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后,她一路吟唱,流出了青山。于是,我领悟了一个真理:稚嫩不可怕,只要你“心有梦想,干在实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处”,夹岸青山与翠绿原野,都是你沿途的风景。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钱江源是占旭刚的故乡。占旭刚年少时开始练习举重,这里的五谷杂粮滋养了他,山川草木庇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护着他,乡音乡情温暖着他。经过艰苦的磨砺,占旭刚成了中国举重历史上蝉联奥运会冠军的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文章从材料中的“数据被忽略”,引出世间常有“看不见的真相”的观点,审题准确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到位,思想深刻。在论证结构上,主要采用引议联结的思路,开篇连续三个现象,归纳聚焦出文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章观点;然后从“是什么”的角度进行议论,联系现实生活中的现象拓展视野和格局;再从“怎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么办”的角度详细阐释如何才能看到真相;最后回扣材料和观点。论证思路清晰,结构严谨。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文中还运用了大量的典故事例作为论据,让论证更具说服力。文章主体段落第四段主要落在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“怎么办”上,这个部分不妨换个角度,从“为什么”的角度去写,也许更能引发阅读者的共鸣。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沉默的数据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材料中,统计学家沃德力排众议,要求注意弹痕少的部位,那么这位统计学家是如何得出这一看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似不太符合常理的结论的呢?因为沃德认为仅仅依靠幸存的飞机做出判断是不科学的,那些被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忽视了的非幸存飞机才是关键!而这所谓的“幸存者偏差现象”普遍存在于我们的生活当中,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我们又应该如何巧妙避开这一陷阱呢?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只有分析全局,了解全部,才能不被“幸存者偏差现象”误导,因为你所看见的,其实只是你想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看见的。不少人都爱说“读书无用”,举出一系列的例子:某人没读大学照样年薪百万,某人没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读什么书一样可以住豪宅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然而这些只是个例,因为低学历人群基数大,自然而然低学历成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功的人也会存在,但如果把这些例子放在大基数之中,求出来的概率却是十分低的。世界的关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注点永远在那些偶然的成功者身上,却忽略了上万倍没被概率选中的失败者。正是因为忽略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了这一部分沉默的数据,才让人们产生了幸存者偏差感。我们面对矛盾和处理问题时应该从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全局出发,不能忽视每一个部分,沃德也正是因为做到了这一点,才把握住了问题的关键。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看得见的不一定是最重要的,不能被眼前的现象所迷惑。在很多事情上,由于我们将规避危险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的系统人为放大,如牛一般被牵着鼻子走,以至于完全感知不到我们正在掉入“幸存者偏差现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象”的陷阱之中。“马航MH370事件”发生以后,铺天盖地的媒体宣传让不少人不敢坐飞机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出行。殊不知有的数据显示,飞机是比火车还要安全的交通工具,而我们常常选择的汽车,因交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通事故而死亡的人数已经远超飞机。然而,这并不妨碍许多人依然患有飞机恐惧症,却对私家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车出行有着足够的心理安全感,这一切和媒体关注点的选择有着莫大的干系。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重视那些因失败甚至死亡而“沉默的大多数”的例子,可能借鉴意义更强。很多情况下,在各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个行业中,存活下来的企业往往被视为传奇,也许只是因为偶然因素幸存下来了。如现在很火</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的“歌手选秀”节目,很多人抛弃一切四处参加选秀,希望有朝一日自己也可以像那些明星一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样功成名就。但他们常常忽略了一个事实,那些“死”在他们前面的比他们有才又努力的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“前辈”依然是多得超出他们的想象。不知道有多少人现在早已远离“歌手”这个职业,他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们可能正开着一家小店,也可能正在工地搬砖。当他们被现实撞得头破血流时,终究会明白,大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多数情况下,就算再有天赋再努力,成功也并不容易。不要只看到塔尖上站着的那群人,更要关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注在那条路上究竟埋葬了多少懵懂无知的满怀青春梦想的人,在现实生活中多多了解那些失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败者的故事,反而比听那些成功者的传奇更有意义。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沉默的数据不说话,你若忽视,可能会撞得头破血流;但你若能听见,也许就能避开“幸存者偏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差现象”的陷阱,不至于成为下一个被埋葬的小白鼠。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文章标题运用了拟人手法,道出了观点所指,即有些数据是不显山露水的,但很重要。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这一思想来自题目材料,审题精准,观点带有启发性。文章主体部分划为三层分而析之:分析全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局,了解全部,才能不被“幸存者偏差现象”误导;看得见的不一定是最重要的;重视那些“沉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默的大多数”的例子,借鉴意义更强。分析透彻充分。文章举例联系现实,针对性强,思考深刻。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3.(2018课标全国Ⅲ,22)阅读下面的材料,根据要求写作。(60分)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时间就是金钱,效率就是生命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——特区口号,深圳,1981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绿水青山也是金山银山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——时评标题,浙江,2005</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走好我们这一代人的长征路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——新区标语,雄安,2017</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要求:围绕材料内容及含意,选好角度,确定立意,明确文体,自拟标题;不要套作,不得抄袭。不少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于800字。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今年课标全国卷Ⅲ的作文题,从导向上看,紧跟课标全国卷Ⅰ的步伐,坚持“立德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树人”,引导学生关注历史,展望未来;立足现实,心怀天下。从题型上看,是典型的材料作文,但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限制性更小、开放性更高,更有利于学生独立思考、自由发挥,把文章写得个性十足。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材料由三句话组成,可从单则材料的内容及含意入手;也可寻求三句话的共同点,综合立意。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单独立意: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第一则材料:“时间就是金钱,效率就是生命。”破折号后面的三个词语“特区口号,深圳,198</a:t>
            </a:r>
            <a:r>
              <a:t/>
            </a:r>
            <a:br/>
            <a:r>
              <a:rPr lang="zh-CN" altLang="en-US" sz="1530" kern="0" dirty="0" smtClean="0">
                <a:solidFill>
                  <a:srgbClr val="000000"/>
                </a:solidFill>
                <a:latin typeface="Times New Roman" panose="02020603050405020304" pitchFamily="65" charset="-122"/>
                <a:ea typeface="宋体" panose="02010600030101010101" pitchFamily="2" charset="-122"/>
              </a:rPr>
              <a:t>1”,提示了这句话提出的背景。这句在今天看来是平常得不能再平常的口号,在当时却引起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了轩然大波。因为当时的思想令很多人无所适从,社会上视金钱、效率为禁忌。正因如此,简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练、有力的“时间就是金钱,效率就是生命”提出后,时人誉之为“冲破旧观念的一声春雷”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“划过长空的第一道闪电”。有人说,中国走向市场经济正是从这句口号开始的,深圳则为改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革开放创造了一种模式。据此,可确定立意:珍惜时间,提高效率;冲破束缚,注重实干;等等。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第二则材料:“绿水青山也是金山银山。”2005年8月15日,时任浙江省委书记的习近平同志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在浙江湖州安吉考察时,首次提出了“绿水青山就是金山银山”的科学论断,习近平同志的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“两山”重要思想,充分体现了马克思主义的辩证观点,系统剖析了经济与生态在演进过程中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的相互关系,深刻揭示了经济社会发展的基本规律。2017年10月18日,习近平同志在党的十九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大报告中又进一步指出,坚持人与自然和谐共生。必须树立和践行绿水青山就是金山银山的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理念,坚持节约资源和保护环境的基本国策,像对待生命一样对待生态环境。据此,可确定立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意:尊重自然、顺应自然、保护自然,追求人与自然的和谐共生;节约资源,保护环境,推进生态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文明建设;建设美丽中国,实现中华民族伟大复兴;天人合一的生态智慧;等等。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第三则材料:“走好我们这一代人的长征路。”这是2017年雄安新区挂出的标语。“长征是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宣言书,长征是宣传队,长征是播种机”。军事上的长征路,从瑞金走到延安,连接起土地革命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和抗日战争两大革命浪潮,实现了中国革命事业从挫折走向胜利的伟大转折。精神上的长征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路,从救亡走向复兴,见证中国共产党带领中华儿女寻求民族复兴的不朽伟业,激荡起永葆初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心、奋勇前行的强大力量。长征永远在路上,长征精神永不过时。今天,全面建成小康社会、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全面深化改革、全面依法治国、全面从严治党,哪一项任务面临的挑战都堪比长征路上的艰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难险阻。据此,可确定立意:接续奋斗,接力探索;不怕困难,勇于挑战;长征精神永不过时;保持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精神动力,奋勇拼搏;新时代,新挑战;等等。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综合立意: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从“变”的角度看,时代不同,标语或口号不同,所折射的追求理念也不相同。据此,可确定立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意:口号之变映衬时代之变;发展要因时而异,与时俱进;等等。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从“不变”的角度看,时代变了,条件变了,但共产党人为之奋斗的理想和事业没有变。据此,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可确定立意:民族精神薪火相传;前进车轮永不停转;为人民谋福祉,为民族谋未来,实现中华民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族伟大复兴;等等。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奋发有力,共创中国梦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鲁迅曾说:“无穷的远方,无数的人们,都与我有关。”没有人是一座孤岛。站在历史的新起点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上,我们是顺潮而上还是逡巡不前,是事不关己还是心系祖国,是坐享其成还是积极奋斗,主动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权皆在你我手中。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我想,我们生活在最好的时代,现代化蓝图已具规模,全面小康指日可待,中华民族伟大复兴亦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非遥遥无期。在改革开放、现代化的潮流中,今之少年应当奋发有力,携手共进,勠力同心,志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存高远,共同为中国梦的实现而努力奋斗。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实现中国梦,需要有只争朝夕、不待日月之精神。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早在改革开放之初,深圳便喊出“时间就是金钱,效率就是生命”的口号。深圳人民秉持着哪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管千难万苦、只待千计万计之精神,以不待扬鞭自奋蹄的姿态,奋发努力,拼搏前进。昼夜更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替,寒来暑往,亦不止其步伐。天道酬勤,春华秋实,日艰月辛,终换得令世人惊叹的“深圳速度”。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今之少年,应以此为榜样,只争朝夕,不待日月,黑发勤学,青春惜时,心怀“敢教日月换新天”的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豪迈,脚踏实地,勤学苦读。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实现中国梦,需要有生态文明、和谐共生之意识。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古人云:“天行有常,不为尧存,不为桀亡。”《道德经》中亦有“道法自然”的思想。改革开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放几十年,从摸着石头过河到闯出自己的路子,无数的惨痛教训告诉我们:中国梦的实现,终究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绕不开生态文明建设,一味追求建设的高速度,甚至不惜以环境为代价,那便是坏了根基,舍了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本钱,若终不晓悔改,便会积微成著,最终竹篮打水一场空。幸哉!勤劳的中华儿女在为中国梦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奋斗之时,终不忘青山绿水,亦不忘为子子孙孙留下蓝天白云。浙江以“绿水青山也是金山银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山”为奋斗标语,更是告诫中华儿女:勿忘与自然和谐共生,走绿色发展之道方为良策。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今之少年,应以此为训诫,在努力建设中国的同时,亦应时时刻刻不忘守护大自然,守护我们的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实现中国梦,需要有不卸重担、勇于担当的责任意识。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雄安新区牢记“走好我们这一代人的长征路”,始终秉持高度的责任意识与担当胸怀。北宋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张载有言:“为天地立心,为生民立命。”古人尚有如此高的责任意识,今之少年更是责无旁贷。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今之少年,应以此为激励,砥砺前行,苦学科技,为书写新时代之华章,完成中华之复兴而不懈努力!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中华泱泱,万寿无疆;时代变迁,气象万千。我们应初心不改,砥砺前行,奋勇向前。中国圆梦,亦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有可期;今之少年,共创新篇!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文章从富有人文精神的引用入笔,以“少年”为立足点,以排比点明中心。后文分论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点紧扣中心,层层深入,分析发展的三个重要条件。写“中国梦”,以当今少年为落脚点,将自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己放到这个时代中,有时代青年关于责任感和使命感的思考,写出了实现中国梦需要自己参与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其中,需要有自己的行动的感悟。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腾笼换鸟,心系长征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时间如白驹过隙,一转眼,改革开放已整整四十年,从作为改革开放试点的深圳特区,到将“绿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水青山”作为发展理念的浙江,再到如今快速发展的雄安新区,改革开放的“三部曲”已然奏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响。随着发展方式的变迁,改革开放已成为中国大地上一幅壮美图画。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改革开放初期,困难重重,可正是一种敢于突破、勇于创新的精神,让整个中国焕发了新的生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机。深圳蛇口区主干道上的标语“时间就是金钱,效率就是生命”,正体现了这种敢闯敢试、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努力发展的精神。也正是这种精神,使深圳在当时“姓资姓社”的时代背景下,从一个小渔村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变成了如今的世界之窗。面对社会各界的质疑,深圳没有就此停步,而是以更积极主动的姿态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谋求发展,将时间、效率放在首位,以让世界瞠目的速度崛起。正是这种突破禁锢的发展,成就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了南海边上的“一个圈”,成就了改革开放的春天。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当快速发展逐渐成为各省市发展的追求目标时,新的问题悄然浮现。空气污染、河流污染屡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见不鲜,雾霾更成为了生活中的“常客”。只顾发展经济,却忽略对生态环境的保护,终将遭到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大自然的惩罚。恩格斯曾言:“我们不要过分陶醉于我们人类对自然界的胜利。对于每一次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这样的胜利,自然界都对我们进行了报复。”的确,粗放型的经济发展方式早已不再适用,在蓝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天下发展才更应成为当代发展的目标。习近平总书记曾言:“生态兴则文明兴,生态衰则文明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衰。”我们不仅要为自身着想,更应为子孙后代负责。“腾笼换鸟”,以绿色的、可持续的发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展方式取代原先的粗放型发展方式,是发展的新要求。环保人喻旗,几十年如一日,奔走在各大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企业,指导劝说企业不乱排废水,不污染环境,而将生态与发展联系在一起,还人民绿水青山。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正是有了这样一代代人的努力,正是因为国家发展战略的转型,才让“绿水逶迤去,青山相向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第一人。这个貌不惊人的苦孩子,终于圆了自己的梦。他就是从这里走向世界举坛的巅峰,走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向万众瞩目的舞台,骄傲地站在那五星红旗飘扬的赛场上。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我曾经游览过春日的富春江,至今犹记一碧万顷的丽水,荡漾在一望无际的田野上。我也登临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过严子陵钓台,惊叹这里猛浪若奔、千里缥碧的山光水影。我还徜徉于古意盎然的遗迹,耳畔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回荡起爱国名臣范仲淹的声音:“云山苍苍,江水泱泱,先生之风,山高水长。”但是,让我迷惑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的是,严先生呀,为何您的睿智情怀不“知行合一”?为何您满腹经纶不“经世致用”,而只用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来明哲保身,清江独钓?您真的愿意让大好青春,就这样随汩汩的江水流淌?让一个个金子般的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日子,沦为镜花水月,化作一段黯然无声的富春江之伤?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今年初夏,我有机会到省城。五月的杭州,玫瑰盛开,满城花香。傍晚时分,我来到辽阔的钱塘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江入海口,看我喜爱的钱塘江:一叶叶扁舟出没风波,一艘艘大船扬帆启航,庞然伟岸的万吨巨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轮,呜呜鸣笛,缓缓开动,驶向那海天相连的远方。我对自己说,身为中国学子,有幸生在浙江,站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在人生新起点,应该发扬“勇立潮头”的浙江精神,去迎接新世纪的曙光。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我想如所有被誉为“浙江骄傲”的志士仁人那样,为国为民贡献力量。像屠呦呦,慷慨地向世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界奉献一味神药;像孙杨,在碧波里把自己游成一条“飞鱼”;像李书福,把汽车开到全世界风</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开”的美好景色重新回到人们面前。习总书记在浙江安吉考察时所说的“绿水青山就是金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山银山”,是国家对人民的承诺,更是可持续发展的必然要求。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长征是一次惊天动地的革命,是中华民族伟大复兴历程中的巍峨丰碑,而其背后所蕴含的坚定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信念、艰苦奋斗、紧密团结的长征精神更是留给我们的宝贵精神财富。雄安新区正是这长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征精神培育出的硕果。雄安以高新技术产业作为发展的基础,将创新注入自己的血液,将发展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成为绿色智慧城市作为发展目标。雄安新区建设一年来,成果颇丰,但也只是迈出了“万里长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征”的第一步。每一代人都有自己要走的长征路,当代,实现“两个一百年目标”是长征,实现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中华民族伟大复兴的中国梦更是长征,我们应始终将长征精神铭记于心,翻过改革开放中的一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座座“雪山”,实现中华民族的伟大复兴。国学大师南怀瑾曾言:“一个民族需要一种精神力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量支撑。”长征精神将伴随着一代又一代中国人,走好自己的长征路。《吕氏春秋》中有言: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“丹可磨也,而不可夺赤。”我们应始终坚定信念,艰苦奋斗,走好我们这一代人的长征路。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“一个不记得自己来路的民族,是没有出路的民族。”诚如习总书记所言,改革开放四十年所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经历的风风雨雨,理应成为后代人的借鉴。腾笼换鸟,心系长征。以可持续发展的理念为本,以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艰苦奋斗的长征精神为根,方能更好更快地实现中国梦。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题目先声夺人,用了“腾笼换鸟”这一形象的比喻来指改革;又紧扣“改革”大背景,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用了“长征”这个材料中的关键词,两者结合让人眼前一亮。(注:“腾笼换鸟”指的是经济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发展过程中的一种战略举措,就是把现有的传统制造业从目前的产业基地“转移出去”,再把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“先进生产力”转移进来,以达到经济转型、产业升级的目的。)重视三个层次之间的过渡衔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接,说明考生对三则材料的内在联系理解相对到位。第三个层次,即对“新时代长征”的认识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能够统合第一、二则材料,说理丰富深刻。引用《吕氏春秋》中的话,彰显了考生广阔的阅读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视野。此外,文章的多处引用亦彰显了文采。结尾回扣论点,总结全文,升华主旨(中华民族伟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大复兴、中国梦)。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4.(2018北京,24)作文。(50分)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从下面两个题目中任选一题,按要求作答。不少于700字。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①今天,众多2000年出生的同学走进高考考场。18年过去了,祖国在不断发展,大家也成长为青年。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请以“新时代新青年——谈在祖国发展中成长”为题,写一篇议论文。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要求:观点明确,论据恰当充实,论证合理。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②生态文明建设关乎中华民族的永续发展,优美生态环境是每一个中国人的期盼。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请你展开想象,以“绿水青山图”为题,写一篇记叙文,形象生动地展现出人与自然和谐相处的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美好图景。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要求:立意积极向上,叙事符合逻辑;时间、地点、人物、叙事人称自定;有细节,有描写。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①审题: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新时代:习近平在党的十九大报告中指出:“这个新时代,是承前启后、继往开来、在新的历史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条件下继续夺取中国特色社会主义伟大胜利的时代,是决胜全面建成小康社会、进而全面建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设社会主义现代化强国的时代,是全国各族人民团结奋斗、不断创造美好生活、逐步实现全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体人民共同富裕的时代,是全体中华儿女勠力同心、奋力实现中华民族伟大复兴中国梦的时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代,是我国日益走近世界舞台中央、不断为人类作出更大贡献的时代。”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这个时代在科技、人文、环保、教育等方面都呈现出改革开放、开拓进取、明朗持重的时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代共性。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新青年:不傲不卑、不惰不泄、不愤不狭,理性思考,典雅表达,是这一代人共同的优秀品质。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他们是时代精神的继承者和开创者。</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在祖国发展中成长:在发展中思量时代与个人、家庭与国家、他人与自我、现在与未来、个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体成长与责任担当、使命与奋斗、探索与创新之间的关系,既要展现对文化传承、国家发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展、人类未来等宏观问题的思考,也要展现个体独特的情感体验、个性追求,体现出青年的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“新”来自祖国的“新发展”。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立意:对“新时代”特征的认识是写作的前提,每一个人对“新时代”都有不同的理解,要写出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属于自己的时代定义。需要选取小的切入口,可以从社会热点入手,也可从历史大事件切入;可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以从百姓生活入手,也可从自身成长和周围环境变化着手;还可以反向思考,逆向思维,以思辨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性、批判性思维看待当前新时代发展中暴露出的社会问题,从道德建设、民生生活、体制法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律建设等不足之处入笔,在更为宏大的时代背景下审视自我。避免喊口号,说空话。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②审题:建设美丽中国,养护绿水青山,这是本篇记叙文写作的起点,“人与自然和谐相处”是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文章的重点。人与自然是生命共同体,需要理性地审视思考环境保护建设和人文素质建设的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现状,既要有歌颂和赞美,又要有批评性看法。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选材:可从题目的表层含义入手,写童年少年时代对山川河流的清新记忆,或写旅途所见,或勾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画未来建设图景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;也可从其深层象征意义入手,将“绿水青山”抽象成生态建设者们内心</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执着的追求、坚韧的意志</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他们也是一幅“绿水青山图”。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新时代新青年——谈在祖国发展中成长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今天下之责任,皆在我辈青年。十八岁,已然长成新时代的新青年,需以责任、实干、创新为精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神之内核,与祖国同发展,与祖国同成长。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十八岁成人礼后的我们,内心是激动的,“少年强则国强”的谆谆教诲依然回响在耳畔。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吾乃青年,需有一份担当与责任。鲁迅言:“有一分热,发一分光,就令萤火一般,也可以在黑暗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里发一点光,不必等候炬火。”百年之前,危难当头,无数仁人志士以鲜血荐轩辕,如今新时代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的青年更应参与到祖国的发展中。在“墨子”号量子卫星的试验场、“天宫”空间实验室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的狭小空间里、国产航母下水的那一刻、珠港澳大桥攻关小组里,青年人已然拥有一席之地</a:t>
            </a:r>
            <a:r>
              <a:t/>
            </a:r>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祖国的发展与复兴是青年们奋斗出来的!“圆梦工程”是青年们创造出来的!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吾乃青年,需实干。宁“违千夫之诺诺”,也“作一士之谔谔”,要做一个独立思考、有思想的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新青年。现在的人多喜空谈,善指手画脚,朋友圈点赞的很多,真正行动起来的又有多少呢?与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其纸上谈兵、优柔寡断,不如撸起袖子加油干;与其空想、幻想,不如立足当下。君不见,支边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青年的队伍中已有更多大学生的身影,走进乡村精准扶贫依靠着更多青年才俊的智慧,实干的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青年们已成为基层干部的主力军。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而今却有一些所谓的“佛系”青年,在本应激情澎湃、有所作为的岁月里无欲无求、无悲无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喜、随遇而安。社会中的青年如果都如此,谁将挽狂澜于既倒、实现中国梦于未来?“佛系”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青年们在这个新时代里是旁观者,遇事消极被动、逃避推卸,家园、祖国皆为他们的身外之物,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他们对新时代少了一份担当和责任。面对“无穷的远方,无数的人们都和我有关”的担当与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使命,“佛系”青年们是否心有愧疚?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吾乃青年,需创新。与其一味地注视前人的脚步,亦步亦趋、拾人牙慧,不如另辟蹊径、独树一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帜,走出自己的道路。微信改变了生活,移动支付方便了你我,高铁动车拉近了彼此</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日新月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异的变化中有多少新青年的创新与创造啊!而当美国卡住中兴的芯片时,举国震惊,这也给我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们敲响了警钟,还有很多领域需要我们争分夺秒去创新,我们任重而道远。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环顾考场,我的同学们都在奋笔疾书。窗外,阳光正好!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这是一篇结构严谨、对比鲜明、内容充实的佳作。本文分三层论述——青年需要有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担当和责任、需要实干、需要创新,层次清晰,结构鲜明;在论述主题时,作者严词批判了“佛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系”青年的逃避被动,正反对比,具有较强的说服力;文中引用了大量的名人名言,列举了鲜活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而经典的中国成就,极大地丰富了文章的内容。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绿水青山图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温和的阳光洒在远处的雪山上,苍鹰在湛蓝的天空中盘旋。地面上,盐湖波光粼粼,宛若一块蓝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宝石嵌于高原之上。卓玛凝望着眼前的景象,黑红的脸上浮现出一抹粲然笑意。她轻轻捧起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搁浅的湖鲤,将它放回大湖。湖鲤游弋着远去,卓玛的思绪也飘回了那段令她进退维艰的岁月</a:t>
            </a:r>
            <a:r>
              <a:t/>
            </a:r>
            <a:b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作为第一拨学成的藏族大学生,卓玛飞一般回到了家乡,踌躇满志。然而,眼前的景色已非昔日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般纯净——盐湖萎缩,再不是儿时那般广阔浩渺,成群的湖鲤也不知所踪。湖畔,垃圾星星点点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地散落着。远处,山石裸露的高山草甸上,一大群羊仍肆无忌惮地啃食着青草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卓玛心头一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紧,不由得想:这还是我在异乡心心念念的净土吗?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“说了多少次,羊是我们家的命根子,一只都不能少放!”已经不知是第几次了,卓玛又被乡亲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拒之门外。她红着眼眶,却更加坚定了信念。这位聪慧的姑娘,决心以另一种方式恢复净土。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她苦口婆心地劝说家人开了首个藏家旅馆。于是,游客们每日围着火堆唱歌跳舞,吃着糌粑,喝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着酥油茶。慢慢地,一些乡亲按捺不住了。他们被卓玛家的欢声笑语吸引,蜂拥而至,询问开藏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家特色旅馆的事情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如此,羊少放了,大家的收益也增加了,一举两得!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另一次,卓玛看到一个背着药箱、准备去棚里打药的老伯,自告奋勇地帮忙。她取出那架小无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人机,娴熟地设置好时间、范围、用量;无人机在葱郁的作物上空缓缓飞过,洒下一片片水雾。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这样,每株作物都得到了滋养,而土壤一点也没有被污染。老伯在惊喜中用一双粗糙的手轻柔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地抚摸着这个小家伙。自此,卓玛家又多了一项收益——出租无人机。</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一声鸟鸣将卓玛的思绪拉了回来。“啊,白鹭!又一只!”她欣喜地在笔记本上记下,准备到野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生动物保护站汇报哩!她回眸,望向远处经幡飞扬的座座藏式旅馆,望向来来往往的车辆,望向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被圈养起来的羊群,一首藏歌不禁婉转而出,伴着鸟鸣,如同一阵天籁。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涓涓细流汇成江湖,点点星光点亮银河。卓玛以微薄之力恢复了土地姣好的容貌。她坚信,如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果每个人都可以助力我国的生态文明建设,必定会绘出一幅更加巨大、绮丽的盛世绿水青山图!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本文记叙了一位藏族大学毕业生回到家乡,面对曾经的“青山绿水”变成了“盐湖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萎缩”“羊群啃食草甸”“垃圾随意丢弃”的现状,毅然担起责任,锲而不舍地做乡亲们的思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想工作,运用自己的知识,既帮助乡亲们脱贫致富,又保护了环境,留住了“青山绿水”,一个有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担当、有信念的当代青年形象跃然纸上。本文文笔生动,主旨突出。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5.(2018天津,22)阅读下面材料,根据自己的体验和感悟,写一篇文章。(60分)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生活中有不同的“器”。器能盛纳万物,美的形制与好的内容相得益彰;器能助人成事,有利器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方成匠心之作;有一种“器”叫器量,兼容并包,彰显才识气度;有一种“器”叫国之重器,肩负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荣光,成就梦想</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要求:①自选角度,自拟标题;②文体不限(诗歌除外),文体特征明显;③不少于800字;④不得抄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袭,不得套作。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今年天津卷作文要求考生围绕“器”展开联想和思考,注重发掘中国传统文化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的优秀因子,引导考生对成材成器、国之重器等进行深入思考,启迪考生争做大国栋梁,落实高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考“立德树人”的根本任务。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材料内容由总分结构组成。先总说“生活中有不同的‘器’”。这“不同”二字至关重要,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它领起下面四个方面的分说内容。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景最美的路上;像鲁冠球,把民营企业经营成一道滔天的“万向钱潮”</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我的祖国,我的民族,我们对于强大中华渴望得太久太久!让我们新一代年轻人,以文化振兴之,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以科技振兴之,以实业振兴之。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夜色渐浓,星光点点。我站在钱塘江入海口高高的堤岸上,心中激情涌动,深深感恩哺育了我们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的钱塘江!我仿佛看到浩浩汤汤的钱塘水,迫不及待地奔涌到海,去拥抱那片无边无际的蔚蓝</a:t>
            </a:r>
            <a:r>
              <a:t/>
            </a:r>
            <a:b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寄意寒星荃不察,我以我血荐轩辕。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此文以描述钱塘江之源、钱塘江中段、钱塘江末端三个片段贯穿全文,借类似游记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散文的文体来表达思想情感。这三个场景从江之源到江之尾,中间写到风光旖旎的富春江,风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景迥异,各具特色,似乎展开了一幅长长的钱塘江画卷。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值得圈点的是,作者在三幅画中穿插了浙江人物,从举重冠军占旭刚,到隐居不仕的严子陵,到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获得诺贝尔生理学或医学奖的科学家屠呦呦,借此阐释了“浙江精神”。山川地理与杰出人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物融合,让文章有了厚重的思想意义。尤其是对严子陵的几个疑问,让文章有了高度。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文章语言优美,新意迭出,结尾处借用鲁迅先生的名句,完美呈现当代学子一腔热血、渴望报国</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分说①“器能盛纳万物,美的形制与好的内容相得益彰”——从“器物”本义的角度来说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“器物”本身的价值;分说②“器能助人成事,有利器方成匠心之作”——从“器物”的作用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角度来说以匠心精神打造匠心之作从而助人成事;分说③“有一种‘器’叫器量,兼容并包,彰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显才识气度”——从引申义的角度由物及人来说人要有器量和气度;分说④“有一种‘器’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叫国之重器,肩负荣光,成就梦想”——从社会热点的角度来说我们要肩负荣光,打造“大国重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器”,比如研发核心技术,制造高端产品,成就强国梦想。后面的省略号,还可以派生出关于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“器”的更多内涵。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立意方面,考生可从“器”的虚、实两方面意义入手。可以写实物的“器”,或思考形制与内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容的关系,或思索器与道之辨;可以写个人的器量、才识、气度,探究“器”在才德风范方面的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含义;可以写作为工具的“器”,探讨利器推动科技发展、社会进步的作用;还可以写大国重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器,体悟“器”对于国家、民族发展的重大意义</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作文可以说理、议论,也可以记叙、描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写、抒情。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题目给了考生非常广阔的想象空间,但我们绝不能信马由缰,而应化大为小、以小见大。选好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一个角度,精准切入,通过想象和思辨,达到叙述或论证的深度与高度。</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胸中有器量,人生天地宽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大海有容,故能成其广;天空有容,故能成其阔;无论是一个人,还是一个国家,唯有胸中有器量,才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能成就一番伟业,才能造福于百姓,造福于人类。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器量之于人,是成就事业的基石。蔺相如出使秦国,忍受廷辱是器量,廉颇负荆请罪于蔺门更是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器量,赵国文相武将的大器量不仅让他们的美名彪炳史册,而且也帮助他们在群雄争霸中施展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了自己的本领,共同维护了赵国的安宁。试想,如果蔺相如因为秦王的戏辱而鲁莽行事,那损失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的将不只是一块和氏璧,更重要的是白白送给秦国一个攻打赵国的借口;如果廉颇心胸狭窄,将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相始终不和,国之重臣阋于墙,那结果就是将不能成为名将,相也不会成为名相,赵国也将不得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安宁。所以,器量之于一个人的事业,犹如地基之于一幢大厦。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器量之于国家,展现的是大国风范。新中国成立后,中国政府以国与国之间向前看的战略眼光,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放弃了战败国日本的战争赔款,尽管当时的中国积贫积弱。这是一个国家、民族何等的器量!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这种器量不仅体现了中国共产党的博大胸怀,也体现了一个泱泱大国的宽容大度。近七十年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过去了,这个坚强的民族依靠自己的智慧和双手,成为当今世界第二大经济体;依靠大国的器量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和担当,和170多个国家建立了外交关系。其实,“厉害了,我的国!”背后展现的就是伟大祖国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的器量和风范。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器量之于人类,展现的是一种担当和责任。今天,地球村的发展面临着各种各样的危机。如果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人类不携起手来,还继续以邻为壑、尔虞我诈,那么将来毁灭人类的必将是人类自己。人类只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有一个地球,各国共处一个世界,唯有携手,才能共赢。中国愿意同世界各国携手努力,攻坚克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难,“构建人类命运共同体”理念首次载入联合国决议,证明了中国方案的智慧,更彰显了中国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的器量。因为世界好,中国才能好;中国好,世界才更好。这是一种何等的器量,是一种怎样的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担当!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海深,蛟龙藏;天阔,苍鹰飞;人有器量,事业成;国有器量,民之幸。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本文结构完整、规范,开头提出论点,并照应题目,然后分别从三个角度展开论证,看似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并列的三方面,实际上是层层深入,分别阐述了“器量”对个人、国家、人类的影响,视野开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阔,格局宏大,选取的材料有古有今,有课内也有课外,显示了作者极高的语文素养;结尾短小精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悍,既回扣论点,又首尾呼应,使整篇文章浑然一体。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成器者,成功之要义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“工欲善其事,必先利其器。”这句话说明要做好工作,先要使工具锋利。愚以为,要成功,便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要先成器,而成其器,又有三重境界。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“成容纳之器,兼容并包,彰显才识气度。”此第一境也。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一个碗盘可以盛装瓜果菜肴,一栋楼房可以居住成百上千人,一片海域可以容纳百条河流。容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纳之器所能容纳的,由其自身境界决定。正因人与人间的包容,人与人和谐相处,才有了和谐美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好的社会。正因中华文化的包容性,求同存异,兼收并蓄,与其他民族文化和睦相处,才有了如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今多样多元的中华文化。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由此可见,成功需先成容纳之器,兼容并包,才能在和谐中达到更好。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“成行事之器,助人成事,创匠心之作。”此第二境也。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著名皮影艺术家张向东的一生,是一支与皮影的双人舞。当灯光照亮白色幕布,乐曲响起,那里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便是他的舞台。他用自己的方式诠释着皮影。一个对生活饱含热情的人,会将对生活的体悟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注入自己热爱的事业当中。皮影是行事之器,他也因这份热爱成了行事之器。是皮影成就了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他,亦是他成就了皮影,成就了这份匠心之作。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由此可知,要成功,便要在有了容纳之度后,成行事之器,助人成事,以创匠心之作。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“成国之重器,肩负荣光,成就梦想。”此第三境也。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周恩来总理,因看到当时的中国积贫积弱,任人宰割,就发出了“为中华之崛起而读书”的高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呼,最终,坚持不懈,实现了梦想,成为国家总理,成就了新中国。屠呦呦女士,因看到患者忍受疟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疾折磨,她带领团队,埋首书海,在一遍遍探究、一次次实验后,成功提取了青蒿素。他们,无疑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是国之重器,他们,肩负着荣光,成就了梦想。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由此可得,在有了容纳之度,能助人成事之后,成国之重器,才能取得最大的成功。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此三境界,环环相扣,层层相叠,无一不是成器,无一非为成功。而最高境界便是为国之大事奉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献,为国之建设出力,成国之重器。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故曰:古今之成功者,先成器也。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你要记得——书痴者文必工,艺痴者技必良,成功者器必成</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(1)本文结构清晰,层次分明。作者开门见山,在第一段中亮出自己的观点后,分别从三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个方面论证自己的观点,最后收束全文,照应开头,再次强调中心论点。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(2)本文语言洗练,显示出作者较强的语言功底。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6.(2018江苏,20)根据以下材料,选取角度,自拟题目,写一篇不少于800 字的文章;文体不限,诗歌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除外。(70分)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花解语,鸟自鸣,生活中处处有语言。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不同的语言打开不同的世界,音乐、雕塑、程序、基因</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莫不如此。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语言丰富生活,语言演绎生命,语言传承文明。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今年的江苏高考作文题仍然是新材料作文题。材料有三个段落,实际上是三句话。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第一句话从日常生活出发,通过“花解语,鸟自鸣”的生动画面,触发考生想象,“处处”强调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“语言”的普适性和广泛性。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第二句话意在说明不同的世界有不同的语言,我们可以从中选其一种,缩小范围,在“打开”二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字上聚焦发力。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第三句话从三个方面说明了语言的作用,指向三个立意角度。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新材料作文题的审题非常讲究思辨性。首先,我们要抓住关键词语。本材料的核心词是“语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言”。“语言”有大自然语言、人类语言,有生活语言、艺术语言、科技语言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“语言”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可以让我们展开丰富的联想,如:文学上的语言——鲁迅、李煜、《红楼梦》《平凡的世界》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等;艺术上的语言——音乐、电影、书法、绘画等;生活中的语言——良言一句三冬暖、话不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投机半句多等。这篇作文有一个“选”的问题,即只能选择一个角度,然后深入发掘;还有一个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“扣”的问题,不能随心所欲转移中心词语。比如,写花鸟如何丰富这个世界的日常生活,要紧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扣“语”和“鸣”来写,写音乐和雕塑如何创造独具魅力的艺术世界,要紧扣独特的艺术语言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来写,这样才符合作文的要求。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其次,要抓住二元关系。如果以第二句话立意,就要紧扣“语言”与其所“打开”的“世界”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这一组关系来写。第三句话有三组二元关系:“语言”与“生活”、“语言”与“生命”、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“语言”与“文明”。我们可选择其中一个方面,充分挖掘“语言”在某一领域内的意义与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由2015年的“智慧”到2016年的“个性与创新”,再到2017年的“车”,最后到今年的“语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言”,江苏作文命题循着平正厚重的路子走,考题贴近日常生活,容易下笔,选择空间广。但在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具体写作中考生应该避免的误区是:只抓取材料前面的现象而忽略后面的关键句,导致文章流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于肤浅、空泛。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[例文1]</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犹见遗景诉古音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夕阳欲颓,断桥残垣,圆明园中,孤独的藤椅湮没在历史的尘埃里。这里曾躺过一个疲惫的王朝。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新时代的歌声响起,夕阳下的圆明园守着残垣,用它的语言,记录着那不堪回首的过往,以此祭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古。人们从圆明园看到了“过往”,懂得了“落后就要挨打”的道理。日出日落,它在那儿。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什么是文化语言之于我们?什么是历史之于我们?凄惨的夕阳和着圆明园的呜咽,讲述着那段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中华儿女不堪回首的沉痛历史,西风向晚诉说着悲愤。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现如今,一些著名作家和学者会在作品被指出语言文字和文史知识的差错后,匆匆修改,文字复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见于众人,但这并不意味着结束,文化的缺失也理应被揭示。被篡改的历史哭天喊地,古迹身上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那几处“疤痕”证明了一切,它们诉说着,用它们自己的语言。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古迹蕴含的语言,是文化的灵魂。我们的文字中楷书如泰山,行书如流水,草书若飞龙。古迹固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然没有文字那样惊艳四座的外观,但它有自己独特的语言。古迹的语言是无声的。可能是丘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峦高阁,可能是山亭江楼,也可能是墓碑之石,它总是这般低调,润物无声地丰富了中华文化的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魂,让文字的内涵更真更准。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古迹蕴含的语言,是中华儿女的文化底气。晨光熹微,北京的城墙在尘烟中颤颤发抖,它在为自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己的命运担忧。它害怕,怕自己的诉说不被后人听见,怕自己从三国以来见过的历史不被人们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知晓。梁思成夫妇等人发起了保留城墙的倡议,保护这北京的魂。他们为它发声,它为他们翻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开蒙灰遮尘的历史,人于它,它于人,它于文化,皆有迹可循。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是耶?非耶?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文化学者余秋雨访遍中国历史遗迹,倾听它们的语言,对它们的眷恋深入骨髓。身为年轻人,我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也想随他开始文化的苦旅,读到的不是风景绮丽,而是文明古国的千年芳华。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古人言“一切景语皆情语”,我却说“一切物语皆古语”。不枉年少,想一衣带水,期月相随梦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魂归,看千年前,挥毫写出的华丽诗章、锦绣文字,看千年后,凝固的笔迹附在那古老的碑石上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隐着墨香。看镌刻成文的史书伴着帝王的遗物出土,新鲜泥土气息中发掘出炎黄子孙的“精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气神”。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诚然,它的语言,并不被多数人读懂,这恰也是上下五千年中华文化的博大精深,它用自己独特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的语言感染后人,那动人气魄的规模,浩大的工程,也许是它雄浑的腔调。中国历史文化遗产被</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联合国收录很多,它们让中国人挺直脊梁,让古老的民族屹立东方!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薄雾轻扬,朦胧中,我仿佛看到哭泣的北京城墙,看到风雨飘摇中的伟大民族,看到墨香四溢的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大雁塔</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印度居民手掌合十,虔诚地默念:“教堂是通向神的,很重要。”而我在这儿,带着炎黄子孙自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信的文化底气,浅笑:“古迹的语言是通向历史文化的,也很重要。”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文章由圆明园“守着残垣”的特殊语言引入,揭示这种特殊语言对于传承中华文化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的意义。作者选择一个小而具体的切入点,以小见大,层层深入揭示语言内涵。选材切合题意,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内涵丰富,运用恰当自然。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语言的真谛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羸弱和愚昧是百年前的中国社会的现实,它急需着思想上的新鲜血液,那一年,展开了繁复深奥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的文言文与言简意赅的白话文大战。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一九一七年仲夏,刚回国的他意气风发,加入了《新青年》编辑部,目睹了旧中国种种的他,毫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不犹豫地将犀利的笔锋对准了文言文。是的,就在那“之乎者也”仍横行于腐儒之口,新旧文</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的真情实感。可谓小切口表现大主题,小故事展现大变化,小视角描绘大时代。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[例文2]</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浙江秀水育精神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江南之地多景秀,而浙江又是璀璨明珠中亮眼的一颗。在长江之水的浸润下,这片土地孕育出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一代又一代的人杰,书写下一笔又一笔的传奇,孕育出一种浙江精神。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水,是浙江的骄傲,也是浙江引以为豪的资本。早在远古时期,因为生活条件低下,为疾病所困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扰的人不在少数。浙江正是因为拥有丰富的雨水,才有了更多的机会来研究上古流传下来的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百草之术,汤药熬制技术才得以遥遥领先。依靠着水,浙江形成了特有的汤药文化圈,孕育了浙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江人追求生命质量的精神。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水,不仅给浙江人民带来了物质上的帮助,还带来了精神上的激励。杭州乃江海故地,水泉咸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苦,居民饮水十分困难。时任杭州刺史的李泌为了解决这一问题,开凿六井,引西湖之水入城,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缓解了城民的用水问题,受到了全城人的拥戴。没过多久,李泌便离开了杭州城,但他的功绩却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永远留在了人民的心中。在人们洗衣做饭的水中,看到的是一个刺史的功德——上善若水。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人们惊奇的不仅仅是遥远的西湖之水能够跨越万难来到自家门口为自己排忧解难,也不仅仅</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学“青黄不接”的时代,他的《文学改良刍议》似一声霹雳,震醒了文坛。其人是谁?人人唤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之胡适之。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尽管戴着文学改良先驱的帽子,可他对前路也是一片茫然。随着《新青年》月刊影响力的扩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大,“学衡派”和“新青年派”间的矛盾越发尖锐,一派更多地看到了过去,一派更多地钟情于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未来;一派是自我挖掘,一派是尽力吸收。可何者又不是为中华文化的发展和民族复兴而呕心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沥血呢?在这泾渭分明的语言分歧上,白话文与文言文哪个又更适合当时的国情呢?胡适做出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了自己的选择。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也许是受他那秉持实用主义的老师约翰·杜威的影响,他坚信唯白话文可救国救民,也许是目睹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国人愚昧不忍于心,而发愤宣传白话文教育,他像把利剑,划开了对国人而言尚未知的世界。新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教育也随着白话文学地位的提高而熠熠生辉。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语言的真谛为何?或许他心中曾暗想过:当一种语言对绝大多数人来说晦涩生僻,只有少部分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人能欣赏时,这样的语言真的能推广吗?文言文之美不可否认,但谁又能否认下里巴人远不及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阳春白雪呢?语言的真谛在于人与人之间无阻地交流,无阻地思想碰撞,迸溅出思维的火花。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语言牵连甚广,思想、教育无不纳于其中,语言甚至关系着国家的存亡,诚如当年傅斯年对胡适</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的评论:“他走的这一条路是对的。”是,在挽救国家命运这方面,胡适的确是对的。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似蝴蝶效应,一石激起千层浪,语言文字的改革,果真加速了这个民族的苏醒,让人们明白了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“普天之下再也非王土”的事实,明白了中华民族饱受欺凌与蹂躏的近代事实,明白了这个国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家的命运与自己思想相关的事实。一九一九年五月四日,爱国学生的浪潮不断激荡着这个不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公的世界,这一切之大渊源岂不是胡适等人所倡导的白话文教育?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在那个新旧交替时代的十字路口,胡适选对了!正如唐朝所盛行之《文选》,却被宋初文人唾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弃一样,众多写白话文的文人夜以继日地创作,也使当代文人对自己的语言文化产生了自信。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一个时代有一个时代的语言特点:楚辞、汉赋、唐诗、宋词</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而胡适却也已为我们这个时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代引导了一种更为包容的语言——白话文。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百年前,这位年轻人为语言奋斗的身影,我可依稀地想象出来——他是为这个国家的未来而奋斗啊!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作者选择文言文和白话文这两种具体的语言载体,将其置于语言变革的特殊历史时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期,从文化的角度揭示语言的真谛,立意角度有新意。行文切合题意,思路清晰,论证有力。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7.(2017课标全国Ⅰ,22)阅读下面的材料,根据要求写作。(60分)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据近期一项对来华留学生的调查,他们较为关注的“中国关键词”有:一带一路、大熊猫、广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场舞、中华美食、长城、共享单车、京剧、空气污染、美丽乡村、食品安全、高铁、移动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支付。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请从中选择两三个关键词来呈现你所认识的中国,写一篇文章帮助外国青年读懂中国。要求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选好关键词,使之形成有机的关联;选好角度,明确文体,自拟标题;不要套作,不得抄袭;不少于8</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这道作文题意在让考生通过对材料中提及的某些关键词的阐述,“帮助外国青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年读懂中国”,可谓极具国际视野,全面驱动,奏响时代最强音。具体来说有以下几个特点: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①紧扣时政,关注热点,极具国际视野。作文材料中的十二个关键词涵盖了经济、文化、民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生、科技、环保、城乡、出行、购物等众多门类,充分体现了关注时政热点的特征,引导考生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关注并思考现实问题;同时具有国际视野,从国家发展的大局着眼,承担中国公民向外国青年推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介中国的责任。材料既弘扬中国传统文化,又展望国家发展的美好前景,具有明显的“立德树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人”导向功能。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②全面驱动,尊重个性,引导独立思考。此高考作文,既有“选择两三个关键词”的数量限制,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又有“呈现你所认识的中国”的内容驱动,还有“帮助外国青年读懂中国”的对象设定和目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标设定,同时更有“选好关键词,使之形成有机的关联”的思维驱动;四重驱动层层叠加,对考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生任务驱动的复杂性和思维驱动的关联性提出了更高的要求,可谓真正意义上的“任务驱动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型作文”。考生可以自主选择关键词进行写作,但必须同时满足上述四个要求。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③容易写作,却又难以出彩。“中国关键词”是考生耳熟能详的话题,特别是文科生,在政治课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上肯定对此多有接触,即使是理科生,也会通过电视、报纸、杂志、会议等对其有一定的了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解。试题多角度的提示,使考生极易忽视本次作文的核心要求——“选好关键词,使之形成有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机的关联”,以致从十二个关键词中任选了两三个来写,进而将文章写偏。因此,应先将关键词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归类,再找到它们之间的联系,这对于写出高分作文尤为重要。当然也可以把已有的成就与尚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存的问题(如空气污染与食品安全)结合起来做一番辩证分析和介绍,也许更能帮助外国青年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读懂中国。然而,由于考生掌握的典型材料、生动材料是有限的,且选择写议论文的考生占多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数,大部分考生的作文可能只是一篇“主题先行,讴歌中国”的应景之作,很难写出真情实感,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因此很难出彩。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何处望神州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世界版图上屹立着一只英姿焕发的雄鸡,它昂首挺胸,一声长鸣划破漫漫五千年时空。朋友,无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论你来自哪里,走进中国,定会感受到人与自然的和谐,尽享与众不同的中国风。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神州大地,山清水秀,和谐融洽,会给你不一样的惊喜。行走在中国大地上,且行且看,且停且感。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何处望神州?美丽乡村正张开双臂欢迎你!中国的农村一改以往落后贫穷的面貌,焕然一新。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青青的山,玲珑俊秀,仍是云蒸霞蔚里一副犹抱琵琶半遮面的羞涩,只是山脚下多了几条宽阔的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公路,多了些奔流不息的车辆;整齐的田地,一片葱茏,悠闲与恬淡中透出一种安静悠远,只是田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野旁多了处叫“农家乐”的饭庄,饭庄里多了一些休闲度假的城里人。淳朴的村民仍然在地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里辛勤劳作,只是黝黑的面庞上多了几分笑容与满足。身后矮小简陋的土坯房不见了,取而代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之的是高大宽敞的楼房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中国的乡村,保留了泥土的芳香,留存了遍野的绿意,还渗入了科技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和现代化的调味剂,置身其中,既能享受到原生态的古朴,又能体验到现代化的便捷。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何处望神州?呆萌的熊猫宝宝在等你。素有“活化石”之称的大熊猫早已不再为生存而烦恼,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不再日夜担心悲剧命运的降临。作为国家一级保护动物,中国的国宝,它们甚至还不止一次远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渡重洋,旅日旅美,充当友好亲善的使者。不知来自异国他乡的你,是否亲眼见过大熊猫?看,它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正憨态可掬地游玩于竹林中,旁若无人地吃着嫩竹。它尽显人与自然的和谐共处,展现中国与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世界的真诚相交。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何处望神州?来投放“共享单车”的城市瞧瞧吧。面对“全球变暖”“臭氧层空洞”等世界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难题,中国也正从自身做起,积极改变。投放“共享单车”就是措施之一。骑一辆快捷方便的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自行车,尽览城市风光,无尾气污染,环保又节俭,可谓一举多得。单车共享,资源共享,亲近共享,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让人们的生活不再隔着厚厚的有色玻璃,让分享的理念在人们心中扎根。人们越来越关注自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然的发展与平衡,自觉减少碳排放,还城市一个蔚蓝的天空;人们也越来越关注彼此之间的友善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亲近,主动交流,还人间一片祥和友善。一个碧海蓝天、友善亲近的中国,向世界展示出一种大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度宽容的姿态。骑一骑中国的单车吧!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不失潮流,不失现代,发展高新技术的同时又着眼于营造人与自然、人与人的和谐,放眼全球,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展现大国风范。这就是新一代的中国风,用博大宽容的怀抱,迎接四方来客!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何处望神州?满眼和谐在中国!朋友,和谐的中国欢迎你!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本文具有以下两个亮点:</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(1)构思新颖。文章以“何处望神州”为题,行文时,紧紧扣住题目中的关键词“望”,以美丽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乡村、大熊猫、共享单车作为“望”的对象,从而展示了中国农村发展、中国在人与自然和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谐相处以及中国城市发展等方面所取得的成就。这样就以点带面,让外国朋友读懂了中国。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(2)富有文采。全文用语准确、简练、生动,尤其是一些动词与形容词的使用,增强了语句的表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现力,另外还注意到了长句与短句的交错、整句与散句的结合,这些都彰显了考生深厚的语文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功底和高超的语言驾驭能力。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8.(2017课标全国Ⅱ,22)阅读下面的材料,根据要求写作。(60分)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①天行健,君子以自强不息。(《周易》)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②露从今夜白,月是故乡明。(杜甫)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③何须浅碧深红色,自是花中第一流。(李清照)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④受光于庭户见一堂,受光于天下照四方。(魏源)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⑤必须敢于正视,这才可望敢想,敢说,敢作,敢当。(鲁迅)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⑥数风流人物,还看今朝。(毛泽东)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中国文化博大精深,无数名句化育后世。读了上面六句,你有怎样的感触与思考?请以其中两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83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三句为基础确定立意,并合理引用,写一篇文章。要求自选角度,明确文体,自拟标题;不要套作,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不得抄袭;不少于800字。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这道作文题的材料为六个名句,要求选择其中的两三句,自行立意。首先,需要理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解材料的意思。就这道作文题本身来讲,材料与生活紧密相连,理解这六个名句意思的难度比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较小。如《周易》中的“君子以自强不息”,强调自我应力求进步,发愤图强。杜甫的“月是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故乡明”,深刻地表现了作者微妙的心理,突出了对故乡的感怀。李清照的“花中第一流”,透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露出强烈的自信。魏源的“见一堂”“照四方”,强调处事要有大局意识。鲁迅的“敢想,敢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说,敢作,敢当”,鼓励青年活出真我,活出个性。毛泽东的“数风流人物,还看今朝”表现了扭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转乾坤的气魄和自信。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综合这六句话的意思,选择意思相近的或有共同点的句子立意。立意角度如下: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(1)自信,自强,活出真实的、个性的自己。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(2)不断奋斗,积极追求进步,努力做一个对社会有用的人。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(3)思乡,爱家,不断充实自己,提升自己的能力,为家乡做贡献。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(4)做一个有思想的人,结合当今的社会热点,做到“敢想,敢说,敢作,敢当”。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当然也可以综合评价,综合立意。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无论碧红黄白　皆是花中第一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但丁说:“能够使我漂浮于人生的泥沼中而不致陷污的,是我的信心。”爱默生也说:“相信你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自己的思想,相信你内心深处所确认的东西。”人生纷杂,社会万象。何不认清自我,自信人生?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当李清照吟出“何须浅碧深红色,自是花中第一流”的句子时,我们钦佩的不仅仅是作者的灼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见,更能体会到一种睿智的自信。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自信是一种智慧。自信的人不是相信自己优于别人,而是相信自己是独特的存在。你绽放你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的浅碧深红,我呈现我的鹅黄素雅。山峰耸入云霄,自有其高峻;小草铺成草原,自有其柔顺。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在天空划出优美弧线的,是雄鹰;在水底悠闲摆尾的,是鱼儿;在沙漠中走出苍凉风景的,是骆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驼。虎牢关刀光剑影,吕布有战三英之勇;西城上焚香操琴,孔明有退司马之智。树上没有完全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相同的两片叶子,世上没有完全相同的两个人。我就是我,古往今来独一无二的我。相信自己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是独特的存在,是自信,是智慧。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是西湖之水以无声之姿养育了整个城市的人民,而且在这六眼泉水的倒影下,看见了自己的身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影:如水一般的灵活多变,以柔克刚,如水一般缄默无言却又务实肯干。也许这就是一方水土养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一方人,这样的性子深藏在我们的血脉深处,无论是名动天下的浙商,还是“知行合一”的圣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贤,一代又一代涌现出来的人杰,都深受“水文化”的熏陶。水,便是浙江的精神所在。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放眼现代,随着高楼的一座座拔起,城市被规划得方方正正,公路被修得整整齐齐,就连河流也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被治理得服服帖帖。曾经横七竖八的河流被牢牢框在了河道之上,人们也不再需要这些河流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之水来提供生活的资源,它们反倒变成了一种提供视觉美的工具。真正的江河在渐渐消失。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一个没有了江河的浙江,还能被称为“浙江”吗?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或许时代的变迁会改变很多东西,但是我们仍然相信,浙江精神永远不会消失。汤药文化仍被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津津乐道,“开凿六井”的故事仍被口耳相传,浙江大地上的人才依旧辈辈杰出。在师长们的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教导下,这种精神已经深入我们的骨髓,眼前无水,心中有水。浙江精神流传到了我们身上,也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应该在我们身上发扬光大。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以水为江,奔流不息。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本文紧扣浙江精神这个主题,巧引浙江之江水,谈古论今,深入挖掘浙江精神的由来和</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自信是一种勇气。自信的人不是相信自己优于别人,而是敢于正视自己的不足。正如鲁迅先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生所言:“必须敢于正视,这才可望敢想,敢说,敢作,敢当。”我是梅,但逊雪之洁白;我是雪,却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输梅之幽香。我是刘邦,但运筹帷幄之中,决胜千里之外,我不如张良;镇守国家,安抚百姓,不断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供给军粮,我不如萧何;率百万之众,战必胜,攻必取,我不如韩信。真的猛士,敢于直面惨淡的人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生,敢于袒露自己的不足,承认自己有所不能,这是自信,是勇气。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自信是一种豪气。自信的人不是相信自己优于别人,而是相信自己能在时代中成为优秀的自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己。“天生我材必有用,千金散尽还复来”,他把豪气融入诗篇,赢得万古诗仙的美誉。“自信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人生二百年,会当水击三千里”,他中流击水,满怀信心,无限豪迈,成为中国救星,旷世伟人。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“数风流人物,还看今朝。”如今,国人越来越豪气,中华民族越来越自信。2016年奥运会,决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战塞尔维亚,直面小组赛曾经击败我们的对手,女排在丢掉首局的情况下,从容应对,豪气冲天,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最终拿下比赛,逆转夺金。南海危机,云谲波诡。我国领导人“不管风吹浪打,胜似闲庭信步”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“谈笑间,樯橹灰飞烟灭”。习近平总书记说道:“要说哪个政党、哪个国家、哪个民族能够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自信的话,那中国共产党、中华人民共和国、中华民族是最有理由自信的。”豪气冲天,令人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点赞。</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花开浅碧深红,自有一番美丽。花开鹅黄素雅,也是一番风景。今夜,我愿如“只恐夜深花睡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去”的痴情的苏轼,点亮蜡烛,去陪一陪庭院中月光下那株海棠。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本文主要优点有三。第一,标题自然新颖,整齐醒目。化用材料中的句子,用相对整齐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的句子做标题,体现了立意,既自然又新颖。第二,结构严谨,层次清晰。文章开头由名言引入,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然后紧扣材料中李清照的句子过渡到主体部分。主体部分由三个骨干句领起的段落组成,且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内容上由“小我”到“大我”,有深度和高度。最后化用苏轼的诗句结尾,既与前文李清照的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句子相映成趣,又让文章富有诗意,余味悠长。第三,引用、化用合理,句式灵活。作者积累丰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厚,名言妙语,信手拈来,化用引用,自然贴切。句式骈散结合,灵活多变。这显示了作者良好的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文学素养和娴熟的驾驭语言的能力。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9.(2017课标全国Ⅲ,22)阅读下面的材料,根据要求写作。(60分)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今年是我国恢复高考40周年。40年来,高考为国选材,推动了教育改革与社会进步,取得了举世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瞩目的成就。40年来,高考激扬梦想,凝聚着几代青年的集体记忆与个人情感,饱含着无数家庭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的泪珠汗水与笑语欢声。想当年,1977的高考标志着一个时代的拐点;看今天,你正与全国千万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考生一起,奋战在2017的高考考场上</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请以“我看高考”或“我的高考”为副标题,写一篇文章。要求选好角度,确定立意;明确文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体,自拟标题;不要套作,不得抄袭;不少于800字。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今年是我国恢复高考40周年,以此命题显然着意于引导考生在社会历史的大背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景下审视个人发展,激励一代青年将个人理想融入国家和民族的事业中。40年前高考的恢复,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是极富象征意义的事件;直到今天,高考对于大到国家社会、小到每位亲历其中的个体来说,其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重要性与影响力仍然不言而喻。2017年高考作文直接写“高考”,既出人意料又在情理之中,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无疑是要启发考生在宏观语境中聚焦个人经验,表达对“高考”的独特体会和理解,呈现他们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的酸甜苦辣尤其是勤学奋进中的豪迈之情;另一方面,更是要带动全社会站在国家战略的高度,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回顾过去展望未来,理性探索高考的改革之路。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“高考”,人人参与其中,但绝大多数考生又未系统地思考与梳理过,所以细想又有些陌生,这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在经验储备相对公平的基础上保证了考试的公正性,维护了所有考生的话语权,兼之“高考”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本身的言说不尽,所以每位考生可以见仁见智,在较为宽松的空间里写作。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试题材料中的内容,意在引导考生洞悉材料背后所隐藏的信息,如为国选材与社会进步,个人奋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斗与家庭期许,历史沉思与当下使命,集体记忆与个人情感,今昔对比与感慨生发</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考生更要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关注题目的具体指令:“以‘我看高考’或‘我的高考’为副标题,写一篇文章”。不同于一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般的话题作文,聚焦审视与表达的主体——“我”,唤醒考生的直接经验与间接经验,为考生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“锁定”作文立意提供支架。考生对于“我”的构思定位,既可写实,亦可虚构。可供选择的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两个副标题,为考生在不同文体上的选择预留了写作空间,这样的架构有利于考生思想的表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达、经历的叙述与情感的抒发,有利于考生完成边界清晰且能自由发挥的理想写作。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就本题写作的预估和建议来说,若选择以“我看高考”为副标题写作,写作相对集中,考生须从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标题的拟定开始,就聚焦对于“高考”的看法与评价:既可肯定高考对于国家、社会、个人的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意义与价值,如对社会进步的推动、对公平社会的建设意义、对个人提升的引领作用等;也可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质疑高考的科学性、录取制度的公平性以及高考催生的教育乱象等。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若选择以“我的高考”为副标题写作,可供考生写作的空间比较大,选择的文体较多,如记叙类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文体,可以围绕材料的触发点对自己的高考经历或憧憬进行筛选整合,传达出“我”对“高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考”的生活过往与内心期许,甚至通过个人轨迹折射时代变迁。有能力的考生还可以将其虚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构为小说,间接传达“我”对“高考”的独特体验与个性化理解。此题也有散文诗歌等文体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的写作空间。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37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人道是清光更多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——我看高考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四十年华风和雨,十三亿人笑与泪。旋踵之间,距高考恢复以历四十载。四十年间,高考“斫去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桂婆娑,人道是清光更多”。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诚然,高考有它的缺陷。在以成绩为基础的选拔上,应试教育随之而生。许多人都批判高考使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人愚钝和呆板,但我们不能因噎废食,高考所带来的好处是不能忽视的。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自古以来,门第都是阻挡学子发展的关卡,高考恢复,使得所有的学子都拥有了平等的权利,都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拥有了一个去公平竞争的舞台。高考,为所有考生,洒下了平等的清光。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“衰兰送客咸阳道,天若有情天亦老。”是李贺的悲叹,而导致他写下“可怜日暮嫣香落,嫁与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春风不用媒”的,竟只是一个简简单单的字。一字避讳,李贺的一生便就此完结。相较于科举,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高考更加公平和客观,范围也更加全面,他给予我们一次改变人生的机会。四十年来,为国家输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送了难以计数的人才。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1977年,当恢复高考后的第一届考生进入考场时,心中怀着的是对未来的憧憬还是迷惘,或许已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58862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无从得知。但我知道,如今我坐在考场,心中充盈着的,是对高考的崇敬;笔尖书写着的,是对高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考的赞扬。敬畏它带给我的一切,歌颂它洒下的清光。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罗曼·罗兰曾说过:“人总是要失望的,因为他希望的总比他得到的多。”高考成功与否,成绩</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高低与否,是每个人所关注的。有人成功就必定有人失败,成功者喜笑颜开,失败者痛哭流涕。</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但这些,并不是高考带给我们的全部。十年的奋斗与拼搏,艰辛和喜悦,磨砺与苦难,这才是高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考带给我们的。真正彻悟之人,不会纠结于高考是不是应试教育的产物,因为高考带给了我们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更珍贵的精神财富。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“人生下来不是为了拖着锁链,而是为了展开双翼。”雨果曾如是说。而高考,正好为我们提</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供了机会。如果对辛弃疾来说,他的“桂婆娑”是朝廷上的苟且偷安派。那么,对我们来说,我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们的“桂婆娑”便是门第与内心深处的幼稚。高考“斩去桂婆娑,人道是清光更多”。</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停笔之时,清光洒进胸膛。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好文章往往立意高远,富有韵味,本文就是这样的考场佳作。文章借用辛弃疾词句为文章题目就显得超凡脱俗,一下吸引了阅卷老师的眼球。开篇概述高考四十年间的发展,并点明题旨,体现高考的意义,立意非常高远;接着退步反思高考,为后文张本,显得很有思辨性;然后宕开一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对比高考和科举考试的利弊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并以李贺的素材为证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显得很有说服力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再回到现实中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从分析“高考带给了我们更珍贵的精神财富”“高考为我们提供了机会”等角度论述高考的意义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显得有张有弛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最后回扣前文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再次引用辛弃疾的词句点明题旨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并将考场的心理状态与词的意境融为一体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显得韵味无穷。</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10.(2017北京,26)作文。(50分)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从下面两个题目中任选一题,按要求作答。不少于700字。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①纽带是能够起联系作用的人或事物。人心需要纽带凝聚,力量需要纽带汇集。当今时代,经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济全球化的发展、文化的交流、历史的传承、社会的安宁、校园的和谐等都需要纽带。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请以“说纽带”为题,写一篇议论文。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要求:观点明确,论据充分,论证合理。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②2049年,我们的共和国将迎来百年华诞。届时假如请你拍摄一幅或几幅照片来展现中华民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族伟大复兴的辉煌成就,你将选择怎样的画面?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请展开想象,以“共和国,我为你拍照”为题,写一篇记叙文。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要求:想象合理,有叙述,有描写。可以写宏大的画面,也可以写小的场景,以小见大。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2017年高考语文(北京卷)的作文题目,充分体现“立德树人”的命题要求;在考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查书面语言表达能力的同时,着重考查认识水平和想象能力。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2016年,两道大作文题供考生选择作答的方式取得了预想的效果,2017年继续沿袭这样的做法,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为考生充分发挥写作优势提供平台。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第一题:“说纽带”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2017年的作文命题思路与前两年有所不同,作文题目不是从大阅读文本中引出的,而是直接命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以“说纽带”为题,意在借助“纽带”的比喻意义,联系历史或现实阐述其作用、价值和意义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等,以考查考生的认识水平和写作能力。题目具有较大的发挥空间,既有历史感,也有现实感,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无论从较为宽阔的视野,还是从相对微观的视角,都可以提出观点、展开论述,有利于那些平时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重积累、有思想并在议论文写作方面有实力的考生展示其思考与议论的能力。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第二题:“共和国,我为你拍照”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“两个一百年”是党的“十八大”提出的宏伟目标,2049年是党带领全国人民实现伟大民族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复兴的时刻。“两个一百年”的内涵也是考生应知的内容。届时,今天的考生正值壮年,应是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国家骨干力量。作文题目设计“为共和国拍照”这样一个情景,请考生展开想象写一篇记叙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文,既有利于考生展望共和国辉煌前景,增强“四个自信”,也有利于想象力的发挥。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题目在具体要求上注意小切口,大开掘。考生可以就拍摄的画面展开叙述和描写。写作要求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上,除了记叙文的一般要求之外,在2016年基础上继续强调“有描写”,这是针对考生记叙文写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作中常见问题提出的,不仅是阅卷的评分参考点,也对中学记叙文写作教学具有引导作用。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说纽带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纽带,是连接人或事物的桥梁。人心需要纽带凝聚,力量需要纽带汇集。我认为,当今社会之文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化需要纽带来连接与传承。龙应台曾说:“人本是散落的珠子,随地乱滚,文化就是那根柔弱又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强韧的细丝,将珠子串起来成为社会。”文化之于社会,如脊髓之于人体,是不可或缺的要物。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尤其是如今社会发展迅速,各种文化盛行,很多人狂捧日韩,有些人将欧美事物奉为圭臬,而我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们自己的传统文化却濒临消逝。因此,我们需要纽带来传承传统文化。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纽带,可以是人或物。它起到了继承前人,启发后人的作用。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故宫的钟表修复师王津,16岁时因其祖父在故宫图书馆工作,有机会进入故宫。从此,他对钟表</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本质。浙江水孕育了浙江人,孕育了浙江人的追求精神、尚善精神、务实精神。全文语言流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畅,结构完整,逻辑清晰。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[例文3]</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愿烙一枚浙江印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生在浙江,是我的荣幸。在这片钟灵毓秀之地,在汩汩江水流过的河畔,在书卷气息浓厚的楼阁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之巅,我感受到的是来自江南大地的清风,扑面而来的是那无数先辈孕育出来的浙江精神。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越王勾践卧薪尝胆,十年奋发;东吴孙策玉玺借兵,一统江东。早在很久以前浙江的务实精神就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已经散发出夺人眼球的光辉。时隔多年,这种精神并没有沉没于历史长河之底,反而伴随着我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们的成长,深深地烙印在浙江人的心中,成为一段割舍不去的文化基因。自古江浙多才子,难道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不是这种精神滋养的结果?江浙富庶甲天下,岂不是这种精神的折射?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正是这务实精神,令代代浙江人书写着一个又一个浙江故事,创造了一个又一个浙江传奇。王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阳明以“知行合一”作为自己终身的准则,“知者行之始,行者知之成”。知与行的结合岂不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是务实的根本?鲁迅游学日本归来便埋头著作,力求以文字医治人们心中的病魔,本心不为所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动,坚持自己的理念,尽力做出自己的努力不正是将“务实”付诸实践?务实精神像深埋于地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474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产生了兴趣,几经努力,他最终成为一代大家。若不是他,故宫会有多少钟表会因无法修复而终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年堆积于阴暗的地下室?他把自己的青春化作一条纽带,联结古今,使古老的钟表得以流传。</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大学毕业的李寿升,白天,他的身份是舞美道具师,为一家儿童话剧院设计制作演出道具。晚上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7时以后,他会安坐在一张自制的长条形榆木桌旁,一件件“老物什”就这样在他手中“复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活”。虽然同龄人大都选择了高薪职业,而他却甘愿做一条纽带,做中国传统木工文化传承的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铺路石。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古代也有传统文化的传承者。“路漫漫其修远兮,吾将上下而求索。”屈原对文化传承也起</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了重要作用。屈原所作的《离骚》对楚国民俗进行了分类记载,正因如此,当时的楚国风情才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得以流传至今。汉朝的司马相如,因袭前人加以整理,终成汉赋佳作,既继承了战国文体,也为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后来的六朝骈文奠定了基础。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可如今,传统文化却在消逝的边缘。社会一再追求“西化”“洋气”。约翰·邓恩说过:“不要</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问丧钟为谁而鸣,它就是为你而鸣。”如果我们忽视传统文化的传承,丧失文化的丧钟终会响起。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狄德罗如是言:“任何东西都敌不过真实。”只有我们行动起来,构建文化传承的纽带,传统文</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化才能万古长青。</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本文以文化的纽带为切入点,引用龙应台的话,以证明“纽带”在文化传承中的重要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性。文章先后采用故宫的钟表修复师王津、木工手艺人李寿升,以及传承文化的屈原和司马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相如的事例,以佐证自己的观点。文章旁征博引,事例丰富,可见作者平时扎实的积累。只有如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此,文章才能写得精彩。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共和国,我为你拍照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“观众朋友们,现在您看到的是我国南海钻井平台第一次实现可燃冰的成功开采盛况”,坐在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稳稳悬停在平台上空的直升飞机上,身为中央电视台特派记者,我的声音在电波传送中正与那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定格在相机中的一幅幅照片一起,飞向祖国各个角落。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摄像机转向平台一角,一根伸出水面的管道被稳稳固定在作业平台上,“三,二,一,点火”。跃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动的橙色火焰随总指挥的口令,一瞬间从那漆黑管口中腾起,也在相机中定格。望着那明亮如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生命的火焰,我的思绪回到那个狂风暴雨、波涛汹涌的黑夜。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那是我来到平台的第一天,技师小王带我刚刚参观了平台。一同站在平台上,凝望几十米高塔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台和交错纵横的钢筋,我为祖国近些年在科技上的进步而自豪。快下雨了,小王侧头望向天边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聚起的乌云,眼中笼上一层灰色的阴霾。“6号出气口需要调整,请相关人员速达”</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小王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口袋中对讲机响起,“收到”,小王立刻回答,冲我点了点头。便转身快速离开。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紧跑几步,我却迷失在钢筋水泥的森林中,只好指望着小王调节好,再进一步采访。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下午两三点钟,天如同盖上了铁锅,闷热漆黑。我身边的总指挥目光严峻,有条不紊布置着任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务。风来了,如同暴躁的大手,将巨浪猛然掀起,又猛砸在塔台上;雨也来了,天地间混沌一片,看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不清远处的海面。第一修理队迅速出发,各种指示灯响成一片,屏幕上切换到那个摇摇欲坠的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塔台。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只见一队身着蓝色工作服的技师迅速抵达,分工明确,迅速散开,他们仿佛没有感觉到倾泻的暴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雨,没有体会到窗外的呼号,那不是小王吗?我心中一惊,见他正单手悬吊在塔台顶端,另一只手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摸索那被风吹得脱离平面的电线。这么大的雨和电线,我不知所措地看着总指挥,如不及时抢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救,整台机器都可能报废,总指挥仍目不转睛盯着屏幕。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不知过了多久,闪烁了许久,指示灯终于灭了,等我再见到小王,他整洁的衣服已破,脏得不像样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子,犹豫了半晌,我问塔台的情况。“修好了”,他欣慰地笑着,露出一排洁白的牙齿,我心中一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77997"/>
            <a:ext cx="8127000" cy="58862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暖,“咔嚓”一声按下快门。</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时至今日,每当我看到祖国新科技成就的发展,我都回想起无数与小王一样在岗位上默默奉献</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的人们,正是他们造就了中国的伟大成绩,如同可燃冰的火苗般明亮温暖。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我将这一幕永远定格在心中,轻声说:“共和国,我为你拍照。”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[点评]　这是一篇考场佳作。立意精准、构思巧妙、选材新颖且极具时代感,是本文能够脱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颖而出的最大特点。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燃冰的开采是中国在科技上足以令国人自豪的新成果,作者非常关注时事,关注社会发展。他把自己设定为一名央视记者,用在现场亲眼看到的一个场景来讴歌那些在科技战线上的工作者。作者善于裁剪,无论是广角镜头,还是特写,都是精心安排的。写小王接到任务后在平台上操作,既有精心的细节描写,又有事件之间的回应。每一部分内容能够前后关联,行文有着较为严谨的逻辑思路。开篇以“我”的报道引入可燃冰,之后用“我”的回忆来叙写工作人员的敬业。严肃认真的态度、忘我工作的姿态、朴实无华的话语,真实再现作者记忆中科技人员的风采。而这一切又正好对应作者选择的照片角度,最后作者又回到可燃冰的火焰上,首尾呼应,选材精当,构思巧妙。</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明快质朴的文风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与作文中的主角“小王”的形象十分贴切。“收到”“修好了”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没有华丽</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的辞藻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但正是这质朴的语言勾勒出在困难面前忘我工作的人们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正是有这样的工作人员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才能</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奠定我国科技事业的基础。作者热情讴歌这些人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也是在讴歌社会的发展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从整体上看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能够以</a:t>
            </a:r>
            <a:r>
              <a:rPr lang="zh-CN" altLang="en-US" sz="1500" dirty="0" smtClean="0"/>
              <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小见大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以点带面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符合题目所给的要求。</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11.(2017天津,22)请根据下面的材料,写一篇文章。(60分)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我们在长辈的环绕下成长,自以为了解他们,其实每一位长辈都是一部厚书,一旦重新打开,就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会读到人生的事理,读到传统的积淀,读到时代的印记,还可以读出我们自己,读出我们成长时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他们的成长与成熟,读出我们和他们之间认知上的共识或分歧</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十八岁的我们已经长大,今天的重读,是成年个体之间平等的心灵对话、灵魂触摸,是通往理性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认知的幽径。请结合自己的生活阅历深入思考,围绕“重读长辈这部书”写一篇作文。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要求:①自选角度,自拟标题;②文体不限(诗歌除外),文体特征鲜明;③不少于800字;④不得抄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袭,不得套作。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该作文题从考生十八岁步入成人的年龄特点出发,关注传统文化的代际传承及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人文素养的培育提升,引导考生展开联想与思考,写出个人的独特感受与见解。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①关注传统文化,饱含人文情怀。人伦关系蕴含着中国传统文化的核心价值,命题意在引导考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生调动家庭与个人、长与幼的相关经验,重新理解长辈的深沉情感、丰富智慧及其对于青年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成长的宝贵意义,引导考生关注优秀传统文化及其当代体现。题目需要考生从凝聚个人真切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情感的生活阅历中选材,关注自我与他人、与社会、与时代的关系,既唤醒内心的真挚情感,又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思考个人的精神成长,富有人文情怀。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②立意角度丰富。“长辈”可以是父母,也可以是其他年长的亲人或老师。依据材料,考生可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以通过长辈的人生经历重新思考过去的时代与历史,思考家族传统和民族传统方面的文化积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淀,思考长辈的人生智慧和经验教训,也可以在长幼互动关系中,以长辈为镜,重新发现与认识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自我,从“我”的视角观照长辈在家庭角色和社会角色上的进步与成熟</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立意角度多元,可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叙可议,便于各层次考生发挥个性特长。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③富有思辨性。写长辈、写日常生活很容易入手,但以“十八岁成人”的眼光来重新思考,在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思想碰撞中触摸灵魂,则需要考生处理好感性生活与理性思考的关系,需要处理好表象与本质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的关系,需要思考延续传统与突破传统的关系,需要思考传统中核心价值的恒定与时代变化的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关系</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要写出深度与个性,就要具备处理这一系列辩证关系的理性思考能力。</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英雄不平凡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君子敬其在己者,而不慕其在天者,是以日进也。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你说你从小便淘气,成了家中的混世魔王,带领着村里的孩子上蹿下跳,明明总是被家长骂,却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一直坚持认为自己是个大英雄。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我笑得开怀,想象着你身披大红褂子对着一帮孩子指点江山的严肃模样,便打趣了你一句:我可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淘不过你。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你忽地收起了脸上的笑容,长长地叹了一口气,说你很早便辍学,独自去了深圳。那是一段孤独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的旅程,初中学历的你只能去刷盘子,刺骨的凉水一下子便触动了你的泪腺,一个大男孩便这样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毫不顾忌地哭了起来,哭一个人的无助,也哭自己的无能,那时你便决心要变强,强大到可撑起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我一愣,不再去看你的眼睛,亦不再看你眼中的无奈。哪个才是真正的你?是不近人情且无趣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的那个,还是要强得将感情埋藏在心底的那个?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你唤我一声孩子,对我讲到:人有时要对自己狠一些。你说你当初拼命地攒钱,终于攒够了成人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学校的学费后,开始了半工半读的生活,那是一段极其难忘的回忆。在工作时仍不忘回忆老师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要求记下的内容,当双手浸在冰冷的水中时,大脑飞速地运转,即便累得睁不开眼,嘴角也仍挂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说着说着,你竟也笑了起来,敛着的双眸中溢出了光彩。我有些愣,从你的表情中读出了满足,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将它与你督促我学习时的严厉模样做了比较。我似乎明白了些什么,却也陷入了更深的迷雾中。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你抬眼看我,拿起身前的一杯热茶,浅啜了一口,称赞了一句“真不错”,便继续说。你自成人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学校毕业后便辞去了刷盘子的工作,因为你知道你不属于那里。你背起行囊,坐上了北上的火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车。这一段全新的旅程未曾让你感到不安,反而让你充满了自信与希望,因为你知道你要开始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活出你自己了。你从最低处努力着,直到拥有今天的成就和身份。你讲到,这些对你来讲,时刻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都是安心的,没有丝毫的焦虑和不安。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我听了低笑起来。醴泉无源,芝草无根,人贵自勉;流水不腐,户枢不蠹,民生在勤。我似是读懂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了你。捧起我身前你沏的茶,不禁称赞了一句“不错!此茶似你”。似你的平凡,似你的清贵,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也似你的不平凡。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爸爸,此时考场上的我想大声对您说:您是我心中不平凡的英雄!我爱您!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[点评]　这篇佳作有三个鲜明的特征。①以情动人。作者用细腻的笔触,再现了父亲的半生,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情感真挚。②视角新颖。作者采用第一人称和第二人称相结合的形式,使文章更加亲切感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人。③文采飞扬。作者注意推敲字句,用词贴切,佳句也信手拈来。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12.(2017上海,27)写作。(70分)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预测,是指预先推测。生活充满变数,有的人乐于接受对生活的预测,有的人则不以为然。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请写一篇文章。谈谈你的思考。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要求:(1)自拟题目;(2)不少于800字。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[写作指导]　题目提供了需要考生思考的行为,也指出社会态度的分歧。考生要对题目提供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的现象进行充分思考,首先要联系题目中“生活充满变数”这一背景思考预测行为出现的原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因以及这一背景对预测效果的影响,然后需要联系自身个人发展、社会生活等方面思考个人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对待预测所应采取的态度。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从呈现方式来看,作文题目语言通俗,表达清晰,且在下达写作指令前对核心概念做了必要的界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4</TotalTime>
  <Words>7988</Words>
  <Application>WPS 演示</Application>
  <PresentationFormat>自定义</PresentationFormat>
  <Paragraphs>1144</Paragraphs>
  <Slides>215</Slides>
  <Notes>214</Notes>
  <HiddenSlides>0</HiddenSlides>
  <MMClips>0</MMClips>
  <ScaleCrop>false</ScaleCrop>
  <HeadingPairs>
    <vt:vector size="4" baseType="variant">
      <vt:variant>
        <vt:lpstr>主题</vt:lpstr>
      </vt:variant>
      <vt:variant>
        <vt:i4>1</vt:i4>
      </vt:variant>
      <vt:variant>
        <vt:lpstr>幻灯片标题</vt:lpstr>
      </vt:variant>
      <vt:variant>
        <vt:i4>215</vt:i4>
      </vt:variant>
    </vt:vector>
  </HeadingPairs>
  <TitlesOfParts>
    <vt:vector size="216"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218</cp:revision>
  <dcterms:created xsi:type="dcterms:W3CDTF">2018-07-24T08:34:41Z</dcterms:created>
  <dcterms:modified xsi:type="dcterms:W3CDTF">2019-03-06T08:20:03Z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