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6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90383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310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47740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4244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25870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47781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19674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670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850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1343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93533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AB8F3-43E8-4B90-91CB-76A575F75BC2}" type="datetimeFigureOut">
              <a:rPr lang="zh-CN" altLang="en-US" smtClean="0"/>
              <a:pPr/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EEC5C-5C25-4E00-A4DF-13FA9CE418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63822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323469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119675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6600" b="1" dirty="0" smtClean="0"/>
              <a:t>16.</a:t>
            </a:r>
            <a:r>
              <a:rPr lang="zh-CN" altLang="en-US" sz="6600" b="1" dirty="0" smtClean="0"/>
              <a:t>观察日记</a:t>
            </a:r>
            <a:endParaRPr lang="zh-CN" altLang="en-US" sz="6600" b="1" dirty="0"/>
          </a:p>
        </p:txBody>
      </p:sp>
    </p:spTree>
    <p:extLst>
      <p:ext uri="{BB962C8B-B14F-4D97-AF65-F5344CB8AC3E}">
        <p14:creationId xmlns="" xmlns:p14="http://schemas.microsoft.com/office/powerpoint/2010/main" val="97979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99592" y="1795755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蚂蚁攻击蝉是为了什么？除了蚂蚁，还有哪些昆虫也会从蝉的劳动里分一杯羹？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我真想弄明白。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884368" y="6381328"/>
            <a:ext cx="1259632" cy="4766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2984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98"/>
            <a:ext cx="9144000" cy="6860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2" y="617262"/>
            <a:ext cx="432048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0" b="1" dirty="0" smtClean="0">
                <a:latin typeface="华文楷体" pitchFamily="2" charset="-122"/>
                <a:ea typeface="华文楷体" pitchFamily="2" charset="-122"/>
              </a:rPr>
              <a:t>寻</a:t>
            </a:r>
            <a:endParaRPr lang="zh-CN" altLang="en-US" sz="250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675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915816" y="764704"/>
            <a:ext cx="3393878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50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居</a:t>
            </a:r>
            <a:endParaRPr lang="zh-CN" altLang="en-US" sz="250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43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987824" y="764704"/>
            <a:ext cx="3393878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50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攻</a:t>
            </a:r>
            <a:endParaRPr lang="zh-CN" altLang="en-US" sz="250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485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987824" y="908720"/>
            <a:ext cx="3393878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50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入</a:t>
            </a:r>
            <a:endParaRPr lang="zh-CN" altLang="en-US" sz="250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899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031930" y="836712"/>
            <a:ext cx="3393878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50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困</a:t>
            </a:r>
            <a:endParaRPr lang="zh-CN" altLang="en-US" sz="250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714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910152" y="831595"/>
            <a:ext cx="3393878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50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利</a:t>
            </a:r>
            <a:endParaRPr lang="zh-CN" altLang="en-US" sz="250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857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065331" y="692696"/>
            <a:ext cx="3393878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50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汁</a:t>
            </a:r>
            <a:endParaRPr lang="zh-CN" altLang="en-US" sz="250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571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993887" y="836712"/>
            <a:ext cx="3393878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50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杯</a:t>
            </a:r>
            <a:endParaRPr lang="zh-CN" altLang="en-US" sz="250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416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42</Words>
  <Paragraphs>11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16.观察日记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Sky123.Org</cp:lastModifiedBy>
  <dcterms:created xsi:type="dcterms:W3CDTF">2012-11-22T04:32:27Z</dcterms:created>
  <dcterms:modified xsi:type="dcterms:W3CDTF">2018-10-03T23:21:27Z</dcterms:modified>
</cp:coreProperties>
</file>