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15" r:id="rId5"/>
    <p:sldId id="314" r:id="rId6"/>
    <p:sldId id="313" r:id="rId7"/>
    <p:sldId id="316" r:id="rId8"/>
    <p:sldId id="317" r:id="rId9"/>
    <p:sldId id="312" r:id="rId10"/>
    <p:sldId id="311" r:id="rId11"/>
    <p:sldId id="310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68" y="-108"/>
      </p:cViewPr>
      <p:guideLst>
        <p:guide orient="horz" pos="2160"/>
        <p:guide pos="30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945" y="3215640"/>
            <a:ext cx="4429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方正黑体_GBK" panose="03000509000000000000" charset="-122"/>
                <a:ea typeface="方正黑体_GBK" panose="03000509000000000000" charset="-122"/>
              </a:rPr>
              <a:t>第一单元检测卷</a:t>
            </a:r>
            <a:endParaRPr lang="zh-CN" altLang="en-US"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862455"/>
            <a:ext cx="8523605" cy="3133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915670"/>
            <a:ext cx="8775700" cy="5352415"/>
          </a:xfrm>
          <a:prstGeom prst="rect">
            <a:avLst/>
          </a:prstGeom>
        </p:spPr>
      </p:pic>
      <p:pic>
        <p:nvPicPr>
          <p:cNvPr id="11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3" y="1756093"/>
            <a:ext cx="341312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4193" y="1787208"/>
            <a:ext cx="341312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5603" y="1756093"/>
            <a:ext cx="341312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678" y="2666683"/>
            <a:ext cx="341312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103" y="2625408"/>
            <a:ext cx="341312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6998" y="2604453"/>
            <a:ext cx="341312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5330" y="4298315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26210" y="4310380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78785" y="4298315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669665" y="4310380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67325" y="4290060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205" y="4302125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32370" y="4298315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23250" y="4310380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4695" y="5611495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25575" y="5623560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78150" y="5611495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669030" y="5623560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66690" y="5603240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7570" y="5615305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31735" y="5611495"/>
            <a:ext cx="528955" cy="50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22615" y="5623560"/>
            <a:ext cx="528955" cy="503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" y="1100455"/>
            <a:ext cx="9028430" cy="4657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180080" y="1908810"/>
            <a:ext cx="38925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04485" y="1888490"/>
            <a:ext cx="38925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166100" y="1908810"/>
            <a:ext cx="38925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872105" y="2519045"/>
            <a:ext cx="38925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04485" y="2477770"/>
            <a:ext cx="38925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166100" y="2498725"/>
            <a:ext cx="38925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69995" y="3760470"/>
            <a:ext cx="1226820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738620" y="3749675"/>
            <a:ext cx="1226820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7560" y="4298950"/>
            <a:ext cx="79692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845425" y="4287520"/>
            <a:ext cx="41465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110990" y="4836160"/>
            <a:ext cx="41465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34860" y="4836795"/>
            <a:ext cx="41465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949065" y="5367020"/>
            <a:ext cx="648335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967220" y="5367020"/>
            <a:ext cx="648335" cy="33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704850"/>
            <a:ext cx="8685530" cy="54476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07110" y="2065020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06570" y="2075815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585710" y="2065020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06475" y="2601595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05935" y="2612390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585075" y="2601595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844040" y="3646170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06570" y="3667125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143875" y="3646170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86865" y="4164330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45330" y="4174490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166735" y="4154170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886835" y="4712335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90640" y="5239385"/>
            <a:ext cx="41973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804920" y="5745480"/>
            <a:ext cx="419735" cy="366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" y="771525"/>
            <a:ext cx="8942705" cy="53143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30655" y="2364105"/>
            <a:ext cx="349186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03680" y="3429000"/>
            <a:ext cx="467106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918335" y="5012055"/>
            <a:ext cx="331660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70050" y="5621655"/>
            <a:ext cx="3316605" cy="366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663575"/>
            <a:ext cx="8370570" cy="59366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01035" y="1598295"/>
            <a:ext cx="240665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60525" y="2176780"/>
            <a:ext cx="149034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35070" y="2176145"/>
            <a:ext cx="97345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293870" y="3116580"/>
            <a:ext cx="65341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176645" y="3633470"/>
            <a:ext cx="141859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649595" y="4646295"/>
            <a:ext cx="77724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22375" y="5142865"/>
            <a:ext cx="131508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14190" y="5153025"/>
            <a:ext cx="77724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22375" y="5649595"/>
            <a:ext cx="131508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830445" y="5649595"/>
            <a:ext cx="98361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21485" y="6165215"/>
            <a:ext cx="109664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48025" y="6165215"/>
            <a:ext cx="1459865" cy="366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666875"/>
            <a:ext cx="8580755" cy="35236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248535" y="3190875"/>
            <a:ext cx="375094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239645" y="3707765"/>
            <a:ext cx="1951355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248535" y="4731385"/>
            <a:ext cx="1403350" cy="366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723900"/>
            <a:ext cx="8523605" cy="54095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623945" y="4339590"/>
            <a:ext cx="5209540" cy="221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" y="1367155"/>
            <a:ext cx="8714105" cy="4123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43785" y="1969135"/>
            <a:ext cx="55499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179060" y="1978660"/>
            <a:ext cx="55499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940040" y="1979930"/>
            <a:ext cx="55499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678555" y="2466975"/>
            <a:ext cx="149987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29935" y="2466340"/>
            <a:ext cx="157226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291830" y="2466340"/>
            <a:ext cx="55499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06425" y="2982595"/>
            <a:ext cx="916940" cy="36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423410" y="4553585"/>
            <a:ext cx="1506220" cy="366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全屏显示(4:3)</PresentationFormat>
  <Paragraphs>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飞飞</cp:lastModifiedBy>
  <cp:revision>语文备课大师【全免费】</cp:revision>
  <dcterms:created xsi:type="dcterms:W3CDTF">2015-12-07T06:44:00Z</dcterms:created>
  <dcterms:modified xsi:type="dcterms:W3CDTF">2018-01-20T01:09:54Z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64440492-4C8B-11D1-8B70-080036B11A03}" pid="4">
    <vt:lpwstr>语文备课大师【全免费】</vt:lpwstr>
  </property>
</Properties>
</file>