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82" r:id="rId1"/>
    <p:sldMasterId id="2147483696" r:id="rId2"/>
  </p:sldMasterIdLst>
  <p:notesMasterIdLst>
    <p:notesMasterId r:id="rId21"/>
  </p:notesMasterIdLst>
  <p:handoutMasterIdLst>
    <p:handoutMasterId r:id="rId22"/>
  </p:handoutMasterIdLst>
  <p:sldIdLst>
    <p:sldId id="319" r:id="rId3"/>
    <p:sldId id="338" r:id="rId4"/>
    <p:sldId id="416" r:id="rId5"/>
    <p:sldId id="417" r:id="rId6"/>
    <p:sldId id="444" r:id="rId7"/>
    <p:sldId id="329" r:id="rId8"/>
    <p:sldId id="407" r:id="rId9"/>
    <p:sldId id="408" r:id="rId10"/>
    <p:sldId id="409" r:id="rId11"/>
    <p:sldId id="432" r:id="rId12"/>
    <p:sldId id="411" r:id="rId13"/>
    <p:sldId id="412" r:id="rId14"/>
    <p:sldId id="413" r:id="rId15"/>
    <p:sldId id="421" r:id="rId16"/>
    <p:sldId id="445" r:id="rId17"/>
    <p:sldId id="446" r:id="rId18"/>
    <p:sldId id="447" r:id="rId19"/>
    <p:sldId id="414" r:id="rId20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0462" autoAdjust="0"/>
  </p:normalViewPr>
  <p:slideViewPr>
    <p:cSldViewPr snapToGrid="0">
      <p:cViewPr varScale="1">
        <p:scale>
          <a:sx n="80" d="100"/>
          <a:sy n="80" d="100"/>
        </p:scale>
        <p:origin x="-16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A456-6962-41A6-833F-4A28E20FE38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B99B8-FF11-403D-A51A-E7C310201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88820" y="2569210"/>
            <a:ext cx="536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600">
                <a:latin typeface="方正大标宋简体" panose="03000509000000000000" charset="-122"/>
                <a:ea typeface="方正大标宋简体" panose="03000509000000000000" charset="-122"/>
              </a:rPr>
              <a:t>单元写作  </a:t>
            </a:r>
            <a:r>
              <a:rPr lang="zh-CN" sz="3600">
                <a:latin typeface="方正大标宋简体" panose="03000509000000000000" charset="-122"/>
                <a:ea typeface="方正大标宋简体" panose="03000509000000000000" charset="-122"/>
              </a:rPr>
              <a:t>修改润色</a:t>
            </a:r>
          </a:p>
        </p:txBody>
      </p:sp>
      <p:sp>
        <p:nvSpPr>
          <p:cNvPr id="7" name="矩形 6"/>
          <p:cNvSpPr/>
          <p:nvPr/>
        </p:nvSpPr>
        <p:spPr>
          <a:xfrm>
            <a:off x="1186180" y="66421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第四单元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9375" y="156210"/>
            <a:ext cx="721233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次踏进校园，听到传递快乐的读书声，我都情不自禁地微笑。因为，这声音里有我对知识的渴望，有我们纯真美好的友谊，还有老师的谆谆教导，家长的殷殷期盼。每一声，都在我的心田绽开美丽的花朵，采撷雨露，迎接朝霞。</a:t>
            </a:r>
          </a:p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毕业前夕，我们再次齐读经典，然而，在嘹亮的诵读声中，我听出了“惜别”，听出了“珍重”。中考前夕，我再次来到校园，校园里寂静无声。我竟情不能已，仿佛曾经的读书声依然回响在我耳畔。</a:t>
            </a:r>
          </a:p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考场上，回首三年时光，有很多话想说，却最终汇成只言片语：别了，敬爱的老师；别了，亲爱的同学。在以后的读书声里，我将带着新的梦想扬帆起航，驶向心灵更广阔的领域。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0185" y="1320165"/>
            <a:ext cx="618363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点评】这篇散文仅仅抓住“那声音”，从多角度多方位地谈了自己的理解与追求，可谓“形散而神不散”。多种修辞手法综合运用，像引用、排比比比皆是，使得语言优美凝练，意境也显得高远。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8565" y="222885"/>
            <a:ext cx="7249160" cy="6411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范文二</a:t>
            </a:r>
          </a:p>
          <a:p>
            <a:pPr algn="ctr" fontAlgn="auto">
              <a:lnSpc>
                <a:spcPct val="13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谈谈我的写作</a:t>
            </a:r>
            <a:endParaRPr sz="260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对于书本我是极其的热爱，并且也总是赏心悦目。可是对于创作的欲望总是很轻微，很轻微。有时被迫写一篇文章，我的文章总是会显得空洞无物，泛泛而谈，完全没有经过大脑的深思熟虑。我知道不应该，可没办法。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写作，对于每一个学生来说都是必不可少的。可我担忧着，一直都是。有时我会疯狂地拿起笔来写点什么，但那是没法成为一篇文章的。可能不仅形式是散漫无章，内容也会枯燥乏味，甚至会有无病呻吟之感。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72260" y="341630"/>
            <a:ext cx="63309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如今社会上的文章总有雷同感，新奇全无。或者说，几乎让人丧失了阅读的欲望。但一直对文字的狂热与执着，使我永不会丧失对文学的信心与希望。</a:t>
            </a:r>
          </a:p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都说，写作要有文学功底，而我没有。文学功底也要有大量的阅读作为基础，几乎没有人能创作出单纯属于自己的文章。因为你的生活中不会只存在自己，还有其他人，而其他人的言语有时也会让你记忆深刻。那些异样的言语甚至会深入骨髓，不经意间你会在某个时刻借用。的确，单纯的文章不会存在，这也着实让我苦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86840" y="136525"/>
            <a:ext cx="6950710" cy="6585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我的写作存在很大弊病，弊病很大程度上不是出自借用的言语，他人的“成果”，而是在于对不是自己的一切的过于排斥。这不能说是我自大，也不是过于愚昧，那仅仅是强烈的抗拒感在作祟。</a:t>
            </a:r>
          </a:p>
          <a:p>
            <a:pPr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直处于学生时代的我，老师在我的写作方面是很有影响力的吧！可是并不是那样。老师的评语总是千奇百怪，但不好的评价居多。那样的我大多没存留过记忆。我到现在都无法认清，无法深刻理解。我到底适合创作哪种体裁的文章？说到散文，我的情感不够真挚浓烈；说到杂文，我的思想不够深刻细密；说到议论文，我的逻辑思维一塌糊涂；说到小说，我的观察想象能力不够；说到诗歌，内涵严重清淡。总的说来，独立创作，我远远不够格。写作，我一直处于混沌迷茫状态，有时，随意胡乱写下的文章总是没头没尾，语句松散，思维迷乱，段与段之间无法连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6665" y="151765"/>
            <a:ext cx="695071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，我选中文专业，总会觉得是一个错误。理由是我发现我并不适合。我害怕写作，很怕什么都写不出来。那些我真正想写的，永远无法用语言将之连贯表达，那才会最可怕。我不想失望，也不想迷失，不想找不到方向。痛苦忧愁很少相随，但反省思悟总是相生，学会绝不为自己的偷懒找借口。我也选择不后悔。高中阶段，我有一篇文章得0分，这似乎丝毫没打击到我。老师的理由是，不知道我写的是什么。那好像还滋长了我的胡诌习惯，甚至隐隐约约有了自豪感。我自以为写得过于深刻。实际那一切都只是我以为，也只是仅此而已。我们总是会想到好多好多习以为常的想当然吧！可笑如我，幼稚如我，现在我依旧如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3660" y="820420"/>
            <a:ext cx="6950710" cy="488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总以为，明白了很多，实际上恋上一切的习以为常。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需要真情实感，我在这方面有最大的欠缺。不知道究竟是因为在避讳什么，还是隐藏太多的秘密？我从不会在我写的文章里流露太多感情。也许是怕别人的深入剖析，也怕别人看透自己。其实，每个人都会对自己实施保护措施，而最需保护的是人的心灵。所以什么都要有足够的勇气，要经过时间的检验，也要通过生活的淘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20495" y="505460"/>
            <a:ext cx="695071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于我是有重要意义的，我的生活离不开他。我最喜欢的一句话：可说的是事实，不可说的是生活。写作已成为我生活的一部分，我无法说出来，但我可以学着用语言符号表达出来。可是我真的想说：写作对我真的好困难啊！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后言：谈我自己的写作，说到底也是为逃避一些不知名的东西，为了让自己心安，为了安慰自己——给自己一个冠冕堂皇的理由：明确自身写作的弊病，而后坚持写作。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写下这么多，一句话，跟自己说：坚持写作，给自己机会，也给心灵机会。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6360" y="1816100"/>
            <a:ext cx="660781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点评】这篇文章详细地讲述了自己写作历程，写出自己写作的许多弊病，具有参考价值。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320" y="25781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【写作导航】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73835" y="1608455"/>
            <a:ext cx="5422900" cy="248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语言是否有亮点，是否有出彩之处，直接决定着一篇作文的高下。古人云：言之无文，行而不远。缺乏文采的文章要想拿高分几乎是不可能的。如何让语言生动形象呢？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1260" y="465455"/>
            <a:ext cx="7185660" cy="536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1.善用修辞。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(1)用比喻、拟人的修辞手法，可以使干瘪的句子生动形象起来。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(2)用排比的修辞手法，可以使句子气势贯通，增强句子的表达效果。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(3)用对偶的修辞手法，可以使句子精炼，富有表现力。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(4)使用引用的修辞手法，可以使文章显得内容丰富，旁征博引。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(5)用夸张的修辞手法，可以增强文章的浪漫主义情调。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2705" y="765810"/>
            <a:ext cx="7033260" cy="496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2.讲求句式的变化，使句子变得生动活泼，摇曳多姿。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(1)整散句结合，可以使文章疏密有致，富有变化。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(2)长短句妙用，可以使句式明快、跳跃，富有节奏感。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(3)陈述句、设问句、反问句、感叹句、倒装句交错使用，能以恰当的语气表达丰富的内容。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3.增加修饰成分，使句子变得丰满而有韵味。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4.妙用成语，使语言更精炼、更生动，使表意更准确、更丰富。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6045" y="1397635"/>
            <a:ext cx="751205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5.活用巧用，使文章文采飞扬。</a:t>
            </a:r>
          </a:p>
          <a:p>
            <a:pPr fontAlgn="auto">
              <a:lnSpc>
                <a:spcPct val="120000"/>
              </a:lnSpc>
            </a:pPr>
            <a:r>
              <a:rPr 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(1)恰当地借用、改用名段佳句。</a:t>
            </a:r>
          </a:p>
          <a:p>
            <a:pPr fontAlgn="auto">
              <a:lnSpc>
                <a:spcPct val="120000"/>
              </a:lnSpc>
            </a:pPr>
            <a:r>
              <a:rPr 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(2)活学巧用古诗文名句。</a:t>
            </a:r>
          </a:p>
          <a:p>
            <a:pPr fontAlgn="auto">
              <a:lnSpc>
                <a:spcPct val="120000"/>
              </a:lnSpc>
            </a:pPr>
            <a:r>
              <a:rPr 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(3)“移用”、仿拟词汇。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5950" y="3683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【写作实践】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59205" y="1149350"/>
            <a:ext cx="706120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1.阅读下面的短文，根据你的理解和感受，试着修改润色这篇习作。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短文内容见教材P89。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2.选一篇自己这学期写的作文，从“言”和“意”两个方面进行修改。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3.回顾自己以往的写作情况，如写了哪些文章，哪几篇写得好，哪几篇写得不太好，好或不好的原因是什么，等等。以《谈谈我的写作》为题，写一篇作文。不少于600字。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2540" y="916305"/>
            <a:ext cx="70688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5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范文一</a:t>
            </a:r>
            <a:endParaRPr sz="25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en-US" sz="25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	</a:t>
            </a:r>
            <a:r>
              <a:rPr sz="25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那声音常在我心田</a:t>
            </a:r>
            <a:endParaRPr sz="2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三年时光匆匆，我深深眷恋着我的校园，因为这里有百听不厌的读书声。</a:t>
            </a:r>
          </a:p>
          <a:p>
            <a:pPr algn="l"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每一次走进校园，朗朗的读书声都像一缕缕清新的风，吹向我的耳畔。那声音，像一曲跌宕有致的乐章，承载着我们的梦想。时而高亢，时而低沉，每一声都回荡在我的心间。</a:t>
            </a:r>
          </a:p>
          <a:p>
            <a:pPr algn="l"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当读书声响起时，其中，有的声音浑厚，有的声音清脆；有的如铿锵击鼓，有的如绵绵细雨，都在微微润湿的晨风中酝酿，令清晨的空气也带着丝丝甜味。</a:t>
            </a:r>
          </a:p>
        </p:txBody>
      </p:sp>
      <p:sp>
        <p:nvSpPr>
          <p:cNvPr id="3" name="矩形 2"/>
          <p:cNvSpPr/>
          <p:nvPr/>
        </p:nvSpPr>
        <p:spPr>
          <a:xfrm>
            <a:off x="880110" y="762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佳作赏析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37590" y="284480"/>
            <a:ext cx="7069455" cy="581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读书声诵读着经典：宋濂不畏艰难求学，令我们深深赞叹；吕蒙终于醒悟读书，令我们刮目相看；花木兰勇于替父从军，令我们传唱不衰；口技人独自精彩表演，令我们叹为观止。每一次朗读都令我受益匪浅。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心亭上，张岱绘“天与云与山与水，上下一白”，一声声吟咏，展现水天一色的美景；桃花源中，陶渊明忆“阡陌交通，鸡犬相闻”，一声声吟咏，唱出对幸福生活的向往；岳阳楼上，范仲淹道“先天下之忧而忧，后天下之乐而乐”，一声声吟咏，责任填满我们的胸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6990" y="695960"/>
            <a:ext cx="707072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朗的读书声，带着我在知识的殿堂里自由穿梭。走过赵县的赵州桥，那饱经沧桑的石板，令我心生感慨；徜徉苏州的园林，那独具匠心的轩榭池沼，令我心驰神往；登上泰山的绝顶“一览众山小”，令我心潮澎湃；飞跃咆哮的黄河，看汹涌的浪花，令我心头激荡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每一次踏进校园，听到此起彼伏的读书声，我身上所有的倦怠都悄悄溜走。我的步伐不由加快，似乎有种无形的力量推着我，在学习的道路上奋勇向前。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>全屏显示(4:3)</PresentationFormat>
  <Paragraphs>58</Paragraphs>
  <Slides>18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2019-01-17T11:53:38Z</dcterms:created>
  <dcterms:modified xsi:type="dcterms:W3CDTF">2019-01-23T06:33:03Z</dcterms:modified>
</cp:coreProperties>
</file>