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275" r:id="rId3"/>
    <p:sldId id="274" r:id="rId4"/>
    <p:sldId id="277" r:id="rId5"/>
    <p:sldId id="276" r:id="rId6"/>
    <p:sldId id="287" r:id="rId7"/>
    <p:sldId id="300" r:id="rId8"/>
    <p:sldId id="278" r:id="rId9"/>
    <p:sldId id="279" r:id="rId10"/>
    <p:sldId id="280" r:id="rId11"/>
    <p:sldId id="281" r:id="rId12"/>
    <p:sldId id="283" r:id="rId13"/>
    <p:sldId id="257" r:id="rId14"/>
    <p:sldId id="282" r:id="rId15"/>
    <p:sldId id="285" r:id="rId16"/>
    <p:sldId id="266" r:id="rId17"/>
    <p:sldId id="288" r:id="rId18"/>
    <p:sldId id="267" r:id="rId19"/>
    <p:sldId id="268" r:id="rId20"/>
    <p:sldId id="273" r:id="rId21"/>
    <p:sldId id="272" r:id="rId22"/>
    <p:sldId id="262" r:id="rId23"/>
    <p:sldId id="302" r:id="rId24"/>
    <p:sldId id="264" r:id="rId25"/>
    <p:sldId id="291" r:id="rId26"/>
    <p:sldId id="301" r:id="rId27"/>
    <p:sldId id="293" r:id="rId28"/>
    <p:sldId id="265" r:id="rId29"/>
    <p:sldId id="292" r:id="rId30"/>
    <p:sldId id="294" r:id="rId31"/>
    <p:sldId id="295" r:id="rId32"/>
    <p:sldId id="296" r:id="rId33"/>
    <p:sldId id="297" r:id="rId34"/>
    <p:sldId id="298" r:id="rId35"/>
    <p:sldId id="299" r:id="rId3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4903"/>
    <a:srgbClr val="137D05"/>
    <a:srgbClr val="02200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86" autoAdjust="0"/>
    <p:restoredTop sz="94660"/>
  </p:normalViewPr>
  <p:slideViewPr>
    <p:cSldViewPr>
      <p:cViewPr varScale="1">
        <p:scale>
          <a:sx n="83" d="100"/>
          <a:sy n="83" d="100"/>
        </p:scale>
        <p:origin x="-8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CBF37EB-5B9A-483B-A9BC-DD60AF735BD0}" type="datetimeFigureOut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42537FB-B555-4164-ADDC-6E0F2376EB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8170A4-C56D-49BC-B75F-7313B0055CC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6162DE-C47A-4F94-A09C-AE63840A191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3824C9-76BF-47B3-9C04-5BA16234E84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8E0C41-7872-44CF-B576-23D527DECDC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22363"/>
            <a:ext cx="12192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71625"/>
            <a:ext cx="7265988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7"/>
          <p:cNvCxnSpPr/>
          <p:nvPr/>
        </p:nvCxnSpPr>
        <p:spPr>
          <a:xfrm>
            <a:off x="10945813" y="0"/>
            <a:ext cx="0" cy="450215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KSO_CT1"/>
          <p:cNvSpPr>
            <a:spLocks noGrp="1"/>
          </p:cNvSpPr>
          <p:nvPr>
            <p:ph type="title" orient="vert"/>
          </p:nvPr>
        </p:nvSpPr>
        <p:spPr>
          <a:xfrm>
            <a:off x="9649567" y="339739"/>
            <a:ext cx="1293280" cy="6043642"/>
          </a:xfrm>
        </p:spPr>
        <p:txBody>
          <a:bodyPr vert="eaVert" anchor="ctr">
            <a:normAutofit/>
          </a:bodyPr>
          <a:lstStyle>
            <a:lvl1pPr algn="l">
              <a:defRPr sz="4400">
                <a:ln w="38100" cmpd="dbl">
                  <a:solidFill>
                    <a:schemeClr val="tx1">
                      <a:lumMod val="75000"/>
                      <a:alpha val="26000"/>
                    </a:schemeClr>
                  </a:solidFill>
                </a:ln>
                <a:solidFill>
                  <a:srgbClr val="42331C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8746077" y="1445623"/>
            <a:ext cx="766355" cy="3174117"/>
          </a:xfrm>
        </p:spPr>
        <p:txBody>
          <a:bodyPr vert="eaVert">
            <a:noAutofit/>
          </a:bodyPr>
          <a:lstStyle>
            <a:lvl1pPr marL="0" indent="0" algn="r">
              <a:buNone/>
              <a:defRPr sz="1800">
                <a:solidFill>
                  <a:schemeClr val="bg1">
                    <a:lumMod val="50000"/>
                  </a:schemeClr>
                </a:solidFill>
                <a:latin typeface="方正舒体" panose="02010601030101010101" pitchFamily="2" charset="-122"/>
                <a:ea typeface="方正舒体" panose="02010601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altLang="zh-CN" dirty="0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29C4A-6BCF-422F-9CD6-E30A1AB5051E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5AED1-28DC-4EC7-9CF4-C6334EC00321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0A852-796B-45CD-B438-D96E0FD3AE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10"/>
          <p:cNvCxnSpPr/>
          <p:nvPr/>
        </p:nvCxnSpPr>
        <p:spPr>
          <a:xfrm>
            <a:off x="11701463" y="0"/>
            <a:ext cx="0" cy="3489325"/>
          </a:xfrm>
          <a:prstGeom prst="line">
            <a:avLst/>
          </a:prstGeom>
          <a:ln w="1905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780893" y="365125"/>
            <a:ext cx="92077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821635" y="365125"/>
            <a:ext cx="97536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2E9DC-5754-4151-8027-324AE41257CA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23C6F-05B9-45AD-ACE7-CBAB2D7AAE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1"/>
          <p:cNvCxnSpPr/>
          <p:nvPr/>
        </p:nvCxnSpPr>
        <p:spPr>
          <a:xfrm>
            <a:off x="0" y="657225"/>
            <a:ext cx="12192000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24"/>
          <p:cNvPicPr>
            <a:picLocks noChangeAspect="1"/>
          </p:cNvPicPr>
          <p:nvPr/>
        </p:nvPicPr>
        <p:blipFill>
          <a:blip r:embed="rId2"/>
          <a:srcRect l="34758" t="1570" r="5280" b="2135"/>
          <a:stretch>
            <a:fillRect/>
          </a:stretch>
        </p:blipFill>
        <p:spPr bwMode="auto">
          <a:xfrm>
            <a:off x="0" y="869950"/>
            <a:ext cx="12203113" cy="563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25"/>
          <p:cNvSpPr/>
          <p:nvPr/>
        </p:nvSpPr>
        <p:spPr>
          <a:xfrm>
            <a:off x="0" y="863600"/>
            <a:ext cx="12192000" cy="5637213"/>
          </a:xfrm>
          <a:prstGeom prst="rect">
            <a:avLst/>
          </a:prstGeom>
          <a:solidFill>
            <a:schemeClr val="bg1">
              <a:lumMod val="95000"/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燕尾形 26"/>
          <p:cNvSpPr/>
          <p:nvPr/>
        </p:nvSpPr>
        <p:spPr>
          <a:xfrm>
            <a:off x="11304588" y="6640513"/>
            <a:ext cx="144462" cy="107950"/>
          </a:xfrm>
          <a:prstGeom prst="chevron">
            <a:avLst>
              <a:gd name="adj" fmla="val 65385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燕尾形 27"/>
          <p:cNvSpPr/>
          <p:nvPr/>
        </p:nvSpPr>
        <p:spPr>
          <a:xfrm flipH="1">
            <a:off x="10477500" y="6640513"/>
            <a:ext cx="144463" cy="107950"/>
          </a:xfrm>
          <a:prstGeom prst="chevron">
            <a:avLst>
              <a:gd name="adj" fmla="val 65385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9" name="直接连接符 28"/>
          <p:cNvCxnSpPr/>
          <p:nvPr/>
        </p:nvCxnSpPr>
        <p:spPr>
          <a:xfrm>
            <a:off x="404813" y="0"/>
            <a:ext cx="0" cy="80168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99302" y="91998"/>
            <a:ext cx="10949567" cy="566737"/>
          </a:xfrm>
        </p:spPr>
        <p:txBody>
          <a:bodyPr wrap="none">
            <a:normAutofit/>
          </a:bodyPr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638632" y="1010196"/>
            <a:ext cx="10810237" cy="5389615"/>
          </a:xfrm>
        </p:spPr>
        <p:txBody>
          <a:bodyPr/>
          <a:lstStyle>
            <a:lvl1pPr marL="357188" indent="-357188">
              <a:lnSpc>
                <a:spcPct val="110000"/>
              </a:lnSpc>
              <a:spcBef>
                <a:spcPts val="1400"/>
              </a:spcBef>
              <a:buClr>
                <a:schemeClr val="accent2">
                  <a:lumMod val="75000"/>
                </a:schemeClr>
              </a:buClr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  <a:lvl2pPr marL="357188" indent="-28575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 "/>
              <a:defRPr sz="2000">
                <a:solidFill>
                  <a:srgbClr val="717171"/>
                </a:solidFill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10" name="KSO_FD"/>
          <p:cNvSpPr>
            <a:spLocks noGrp="1"/>
          </p:cNvSpPr>
          <p:nvPr>
            <p:ph type="dt" sz="half" idx="10"/>
          </p:nvPr>
        </p:nvSpPr>
        <p:spPr>
          <a:xfrm>
            <a:off x="1720850" y="6513513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99E26-D730-4545-A777-8C48EA04EE9C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11" name="KSO_FT"/>
          <p:cNvSpPr>
            <a:spLocks noGrp="1"/>
          </p:cNvSpPr>
          <p:nvPr>
            <p:ph type="ftr" sz="quarter" idx="11"/>
          </p:nvPr>
        </p:nvSpPr>
        <p:spPr>
          <a:xfrm>
            <a:off x="4921250" y="6513513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KSO_FN"/>
          <p:cNvSpPr>
            <a:spLocks noGrp="1"/>
          </p:cNvSpPr>
          <p:nvPr>
            <p:ph type="sldNum" sz="quarter" idx="12"/>
          </p:nvPr>
        </p:nvSpPr>
        <p:spPr>
          <a:xfrm>
            <a:off x="10666413" y="6513513"/>
            <a:ext cx="612775" cy="365125"/>
          </a:xfrm>
        </p:spPr>
        <p:txBody>
          <a:bodyPr/>
          <a:lstStyle>
            <a:lvl1pPr algn="ctr"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fld id="{8C900AC4-0D87-4E68-8300-D97BB8CF7D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5"/>
          <p:cNvPicPr>
            <a:picLocks noChangeAspect="1"/>
          </p:cNvPicPr>
          <p:nvPr/>
        </p:nvPicPr>
        <p:blipFill>
          <a:blip r:embed="rId2"/>
          <a:srcRect l="34758" t="51891" r="5280" b="10036"/>
          <a:stretch>
            <a:fillRect/>
          </a:stretch>
        </p:blipFill>
        <p:spPr bwMode="auto">
          <a:xfrm>
            <a:off x="0" y="2011363"/>
            <a:ext cx="12203113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16"/>
          <p:cNvSpPr/>
          <p:nvPr/>
        </p:nvSpPr>
        <p:spPr>
          <a:xfrm>
            <a:off x="0" y="2011363"/>
            <a:ext cx="12192000" cy="2228850"/>
          </a:xfrm>
          <a:prstGeom prst="rect">
            <a:avLst/>
          </a:prstGeom>
          <a:solidFill>
            <a:schemeClr val="bg1">
              <a:lumMod val="95000"/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6" name="直接连接符 14"/>
          <p:cNvCxnSpPr/>
          <p:nvPr/>
        </p:nvCxnSpPr>
        <p:spPr>
          <a:xfrm>
            <a:off x="0" y="1938338"/>
            <a:ext cx="12192000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17"/>
          <p:cNvCxnSpPr/>
          <p:nvPr/>
        </p:nvCxnSpPr>
        <p:spPr>
          <a:xfrm>
            <a:off x="10961688" y="0"/>
            <a:ext cx="0" cy="3665538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燕尾形 21"/>
          <p:cNvSpPr/>
          <p:nvPr/>
        </p:nvSpPr>
        <p:spPr>
          <a:xfrm>
            <a:off x="11304588" y="6640513"/>
            <a:ext cx="144462" cy="107950"/>
          </a:xfrm>
          <a:prstGeom prst="chevron">
            <a:avLst>
              <a:gd name="adj" fmla="val 65385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22"/>
          <p:cNvSpPr/>
          <p:nvPr/>
        </p:nvSpPr>
        <p:spPr>
          <a:xfrm flipH="1">
            <a:off x="10477500" y="6640513"/>
            <a:ext cx="144463" cy="107950"/>
          </a:xfrm>
          <a:prstGeom prst="chevron">
            <a:avLst>
              <a:gd name="adj" fmla="val 65385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5005254" y="2480767"/>
            <a:ext cx="5833223" cy="727896"/>
          </a:xfrm>
          <a:noFill/>
        </p:spPr>
        <p:txBody>
          <a:bodyPr>
            <a:normAutofit/>
          </a:bodyPr>
          <a:lstStyle>
            <a:lvl1pPr algn="r"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5018389" y="3226081"/>
            <a:ext cx="5833223" cy="399736"/>
          </a:xfrm>
          <a:noFill/>
        </p:spPr>
        <p:txBody>
          <a:bodyPr/>
          <a:lstStyle>
            <a:lvl1pPr marL="0" indent="0" algn="r">
              <a:buNone/>
              <a:defRPr sz="1600" spc="200" baseline="0"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0" name="KSO_FD"/>
          <p:cNvSpPr>
            <a:spLocks noGrp="1"/>
          </p:cNvSpPr>
          <p:nvPr>
            <p:ph type="dt" sz="half" idx="10"/>
          </p:nvPr>
        </p:nvSpPr>
        <p:spPr>
          <a:xfrm>
            <a:off x="1998663" y="6313488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721EF-C5EE-4934-B7E3-B47CD00022F9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11" name="KSO_FT"/>
          <p:cNvSpPr>
            <a:spLocks noGrp="1"/>
          </p:cNvSpPr>
          <p:nvPr>
            <p:ph type="ftr" sz="quarter" idx="11"/>
          </p:nvPr>
        </p:nvSpPr>
        <p:spPr>
          <a:xfrm>
            <a:off x="5199063" y="6313488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KSO_FN"/>
          <p:cNvSpPr>
            <a:spLocks noGrp="1"/>
          </p:cNvSpPr>
          <p:nvPr>
            <p:ph type="sldNum" sz="quarter" idx="12"/>
          </p:nvPr>
        </p:nvSpPr>
        <p:spPr>
          <a:xfrm>
            <a:off x="10620375" y="6492875"/>
            <a:ext cx="682625" cy="365125"/>
          </a:xfrm>
        </p:spPr>
        <p:txBody>
          <a:bodyPr/>
          <a:lstStyle>
            <a:lvl1pPr algn="ctr"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fld id="{AB09B7D7-5A88-49B1-8B11-7C2408ECE6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C87D4-EBE4-4B6F-8D53-19E9A4642FCB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9EB9B-45D3-45EE-A69A-BA5316EBC2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C1604-46A5-4C11-8EC1-D9409CFE517E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79C34-033B-476E-A8B6-C8403559F9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0"/>
          <p:cNvPicPr>
            <a:picLocks noChangeAspect="1"/>
          </p:cNvPicPr>
          <p:nvPr/>
        </p:nvPicPr>
        <p:blipFill>
          <a:blip r:embed="rId2"/>
          <a:srcRect l="34758" t="1570" r="5280" b="2135"/>
          <a:stretch>
            <a:fillRect/>
          </a:stretch>
        </p:blipFill>
        <p:spPr bwMode="auto">
          <a:xfrm>
            <a:off x="0" y="869950"/>
            <a:ext cx="12203113" cy="563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21"/>
          <p:cNvSpPr/>
          <p:nvPr/>
        </p:nvSpPr>
        <p:spPr>
          <a:xfrm>
            <a:off x="0" y="863600"/>
            <a:ext cx="12192000" cy="5637213"/>
          </a:xfrm>
          <a:prstGeom prst="rect">
            <a:avLst/>
          </a:prstGeom>
          <a:solidFill>
            <a:schemeClr val="bg1">
              <a:lumMod val="95000"/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10"/>
          <p:cNvCxnSpPr/>
          <p:nvPr/>
        </p:nvCxnSpPr>
        <p:spPr>
          <a:xfrm>
            <a:off x="0" y="657225"/>
            <a:ext cx="12192000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15"/>
          <p:cNvCxnSpPr/>
          <p:nvPr/>
        </p:nvCxnSpPr>
        <p:spPr>
          <a:xfrm>
            <a:off x="404813" y="0"/>
            <a:ext cx="0" cy="80168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燕尾形 23"/>
          <p:cNvSpPr/>
          <p:nvPr/>
        </p:nvSpPr>
        <p:spPr>
          <a:xfrm>
            <a:off x="11304588" y="6640513"/>
            <a:ext cx="144462" cy="107950"/>
          </a:xfrm>
          <a:prstGeom prst="chevron">
            <a:avLst>
              <a:gd name="adj" fmla="val 65385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燕尾形 24"/>
          <p:cNvSpPr/>
          <p:nvPr/>
        </p:nvSpPr>
        <p:spPr>
          <a:xfrm flipH="1">
            <a:off x="10477500" y="6640513"/>
            <a:ext cx="144463" cy="107950"/>
          </a:xfrm>
          <a:prstGeom prst="chevron">
            <a:avLst>
              <a:gd name="adj" fmla="val 65385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99202" y="93603"/>
            <a:ext cx="10381103" cy="5667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9" name="KSO_FN"/>
          <p:cNvSpPr>
            <a:spLocks noGrp="1"/>
          </p:cNvSpPr>
          <p:nvPr>
            <p:ph type="sldNum" sz="quarter" idx="10"/>
          </p:nvPr>
        </p:nvSpPr>
        <p:spPr>
          <a:xfrm>
            <a:off x="10621963" y="6492875"/>
            <a:ext cx="682625" cy="365125"/>
          </a:xfrm>
        </p:spPr>
        <p:txBody>
          <a:bodyPr/>
          <a:lstStyle>
            <a:lvl1pPr algn="ctr"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fld id="{C1AA4122-6F36-4696-B517-D0B15401F5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A3EE9-7228-491B-9D5E-3A9D217D3198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22C7B-5EE6-4441-8A61-E9E17F8BE9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92803" y="404195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236201" y="934424"/>
            <a:ext cx="6172200" cy="4873625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92803" y="2004395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4E787-8D3F-4407-8A08-2F2700DF987F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46260-0705-4743-A4F0-DE219ECA0F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81152" y="457200"/>
            <a:ext cx="393223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177793" y="987429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alt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8115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45005-F932-4C02-8B58-418467504E55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997A4-1BB9-45EC-8709-5C9D532B85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0" y="657225"/>
            <a:ext cx="12192000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0" y="863600"/>
            <a:ext cx="12192000" cy="5637213"/>
          </a:xfrm>
          <a:prstGeom prst="rect">
            <a:avLst/>
          </a:prstGeom>
          <a:solidFill>
            <a:schemeClr val="bg1">
              <a:lumMod val="95000"/>
              <a:alpha val="8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11304588" y="6640513"/>
            <a:ext cx="144462" cy="107950"/>
          </a:xfrm>
          <a:prstGeom prst="chevron">
            <a:avLst>
              <a:gd name="adj" fmla="val 65385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 flipH="1">
            <a:off x="10477500" y="6640513"/>
            <a:ext cx="144463" cy="107950"/>
          </a:xfrm>
          <a:prstGeom prst="chevron">
            <a:avLst>
              <a:gd name="adj" fmla="val 65385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04813" y="0"/>
            <a:ext cx="0" cy="80168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1" name="KSO_BT1"/>
          <p:cNvSpPr>
            <a:spLocks noGrp="1"/>
          </p:cNvSpPr>
          <p:nvPr>
            <p:ph type="title"/>
          </p:nvPr>
        </p:nvSpPr>
        <p:spPr bwMode="auto">
          <a:xfrm>
            <a:off x="627063" y="176213"/>
            <a:ext cx="8331200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38175" y="1049338"/>
            <a:ext cx="10636250" cy="4897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1185863" y="62611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BA9626-1937-4DC7-BD96-AA970782C344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386263" y="62611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10693400" y="6503988"/>
            <a:ext cx="5445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4AF508D-4E39-44F5-8E79-85D6332C21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0" r:id="rId5"/>
    <p:sldLayoutId id="2147483675" r:id="rId6"/>
    <p:sldLayoutId id="2147483676" r:id="rId7"/>
    <p:sldLayoutId id="2147483677" r:id="rId8"/>
    <p:sldLayoutId id="2147483678" r:id="rId9"/>
    <p:sldLayoutId id="2147483669" r:id="rId10"/>
    <p:sldLayoutId id="2147483679" r:id="rId11"/>
  </p:sldLayoutIdLst>
  <p:transition spd="slow" advClick="0" advTm="10000">
    <p:fade/>
  </p:transition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rgbClr val="42331C"/>
          </a:solidFill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42331C"/>
          </a:solidFill>
          <a:latin typeface="Arial Black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42331C"/>
          </a:solidFill>
          <a:latin typeface="Arial Black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42331C"/>
          </a:solidFill>
          <a:latin typeface="Arial Black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42331C"/>
          </a:solidFill>
          <a:latin typeface="Arial Black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42331C"/>
          </a:solidFill>
          <a:latin typeface="Arial Black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42331C"/>
          </a:solidFill>
          <a:latin typeface="Arial Black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42331C"/>
          </a:solidFill>
          <a:latin typeface="Arial Black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42331C"/>
          </a:solidFill>
          <a:latin typeface="Arial Black" pitchFamily="34" charset="0"/>
          <a:ea typeface="微软雅黑" pitchFamily="34" charset="-122"/>
        </a:defRPr>
      </a:lvl9pPr>
    </p:titleStyle>
    <p:bodyStyle>
      <a:lvl1pPr marL="357188" indent="-269875" algn="just" rtl="0" eaLnBrk="0" fontAlgn="base" hangingPunct="0">
        <a:lnSpc>
          <a:spcPct val="120000"/>
        </a:lnSpc>
        <a:spcBef>
          <a:spcPts val="1200"/>
        </a:spcBef>
        <a:spcAft>
          <a:spcPct val="0"/>
        </a:spcAft>
        <a:buClr>
          <a:srgbClr val="4F6D7A"/>
        </a:buClr>
        <a:buSzPct val="60000"/>
        <a:buFont typeface="Arial" charset="0"/>
        <a:buChar char="▲"/>
        <a:defRPr lang="zh-CN" altLang="en-US" sz="2400" kern="1200" spc="60" dirty="0">
          <a:solidFill>
            <a:srgbClr val="BF9000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269875" algn="just" rtl="0" eaLnBrk="0" fontAlgn="base" hangingPunct="0">
        <a:lnSpc>
          <a:spcPct val="140000"/>
        </a:lnSpc>
        <a:spcBef>
          <a:spcPts val="800"/>
        </a:spcBef>
        <a:spcAft>
          <a:spcPct val="0"/>
        </a:spcAft>
        <a:buClr>
          <a:srgbClr val="8F6C00"/>
        </a:buClr>
        <a:buSzPct val="70000"/>
        <a:buFont typeface="Arial" charset="0"/>
        <a:buChar char=" "/>
        <a:defRPr lang="zh-CN" altLang="en-US" sz="2000" kern="1200" spc="60" dirty="0">
          <a:solidFill>
            <a:srgbClr val="71717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6213" y="-23813"/>
            <a:ext cx="10290176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 orient="vert"/>
          </p:nvPr>
        </p:nvSpPr>
        <p:spPr>
          <a:xfrm>
            <a:off x="10704512" y="407179"/>
            <a:ext cx="1293280" cy="6043642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7200" dirty="0" smtClean="0">
                <a:solidFill>
                  <a:srgbClr val="02200A"/>
                </a:solidFill>
              </a:rPr>
              <a:t>古希腊的石头</a:t>
            </a:r>
            <a:endParaRPr lang="zh-CN" altLang="en-US" sz="7200" dirty="0">
              <a:solidFill>
                <a:srgbClr val="02200A"/>
              </a:solidFill>
            </a:endParaRPr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9912350" y="3644900"/>
            <a:ext cx="1122363" cy="29527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None/>
              <a:defRPr/>
            </a:pPr>
            <a:r>
              <a:rPr sz="4400" b="1" dirty="0" smtClean="0">
                <a:solidFill>
                  <a:srgbClr val="02200A"/>
                </a:solidFill>
                <a:latin typeface="+mj-ea"/>
                <a:ea typeface="+mj-ea"/>
              </a:rPr>
              <a:t>冯骥才</a:t>
            </a:r>
            <a:endParaRPr lang="en-US" altLang="zh-CN" sz="4400" b="1" dirty="0">
              <a:solidFill>
                <a:srgbClr val="02200A"/>
              </a:solidFill>
              <a:latin typeface="+mj-ea"/>
              <a:ea typeface="+mj-ea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086CF08-8948-4DE7-B5DC-61B78CF30E3E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7375" y="566738"/>
            <a:ext cx="2852738" cy="1093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0650" y="396875"/>
            <a:ext cx="3937000" cy="1170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638175" y="1009650"/>
            <a:ext cx="10810875" cy="53895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endParaRPr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48CB644-7E77-4913-A250-A5DB5B30B991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DDF66C-2B60-45BC-86D1-2395AB70E692}" type="slidenum">
              <a:rPr lang="zh-CN" altLang="en-US"/>
              <a:pPr>
                <a:defRPr/>
              </a:pPr>
              <a:t>10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6275" y="1052513"/>
            <a:ext cx="4032250" cy="998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343025" y="393700"/>
            <a:ext cx="7489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B4903"/>
                </a:solidFill>
                <a:ea typeface="微软雅黑" pitchFamily="34" charset="-122"/>
              </a:rPr>
              <a:t>掷铁饼者，被誉为“体育运动之神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733E73F-C428-44A5-9C83-7F9E5D9DFEE0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9E03B1-6082-4146-A875-665F8758C783}" type="slidenum">
              <a:rPr lang="zh-CN" altLang="en-US"/>
              <a:pPr>
                <a:defRPr/>
              </a:pPr>
              <a:t>11</a:t>
            </a:fld>
            <a:endParaRPr lang="zh-CN" alt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04125" y="1341438"/>
            <a:ext cx="4108450" cy="470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4918075" y="2565400"/>
            <a:ext cx="3914775" cy="1709738"/>
          </a:xfrm>
          <a:prstGeom prst="roundRect">
            <a:avLst>
              <a:gd name="adj" fmla="val 6271"/>
            </a:avLst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4918075" y="2687638"/>
            <a:ext cx="3729038" cy="1522412"/>
          </a:xfrm>
          <a:prstGeom prst="roundRect">
            <a:avLst>
              <a:gd name="adj" fmla="val 6271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chemeClr val="bg1"/>
                </a:solidFill>
              </a:rPr>
              <a:t>雅典卫城</a:t>
            </a:r>
          </a:p>
        </p:txBody>
      </p: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 flipH="1">
            <a:off x="1828929" y="4038589"/>
            <a:ext cx="3649323" cy="239455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5"/>
            </p:custDataLst>
          </p:nvPr>
        </p:nvCxnSpPr>
        <p:spPr>
          <a:xfrm flipH="1" flipV="1">
            <a:off x="1828929" y="2563315"/>
            <a:ext cx="3649323" cy="239455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6"/>
            </p:custDataLst>
          </p:nvPr>
        </p:nvCxnSpPr>
        <p:spPr>
          <a:xfrm flipH="1">
            <a:off x="8654211" y="2571473"/>
            <a:ext cx="1586765" cy="231327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7"/>
            </p:custDataLst>
          </p:nvPr>
        </p:nvCxnSpPr>
        <p:spPr>
          <a:xfrm flipH="1" flipV="1">
            <a:off x="8654211" y="4028691"/>
            <a:ext cx="1586765" cy="231327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/>
          <p:nvPr>
            <p:custDataLst>
              <p:tags r:id="rId8"/>
            </p:custDataLst>
          </p:nvPr>
        </p:nvSpPr>
        <p:spPr>
          <a:xfrm>
            <a:off x="1271588" y="2620963"/>
            <a:ext cx="3646487" cy="1524000"/>
          </a:xfrm>
          <a:custGeom>
            <a:avLst/>
            <a:gdLst>
              <a:gd name="connsiteX0" fmla="*/ 0 w 2734736"/>
              <a:gd name="connsiteY0" fmla="*/ 0 h 1523112"/>
              <a:gd name="connsiteX1" fmla="*/ 2734735 w 2734736"/>
              <a:gd name="connsiteY1" fmla="*/ 203517 h 1523112"/>
              <a:gd name="connsiteX2" fmla="*/ 2734736 w 2734736"/>
              <a:gd name="connsiteY2" fmla="*/ 1319594 h 1523112"/>
              <a:gd name="connsiteX3" fmla="*/ 0 w 2734736"/>
              <a:gd name="connsiteY3" fmla="*/ 1523112 h 1523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4736" h="1523112">
                <a:moveTo>
                  <a:pt x="0" y="0"/>
                </a:moveTo>
                <a:lnTo>
                  <a:pt x="2734735" y="203517"/>
                </a:lnTo>
                <a:lnTo>
                  <a:pt x="2734736" y="1319594"/>
                </a:lnTo>
                <a:lnTo>
                  <a:pt x="0" y="1523112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atin typeface="Calibri" panose="020F0502020204030204" pitchFamily="34" charset="0"/>
            </a:endParaRPr>
          </a:p>
        </p:txBody>
      </p:sp>
      <p:sp>
        <p:nvSpPr>
          <p:cNvPr id="33" name="任意多边形 32"/>
          <p:cNvSpPr/>
          <p:nvPr>
            <p:custDataLst>
              <p:tags r:id="rId9"/>
            </p:custDataLst>
          </p:nvPr>
        </p:nvSpPr>
        <p:spPr>
          <a:xfrm>
            <a:off x="8647113" y="2659063"/>
            <a:ext cx="1603375" cy="1522412"/>
          </a:xfrm>
          <a:custGeom>
            <a:avLst/>
            <a:gdLst>
              <a:gd name="connsiteX0" fmla="*/ 1202268 w 1202268"/>
              <a:gd name="connsiteY0" fmla="*/ 0 h 1523113"/>
              <a:gd name="connsiteX1" fmla="*/ 1202267 w 1202268"/>
              <a:gd name="connsiteY1" fmla="*/ 1523113 h 1523113"/>
              <a:gd name="connsiteX2" fmla="*/ 0 w 1202268"/>
              <a:gd name="connsiteY2" fmla="*/ 1315685 h 1523113"/>
              <a:gd name="connsiteX3" fmla="*/ 0 w 1202268"/>
              <a:gd name="connsiteY3" fmla="*/ 207427 h 152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2268" h="1523113">
                <a:moveTo>
                  <a:pt x="1202268" y="0"/>
                </a:moveTo>
                <a:lnTo>
                  <a:pt x="1202267" y="1523113"/>
                </a:lnTo>
                <a:lnTo>
                  <a:pt x="0" y="1315685"/>
                </a:lnTo>
                <a:lnTo>
                  <a:pt x="0" y="20742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  <a:tileRect/>
              </a:gradFill>
              <a:latin typeface="Calibri" panose="020F050202020403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D7D477E-3DF2-4A52-ACB6-5C576224FDF8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8CB243-B8CB-4C6F-AC60-894C52D78DE2}" type="slidenum">
              <a:rPr lang="zh-CN" altLang="en-US"/>
              <a:pPr>
                <a:defRPr/>
              </a:pPr>
              <a:t>12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60575" y="285750"/>
            <a:ext cx="5675313" cy="12125325"/>
          </a:xfrm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909050" y="2133600"/>
            <a:ext cx="1252538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 b="1">
                <a:ea typeface="微软雅黑" pitchFamily="34" charset="-122"/>
              </a:rPr>
              <a:t>雅典卫城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17639C4-C119-4903-943F-28B58FE81511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48F4D5-D4B8-488A-84A8-7F4EDE2BA89B}" type="slidenum">
              <a:rPr lang="zh-CN" altLang="en-US"/>
              <a:pPr>
                <a:defRPr/>
              </a:pPr>
              <a:t>13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5950" y="219075"/>
            <a:ext cx="10528300" cy="6242050"/>
          </a:xfrm>
        </p:spPr>
      </p:pic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1776DE4-8315-4DEC-8C28-C7EE6F02A4B4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950424-A8B6-4A79-8BEE-41B9CDE4339B}" type="slidenum">
              <a:rPr lang="zh-CN" altLang="en-US"/>
              <a:pPr>
                <a:defRPr/>
              </a:pPr>
              <a:t>14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xfrm>
            <a:off x="500063" y="92075"/>
            <a:ext cx="10948987" cy="566738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89188" y="1009650"/>
            <a:ext cx="7308850" cy="5389563"/>
          </a:xfrm>
        </p:spPr>
      </p:pic>
      <p:sp>
        <p:nvSpPr>
          <p:cNvPr id="30723" name="矩形 3"/>
          <p:cNvSpPr>
            <a:spLocks noChangeArrowheads="1"/>
          </p:cNvSpPr>
          <p:nvPr/>
        </p:nvSpPr>
        <p:spPr bwMode="auto">
          <a:xfrm>
            <a:off x="1703388" y="5373688"/>
            <a:ext cx="145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2060"/>
                </a:solidFill>
                <a:ea typeface="微软雅黑" pitchFamily="34" charset="-122"/>
              </a:rPr>
              <a:t>波塞冬神庙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F2E672E-10D6-45A2-98FD-C62846B75619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9453B1-536D-4E36-8A90-505B86FB4DFF}" type="slidenum">
              <a:rPr lang="zh-CN" altLang="en-US"/>
              <a:pPr>
                <a:defRPr/>
              </a:pPr>
              <a:t>15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0863" y="115888"/>
            <a:ext cx="10950575" cy="566737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0B4903"/>
                </a:solidFill>
              </a:rPr>
              <a:t>特洛伊遗址</a:t>
            </a:r>
          </a:p>
        </p:txBody>
      </p:sp>
      <p:pic>
        <p:nvPicPr>
          <p:cNvPr id="31746" name="内容占位符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0288" y="822325"/>
            <a:ext cx="10204450" cy="10815638"/>
          </a:xfrm>
        </p:spPr>
      </p:pic>
      <p:sp>
        <p:nvSpPr>
          <p:cNvPr id="3" name="日期占位符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F76C258-0AA6-455E-9046-68BA0697A15C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6AB964-2A1B-404C-AC41-8C98DEC0BB57}" type="slidenum">
              <a:rPr lang="zh-CN" altLang="en-US"/>
              <a:pPr>
                <a:defRPr/>
              </a:pPr>
              <a:t>16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30288" y="688975"/>
            <a:ext cx="9759950" cy="11410950"/>
          </a:xfrm>
        </p:spPr>
      </p:pic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0D8ECA6-52CE-4A39-8A45-2540A377FA49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7EF584-84C3-4528-86CD-0D6CE45BC6A8}" type="slidenum">
              <a:rPr lang="zh-CN" altLang="en-US"/>
              <a:pPr>
                <a:defRPr/>
              </a:pPr>
              <a:t>17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51563" y="877888"/>
            <a:ext cx="5967412" cy="5754687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3" y="92075"/>
            <a:ext cx="10948987" cy="566738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0B4903"/>
                </a:solidFill>
              </a:rPr>
              <a:t>迈锡尼遗址</a:t>
            </a:r>
          </a:p>
        </p:txBody>
      </p:sp>
      <p:pic>
        <p:nvPicPr>
          <p:cNvPr id="33795" name="图片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050" y="1243013"/>
            <a:ext cx="4443413" cy="885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BA35DDA-833F-497A-A540-F54C50A753FD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CE4BD5-55B6-4B30-90C6-717C2556675C}" type="slidenum">
              <a:rPr lang="zh-CN" altLang="en-US"/>
              <a:pPr>
                <a:defRPr/>
              </a:pPr>
              <a:t>18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7563" y="615950"/>
            <a:ext cx="9764712" cy="1171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FE513FA-CE16-4EA4-AB32-2C6BA00FA76F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E745C6-C120-4EAC-997B-7DAFBC6DDD82}" type="slidenum">
              <a:rPr lang="zh-CN" altLang="en-US"/>
              <a:pPr>
                <a:defRPr/>
              </a:pPr>
              <a:t>19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>
          <a:xfrm>
            <a:off x="407988" y="404813"/>
            <a:ext cx="10948987" cy="566737"/>
          </a:xfrm>
        </p:spPr>
        <p:txBody>
          <a:bodyPr/>
          <a:lstStyle/>
          <a:p>
            <a:pPr eaLnBrk="1" hangingPunct="1"/>
            <a:r>
              <a:rPr lang="zh-CN" altLang="en-US" sz="4000" smtClean="0">
                <a:solidFill>
                  <a:schemeClr val="accent1"/>
                </a:solidFill>
              </a:rPr>
              <a:t>教学目标</a:t>
            </a: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69238" y="1262063"/>
            <a:ext cx="3579812" cy="9948862"/>
          </a:xfrm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200150" y="1412875"/>
            <a:ext cx="6335713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chemeClr val="accent1"/>
                </a:solidFill>
                <a:ea typeface="微软雅黑" pitchFamily="34" charset="-122"/>
              </a:rPr>
              <a:t>1</a:t>
            </a:r>
            <a:r>
              <a:rPr lang="zh-CN" altLang="en-US" sz="3600" b="1">
                <a:solidFill>
                  <a:schemeClr val="accent1"/>
                </a:solidFill>
                <a:ea typeface="微软雅黑" pitchFamily="34" charset="-122"/>
              </a:rPr>
              <a:t>．了解古希腊的灿烂文化。</a:t>
            </a:r>
          </a:p>
          <a:p>
            <a:endParaRPr lang="zh-CN" altLang="en-US" sz="3600" b="1">
              <a:solidFill>
                <a:schemeClr val="accent1"/>
              </a:solidFill>
              <a:ea typeface="微软雅黑" pitchFamily="34" charset="-122"/>
            </a:endParaRPr>
          </a:p>
          <a:p>
            <a:r>
              <a:rPr lang="en-US" altLang="zh-CN" sz="3600" b="1">
                <a:solidFill>
                  <a:schemeClr val="accent1"/>
                </a:solidFill>
                <a:ea typeface="微软雅黑" pitchFamily="34" charset="-122"/>
              </a:rPr>
              <a:t>2</a:t>
            </a:r>
            <a:r>
              <a:rPr lang="zh-CN" altLang="en-US" sz="3600" b="1">
                <a:solidFill>
                  <a:schemeClr val="accent1"/>
                </a:solidFill>
                <a:ea typeface="微软雅黑" pitchFamily="34" charset="-122"/>
              </a:rPr>
              <a:t>．分析作品结构，揣摩作者情感。</a:t>
            </a:r>
          </a:p>
          <a:p>
            <a:endParaRPr lang="zh-CN" altLang="en-US" sz="3600" b="1">
              <a:solidFill>
                <a:schemeClr val="accent1"/>
              </a:solidFill>
              <a:ea typeface="微软雅黑" pitchFamily="34" charset="-122"/>
            </a:endParaRPr>
          </a:p>
          <a:p>
            <a:r>
              <a:rPr lang="en-US" altLang="zh-CN" sz="3600" b="1">
                <a:solidFill>
                  <a:schemeClr val="accent1"/>
                </a:solidFill>
                <a:ea typeface="微软雅黑" pitchFamily="34" charset="-122"/>
              </a:rPr>
              <a:t>3</a:t>
            </a:r>
            <a:r>
              <a:rPr lang="zh-CN" altLang="en-US" sz="3600" b="1">
                <a:solidFill>
                  <a:schemeClr val="accent1"/>
                </a:solidFill>
                <a:ea typeface="微软雅黑" pitchFamily="34" charset="-122"/>
              </a:rPr>
              <a:t>．领会作者在文中体现的尊重历史的真谛。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53E9614-9E90-4D32-9E8E-8585379CE96A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C5BDD6-056B-44DF-96F3-9B086333E873}" type="slidenum">
              <a:rPr lang="zh-CN" altLang="en-US"/>
              <a:pPr>
                <a:defRPr/>
              </a:pPr>
              <a:t>2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76400" y="828675"/>
            <a:ext cx="8839200" cy="10558463"/>
          </a:xfrm>
        </p:spPr>
      </p:pic>
      <p:sp>
        <p:nvSpPr>
          <p:cNvPr id="3" name="日期占位符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3F39200-43C6-4111-9C61-33F2C3A435B5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8DB63B-E2EF-4634-A936-4751DFA1491A}" type="slidenum">
              <a:rPr lang="zh-CN" altLang="en-US"/>
              <a:pPr>
                <a:defRPr/>
              </a:pPr>
              <a:t>20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84913" y="901700"/>
            <a:ext cx="5473700" cy="10814050"/>
          </a:xfrm>
        </p:spPr>
      </p:pic>
      <p:pic>
        <p:nvPicPr>
          <p:cNvPr id="36866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188" y="938213"/>
            <a:ext cx="5302250" cy="1041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日期占位符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D085470-B23F-47A7-9753-83FE725105A6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2730B0-DCAD-4295-AD67-4D9030CDD471}" type="slidenum">
              <a:rPr lang="zh-CN" altLang="en-US"/>
              <a:pPr>
                <a:defRPr/>
              </a:pPr>
              <a:t>21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63675" y="182563"/>
            <a:ext cx="8832850" cy="12058650"/>
          </a:xfrm>
        </p:spPr>
      </p:pic>
      <p:sp>
        <p:nvSpPr>
          <p:cNvPr id="3" name="日期占位符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3B3E78D-167B-492D-8003-DE3004AB09EE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982CEE-0998-4A16-AA94-90A9F0078268}" type="slidenum">
              <a:rPr lang="zh-CN" altLang="en-US"/>
              <a:pPr>
                <a:defRPr/>
              </a:pPr>
              <a:t>22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DF5418C-1EFD-4471-915C-04145932E049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1020CE-C4F5-425A-BAB0-CC50E2113744}" type="slidenum">
              <a:rPr lang="zh-CN" altLang="en-US"/>
              <a:pPr>
                <a:defRPr/>
              </a:pPr>
              <a:t>23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50863" y="92075"/>
            <a:ext cx="10898187" cy="1033463"/>
          </a:xfrm>
        </p:spPr>
        <p:txBody>
          <a:bodyPr/>
          <a:lstStyle/>
          <a:p>
            <a:pPr eaLnBrk="1" hangingPunct="1"/>
            <a:r>
              <a:rPr lang="zh-CN" altLang="en-US" sz="4000" smtClean="0">
                <a:solidFill>
                  <a:srgbClr val="0B4903"/>
                </a:solidFill>
              </a:rPr>
              <a:t>伤心的爱琴王</a:t>
            </a:r>
          </a:p>
        </p:txBody>
      </p:sp>
      <p:pic>
        <p:nvPicPr>
          <p:cNvPr id="3891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27125" y="1268413"/>
            <a:ext cx="10153650" cy="5256212"/>
          </a:xfrm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6325" y="109538"/>
            <a:ext cx="8113713" cy="896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27125" y="4581525"/>
            <a:ext cx="10353675" cy="43815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r>
              <a:rPr sz="4000" b="1" dirty="0" smtClean="0">
                <a:solidFill>
                  <a:srgbClr val="0B4903"/>
                </a:solidFill>
              </a:rPr>
              <a:t>古希</a:t>
            </a:r>
            <a:r>
              <a:rPr sz="4000" b="1" dirty="0">
                <a:solidFill>
                  <a:srgbClr val="0B4903"/>
                </a:solidFill>
              </a:rPr>
              <a:t>腊文化作为古典文化代表，是后代欧洲文明发展的源头。其灿烂程度、影响力，长久的生命力只有中华文明方可比拟。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C703560-8238-4CDB-B88A-C82439ACCBA8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9AD793-E092-426D-AE8D-0C2FC2E83161}" type="slidenum">
              <a:rPr lang="zh-CN" altLang="en-US"/>
              <a:pPr>
                <a:defRPr/>
              </a:pPr>
              <a:t>24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6763" y="620713"/>
            <a:ext cx="10658475" cy="58324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r>
              <a:rPr sz="3200" b="1" dirty="0">
                <a:solidFill>
                  <a:srgbClr val="0B4903"/>
                </a:solidFill>
              </a:rPr>
              <a:t>现代希腊人是怎样保护古希腊文化遗产的</a:t>
            </a:r>
            <a:r>
              <a:rPr sz="3200" b="1" dirty="0" smtClean="0">
                <a:solidFill>
                  <a:srgbClr val="0B4903"/>
                </a:solidFill>
              </a:rPr>
              <a:t>？告</a:t>
            </a:r>
            <a:r>
              <a:rPr sz="3200" b="1" dirty="0">
                <a:solidFill>
                  <a:srgbClr val="0B4903"/>
                </a:solidFill>
              </a:rPr>
              <a:t>诉了我们什么？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r>
              <a:rPr sz="4000" b="1" dirty="0">
                <a:solidFill>
                  <a:srgbClr val="137D05"/>
                </a:solidFill>
              </a:rPr>
              <a:t>一、他们绝不去动一动历史遁去之后的现场，尊重历史而不更改历史。只做加固和清洗工作。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r>
              <a:rPr sz="4000" b="1" dirty="0">
                <a:solidFill>
                  <a:srgbClr val="137D05"/>
                </a:solidFill>
              </a:rPr>
              <a:t>二、旅游区的商店盖在隐蔽的地方，不干扰人们的视野，使历史的空间受到绝对与纯正的保护。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endParaRPr sz="32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416B25D-CFDF-483A-837B-D299E9C42414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24ECD7-F545-4C6B-B7E7-598B200C968E}" type="slidenum">
              <a:rPr lang="zh-CN" altLang="en-US"/>
              <a:pPr>
                <a:defRPr/>
              </a:pPr>
              <a:t>25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DF5418C-1EFD-4471-915C-04145932E049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5ADAA5-472A-4AB2-BB0E-DAB5C616C60B}" type="slidenum">
              <a:rPr lang="zh-CN" altLang="en-US"/>
              <a:pPr>
                <a:defRPr/>
              </a:pPr>
              <a:t>26</a:t>
            </a:fld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638175" y="1009650"/>
            <a:ext cx="10810875" cy="53895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r>
              <a:rPr sz="4800" b="1" dirty="0">
                <a:solidFill>
                  <a:srgbClr val="0B4903"/>
                </a:solidFill>
              </a:rPr>
              <a:t>告诉我们，保护古代文明遗产，需要的是对历史的深刻理解与崇拜，科学的方法，优雅的美感和高尚的文化品味。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endParaRPr dirty="0"/>
          </a:p>
        </p:txBody>
      </p:sp>
    </p:spTree>
  </p:cSld>
  <p:clrMapOvr>
    <a:masterClrMapping/>
  </p:clrMapOvr>
  <p:transition spd="slow" advClick="0" advTm="10000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1"/>
          <p:cNvSpPr>
            <a:spLocks noGrp="1"/>
          </p:cNvSpPr>
          <p:nvPr>
            <p:ph type="title"/>
          </p:nvPr>
        </p:nvSpPr>
        <p:spPr>
          <a:xfrm>
            <a:off x="479425" y="692150"/>
            <a:ext cx="10948988" cy="566738"/>
          </a:xfrm>
        </p:spPr>
        <p:txBody>
          <a:bodyPr/>
          <a:lstStyle/>
          <a:p>
            <a:pPr eaLnBrk="1" hangingPunct="1"/>
            <a:r>
              <a:rPr lang="zh-CN" altLang="en-US" sz="3600" smtClean="0"/>
              <a:t>星巴克进驻故宫</a:t>
            </a:r>
            <a:br>
              <a:rPr lang="zh-CN" altLang="en-US" sz="3600" smtClean="0"/>
            </a:br>
            <a:endParaRPr lang="zh-CN" altLang="en-US" sz="360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3888" y="908050"/>
            <a:ext cx="10809287" cy="5389563"/>
          </a:xfrm>
        </p:spPr>
        <p:txBody>
          <a:bodyPr/>
          <a:lstStyle/>
          <a:p>
            <a:pPr eaLnBrk="1" fontAlgn="auto" hangingPunct="1">
              <a:lnSpc>
                <a:spcPts val="45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r>
              <a:rPr lang="en-US" altLang="zh-CN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en-US" altLang="zh-CN" sz="4000" b="1" dirty="0" smtClean="0">
                <a:solidFill>
                  <a:srgbClr val="0B49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2007</a:t>
            </a:r>
            <a:r>
              <a:rPr sz="4000" b="1" dirty="0">
                <a:solidFill>
                  <a:srgbClr val="0B49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年初，央视主持人芮成钢在其博客中指责星巴克咖啡将其分店开到故宫，是“对中国传统文化的糟蹋”，因为“故宫是中国几千年最辉煌文化的载体</a:t>
            </a:r>
            <a:r>
              <a:rPr lang="en-US" altLang="zh-CN" sz="4000" b="1" dirty="0">
                <a:solidFill>
                  <a:srgbClr val="0B49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sz="4000" b="1" dirty="0">
                <a:solidFill>
                  <a:srgbClr val="0B49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就是中国的象征”，而星巴克则是来自美国的“不登大雅之堂的饮食文化代表符号”。芮成钢向星巴克的首席执行官发出“抗议”，要求其将店铺撤出故宫。进驻故宫七年的星巴克，最终在经历了一场公共关系危机后宣布退出。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endParaRPr dirty="0">
              <a:solidFill>
                <a:srgbClr val="0B4903"/>
              </a:solidFill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D9D5F2D-00F6-460A-9FC2-1FFAF0CBECEB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06A7F0-161F-4C8E-AE73-EDC6BA463C3B}" type="slidenum">
              <a:rPr lang="zh-CN" altLang="en-US"/>
              <a:pPr>
                <a:defRPr/>
              </a:pPr>
              <a:t>27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0863" y="620713"/>
            <a:ext cx="6049962" cy="5389562"/>
          </a:xfrm>
        </p:spPr>
        <p:txBody>
          <a:bodyPr>
            <a:normAutofit fontScale="92500" lnSpcReduction="20000"/>
          </a:bodyPr>
          <a:lstStyle/>
          <a:p>
            <a:pPr algn="l" eaLnBrk="1" fontAlgn="auto" hangingPunct="1"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r>
              <a:rPr lang="en-US" altLang="zh-CN" sz="4300" b="1" dirty="0">
                <a:solidFill>
                  <a:srgbClr val="0B4903"/>
                </a:solidFill>
              </a:rPr>
              <a:t>2007</a:t>
            </a:r>
            <a:r>
              <a:rPr sz="4300" b="1" dirty="0">
                <a:solidFill>
                  <a:srgbClr val="0B4903"/>
                </a:solidFill>
              </a:rPr>
              <a:t>年浙江横店集团宣布将投资</a:t>
            </a:r>
            <a:r>
              <a:rPr lang="en-US" altLang="zh-CN" sz="4300" b="1" dirty="0">
                <a:solidFill>
                  <a:srgbClr val="0B4903"/>
                </a:solidFill>
              </a:rPr>
              <a:t>200</a:t>
            </a:r>
            <a:r>
              <a:rPr sz="4300" b="1" dirty="0">
                <a:solidFill>
                  <a:srgbClr val="0B4903"/>
                </a:solidFill>
              </a:rPr>
              <a:t>亿元在当地异地重建圆明园。该重建工程相关单位宣布，目前已筹集到资金</a:t>
            </a:r>
            <a:r>
              <a:rPr lang="en-US" altLang="zh-CN" sz="4300" b="1" dirty="0">
                <a:solidFill>
                  <a:srgbClr val="0B4903"/>
                </a:solidFill>
              </a:rPr>
              <a:t>11.6</a:t>
            </a:r>
            <a:r>
              <a:rPr sz="4300" b="1" dirty="0">
                <a:solidFill>
                  <a:srgbClr val="0B4903"/>
                </a:solidFill>
              </a:rPr>
              <a:t>亿元。工程预计明年春节后开工。“已经开始为开工做准备了。” </a:t>
            </a:r>
            <a:br>
              <a:rPr sz="4300" b="1" dirty="0">
                <a:solidFill>
                  <a:srgbClr val="0B4903"/>
                </a:solidFill>
              </a:rPr>
            </a:br>
            <a:endParaRPr sz="4300" b="1" dirty="0">
              <a:solidFill>
                <a:srgbClr val="0B4903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endParaRPr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02413" y="133350"/>
            <a:ext cx="4656137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436192A-AFDF-4859-BE7B-65BDB7F1E0D3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728349-84B8-41AC-B04D-787E5C96513A}" type="slidenum">
              <a:rPr lang="zh-CN" altLang="en-US"/>
              <a:pPr>
                <a:defRPr/>
              </a:pPr>
              <a:t>28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9425" y="836613"/>
            <a:ext cx="11233150" cy="5605462"/>
          </a:xfrm>
        </p:spPr>
        <p:txBody>
          <a:bodyPr/>
          <a:lstStyle/>
          <a:p>
            <a:pPr eaLnBrk="1" fontAlgn="auto" hangingPunct="1">
              <a:lnSpc>
                <a:spcPct val="200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r>
              <a:rPr sz="3600" dirty="0">
                <a:solidFill>
                  <a:srgbClr val="0B4903"/>
                </a:solidFill>
              </a:rPr>
              <a:t>端午节被韩国抢注</a:t>
            </a:r>
            <a:endParaRPr sz="4000" dirty="0">
              <a:solidFill>
                <a:srgbClr val="0B4903"/>
              </a:solidFill>
            </a:endParaRPr>
          </a:p>
          <a:p>
            <a:pPr eaLnBrk="1" fontAlgn="auto" hangingPunct="1">
              <a:lnSpc>
                <a:spcPct val="200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endParaRPr sz="4000" dirty="0">
              <a:solidFill>
                <a:srgbClr val="0B4903"/>
              </a:solidFill>
            </a:endParaRPr>
          </a:p>
          <a:p>
            <a:pPr eaLnBrk="1" fontAlgn="auto" hangingPunct="1">
              <a:lnSpc>
                <a:spcPct val="200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r>
              <a:rPr sz="4000" dirty="0">
                <a:solidFill>
                  <a:srgbClr val="0B4903"/>
                </a:solidFill>
              </a:rPr>
              <a:t>中医中药资源大量流失</a:t>
            </a:r>
          </a:p>
          <a:p>
            <a:pPr eaLnBrk="1" fontAlgn="auto" hangingPunct="1">
              <a:lnSpc>
                <a:spcPct val="200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endParaRPr sz="4000" dirty="0">
              <a:solidFill>
                <a:srgbClr val="0B4903"/>
              </a:solidFill>
            </a:endParaRPr>
          </a:p>
          <a:p>
            <a:pPr eaLnBrk="1" fontAlgn="auto" hangingPunct="1">
              <a:lnSpc>
                <a:spcPct val="200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r>
              <a:rPr sz="4000" dirty="0">
                <a:solidFill>
                  <a:srgbClr val="0B4903"/>
                </a:solidFill>
              </a:rPr>
              <a:t>武强画界的染纸和蜡花</a:t>
            </a:r>
            <a:r>
              <a:rPr lang="en-US" altLang="zh-CN" sz="4000" dirty="0">
                <a:solidFill>
                  <a:srgbClr val="0B4903"/>
                </a:solidFill>
              </a:rPr>
              <a:t>---</a:t>
            </a:r>
            <a:r>
              <a:rPr sz="4000" dirty="0">
                <a:solidFill>
                  <a:srgbClr val="0B4903"/>
                </a:solidFill>
              </a:rPr>
              <a:t>亟待抢救的文化遗产</a:t>
            </a:r>
          </a:p>
          <a:p>
            <a:pPr eaLnBrk="1" fontAlgn="auto" hangingPunct="1">
              <a:lnSpc>
                <a:spcPct val="200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endParaRPr sz="4000" dirty="0">
              <a:solidFill>
                <a:srgbClr val="0B4903"/>
              </a:solidFill>
            </a:endParaRPr>
          </a:p>
          <a:p>
            <a:pPr eaLnBrk="1" fontAlgn="auto" hangingPunct="1">
              <a:lnSpc>
                <a:spcPct val="200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r>
              <a:rPr sz="4000" dirty="0">
                <a:solidFill>
                  <a:srgbClr val="0B4903"/>
                </a:solidFill>
              </a:rPr>
              <a:t>黄山：“国宝”级文物单位周围几成垃圾场 </a:t>
            </a:r>
          </a:p>
          <a:p>
            <a:pPr eaLnBrk="1" fontAlgn="auto" hangingPunct="1">
              <a:lnSpc>
                <a:spcPct val="200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endParaRPr sz="4000" dirty="0">
              <a:solidFill>
                <a:srgbClr val="0B4903"/>
              </a:solidFill>
            </a:endParaRPr>
          </a:p>
          <a:p>
            <a:pPr eaLnBrk="1" fontAlgn="auto" hangingPunct="1">
              <a:lnSpc>
                <a:spcPct val="200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r>
              <a:rPr sz="4000" dirty="0">
                <a:solidFill>
                  <a:srgbClr val="0B4903"/>
                </a:solidFill>
              </a:rPr>
              <a:t>南京“慰安所”遗迹火灾烧出文物保护无奈 </a:t>
            </a:r>
          </a:p>
          <a:p>
            <a:pPr eaLnBrk="1" fontAlgn="auto" hangingPunct="1">
              <a:lnSpc>
                <a:spcPct val="200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endParaRPr sz="4000" dirty="0">
              <a:solidFill>
                <a:srgbClr val="0B4903"/>
              </a:solidFill>
            </a:endParaRPr>
          </a:p>
          <a:p>
            <a:pPr eaLnBrk="1" fontAlgn="auto" hangingPunct="1">
              <a:lnSpc>
                <a:spcPct val="200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r>
              <a:rPr sz="4000" dirty="0">
                <a:solidFill>
                  <a:srgbClr val="0B4903"/>
                </a:solidFill>
              </a:rPr>
              <a:t>皇家古窑遗址行将消逝 文保人士呼吁加强保护 </a:t>
            </a:r>
          </a:p>
          <a:p>
            <a:pPr eaLnBrk="1" fontAlgn="auto" hangingPunct="1">
              <a:lnSpc>
                <a:spcPct val="200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endParaRPr sz="4000" dirty="0">
              <a:solidFill>
                <a:srgbClr val="0B4903"/>
              </a:solidFill>
            </a:endParaRPr>
          </a:p>
          <a:p>
            <a:pPr eaLnBrk="1" fontAlgn="auto" hangingPunct="1">
              <a:lnSpc>
                <a:spcPct val="200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r>
              <a:rPr sz="4000" dirty="0">
                <a:solidFill>
                  <a:srgbClr val="0B4903"/>
                </a:solidFill>
              </a:rPr>
              <a:t>抢救赶不上消失速度 保护非物质文化遗产需</a:t>
            </a:r>
            <a:r>
              <a:rPr sz="4000" dirty="0" smtClean="0">
                <a:solidFill>
                  <a:srgbClr val="0B4903"/>
                </a:solidFill>
              </a:rPr>
              <a:t>立</a:t>
            </a:r>
            <a:endParaRPr lang="en-US" altLang="zh-CN" sz="4000" dirty="0" smtClean="0">
              <a:solidFill>
                <a:srgbClr val="0B4903"/>
              </a:solidFill>
            </a:endParaRPr>
          </a:p>
          <a:p>
            <a:pPr eaLnBrk="1" fontAlgn="auto" hangingPunct="1">
              <a:lnSpc>
                <a:spcPct val="200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endParaRPr lang="en-US" altLang="zh-CN" sz="4000" dirty="0">
              <a:solidFill>
                <a:srgbClr val="0B4903"/>
              </a:solidFill>
            </a:endParaRPr>
          </a:p>
          <a:p>
            <a:pPr eaLnBrk="1" fontAlgn="auto" hangingPunct="1">
              <a:lnSpc>
                <a:spcPct val="200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r>
              <a:rPr sz="4000" dirty="0" smtClean="0">
                <a:solidFill>
                  <a:srgbClr val="0B4903"/>
                </a:solidFill>
              </a:rPr>
              <a:t>法 </a:t>
            </a:r>
            <a:endParaRPr sz="4000" dirty="0">
              <a:solidFill>
                <a:srgbClr val="0B4903"/>
              </a:solidFill>
            </a:endParaRPr>
          </a:p>
          <a:p>
            <a:pPr eaLnBrk="1" fontAlgn="auto" hangingPunct="1">
              <a:lnSpc>
                <a:spcPct val="20000"/>
              </a:lnSpc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endParaRPr sz="4000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D9E3205-7AEB-4C6C-ACF6-11016897C7BB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E41BC0-2795-4288-8380-B79150CEC981}" type="slidenum">
              <a:rPr lang="zh-CN" altLang="en-US"/>
              <a:pPr>
                <a:defRPr/>
              </a:pPr>
              <a:t>29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479425" y="333375"/>
            <a:ext cx="10948988" cy="566738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00B050"/>
                </a:solidFill>
              </a:rPr>
              <a:t>走近作者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82663" y="1009650"/>
            <a:ext cx="6842125" cy="538956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▲"/>
              <a:defRPr/>
            </a:pPr>
            <a:r>
              <a:rPr sz="3600" b="1" dirty="0">
                <a:solidFill>
                  <a:srgbClr val="0B4903"/>
                </a:solidFill>
              </a:rPr>
              <a:t>冯骥才</a:t>
            </a:r>
            <a:r>
              <a:rPr sz="2800" dirty="0">
                <a:solidFill>
                  <a:srgbClr val="0B4903"/>
                </a:solidFill>
              </a:rPr>
              <a:t>，浙江宁波人，中国当代著名作家和画家。</a:t>
            </a:r>
            <a:r>
              <a:rPr lang="en-US" altLang="zh-CN" sz="2800" dirty="0" smtClean="0">
                <a:solidFill>
                  <a:srgbClr val="0B4903"/>
                </a:solidFill>
              </a:rPr>
              <a:t>90</a:t>
            </a:r>
            <a:r>
              <a:rPr sz="2800" dirty="0">
                <a:solidFill>
                  <a:srgbClr val="0B4903"/>
                </a:solidFill>
              </a:rPr>
              <a:t>年代以来他致力于城市保护和民间文化遗产抢救，对包括汉族在内</a:t>
            </a:r>
            <a:r>
              <a:rPr lang="en-US" altLang="zh-CN" sz="2800" dirty="0">
                <a:solidFill>
                  <a:srgbClr val="0B4903"/>
                </a:solidFill>
              </a:rPr>
              <a:t>56</a:t>
            </a:r>
            <a:r>
              <a:rPr sz="2800" dirty="0">
                <a:solidFill>
                  <a:srgbClr val="0B4903"/>
                </a:solidFill>
              </a:rPr>
              <a:t>个民族所遗存的所有的民间文化，大到古村落小到荷包，包括民俗和民间文学，做一个地毯式的考察，而且一次性地做了</a:t>
            </a:r>
            <a:r>
              <a:rPr lang="en-US" altLang="zh-CN" sz="2800" dirty="0">
                <a:solidFill>
                  <a:srgbClr val="0B4903"/>
                </a:solidFill>
              </a:rPr>
              <a:t>10</a:t>
            </a:r>
            <a:r>
              <a:rPr sz="2800" dirty="0">
                <a:solidFill>
                  <a:srgbClr val="0B4903"/>
                </a:solidFill>
              </a:rPr>
              <a:t>年。冯骥才一再强调，抢救中国民间文化的目的，不是为了保存某种形式，而是为了中国在全球化进程中保留下她的那些美好的情感与精神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53413" y="974725"/>
            <a:ext cx="3481387" cy="858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9237663" y="5346700"/>
            <a:ext cx="1925637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B050"/>
                </a:solidFill>
                <a:ea typeface="微软雅黑" pitchFamily="34" charset="-122"/>
              </a:rPr>
              <a:t>冯骥才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BCD29ED-E312-4740-B696-79413AF5272F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763875-41C1-4F6C-A811-86CF1FAD627D}" type="slidenum">
              <a:rPr lang="zh-CN" altLang="en-US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49363" y="328613"/>
            <a:ext cx="9193212" cy="12168187"/>
          </a:xfrm>
        </p:spPr>
      </p:pic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D9112CE-0552-4555-8F14-4E8212C08781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CB6FC3-C83B-430C-A8D3-C2C55E5A9181}" type="slidenum">
              <a:rPr lang="zh-CN" altLang="en-US"/>
              <a:pPr>
                <a:defRPr/>
              </a:pPr>
              <a:t>30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63675" y="615950"/>
            <a:ext cx="9118600" cy="11595100"/>
          </a:xfrm>
        </p:spPr>
      </p:pic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7DE76D6-20AA-4086-BDFD-FA4D2A0558A8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26BA46-2AAF-426E-BFCA-57AB06B9D637}" type="slidenum">
              <a:rPr lang="zh-CN" altLang="en-US"/>
              <a:pPr>
                <a:defRPr/>
              </a:pPr>
              <a:t>31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49363" y="755650"/>
            <a:ext cx="9405937" cy="11314113"/>
          </a:xfrm>
        </p:spPr>
      </p:pic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B70DF81-1991-480A-8E92-21EB1CD1751F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98C9C8-7913-4383-8156-7EBAD168CD59}" type="slidenum">
              <a:rPr lang="zh-CN" altLang="en-US"/>
              <a:pPr>
                <a:defRPr/>
              </a:pPr>
              <a:t>32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90650" y="255588"/>
            <a:ext cx="9051925" cy="12642850"/>
          </a:xfrm>
        </p:spPr>
      </p:pic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7935D21-E6B7-438D-AE4B-60BD6C8A9404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D12573-903D-41AB-BEA6-37226384D54F}" type="slidenum">
              <a:rPr lang="zh-CN" altLang="en-US"/>
              <a:pPr>
                <a:defRPr/>
              </a:pPr>
              <a:t>33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42950" y="755650"/>
            <a:ext cx="9839325" cy="11107738"/>
          </a:xfrm>
        </p:spPr>
      </p:pic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C58A080-18C2-4D4B-B54D-C0C7693C8120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DB8DB2-8979-4595-87A8-53369B9341C9}" type="slidenum">
              <a:rPr lang="zh-CN" altLang="en-US"/>
              <a:pPr>
                <a:defRPr/>
              </a:pPr>
              <a:t>34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479425" y="1484313"/>
            <a:ext cx="11161713" cy="2520950"/>
          </a:xfrm>
          <a:prstGeom prst="rect">
            <a:avLst/>
          </a:prstGeom>
          <a:solidFill>
            <a:srgbClr val="0B49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"/>
            </p:custDataLst>
          </p:nvPr>
        </p:nvSpPr>
        <p:spPr>
          <a:xfrm>
            <a:off x="2963863" y="3686175"/>
            <a:ext cx="2001837" cy="1246188"/>
          </a:xfrm>
          <a:custGeom>
            <a:avLst/>
            <a:gdLst>
              <a:gd name="connsiteX0" fmla="*/ 683259 w 1501139"/>
              <a:gd name="connsiteY0" fmla="*/ 0 h 1247086"/>
              <a:gd name="connsiteX1" fmla="*/ 962295 w 1501139"/>
              <a:gd name="connsiteY1" fmla="*/ 0 h 1247086"/>
              <a:gd name="connsiteX2" fmla="*/ 1501139 w 1501139"/>
              <a:gd name="connsiteY2" fmla="*/ 623543 h 1247086"/>
              <a:gd name="connsiteX3" fmla="*/ 962295 w 1501139"/>
              <a:gd name="connsiteY3" fmla="*/ 1247086 h 1247086"/>
              <a:gd name="connsiteX4" fmla="*/ 683259 w 1501139"/>
              <a:gd name="connsiteY4" fmla="*/ 1247086 h 1247086"/>
              <a:gd name="connsiteX5" fmla="*/ 1123741 w 1501139"/>
              <a:gd name="connsiteY5" fmla="*/ 737366 h 1247086"/>
              <a:gd name="connsiteX6" fmla="*/ 0 w 1501139"/>
              <a:gd name="connsiteY6" fmla="*/ 737366 h 1247086"/>
              <a:gd name="connsiteX7" fmla="*/ 0 w 1501139"/>
              <a:gd name="connsiteY7" fmla="*/ 509720 h 1247086"/>
              <a:gd name="connsiteX8" fmla="*/ 1123741 w 1501139"/>
              <a:gd name="connsiteY8" fmla="*/ 509720 h 124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1139" h="1247086">
                <a:moveTo>
                  <a:pt x="683259" y="0"/>
                </a:moveTo>
                <a:lnTo>
                  <a:pt x="962295" y="0"/>
                </a:lnTo>
                <a:lnTo>
                  <a:pt x="1501139" y="623543"/>
                </a:lnTo>
                <a:lnTo>
                  <a:pt x="962295" y="1247086"/>
                </a:lnTo>
                <a:lnTo>
                  <a:pt x="683259" y="1247086"/>
                </a:lnTo>
                <a:lnTo>
                  <a:pt x="1123741" y="737366"/>
                </a:lnTo>
                <a:lnTo>
                  <a:pt x="0" y="737366"/>
                </a:lnTo>
                <a:lnTo>
                  <a:pt x="0" y="509720"/>
                </a:lnTo>
                <a:lnTo>
                  <a:pt x="1123741" y="50972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227" name="Freeform 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4800600" y="2351088"/>
            <a:ext cx="4533900" cy="787400"/>
          </a:xfrm>
          <a:custGeom>
            <a:avLst/>
            <a:gdLst>
              <a:gd name="T0" fmla="*/ 2147483647 w 17843"/>
              <a:gd name="T1" fmla="*/ 2147483647 h 4118"/>
              <a:gd name="T2" fmla="*/ 2147483647 w 17843"/>
              <a:gd name="T3" fmla="*/ 2147483647 h 4118"/>
              <a:gd name="T4" fmla="*/ 2147483647 w 17843"/>
              <a:gd name="T5" fmla="*/ 2147483647 h 4118"/>
              <a:gd name="T6" fmla="*/ 2147483647 w 17843"/>
              <a:gd name="T7" fmla="*/ 2147483647 h 4118"/>
              <a:gd name="T8" fmla="*/ 2147483647 w 17843"/>
              <a:gd name="T9" fmla="*/ 2147483647 h 4118"/>
              <a:gd name="T10" fmla="*/ 2147483647 w 17843"/>
              <a:gd name="T11" fmla="*/ 2147483647 h 4118"/>
              <a:gd name="T12" fmla="*/ 2147483647 w 17843"/>
              <a:gd name="T13" fmla="*/ 2147483647 h 4118"/>
              <a:gd name="T14" fmla="*/ 2147483647 w 17843"/>
              <a:gd name="T15" fmla="*/ 2147483647 h 4118"/>
              <a:gd name="T16" fmla="*/ 2147483647 w 17843"/>
              <a:gd name="T17" fmla="*/ 2147483647 h 4118"/>
              <a:gd name="T18" fmla="*/ 2147483647 w 17843"/>
              <a:gd name="T19" fmla="*/ 2147483647 h 4118"/>
              <a:gd name="T20" fmla="*/ 2147483647 w 17843"/>
              <a:gd name="T21" fmla="*/ 2147483647 h 4118"/>
              <a:gd name="T22" fmla="*/ 2147483647 w 17843"/>
              <a:gd name="T23" fmla="*/ 2147483647 h 4118"/>
              <a:gd name="T24" fmla="*/ 2147483647 w 17843"/>
              <a:gd name="T25" fmla="*/ 2147483647 h 4118"/>
              <a:gd name="T26" fmla="*/ 2147483647 w 17843"/>
              <a:gd name="T27" fmla="*/ 2147483647 h 4118"/>
              <a:gd name="T28" fmla="*/ 2147483647 w 17843"/>
              <a:gd name="T29" fmla="*/ 2147483647 h 4118"/>
              <a:gd name="T30" fmla="*/ 2147483647 w 17843"/>
              <a:gd name="T31" fmla="*/ 2147483647 h 4118"/>
              <a:gd name="T32" fmla="*/ 2147483647 w 17843"/>
              <a:gd name="T33" fmla="*/ 2147483647 h 4118"/>
              <a:gd name="T34" fmla="*/ 0 w 17843"/>
              <a:gd name="T35" fmla="*/ 2147483647 h 4118"/>
              <a:gd name="T36" fmla="*/ 2147483647 w 17843"/>
              <a:gd name="T37" fmla="*/ 2147483647 h 4118"/>
              <a:gd name="T38" fmla="*/ 2147483647 w 17843"/>
              <a:gd name="T39" fmla="*/ 2147483647 h 4118"/>
              <a:gd name="T40" fmla="*/ 2147483647 w 17843"/>
              <a:gd name="T41" fmla="*/ 2147483647 h 4118"/>
              <a:gd name="T42" fmla="*/ 2147483647 w 17843"/>
              <a:gd name="T43" fmla="*/ 2147483647 h 4118"/>
              <a:gd name="T44" fmla="*/ 2147483647 w 17843"/>
              <a:gd name="T45" fmla="*/ 2147483647 h 4118"/>
              <a:gd name="T46" fmla="*/ 2147483647 w 17843"/>
              <a:gd name="T47" fmla="*/ 2147483647 h 4118"/>
              <a:gd name="T48" fmla="*/ 2147483647 w 17843"/>
              <a:gd name="T49" fmla="*/ 2147483647 h 4118"/>
              <a:gd name="T50" fmla="*/ 2147483647 w 17843"/>
              <a:gd name="T51" fmla="*/ 2147483647 h 4118"/>
              <a:gd name="T52" fmla="*/ 2147483647 w 17843"/>
              <a:gd name="T53" fmla="*/ 2147483647 h 4118"/>
              <a:gd name="T54" fmla="*/ 2147483647 w 17843"/>
              <a:gd name="T55" fmla="*/ 2147483647 h 4118"/>
              <a:gd name="T56" fmla="*/ 2147483647 w 17843"/>
              <a:gd name="T57" fmla="*/ 2147483647 h 4118"/>
              <a:gd name="T58" fmla="*/ 2147483647 w 17843"/>
              <a:gd name="T59" fmla="*/ 2147483647 h 4118"/>
              <a:gd name="T60" fmla="*/ 2147483647 w 17843"/>
              <a:gd name="T61" fmla="*/ 2147483647 h 4118"/>
              <a:gd name="T62" fmla="*/ 2147483647 w 17843"/>
              <a:gd name="T63" fmla="*/ 2147483647 h 4118"/>
              <a:gd name="T64" fmla="*/ 2147483647 w 17843"/>
              <a:gd name="T65" fmla="*/ 2147483647 h 4118"/>
              <a:gd name="T66" fmla="*/ 2147483647 w 17843"/>
              <a:gd name="T67" fmla="*/ 2147483647 h 4118"/>
              <a:gd name="T68" fmla="*/ 2147483647 w 17843"/>
              <a:gd name="T69" fmla="*/ 2147483647 h 4118"/>
              <a:gd name="T70" fmla="*/ 2147483647 w 17843"/>
              <a:gd name="T71" fmla="*/ 2147483647 h 4118"/>
              <a:gd name="T72" fmla="*/ 2147483647 w 17843"/>
              <a:gd name="T73" fmla="*/ 2147483647 h 4118"/>
              <a:gd name="T74" fmla="*/ 2147483647 w 17843"/>
              <a:gd name="T75" fmla="*/ 2147483647 h 4118"/>
              <a:gd name="T76" fmla="*/ 2147483647 w 17843"/>
              <a:gd name="T77" fmla="*/ 2147483647 h 4118"/>
              <a:gd name="T78" fmla="*/ 2147483647 w 17843"/>
              <a:gd name="T79" fmla="*/ 2147483647 h 4118"/>
              <a:gd name="T80" fmla="*/ 2147483647 w 17843"/>
              <a:gd name="T81" fmla="*/ 2147483647 h 4118"/>
              <a:gd name="T82" fmla="*/ 2147483647 w 17843"/>
              <a:gd name="T83" fmla="*/ 2147483647 h 4118"/>
              <a:gd name="T84" fmla="*/ 2147483647 w 17843"/>
              <a:gd name="T85" fmla="*/ 2147483647 h 4118"/>
              <a:gd name="T86" fmla="*/ 2147483647 w 17843"/>
              <a:gd name="T87" fmla="*/ 2147483647 h 4118"/>
              <a:gd name="T88" fmla="*/ 2147483647 w 17843"/>
              <a:gd name="T89" fmla="*/ 2147483647 h 4118"/>
              <a:gd name="T90" fmla="*/ 2147483647 w 17843"/>
              <a:gd name="T91" fmla="*/ 2147483647 h 4118"/>
              <a:gd name="T92" fmla="*/ 2147483647 w 17843"/>
              <a:gd name="T93" fmla="*/ 0 h 4118"/>
              <a:gd name="T94" fmla="*/ 2147483647 w 17843"/>
              <a:gd name="T95" fmla="*/ 2147483647 h 4118"/>
              <a:gd name="T96" fmla="*/ 2147483647 w 17843"/>
              <a:gd name="T97" fmla="*/ 2147483647 h 4118"/>
              <a:gd name="T98" fmla="*/ 2147483647 w 17843"/>
              <a:gd name="T99" fmla="*/ 2147483647 h 4118"/>
              <a:gd name="T100" fmla="*/ 2147483647 w 17843"/>
              <a:gd name="T101" fmla="*/ 2147483647 h 4118"/>
              <a:gd name="T102" fmla="*/ 2147483647 w 17843"/>
              <a:gd name="T103" fmla="*/ 2147483647 h 4118"/>
              <a:gd name="T104" fmla="*/ 2147483647 w 17843"/>
              <a:gd name="T105" fmla="*/ 2147483647 h 4118"/>
              <a:gd name="T106" fmla="*/ 2147483647 w 17843"/>
              <a:gd name="T107" fmla="*/ 2147483647 h 4118"/>
              <a:gd name="T108" fmla="*/ 2147483647 w 17843"/>
              <a:gd name="T109" fmla="*/ 2147483647 h 4118"/>
              <a:gd name="T110" fmla="*/ 2147483647 w 17843"/>
              <a:gd name="T111" fmla="*/ 0 h 4118"/>
              <a:gd name="T112" fmla="*/ 2147483647 w 17843"/>
              <a:gd name="T113" fmla="*/ 2147483647 h 4118"/>
              <a:gd name="T114" fmla="*/ 2147483647 w 17843"/>
              <a:gd name="T115" fmla="*/ 2147483647 h 4118"/>
              <a:gd name="T116" fmla="*/ 2147483647 w 17843"/>
              <a:gd name="T117" fmla="*/ 2147483647 h 4118"/>
              <a:gd name="T118" fmla="*/ 2147483647 w 17843"/>
              <a:gd name="T119" fmla="*/ 0 h 411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7843"/>
              <a:gd name="T181" fmla="*/ 0 h 4118"/>
              <a:gd name="T182" fmla="*/ 17843 w 17843"/>
              <a:gd name="T183" fmla="*/ 4118 h 411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7843" h="4118">
                <a:moveTo>
                  <a:pt x="6664" y="2746"/>
                </a:moveTo>
                <a:cubicBezTo>
                  <a:pt x="6573" y="3028"/>
                  <a:pt x="6471" y="3294"/>
                  <a:pt x="6357" y="3542"/>
                </a:cubicBezTo>
                <a:cubicBezTo>
                  <a:pt x="6334" y="3587"/>
                  <a:pt x="6306" y="3638"/>
                  <a:pt x="6272" y="3695"/>
                </a:cubicBezTo>
                <a:cubicBezTo>
                  <a:pt x="6272" y="3695"/>
                  <a:pt x="6277" y="3695"/>
                  <a:pt x="6289" y="3695"/>
                </a:cubicBezTo>
                <a:cubicBezTo>
                  <a:pt x="6368" y="3729"/>
                  <a:pt x="6431" y="3745"/>
                  <a:pt x="6476" y="3745"/>
                </a:cubicBezTo>
                <a:cubicBezTo>
                  <a:pt x="6601" y="3757"/>
                  <a:pt x="6664" y="3672"/>
                  <a:pt x="6664" y="3491"/>
                </a:cubicBezTo>
                <a:cubicBezTo>
                  <a:pt x="6664" y="3243"/>
                  <a:pt x="6664" y="2994"/>
                  <a:pt x="6664" y="2746"/>
                </a:cubicBezTo>
                <a:close/>
                <a:moveTo>
                  <a:pt x="2081" y="2746"/>
                </a:moveTo>
                <a:cubicBezTo>
                  <a:pt x="1990" y="3028"/>
                  <a:pt x="1887" y="3294"/>
                  <a:pt x="1774" y="3542"/>
                </a:cubicBezTo>
                <a:cubicBezTo>
                  <a:pt x="1751" y="3587"/>
                  <a:pt x="1723" y="3638"/>
                  <a:pt x="1689" y="3695"/>
                </a:cubicBezTo>
                <a:cubicBezTo>
                  <a:pt x="1689" y="3695"/>
                  <a:pt x="1694" y="3695"/>
                  <a:pt x="1706" y="3695"/>
                </a:cubicBezTo>
                <a:cubicBezTo>
                  <a:pt x="1785" y="3729"/>
                  <a:pt x="1848" y="3745"/>
                  <a:pt x="1893" y="3745"/>
                </a:cubicBezTo>
                <a:cubicBezTo>
                  <a:pt x="2018" y="3757"/>
                  <a:pt x="2081" y="3672"/>
                  <a:pt x="2081" y="3491"/>
                </a:cubicBezTo>
                <a:cubicBezTo>
                  <a:pt x="2081" y="3243"/>
                  <a:pt x="2081" y="2994"/>
                  <a:pt x="2081" y="2746"/>
                </a:cubicBezTo>
                <a:close/>
                <a:moveTo>
                  <a:pt x="15455" y="2424"/>
                </a:moveTo>
                <a:cubicBezTo>
                  <a:pt x="15688" y="2424"/>
                  <a:pt x="15922" y="2424"/>
                  <a:pt x="16155" y="2424"/>
                </a:cubicBezTo>
                <a:cubicBezTo>
                  <a:pt x="16155" y="2553"/>
                  <a:pt x="16155" y="2683"/>
                  <a:pt x="16155" y="2813"/>
                </a:cubicBezTo>
                <a:cubicBezTo>
                  <a:pt x="16155" y="2836"/>
                  <a:pt x="16155" y="2853"/>
                  <a:pt x="16155" y="2864"/>
                </a:cubicBezTo>
                <a:cubicBezTo>
                  <a:pt x="16802" y="3474"/>
                  <a:pt x="17365" y="3864"/>
                  <a:pt x="17843" y="4034"/>
                </a:cubicBezTo>
                <a:cubicBezTo>
                  <a:pt x="17024" y="4090"/>
                  <a:pt x="16552" y="4034"/>
                  <a:pt x="16427" y="3864"/>
                </a:cubicBezTo>
                <a:cubicBezTo>
                  <a:pt x="16359" y="3808"/>
                  <a:pt x="16297" y="3751"/>
                  <a:pt x="16240" y="3695"/>
                </a:cubicBezTo>
                <a:cubicBezTo>
                  <a:pt x="16047" y="3548"/>
                  <a:pt x="15910" y="3429"/>
                  <a:pt x="15831" y="3339"/>
                </a:cubicBezTo>
                <a:cubicBezTo>
                  <a:pt x="15683" y="3486"/>
                  <a:pt x="15501" y="3638"/>
                  <a:pt x="15285" y="3796"/>
                </a:cubicBezTo>
                <a:cubicBezTo>
                  <a:pt x="14989" y="4034"/>
                  <a:pt x="14484" y="4113"/>
                  <a:pt x="13767" y="4034"/>
                </a:cubicBezTo>
                <a:cubicBezTo>
                  <a:pt x="14177" y="3909"/>
                  <a:pt x="14654" y="3604"/>
                  <a:pt x="15200" y="3118"/>
                </a:cubicBezTo>
                <a:cubicBezTo>
                  <a:pt x="15370" y="2972"/>
                  <a:pt x="15455" y="2830"/>
                  <a:pt x="15455" y="2695"/>
                </a:cubicBezTo>
                <a:cubicBezTo>
                  <a:pt x="15455" y="2604"/>
                  <a:pt x="15455" y="2514"/>
                  <a:pt x="15455" y="2424"/>
                </a:cubicBezTo>
                <a:close/>
                <a:moveTo>
                  <a:pt x="16916" y="2083"/>
                </a:moveTo>
                <a:cubicBezTo>
                  <a:pt x="17384" y="2083"/>
                  <a:pt x="17602" y="2248"/>
                  <a:pt x="17570" y="2576"/>
                </a:cubicBezTo>
                <a:cubicBezTo>
                  <a:pt x="17570" y="2842"/>
                  <a:pt x="17570" y="3107"/>
                  <a:pt x="17570" y="3373"/>
                </a:cubicBezTo>
                <a:cubicBezTo>
                  <a:pt x="17337" y="3373"/>
                  <a:pt x="17104" y="3373"/>
                  <a:pt x="16871" y="3373"/>
                </a:cubicBezTo>
                <a:cubicBezTo>
                  <a:pt x="16871" y="3118"/>
                  <a:pt x="16871" y="2864"/>
                  <a:pt x="16871" y="2610"/>
                </a:cubicBezTo>
                <a:cubicBezTo>
                  <a:pt x="16893" y="2373"/>
                  <a:pt x="16746" y="2260"/>
                  <a:pt x="16427" y="2271"/>
                </a:cubicBezTo>
                <a:cubicBezTo>
                  <a:pt x="15995" y="2271"/>
                  <a:pt x="15563" y="2271"/>
                  <a:pt x="15131" y="2271"/>
                </a:cubicBezTo>
                <a:cubicBezTo>
                  <a:pt x="14916" y="2260"/>
                  <a:pt x="14779" y="2350"/>
                  <a:pt x="14722" y="2542"/>
                </a:cubicBezTo>
                <a:cubicBezTo>
                  <a:pt x="14722" y="2836"/>
                  <a:pt x="14722" y="3130"/>
                  <a:pt x="14722" y="3423"/>
                </a:cubicBezTo>
                <a:cubicBezTo>
                  <a:pt x="14489" y="3423"/>
                  <a:pt x="14256" y="3423"/>
                  <a:pt x="14023" y="3423"/>
                </a:cubicBezTo>
                <a:cubicBezTo>
                  <a:pt x="14023" y="2977"/>
                  <a:pt x="14023" y="2531"/>
                  <a:pt x="14023" y="2085"/>
                </a:cubicBezTo>
                <a:cubicBezTo>
                  <a:pt x="14256" y="2085"/>
                  <a:pt x="14489" y="2085"/>
                  <a:pt x="14722" y="2085"/>
                </a:cubicBezTo>
                <a:cubicBezTo>
                  <a:pt x="14722" y="2192"/>
                  <a:pt x="14722" y="2299"/>
                  <a:pt x="14722" y="2407"/>
                </a:cubicBezTo>
                <a:cubicBezTo>
                  <a:pt x="14756" y="2192"/>
                  <a:pt x="14927" y="2085"/>
                  <a:pt x="15234" y="2085"/>
                </a:cubicBezTo>
                <a:cubicBezTo>
                  <a:pt x="15762" y="2085"/>
                  <a:pt x="16291" y="2085"/>
                  <a:pt x="16820" y="2085"/>
                </a:cubicBezTo>
                <a:cubicBezTo>
                  <a:pt x="16853" y="2083"/>
                  <a:pt x="16885" y="2083"/>
                  <a:pt x="16916" y="2083"/>
                </a:cubicBezTo>
                <a:close/>
                <a:moveTo>
                  <a:pt x="6323" y="1966"/>
                </a:moveTo>
                <a:cubicBezTo>
                  <a:pt x="6323" y="2147"/>
                  <a:pt x="6323" y="2328"/>
                  <a:pt x="6323" y="2508"/>
                </a:cubicBezTo>
                <a:cubicBezTo>
                  <a:pt x="6437" y="2508"/>
                  <a:pt x="6550" y="2508"/>
                  <a:pt x="6664" y="2508"/>
                </a:cubicBezTo>
                <a:cubicBezTo>
                  <a:pt x="6664" y="2328"/>
                  <a:pt x="6664" y="2147"/>
                  <a:pt x="6664" y="1966"/>
                </a:cubicBezTo>
                <a:cubicBezTo>
                  <a:pt x="6550" y="1966"/>
                  <a:pt x="6437" y="1966"/>
                  <a:pt x="6323" y="1966"/>
                </a:cubicBezTo>
                <a:close/>
                <a:moveTo>
                  <a:pt x="1740" y="1966"/>
                </a:moveTo>
                <a:cubicBezTo>
                  <a:pt x="1740" y="2147"/>
                  <a:pt x="1740" y="2328"/>
                  <a:pt x="1740" y="2508"/>
                </a:cubicBezTo>
                <a:cubicBezTo>
                  <a:pt x="1853" y="2508"/>
                  <a:pt x="1967" y="2508"/>
                  <a:pt x="2081" y="2508"/>
                </a:cubicBezTo>
                <a:cubicBezTo>
                  <a:pt x="2081" y="2328"/>
                  <a:pt x="2081" y="2147"/>
                  <a:pt x="2081" y="1966"/>
                </a:cubicBezTo>
                <a:cubicBezTo>
                  <a:pt x="1967" y="1966"/>
                  <a:pt x="1853" y="1966"/>
                  <a:pt x="1740" y="1966"/>
                </a:cubicBezTo>
                <a:close/>
                <a:moveTo>
                  <a:pt x="7329" y="1373"/>
                </a:moveTo>
                <a:cubicBezTo>
                  <a:pt x="7454" y="1373"/>
                  <a:pt x="7579" y="1373"/>
                  <a:pt x="7704" y="1373"/>
                </a:cubicBezTo>
                <a:cubicBezTo>
                  <a:pt x="7704" y="1599"/>
                  <a:pt x="7727" y="1943"/>
                  <a:pt x="7772" y="2407"/>
                </a:cubicBezTo>
                <a:cubicBezTo>
                  <a:pt x="7772" y="2542"/>
                  <a:pt x="7795" y="2683"/>
                  <a:pt x="7840" y="2830"/>
                </a:cubicBezTo>
                <a:cubicBezTo>
                  <a:pt x="7840" y="2842"/>
                  <a:pt x="7846" y="2847"/>
                  <a:pt x="7858" y="2847"/>
                </a:cubicBezTo>
                <a:cubicBezTo>
                  <a:pt x="7539" y="2870"/>
                  <a:pt x="7380" y="2723"/>
                  <a:pt x="7380" y="2407"/>
                </a:cubicBezTo>
                <a:cubicBezTo>
                  <a:pt x="7346" y="2068"/>
                  <a:pt x="7329" y="1723"/>
                  <a:pt x="7329" y="1373"/>
                </a:cubicBezTo>
                <a:close/>
                <a:moveTo>
                  <a:pt x="2746" y="1373"/>
                </a:moveTo>
                <a:cubicBezTo>
                  <a:pt x="2871" y="1373"/>
                  <a:pt x="2996" y="1373"/>
                  <a:pt x="3121" y="1373"/>
                </a:cubicBezTo>
                <a:cubicBezTo>
                  <a:pt x="3121" y="1599"/>
                  <a:pt x="3144" y="1943"/>
                  <a:pt x="3189" y="2407"/>
                </a:cubicBezTo>
                <a:cubicBezTo>
                  <a:pt x="3189" y="2542"/>
                  <a:pt x="3212" y="2683"/>
                  <a:pt x="3257" y="2830"/>
                </a:cubicBezTo>
                <a:cubicBezTo>
                  <a:pt x="3257" y="2842"/>
                  <a:pt x="3263" y="2847"/>
                  <a:pt x="3274" y="2847"/>
                </a:cubicBezTo>
                <a:cubicBezTo>
                  <a:pt x="2956" y="2870"/>
                  <a:pt x="2797" y="2723"/>
                  <a:pt x="2797" y="2407"/>
                </a:cubicBezTo>
                <a:cubicBezTo>
                  <a:pt x="2763" y="2068"/>
                  <a:pt x="2746" y="1723"/>
                  <a:pt x="2746" y="1373"/>
                </a:cubicBezTo>
                <a:close/>
                <a:moveTo>
                  <a:pt x="5126" y="1338"/>
                </a:moveTo>
                <a:cubicBezTo>
                  <a:pt x="5355" y="1344"/>
                  <a:pt x="5464" y="1474"/>
                  <a:pt x="5453" y="1729"/>
                </a:cubicBezTo>
                <a:cubicBezTo>
                  <a:pt x="5453" y="2226"/>
                  <a:pt x="5453" y="2723"/>
                  <a:pt x="5453" y="3220"/>
                </a:cubicBezTo>
                <a:cubicBezTo>
                  <a:pt x="5442" y="3367"/>
                  <a:pt x="5459" y="3435"/>
                  <a:pt x="5505" y="3423"/>
                </a:cubicBezTo>
                <a:cubicBezTo>
                  <a:pt x="5561" y="3446"/>
                  <a:pt x="5647" y="3294"/>
                  <a:pt x="5760" y="2966"/>
                </a:cubicBezTo>
                <a:cubicBezTo>
                  <a:pt x="5760" y="3610"/>
                  <a:pt x="5573" y="3943"/>
                  <a:pt x="5198" y="3966"/>
                </a:cubicBezTo>
                <a:cubicBezTo>
                  <a:pt x="4959" y="3954"/>
                  <a:pt x="4840" y="3802"/>
                  <a:pt x="4840" y="3508"/>
                </a:cubicBezTo>
                <a:cubicBezTo>
                  <a:pt x="4840" y="2955"/>
                  <a:pt x="4840" y="2401"/>
                  <a:pt x="4840" y="1847"/>
                </a:cubicBezTo>
                <a:cubicBezTo>
                  <a:pt x="4840" y="1610"/>
                  <a:pt x="4788" y="1497"/>
                  <a:pt x="4686" y="1508"/>
                </a:cubicBezTo>
                <a:cubicBezTo>
                  <a:pt x="4652" y="1508"/>
                  <a:pt x="4618" y="1508"/>
                  <a:pt x="4584" y="1508"/>
                </a:cubicBezTo>
                <a:cubicBezTo>
                  <a:pt x="4584" y="1452"/>
                  <a:pt x="4584" y="1395"/>
                  <a:pt x="4584" y="1339"/>
                </a:cubicBezTo>
                <a:cubicBezTo>
                  <a:pt x="4749" y="1339"/>
                  <a:pt x="4913" y="1339"/>
                  <a:pt x="5078" y="1339"/>
                </a:cubicBezTo>
                <a:cubicBezTo>
                  <a:pt x="5095" y="1338"/>
                  <a:pt x="5110" y="1338"/>
                  <a:pt x="5126" y="1338"/>
                </a:cubicBezTo>
                <a:close/>
                <a:moveTo>
                  <a:pt x="542" y="1338"/>
                </a:moveTo>
                <a:cubicBezTo>
                  <a:pt x="771" y="1344"/>
                  <a:pt x="881" y="1474"/>
                  <a:pt x="870" y="1729"/>
                </a:cubicBezTo>
                <a:cubicBezTo>
                  <a:pt x="870" y="2226"/>
                  <a:pt x="870" y="2723"/>
                  <a:pt x="870" y="3220"/>
                </a:cubicBezTo>
                <a:cubicBezTo>
                  <a:pt x="859" y="3367"/>
                  <a:pt x="876" y="3435"/>
                  <a:pt x="921" y="3423"/>
                </a:cubicBezTo>
                <a:cubicBezTo>
                  <a:pt x="978" y="3446"/>
                  <a:pt x="1063" y="3294"/>
                  <a:pt x="1177" y="2966"/>
                </a:cubicBezTo>
                <a:cubicBezTo>
                  <a:pt x="1177" y="3610"/>
                  <a:pt x="989" y="3943"/>
                  <a:pt x="614" y="3966"/>
                </a:cubicBezTo>
                <a:cubicBezTo>
                  <a:pt x="376" y="3954"/>
                  <a:pt x="256" y="3802"/>
                  <a:pt x="256" y="3508"/>
                </a:cubicBezTo>
                <a:cubicBezTo>
                  <a:pt x="256" y="2955"/>
                  <a:pt x="256" y="2401"/>
                  <a:pt x="256" y="1847"/>
                </a:cubicBezTo>
                <a:cubicBezTo>
                  <a:pt x="256" y="1610"/>
                  <a:pt x="205" y="1497"/>
                  <a:pt x="103" y="1508"/>
                </a:cubicBezTo>
                <a:cubicBezTo>
                  <a:pt x="69" y="1508"/>
                  <a:pt x="35" y="1508"/>
                  <a:pt x="0" y="1508"/>
                </a:cubicBezTo>
                <a:cubicBezTo>
                  <a:pt x="0" y="1452"/>
                  <a:pt x="0" y="1395"/>
                  <a:pt x="0" y="1339"/>
                </a:cubicBezTo>
                <a:cubicBezTo>
                  <a:pt x="165" y="1339"/>
                  <a:pt x="330" y="1339"/>
                  <a:pt x="495" y="1339"/>
                </a:cubicBezTo>
                <a:cubicBezTo>
                  <a:pt x="511" y="1338"/>
                  <a:pt x="527" y="1338"/>
                  <a:pt x="542" y="1338"/>
                </a:cubicBezTo>
                <a:close/>
                <a:moveTo>
                  <a:pt x="6323" y="1305"/>
                </a:moveTo>
                <a:cubicBezTo>
                  <a:pt x="6323" y="1474"/>
                  <a:pt x="6323" y="1644"/>
                  <a:pt x="6323" y="1813"/>
                </a:cubicBezTo>
                <a:cubicBezTo>
                  <a:pt x="6437" y="1813"/>
                  <a:pt x="6550" y="1813"/>
                  <a:pt x="6664" y="1813"/>
                </a:cubicBezTo>
                <a:cubicBezTo>
                  <a:pt x="6664" y="1644"/>
                  <a:pt x="6664" y="1474"/>
                  <a:pt x="6664" y="1305"/>
                </a:cubicBezTo>
                <a:cubicBezTo>
                  <a:pt x="6550" y="1305"/>
                  <a:pt x="6437" y="1305"/>
                  <a:pt x="6323" y="1305"/>
                </a:cubicBezTo>
                <a:close/>
                <a:moveTo>
                  <a:pt x="1740" y="1305"/>
                </a:moveTo>
                <a:cubicBezTo>
                  <a:pt x="1740" y="1474"/>
                  <a:pt x="1740" y="1644"/>
                  <a:pt x="1740" y="1813"/>
                </a:cubicBezTo>
                <a:cubicBezTo>
                  <a:pt x="1853" y="1813"/>
                  <a:pt x="1967" y="1813"/>
                  <a:pt x="2081" y="1813"/>
                </a:cubicBezTo>
                <a:cubicBezTo>
                  <a:pt x="2081" y="1644"/>
                  <a:pt x="2081" y="1474"/>
                  <a:pt x="2081" y="1305"/>
                </a:cubicBezTo>
                <a:cubicBezTo>
                  <a:pt x="1967" y="1305"/>
                  <a:pt x="1853" y="1305"/>
                  <a:pt x="1740" y="1305"/>
                </a:cubicBezTo>
                <a:close/>
                <a:moveTo>
                  <a:pt x="15336" y="1220"/>
                </a:moveTo>
                <a:cubicBezTo>
                  <a:pt x="15200" y="1220"/>
                  <a:pt x="15114" y="1265"/>
                  <a:pt x="15080" y="1356"/>
                </a:cubicBezTo>
                <a:cubicBezTo>
                  <a:pt x="15080" y="1412"/>
                  <a:pt x="15080" y="1469"/>
                  <a:pt x="15080" y="1525"/>
                </a:cubicBezTo>
                <a:cubicBezTo>
                  <a:pt x="15114" y="1627"/>
                  <a:pt x="15183" y="1672"/>
                  <a:pt x="15285" y="1661"/>
                </a:cubicBezTo>
                <a:cubicBezTo>
                  <a:pt x="15609" y="1661"/>
                  <a:pt x="15933" y="1661"/>
                  <a:pt x="16257" y="1661"/>
                </a:cubicBezTo>
                <a:cubicBezTo>
                  <a:pt x="16393" y="1661"/>
                  <a:pt x="16461" y="1610"/>
                  <a:pt x="16461" y="1508"/>
                </a:cubicBezTo>
                <a:cubicBezTo>
                  <a:pt x="16461" y="1463"/>
                  <a:pt x="16461" y="1418"/>
                  <a:pt x="16461" y="1373"/>
                </a:cubicBezTo>
                <a:cubicBezTo>
                  <a:pt x="16461" y="1271"/>
                  <a:pt x="16382" y="1220"/>
                  <a:pt x="16223" y="1220"/>
                </a:cubicBezTo>
                <a:cubicBezTo>
                  <a:pt x="15927" y="1220"/>
                  <a:pt x="15632" y="1220"/>
                  <a:pt x="15336" y="1220"/>
                </a:cubicBezTo>
                <a:close/>
                <a:moveTo>
                  <a:pt x="16801" y="810"/>
                </a:moveTo>
                <a:cubicBezTo>
                  <a:pt x="16775" y="810"/>
                  <a:pt x="16747" y="811"/>
                  <a:pt x="16717" y="814"/>
                </a:cubicBezTo>
                <a:cubicBezTo>
                  <a:pt x="16120" y="814"/>
                  <a:pt x="15524" y="814"/>
                  <a:pt x="14927" y="814"/>
                </a:cubicBezTo>
                <a:cubicBezTo>
                  <a:pt x="14756" y="814"/>
                  <a:pt x="14637" y="893"/>
                  <a:pt x="14569" y="1051"/>
                </a:cubicBezTo>
                <a:cubicBezTo>
                  <a:pt x="14739" y="1051"/>
                  <a:pt x="14910" y="1051"/>
                  <a:pt x="15080" y="1051"/>
                </a:cubicBezTo>
                <a:cubicBezTo>
                  <a:pt x="15080" y="1124"/>
                  <a:pt x="15080" y="1198"/>
                  <a:pt x="15080" y="1271"/>
                </a:cubicBezTo>
                <a:cubicBezTo>
                  <a:pt x="15092" y="1113"/>
                  <a:pt x="15217" y="1040"/>
                  <a:pt x="15455" y="1051"/>
                </a:cubicBezTo>
                <a:cubicBezTo>
                  <a:pt x="15842" y="1051"/>
                  <a:pt x="16228" y="1051"/>
                  <a:pt x="16615" y="1051"/>
                </a:cubicBezTo>
                <a:cubicBezTo>
                  <a:pt x="16842" y="1051"/>
                  <a:pt x="16984" y="1096"/>
                  <a:pt x="17041" y="1186"/>
                </a:cubicBezTo>
                <a:cubicBezTo>
                  <a:pt x="17041" y="1164"/>
                  <a:pt x="17041" y="1141"/>
                  <a:pt x="17041" y="1119"/>
                </a:cubicBezTo>
                <a:cubicBezTo>
                  <a:pt x="17041" y="1102"/>
                  <a:pt x="17041" y="1085"/>
                  <a:pt x="17041" y="1068"/>
                </a:cubicBezTo>
                <a:cubicBezTo>
                  <a:pt x="17061" y="900"/>
                  <a:pt x="16981" y="814"/>
                  <a:pt x="16801" y="810"/>
                </a:cubicBezTo>
                <a:close/>
                <a:moveTo>
                  <a:pt x="6493" y="610"/>
                </a:moveTo>
                <a:cubicBezTo>
                  <a:pt x="6414" y="610"/>
                  <a:pt x="6357" y="661"/>
                  <a:pt x="6323" y="763"/>
                </a:cubicBezTo>
                <a:cubicBezTo>
                  <a:pt x="6323" y="893"/>
                  <a:pt x="6323" y="1023"/>
                  <a:pt x="6323" y="1152"/>
                </a:cubicBezTo>
                <a:cubicBezTo>
                  <a:pt x="6437" y="1152"/>
                  <a:pt x="6550" y="1152"/>
                  <a:pt x="6664" y="1152"/>
                </a:cubicBezTo>
                <a:cubicBezTo>
                  <a:pt x="6664" y="1068"/>
                  <a:pt x="6664" y="983"/>
                  <a:pt x="6664" y="898"/>
                </a:cubicBezTo>
                <a:cubicBezTo>
                  <a:pt x="6664" y="706"/>
                  <a:pt x="6607" y="610"/>
                  <a:pt x="6493" y="610"/>
                </a:cubicBezTo>
                <a:close/>
                <a:moveTo>
                  <a:pt x="1910" y="610"/>
                </a:moveTo>
                <a:cubicBezTo>
                  <a:pt x="1831" y="610"/>
                  <a:pt x="1774" y="661"/>
                  <a:pt x="1740" y="763"/>
                </a:cubicBezTo>
                <a:cubicBezTo>
                  <a:pt x="1740" y="893"/>
                  <a:pt x="1740" y="1023"/>
                  <a:pt x="1740" y="1152"/>
                </a:cubicBezTo>
                <a:cubicBezTo>
                  <a:pt x="1853" y="1152"/>
                  <a:pt x="1967" y="1152"/>
                  <a:pt x="2081" y="1152"/>
                </a:cubicBezTo>
                <a:cubicBezTo>
                  <a:pt x="2081" y="1068"/>
                  <a:pt x="2081" y="983"/>
                  <a:pt x="2081" y="898"/>
                </a:cubicBezTo>
                <a:cubicBezTo>
                  <a:pt x="2081" y="706"/>
                  <a:pt x="2024" y="610"/>
                  <a:pt x="1910" y="610"/>
                </a:cubicBezTo>
                <a:close/>
                <a:moveTo>
                  <a:pt x="10307" y="186"/>
                </a:moveTo>
                <a:cubicBezTo>
                  <a:pt x="10626" y="191"/>
                  <a:pt x="10774" y="309"/>
                  <a:pt x="10753" y="542"/>
                </a:cubicBezTo>
                <a:cubicBezTo>
                  <a:pt x="10741" y="734"/>
                  <a:pt x="10605" y="1328"/>
                  <a:pt x="10344" y="2322"/>
                </a:cubicBezTo>
                <a:cubicBezTo>
                  <a:pt x="10366" y="2424"/>
                  <a:pt x="10395" y="2520"/>
                  <a:pt x="10429" y="2610"/>
                </a:cubicBezTo>
                <a:cubicBezTo>
                  <a:pt x="10463" y="2689"/>
                  <a:pt x="10525" y="2881"/>
                  <a:pt x="10616" y="3186"/>
                </a:cubicBezTo>
                <a:cubicBezTo>
                  <a:pt x="10685" y="3401"/>
                  <a:pt x="10781" y="3565"/>
                  <a:pt x="10906" y="3678"/>
                </a:cubicBezTo>
                <a:cubicBezTo>
                  <a:pt x="10918" y="3644"/>
                  <a:pt x="10935" y="3616"/>
                  <a:pt x="10957" y="3593"/>
                </a:cubicBezTo>
                <a:cubicBezTo>
                  <a:pt x="11060" y="3491"/>
                  <a:pt x="11134" y="3390"/>
                  <a:pt x="11179" y="3288"/>
                </a:cubicBezTo>
                <a:cubicBezTo>
                  <a:pt x="11509" y="2768"/>
                  <a:pt x="11679" y="2401"/>
                  <a:pt x="11691" y="2186"/>
                </a:cubicBezTo>
                <a:cubicBezTo>
                  <a:pt x="11691" y="1712"/>
                  <a:pt x="11691" y="1237"/>
                  <a:pt x="11691" y="763"/>
                </a:cubicBezTo>
                <a:cubicBezTo>
                  <a:pt x="11878" y="763"/>
                  <a:pt x="12066" y="763"/>
                  <a:pt x="12253" y="763"/>
                </a:cubicBezTo>
                <a:cubicBezTo>
                  <a:pt x="12253" y="1237"/>
                  <a:pt x="12253" y="1712"/>
                  <a:pt x="12253" y="2186"/>
                </a:cubicBezTo>
                <a:cubicBezTo>
                  <a:pt x="12242" y="2265"/>
                  <a:pt x="12231" y="2339"/>
                  <a:pt x="12219" y="2407"/>
                </a:cubicBezTo>
                <a:cubicBezTo>
                  <a:pt x="12270" y="2407"/>
                  <a:pt x="12321" y="2407"/>
                  <a:pt x="12373" y="2407"/>
                </a:cubicBezTo>
                <a:cubicBezTo>
                  <a:pt x="12373" y="2740"/>
                  <a:pt x="12373" y="3073"/>
                  <a:pt x="12373" y="3407"/>
                </a:cubicBezTo>
                <a:cubicBezTo>
                  <a:pt x="12361" y="3610"/>
                  <a:pt x="12429" y="3712"/>
                  <a:pt x="12577" y="3712"/>
                </a:cubicBezTo>
                <a:cubicBezTo>
                  <a:pt x="12645" y="3712"/>
                  <a:pt x="12714" y="3712"/>
                  <a:pt x="12782" y="3712"/>
                </a:cubicBezTo>
                <a:cubicBezTo>
                  <a:pt x="13009" y="3689"/>
                  <a:pt x="13168" y="3480"/>
                  <a:pt x="13259" y="3085"/>
                </a:cubicBezTo>
                <a:cubicBezTo>
                  <a:pt x="13305" y="3740"/>
                  <a:pt x="13100" y="4045"/>
                  <a:pt x="12645" y="4000"/>
                </a:cubicBezTo>
                <a:cubicBezTo>
                  <a:pt x="12537" y="4000"/>
                  <a:pt x="12429" y="4000"/>
                  <a:pt x="12321" y="4000"/>
                </a:cubicBezTo>
                <a:cubicBezTo>
                  <a:pt x="11969" y="3988"/>
                  <a:pt x="11793" y="3830"/>
                  <a:pt x="11793" y="3525"/>
                </a:cubicBezTo>
                <a:cubicBezTo>
                  <a:pt x="11793" y="3469"/>
                  <a:pt x="11793" y="3412"/>
                  <a:pt x="11793" y="3356"/>
                </a:cubicBezTo>
                <a:cubicBezTo>
                  <a:pt x="11736" y="3457"/>
                  <a:pt x="11679" y="3536"/>
                  <a:pt x="11622" y="3593"/>
                </a:cubicBezTo>
                <a:cubicBezTo>
                  <a:pt x="11588" y="3638"/>
                  <a:pt x="11560" y="3689"/>
                  <a:pt x="11537" y="3745"/>
                </a:cubicBezTo>
                <a:cubicBezTo>
                  <a:pt x="11378" y="4017"/>
                  <a:pt x="11020" y="4118"/>
                  <a:pt x="10463" y="4051"/>
                </a:cubicBezTo>
                <a:cubicBezTo>
                  <a:pt x="10599" y="3971"/>
                  <a:pt x="10719" y="3875"/>
                  <a:pt x="10821" y="3762"/>
                </a:cubicBezTo>
                <a:cubicBezTo>
                  <a:pt x="10400" y="3830"/>
                  <a:pt x="10145" y="3661"/>
                  <a:pt x="10054" y="3254"/>
                </a:cubicBezTo>
                <a:cubicBezTo>
                  <a:pt x="9974" y="3457"/>
                  <a:pt x="9917" y="3587"/>
                  <a:pt x="9883" y="3644"/>
                </a:cubicBezTo>
                <a:cubicBezTo>
                  <a:pt x="9747" y="3926"/>
                  <a:pt x="9497" y="4034"/>
                  <a:pt x="9133" y="3966"/>
                </a:cubicBezTo>
                <a:cubicBezTo>
                  <a:pt x="9201" y="3842"/>
                  <a:pt x="9281" y="3678"/>
                  <a:pt x="9372" y="3474"/>
                </a:cubicBezTo>
                <a:cubicBezTo>
                  <a:pt x="9508" y="3147"/>
                  <a:pt x="9639" y="2774"/>
                  <a:pt x="9764" y="2356"/>
                </a:cubicBezTo>
                <a:cubicBezTo>
                  <a:pt x="9696" y="2152"/>
                  <a:pt x="9593" y="1819"/>
                  <a:pt x="9457" y="1356"/>
                </a:cubicBezTo>
                <a:cubicBezTo>
                  <a:pt x="9366" y="1062"/>
                  <a:pt x="9303" y="836"/>
                  <a:pt x="9269" y="678"/>
                </a:cubicBezTo>
                <a:cubicBezTo>
                  <a:pt x="9474" y="678"/>
                  <a:pt x="9679" y="678"/>
                  <a:pt x="9883" y="678"/>
                </a:cubicBezTo>
                <a:cubicBezTo>
                  <a:pt x="9929" y="915"/>
                  <a:pt x="9980" y="1136"/>
                  <a:pt x="10037" y="1339"/>
                </a:cubicBezTo>
                <a:cubicBezTo>
                  <a:pt x="10116" y="966"/>
                  <a:pt x="10162" y="701"/>
                  <a:pt x="10173" y="542"/>
                </a:cubicBezTo>
                <a:cubicBezTo>
                  <a:pt x="10184" y="407"/>
                  <a:pt x="10133" y="345"/>
                  <a:pt x="10020" y="356"/>
                </a:cubicBezTo>
                <a:cubicBezTo>
                  <a:pt x="9730" y="356"/>
                  <a:pt x="9440" y="356"/>
                  <a:pt x="9150" y="356"/>
                </a:cubicBezTo>
                <a:cubicBezTo>
                  <a:pt x="9150" y="299"/>
                  <a:pt x="9150" y="243"/>
                  <a:pt x="9150" y="186"/>
                </a:cubicBezTo>
                <a:cubicBezTo>
                  <a:pt x="9514" y="186"/>
                  <a:pt x="9878" y="186"/>
                  <a:pt x="10241" y="186"/>
                </a:cubicBezTo>
                <a:cubicBezTo>
                  <a:pt x="10264" y="186"/>
                  <a:pt x="10286" y="186"/>
                  <a:pt x="10307" y="186"/>
                </a:cubicBezTo>
                <a:close/>
                <a:moveTo>
                  <a:pt x="10889" y="119"/>
                </a:moveTo>
                <a:cubicBezTo>
                  <a:pt x="11082" y="119"/>
                  <a:pt x="11276" y="119"/>
                  <a:pt x="11469" y="119"/>
                </a:cubicBezTo>
                <a:cubicBezTo>
                  <a:pt x="11469" y="232"/>
                  <a:pt x="11469" y="345"/>
                  <a:pt x="11469" y="458"/>
                </a:cubicBezTo>
                <a:cubicBezTo>
                  <a:pt x="11492" y="254"/>
                  <a:pt x="11628" y="153"/>
                  <a:pt x="11878" y="153"/>
                </a:cubicBezTo>
                <a:cubicBezTo>
                  <a:pt x="12083" y="153"/>
                  <a:pt x="12287" y="153"/>
                  <a:pt x="12492" y="153"/>
                </a:cubicBezTo>
                <a:cubicBezTo>
                  <a:pt x="12890" y="153"/>
                  <a:pt x="13083" y="311"/>
                  <a:pt x="13072" y="627"/>
                </a:cubicBezTo>
                <a:cubicBezTo>
                  <a:pt x="13072" y="1339"/>
                  <a:pt x="13072" y="2051"/>
                  <a:pt x="13072" y="2763"/>
                </a:cubicBezTo>
                <a:cubicBezTo>
                  <a:pt x="12878" y="2763"/>
                  <a:pt x="12685" y="2763"/>
                  <a:pt x="12492" y="2763"/>
                </a:cubicBezTo>
                <a:cubicBezTo>
                  <a:pt x="12492" y="2062"/>
                  <a:pt x="12492" y="1362"/>
                  <a:pt x="12492" y="661"/>
                </a:cubicBezTo>
                <a:cubicBezTo>
                  <a:pt x="12515" y="412"/>
                  <a:pt x="12373" y="299"/>
                  <a:pt x="12066" y="322"/>
                </a:cubicBezTo>
                <a:cubicBezTo>
                  <a:pt x="11986" y="322"/>
                  <a:pt x="11907" y="322"/>
                  <a:pt x="11827" y="322"/>
                </a:cubicBezTo>
                <a:cubicBezTo>
                  <a:pt x="11600" y="311"/>
                  <a:pt x="11480" y="396"/>
                  <a:pt x="11469" y="576"/>
                </a:cubicBezTo>
                <a:cubicBezTo>
                  <a:pt x="11469" y="1311"/>
                  <a:pt x="11469" y="2045"/>
                  <a:pt x="11469" y="2779"/>
                </a:cubicBezTo>
                <a:cubicBezTo>
                  <a:pt x="11276" y="2779"/>
                  <a:pt x="11082" y="2779"/>
                  <a:pt x="10889" y="2779"/>
                </a:cubicBezTo>
                <a:cubicBezTo>
                  <a:pt x="10889" y="1893"/>
                  <a:pt x="10889" y="1006"/>
                  <a:pt x="10889" y="119"/>
                </a:cubicBezTo>
                <a:close/>
                <a:moveTo>
                  <a:pt x="4822" y="51"/>
                </a:moveTo>
                <a:cubicBezTo>
                  <a:pt x="5033" y="51"/>
                  <a:pt x="5243" y="51"/>
                  <a:pt x="5453" y="51"/>
                </a:cubicBezTo>
                <a:cubicBezTo>
                  <a:pt x="5453" y="525"/>
                  <a:pt x="5533" y="819"/>
                  <a:pt x="5692" y="932"/>
                </a:cubicBezTo>
                <a:cubicBezTo>
                  <a:pt x="5146" y="1023"/>
                  <a:pt x="4868" y="898"/>
                  <a:pt x="4857" y="559"/>
                </a:cubicBezTo>
                <a:cubicBezTo>
                  <a:pt x="4834" y="424"/>
                  <a:pt x="4822" y="254"/>
                  <a:pt x="4822" y="51"/>
                </a:cubicBezTo>
                <a:close/>
                <a:moveTo>
                  <a:pt x="239" y="51"/>
                </a:moveTo>
                <a:cubicBezTo>
                  <a:pt x="449" y="51"/>
                  <a:pt x="660" y="51"/>
                  <a:pt x="870" y="51"/>
                </a:cubicBezTo>
                <a:cubicBezTo>
                  <a:pt x="870" y="525"/>
                  <a:pt x="950" y="819"/>
                  <a:pt x="1109" y="932"/>
                </a:cubicBezTo>
                <a:cubicBezTo>
                  <a:pt x="563" y="1023"/>
                  <a:pt x="285" y="898"/>
                  <a:pt x="273" y="559"/>
                </a:cubicBezTo>
                <a:cubicBezTo>
                  <a:pt x="251" y="424"/>
                  <a:pt x="239" y="254"/>
                  <a:pt x="239" y="51"/>
                </a:cubicBezTo>
                <a:close/>
                <a:moveTo>
                  <a:pt x="16820" y="34"/>
                </a:moveTo>
                <a:cubicBezTo>
                  <a:pt x="17053" y="34"/>
                  <a:pt x="17286" y="34"/>
                  <a:pt x="17519" y="34"/>
                </a:cubicBezTo>
                <a:cubicBezTo>
                  <a:pt x="17359" y="305"/>
                  <a:pt x="17223" y="458"/>
                  <a:pt x="17109" y="492"/>
                </a:cubicBezTo>
                <a:cubicBezTo>
                  <a:pt x="16996" y="548"/>
                  <a:pt x="16751" y="554"/>
                  <a:pt x="16376" y="508"/>
                </a:cubicBezTo>
                <a:cubicBezTo>
                  <a:pt x="16524" y="441"/>
                  <a:pt x="16672" y="283"/>
                  <a:pt x="16820" y="34"/>
                </a:cubicBezTo>
                <a:close/>
                <a:moveTo>
                  <a:pt x="14108" y="34"/>
                </a:moveTo>
                <a:cubicBezTo>
                  <a:pt x="14341" y="34"/>
                  <a:pt x="14574" y="34"/>
                  <a:pt x="14808" y="34"/>
                </a:cubicBezTo>
                <a:cubicBezTo>
                  <a:pt x="14944" y="283"/>
                  <a:pt x="15092" y="441"/>
                  <a:pt x="15251" y="508"/>
                </a:cubicBezTo>
                <a:cubicBezTo>
                  <a:pt x="14864" y="554"/>
                  <a:pt x="14614" y="548"/>
                  <a:pt x="14501" y="492"/>
                </a:cubicBezTo>
                <a:cubicBezTo>
                  <a:pt x="14387" y="458"/>
                  <a:pt x="14256" y="305"/>
                  <a:pt x="14108" y="34"/>
                </a:cubicBezTo>
                <a:close/>
                <a:moveTo>
                  <a:pt x="15472" y="0"/>
                </a:moveTo>
                <a:cubicBezTo>
                  <a:pt x="15711" y="0"/>
                  <a:pt x="15950" y="0"/>
                  <a:pt x="16189" y="0"/>
                </a:cubicBezTo>
                <a:cubicBezTo>
                  <a:pt x="16189" y="215"/>
                  <a:pt x="16189" y="429"/>
                  <a:pt x="16189" y="644"/>
                </a:cubicBezTo>
                <a:cubicBezTo>
                  <a:pt x="16479" y="644"/>
                  <a:pt x="16768" y="644"/>
                  <a:pt x="17058" y="644"/>
                </a:cubicBezTo>
                <a:cubicBezTo>
                  <a:pt x="17502" y="621"/>
                  <a:pt x="17712" y="763"/>
                  <a:pt x="17689" y="1068"/>
                </a:cubicBezTo>
                <a:cubicBezTo>
                  <a:pt x="17689" y="1073"/>
                  <a:pt x="17689" y="1079"/>
                  <a:pt x="17689" y="1085"/>
                </a:cubicBezTo>
                <a:cubicBezTo>
                  <a:pt x="17689" y="1209"/>
                  <a:pt x="17655" y="1316"/>
                  <a:pt x="17587" y="1407"/>
                </a:cubicBezTo>
                <a:cubicBezTo>
                  <a:pt x="17416" y="1407"/>
                  <a:pt x="17246" y="1407"/>
                  <a:pt x="17075" y="1407"/>
                </a:cubicBezTo>
                <a:cubicBezTo>
                  <a:pt x="17075" y="1441"/>
                  <a:pt x="17075" y="1474"/>
                  <a:pt x="17075" y="1508"/>
                </a:cubicBezTo>
                <a:cubicBezTo>
                  <a:pt x="17098" y="1746"/>
                  <a:pt x="16956" y="1853"/>
                  <a:pt x="16649" y="1830"/>
                </a:cubicBezTo>
                <a:cubicBezTo>
                  <a:pt x="16251" y="1830"/>
                  <a:pt x="15853" y="1830"/>
                  <a:pt x="15455" y="1830"/>
                </a:cubicBezTo>
                <a:cubicBezTo>
                  <a:pt x="15217" y="1842"/>
                  <a:pt x="15092" y="1780"/>
                  <a:pt x="15080" y="1644"/>
                </a:cubicBezTo>
                <a:cubicBezTo>
                  <a:pt x="15080" y="1717"/>
                  <a:pt x="15080" y="1791"/>
                  <a:pt x="15080" y="1864"/>
                </a:cubicBezTo>
                <a:cubicBezTo>
                  <a:pt x="14876" y="1864"/>
                  <a:pt x="14671" y="1864"/>
                  <a:pt x="14466" y="1864"/>
                </a:cubicBezTo>
                <a:cubicBezTo>
                  <a:pt x="14466" y="1700"/>
                  <a:pt x="14466" y="1537"/>
                  <a:pt x="14466" y="1373"/>
                </a:cubicBezTo>
                <a:cubicBezTo>
                  <a:pt x="14273" y="1373"/>
                  <a:pt x="14080" y="1373"/>
                  <a:pt x="13887" y="1373"/>
                </a:cubicBezTo>
                <a:cubicBezTo>
                  <a:pt x="13887" y="1130"/>
                  <a:pt x="13887" y="887"/>
                  <a:pt x="13887" y="644"/>
                </a:cubicBezTo>
                <a:cubicBezTo>
                  <a:pt x="14108" y="644"/>
                  <a:pt x="14330" y="644"/>
                  <a:pt x="14552" y="644"/>
                </a:cubicBezTo>
                <a:cubicBezTo>
                  <a:pt x="14552" y="757"/>
                  <a:pt x="14552" y="870"/>
                  <a:pt x="14552" y="983"/>
                </a:cubicBezTo>
                <a:cubicBezTo>
                  <a:pt x="14574" y="757"/>
                  <a:pt x="14756" y="644"/>
                  <a:pt x="15097" y="644"/>
                </a:cubicBezTo>
                <a:cubicBezTo>
                  <a:pt x="15222" y="644"/>
                  <a:pt x="15347" y="644"/>
                  <a:pt x="15472" y="644"/>
                </a:cubicBezTo>
                <a:cubicBezTo>
                  <a:pt x="15472" y="429"/>
                  <a:pt x="15472" y="215"/>
                  <a:pt x="15472" y="0"/>
                </a:cubicBezTo>
                <a:close/>
                <a:moveTo>
                  <a:pt x="6272" y="0"/>
                </a:moveTo>
                <a:cubicBezTo>
                  <a:pt x="6493" y="0"/>
                  <a:pt x="6715" y="0"/>
                  <a:pt x="6937" y="0"/>
                </a:cubicBezTo>
                <a:cubicBezTo>
                  <a:pt x="6880" y="158"/>
                  <a:pt x="6829" y="299"/>
                  <a:pt x="6783" y="424"/>
                </a:cubicBezTo>
                <a:cubicBezTo>
                  <a:pt x="7124" y="412"/>
                  <a:pt x="7278" y="565"/>
                  <a:pt x="7244" y="881"/>
                </a:cubicBezTo>
                <a:cubicBezTo>
                  <a:pt x="7244" y="1763"/>
                  <a:pt x="7244" y="2644"/>
                  <a:pt x="7244" y="3525"/>
                </a:cubicBezTo>
                <a:cubicBezTo>
                  <a:pt x="7244" y="3548"/>
                  <a:pt x="7244" y="3576"/>
                  <a:pt x="7244" y="3610"/>
                </a:cubicBezTo>
                <a:cubicBezTo>
                  <a:pt x="7357" y="3655"/>
                  <a:pt x="7488" y="3678"/>
                  <a:pt x="7636" y="3678"/>
                </a:cubicBezTo>
                <a:cubicBezTo>
                  <a:pt x="7829" y="3712"/>
                  <a:pt x="7920" y="3570"/>
                  <a:pt x="7909" y="3254"/>
                </a:cubicBezTo>
                <a:cubicBezTo>
                  <a:pt x="7909" y="2525"/>
                  <a:pt x="7909" y="1796"/>
                  <a:pt x="7909" y="1068"/>
                </a:cubicBezTo>
                <a:cubicBezTo>
                  <a:pt x="7704" y="1068"/>
                  <a:pt x="7499" y="1068"/>
                  <a:pt x="7295" y="1068"/>
                </a:cubicBezTo>
                <a:cubicBezTo>
                  <a:pt x="7295" y="1017"/>
                  <a:pt x="7295" y="966"/>
                  <a:pt x="7295" y="915"/>
                </a:cubicBezTo>
                <a:cubicBezTo>
                  <a:pt x="7499" y="915"/>
                  <a:pt x="7704" y="915"/>
                  <a:pt x="7909" y="915"/>
                </a:cubicBezTo>
                <a:cubicBezTo>
                  <a:pt x="7909" y="610"/>
                  <a:pt x="7909" y="305"/>
                  <a:pt x="7909" y="0"/>
                </a:cubicBezTo>
                <a:cubicBezTo>
                  <a:pt x="8096" y="0"/>
                  <a:pt x="8284" y="0"/>
                  <a:pt x="8471" y="0"/>
                </a:cubicBezTo>
                <a:cubicBezTo>
                  <a:pt x="8471" y="305"/>
                  <a:pt x="8471" y="610"/>
                  <a:pt x="8471" y="915"/>
                </a:cubicBezTo>
                <a:cubicBezTo>
                  <a:pt x="8545" y="915"/>
                  <a:pt x="8619" y="915"/>
                  <a:pt x="8693" y="915"/>
                </a:cubicBezTo>
                <a:cubicBezTo>
                  <a:pt x="8693" y="966"/>
                  <a:pt x="8693" y="1017"/>
                  <a:pt x="8693" y="1068"/>
                </a:cubicBezTo>
                <a:cubicBezTo>
                  <a:pt x="8619" y="1068"/>
                  <a:pt x="8545" y="1068"/>
                  <a:pt x="8471" y="1068"/>
                </a:cubicBezTo>
                <a:cubicBezTo>
                  <a:pt x="8471" y="1876"/>
                  <a:pt x="8471" y="2683"/>
                  <a:pt x="8471" y="3491"/>
                </a:cubicBezTo>
                <a:cubicBezTo>
                  <a:pt x="8483" y="3864"/>
                  <a:pt x="8335" y="4045"/>
                  <a:pt x="8028" y="4034"/>
                </a:cubicBezTo>
                <a:cubicBezTo>
                  <a:pt x="7687" y="4011"/>
                  <a:pt x="7426" y="3875"/>
                  <a:pt x="7244" y="3627"/>
                </a:cubicBezTo>
                <a:cubicBezTo>
                  <a:pt x="7221" y="3909"/>
                  <a:pt x="7085" y="4045"/>
                  <a:pt x="6834" y="4034"/>
                </a:cubicBezTo>
                <a:cubicBezTo>
                  <a:pt x="6539" y="4022"/>
                  <a:pt x="6346" y="3915"/>
                  <a:pt x="6255" y="3712"/>
                </a:cubicBezTo>
                <a:cubicBezTo>
                  <a:pt x="6175" y="3881"/>
                  <a:pt x="5936" y="3943"/>
                  <a:pt x="5539" y="3898"/>
                </a:cubicBezTo>
                <a:cubicBezTo>
                  <a:pt x="5675" y="3785"/>
                  <a:pt x="5772" y="3672"/>
                  <a:pt x="5828" y="3559"/>
                </a:cubicBezTo>
                <a:cubicBezTo>
                  <a:pt x="5942" y="3322"/>
                  <a:pt x="6062" y="3017"/>
                  <a:pt x="6187" y="2644"/>
                </a:cubicBezTo>
                <a:cubicBezTo>
                  <a:pt x="5982" y="2644"/>
                  <a:pt x="5777" y="2644"/>
                  <a:pt x="5573" y="2644"/>
                </a:cubicBezTo>
                <a:cubicBezTo>
                  <a:pt x="5573" y="2599"/>
                  <a:pt x="5573" y="2553"/>
                  <a:pt x="5573" y="2508"/>
                </a:cubicBezTo>
                <a:cubicBezTo>
                  <a:pt x="5635" y="2508"/>
                  <a:pt x="5698" y="2508"/>
                  <a:pt x="5760" y="2508"/>
                </a:cubicBezTo>
                <a:cubicBezTo>
                  <a:pt x="5760" y="1813"/>
                  <a:pt x="5760" y="1119"/>
                  <a:pt x="5760" y="424"/>
                </a:cubicBezTo>
                <a:cubicBezTo>
                  <a:pt x="5874" y="424"/>
                  <a:pt x="5988" y="424"/>
                  <a:pt x="6101" y="424"/>
                </a:cubicBezTo>
                <a:cubicBezTo>
                  <a:pt x="6135" y="379"/>
                  <a:pt x="6187" y="254"/>
                  <a:pt x="6255" y="51"/>
                </a:cubicBezTo>
                <a:cubicBezTo>
                  <a:pt x="6255" y="62"/>
                  <a:pt x="6260" y="45"/>
                  <a:pt x="6272" y="0"/>
                </a:cubicBezTo>
                <a:close/>
                <a:moveTo>
                  <a:pt x="1689" y="0"/>
                </a:moveTo>
                <a:cubicBezTo>
                  <a:pt x="1910" y="0"/>
                  <a:pt x="2132" y="0"/>
                  <a:pt x="2354" y="0"/>
                </a:cubicBezTo>
                <a:cubicBezTo>
                  <a:pt x="2297" y="158"/>
                  <a:pt x="2246" y="299"/>
                  <a:pt x="2200" y="424"/>
                </a:cubicBezTo>
                <a:cubicBezTo>
                  <a:pt x="2541" y="412"/>
                  <a:pt x="2695" y="565"/>
                  <a:pt x="2660" y="881"/>
                </a:cubicBezTo>
                <a:cubicBezTo>
                  <a:pt x="2660" y="1763"/>
                  <a:pt x="2660" y="2644"/>
                  <a:pt x="2660" y="3525"/>
                </a:cubicBezTo>
                <a:cubicBezTo>
                  <a:pt x="2660" y="3548"/>
                  <a:pt x="2660" y="3576"/>
                  <a:pt x="2660" y="3610"/>
                </a:cubicBezTo>
                <a:cubicBezTo>
                  <a:pt x="2774" y="3655"/>
                  <a:pt x="2905" y="3678"/>
                  <a:pt x="3053" y="3678"/>
                </a:cubicBezTo>
                <a:cubicBezTo>
                  <a:pt x="3246" y="3712"/>
                  <a:pt x="3337" y="3570"/>
                  <a:pt x="3325" y="3254"/>
                </a:cubicBezTo>
                <a:cubicBezTo>
                  <a:pt x="3325" y="2525"/>
                  <a:pt x="3325" y="1796"/>
                  <a:pt x="3325" y="1068"/>
                </a:cubicBezTo>
                <a:cubicBezTo>
                  <a:pt x="3121" y="1068"/>
                  <a:pt x="2916" y="1068"/>
                  <a:pt x="2712" y="1068"/>
                </a:cubicBezTo>
                <a:cubicBezTo>
                  <a:pt x="2712" y="1017"/>
                  <a:pt x="2712" y="966"/>
                  <a:pt x="2712" y="915"/>
                </a:cubicBezTo>
                <a:cubicBezTo>
                  <a:pt x="2916" y="915"/>
                  <a:pt x="3121" y="915"/>
                  <a:pt x="3325" y="915"/>
                </a:cubicBezTo>
                <a:cubicBezTo>
                  <a:pt x="3325" y="610"/>
                  <a:pt x="3325" y="305"/>
                  <a:pt x="3325" y="0"/>
                </a:cubicBezTo>
                <a:cubicBezTo>
                  <a:pt x="3513" y="0"/>
                  <a:pt x="3701" y="0"/>
                  <a:pt x="3888" y="0"/>
                </a:cubicBezTo>
                <a:cubicBezTo>
                  <a:pt x="3888" y="305"/>
                  <a:pt x="3888" y="610"/>
                  <a:pt x="3888" y="915"/>
                </a:cubicBezTo>
                <a:cubicBezTo>
                  <a:pt x="3962" y="915"/>
                  <a:pt x="4036" y="915"/>
                  <a:pt x="4110" y="915"/>
                </a:cubicBezTo>
                <a:cubicBezTo>
                  <a:pt x="4110" y="966"/>
                  <a:pt x="4110" y="1017"/>
                  <a:pt x="4110" y="1068"/>
                </a:cubicBezTo>
                <a:cubicBezTo>
                  <a:pt x="4036" y="1068"/>
                  <a:pt x="3962" y="1068"/>
                  <a:pt x="3888" y="1068"/>
                </a:cubicBezTo>
                <a:cubicBezTo>
                  <a:pt x="3888" y="1876"/>
                  <a:pt x="3888" y="2683"/>
                  <a:pt x="3888" y="3491"/>
                </a:cubicBezTo>
                <a:cubicBezTo>
                  <a:pt x="3899" y="3864"/>
                  <a:pt x="3752" y="4045"/>
                  <a:pt x="3445" y="4034"/>
                </a:cubicBezTo>
                <a:cubicBezTo>
                  <a:pt x="3104" y="4011"/>
                  <a:pt x="2842" y="3875"/>
                  <a:pt x="2660" y="3627"/>
                </a:cubicBezTo>
                <a:cubicBezTo>
                  <a:pt x="2638" y="3909"/>
                  <a:pt x="2501" y="4045"/>
                  <a:pt x="2251" y="4034"/>
                </a:cubicBezTo>
                <a:cubicBezTo>
                  <a:pt x="1956" y="4022"/>
                  <a:pt x="1762" y="3915"/>
                  <a:pt x="1671" y="3712"/>
                </a:cubicBezTo>
                <a:cubicBezTo>
                  <a:pt x="1592" y="3881"/>
                  <a:pt x="1353" y="3943"/>
                  <a:pt x="955" y="3898"/>
                </a:cubicBezTo>
                <a:cubicBezTo>
                  <a:pt x="1092" y="3785"/>
                  <a:pt x="1188" y="3672"/>
                  <a:pt x="1245" y="3559"/>
                </a:cubicBezTo>
                <a:cubicBezTo>
                  <a:pt x="1359" y="3322"/>
                  <a:pt x="1478" y="3017"/>
                  <a:pt x="1603" y="2644"/>
                </a:cubicBezTo>
                <a:cubicBezTo>
                  <a:pt x="1399" y="2644"/>
                  <a:pt x="1194" y="2644"/>
                  <a:pt x="989" y="2644"/>
                </a:cubicBezTo>
                <a:cubicBezTo>
                  <a:pt x="989" y="2599"/>
                  <a:pt x="989" y="2553"/>
                  <a:pt x="989" y="2508"/>
                </a:cubicBezTo>
                <a:cubicBezTo>
                  <a:pt x="1052" y="2508"/>
                  <a:pt x="1114" y="2508"/>
                  <a:pt x="1177" y="2508"/>
                </a:cubicBezTo>
                <a:cubicBezTo>
                  <a:pt x="1177" y="1813"/>
                  <a:pt x="1177" y="1119"/>
                  <a:pt x="1177" y="424"/>
                </a:cubicBezTo>
                <a:cubicBezTo>
                  <a:pt x="1291" y="424"/>
                  <a:pt x="1404" y="424"/>
                  <a:pt x="1518" y="424"/>
                </a:cubicBezTo>
                <a:cubicBezTo>
                  <a:pt x="1552" y="379"/>
                  <a:pt x="1603" y="254"/>
                  <a:pt x="1671" y="51"/>
                </a:cubicBezTo>
                <a:cubicBezTo>
                  <a:pt x="1671" y="62"/>
                  <a:pt x="1677" y="45"/>
                  <a:pt x="168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>
            <p:custDataLst>
              <p:tags r:id="rId2"/>
            </p:custDataLst>
          </p:nvPr>
        </p:nvSpPr>
        <p:spPr>
          <a:xfrm>
            <a:off x="4224338" y="2571750"/>
            <a:ext cx="4016375" cy="1709738"/>
          </a:xfrm>
          <a:prstGeom prst="roundRect">
            <a:avLst>
              <a:gd name="adj" fmla="val 6271"/>
            </a:avLst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4079875" y="2644775"/>
            <a:ext cx="4392613" cy="1522413"/>
          </a:xfrm>
          <a:prstGeom prst="roundRect">
            <a:avLst>
              <a:gd name="adj" fmla="val 6271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2"/>
                </a:solidFill>
              </a:rPr>
              <a:t>希腊国家考古博物馆</a:t>
            </a:r>
          </a:p>
        </p:txBody>
      </p: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 flipH="1">
            <a:off x="1828929" y="4038589"/>
            <a:ext cx="3649323" cy="239455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5"/>
            </p:custDataLst>
          </p:nvPr>
        </p:nvCxnSpPr>
        <p:spPr>
          <a:xfrm flipH="1" flipV="1">
            <a:off x="1828929" y="2563315"/>
            <a:ext cx="3649323" cy="239455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6"/>
            </p:custDataLst>
          </p:nvPr>
        </p:nvCxnSpPr>
        <p:spPr>
          <a:xfrm flipH="1">
            <a:off x="8654211" y="2571473"/>
            <a:ext cx="1586765" cy="231327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7"/>
            </p:custDataLst>
          </p:nvPr>
        </p:nvCxnSpPr>
        <p:spPr>
          <a:xfrm flipH="1" flipV="1">
            <a:off x="8654211" y="4028691"/>
            <a:ext cx="1586765" cy="231327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/>
          <p:nvPr>
            <p:custDataLst>
              <p:tags r:id="rId8"/>
            </p:custDataLst>
          </p:nvPr>
        </p:nvSpPr>
        <p:spPr>
          <a:xfrm>
            <a:off x="433388" y="2720975"/>
            <a:ext cx="3646487" cy="1522413"/>
          </a:xfrm>
          <a:custGeom>
            <a:avLst/>
            <a:gdLst>
              <a:gd name="connsiteX0" fmla="*/ 0 w 2734736"/>
              <a:gd name="connsiteY0" fmla="*/ 0 h 1523112"/>
              <a:gd name="connsiteX1" fmla="*/ 2734735 w 2734736"/>
              <a:gd name="connsiteY1" fmla="*/ 203517 h 1523112"/>
              <a:gd name="connsiteX2" fmla="*/ 2734736 w 2734736"/>
              <a:gd name="connsiteY2" fmla="*/ 1319594 h 1523112"/>
              <a:gd name="connsiteX3" fmla="*/ 0 w 2734736"/>
              <a:gd name="connsiteY3" fmla="*/ 1523112 h 1523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4736" h="1523112">
                <a:moveTo>
                  <a:pt x="0" y="0"/>
                </a:moveTo>
                <a:lnTo>
                  <a:pt x="2734735" y="203517"/>
                </a:lnTo>
                <a:lnTo>
                  <a:pt x="2734736" y="1319594"/>
                </a:lnTo>
                <a:lnTo>
                  <a:pt x="0" y="1523112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atin typeface="Calibri" panose="020F0502020204030204" pitchFamily="34" charset="0"/>
            </a:endParaRPr>
          </a:p>
        </p:txBody>
      </p:sp>
      <p:sp>
        <p:nvSpPr>
          <p:cNvPr id="33" name="任意多边形 32"/>
          <p:cNvSpPr/>
          <p:nvPr>
            <p:custDataLst>
              <p:tags r:id="rId9"/>
            </p:custDataLst>
          </p:nvPr>
        </p:nvSpPr>
        <p:spPr>
          <a:xfrm>
            <a:off x="8472488" y="2736850"/>
            <a:ext cx="1603375" cy="1522413"/>
          </a:xfrm>
          <a:custGeom>
            <a:avLst/>
            <a:gdLst>
              <a:gd name="connsiteX0" fmla="*/ 1202268 w 1202268"/>
              <a:gd name="connsiteY0" fmla="*/ 0 h 1523113"/>
              <a:gd name="connsiteX1" fmla="*/ 1202267 w 1202268"/>
              <a:gd name="connsiteY1" fmla="*/ 1523113 h 1523113"/>
              <a:gd name="connsiteX2" fmla="*/ 0 w 1202268"/>
              <a:gd name="connsiteY2" fmla="*/ 1315685 h 1523113"/>
              <a:gd name="connsiteX3" fmla="*/ 0 w 1202268"/>
              <a:gd name="connsiteY3" fmla="*/ 207427 h 152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2268" h="1523113">
                <a:moveTo>
                  <a:pt x="1202268" y="0"/>
                </a:moveTo>
                <a:lnTo>
                  <a:pt x="1202267" y="1523113"/>
                </a:lnTo>
                <a:lnTo>
                  <a:pt x="0" y="1315685"/>
                </a:lnTo>
                <a:lnTo>
                  <a:pt x="0" y="20742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10800000" scaled="1"/>
                <a:tileRect/>
              </a:gradFill>
              <a:latin typeface="Calibri" panose="020F050202020403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25C8778-7C5B-4207-B4A3-69113795B0DD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9A7031-2D92-4C1F-8E7E-1574D54C1D34}" type="slidenum">
              <a:rPr lang="zh-CN" altLang="en-US"/>
              <a:pPr>
                <a:defRPr/>
              </a:pPr>
              <a:t>4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17563" y="469900"/>
            <a:ext cx="10850562" cy="11557000"/>
          </a:xfrm>
        </p:spPr>
      </p:pic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4C9522F-822B-48AB-B262-E6110332C65A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736A7F-94C5-4066-8488-340958372B27}" type="slidenum">
              <a:rPr lang="zh-CN" altLang="en-US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36700" y="688975"/>
            <a:ext cx="9625013" cy="11728450"/>
          </a:xfrm>
        </p:spPr>
      </p:pic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DA12EF7-9434-4DD1-9ACF-1A83DEA786AB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F1812F-1982-423D-A6C2-65698A3EF0AE}" type="slidenum">
              <a:rPr lang="zh-CN" altLang="en-US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DF5418C-1EFD-4471-915C-04145932E049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DA365B-D169-47B5-8A5E-220695B3203C}" type="slidenum">
              <a:rPr lang="zh-CN" altLang="en-US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2150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28863" y="542925"/>
            <a:ext cx="6261100" cy="11593513"/>
          </a:xfrm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51438" y="1116013"/>
            <a:ext cx="2584450" cy="4535487"/>
          </a:xfrm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2225" y="-122238"/>
            <a:ext cx="3309938" cy="12827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5950" y="122238"/>
            <a:ext cx="3213100" cy="660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EB5668F-BF09-4284-86B3-62C207F2F4E7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79DCD4-6728-4A28-89CA-0F8638B1DC59}" type="slidenum">
              <a:rPr lang="zh-CN" altLang="en-US"/>
              <a:pPr>
                <a:defRPr/>
              </a:pPr>
              <a:t>8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07300" y="792163"/>
            <a:ext cx="4067175" cy="10753725"/>
          </a:xfr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75" y="792163"/>
            <a:ext cx="6748463" cy="1075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00F1C4E-682D-4EAC-AC63-A10525BAC97C}" type="datetime1">
              <a:rPr lang="zh-CN" altLang="en-US"/>
              <a:pPr>
                <a:defRPr/>
              </a:pPr>
              <a:t>2017/5/22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AD4A13-9E7B-49A8-961F-D7375D91317A}" type="slidenum">
              <a:rPr lang="zh-CN" altLang="en-US"/>
              <a:pPr>
                <a:defRPr/>
              </a:pPr>
              <a:t>9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20611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32701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32701"/>
  <p:tag name="MH_LIBRARY" val="GRAPHIC"/>
  <p:tag name="MH_ORDER" val="Rounded Rectangle 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32701"/>
  <p:tag name="MH_LIBRARY" val="GRAPHIC"/>
  <p:tag name="MH_ORDER" val="Rounded Rectangle 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32701"/>
  <p:tag name="MH_LIBRARY" val="GRAPHIC"/>
  <p:tag name="MH_ORDER" val="Straight Connector 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32701"/>
  <p:tag name="MH_LIBRARY" val="GRAPHIC"/>
  <p:tag name="MH_ORDER" val="Straight Connector 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32701"/>
  <p:tag name="MH_LIBRARY" val="GRAPHIC"/>
  <p:tag name="MH_ORDER" val="Straight Connector 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32701"/>
  <p:tag name="MH_LIBRARY" val="GRAPHIC"/>
  <p:tag name="MH_ORDER" val="Straight Connector 1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32701"/>
  <p:tag name="MH_LIBRARY" val="GRAPHIC"/>
  <p:tag name="MH_ORDER" val="Freeform 2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32701"/>
  <p:tag name="MH_LIBRARY" val="GRAPHIC"/>
  <p:tag name="MH_ORDER" val="Freeform 3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51225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20611"/>
  <p:tag name="MH_LIBRARY" val="GRAPHIC"/>
  <p:tag name="MH_ORDER" val="Rounded Rectangle 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51225"/>
  <p:tag name="MH_LIBRARY" val="GRAPHIC"/>
  <p:tag name="MH_ORDER" val="Rectangle 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51225"/>
  <p:tag name="MH_LIBRARY" val="GRAPHIC"/>
  <p:tag name="MH_ORDER" val="Freeform 2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51225"/>
  <p:tag name="MH_LIBRARY" val="GRAPHIC"/>
  <p:tag name="MH_ORDER" val="Freeform 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20611"/>
  <p:tag name="MH_LIBRARY" val="GRAPHIC"/>
  <p:tag name="MH_ORDER" val="Rounded Rectangle 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20611"/>
  <p:tag name="MH_LIBRARY" val="GRAPHIC"/>
  <p:tag name="MH_ORDER" val="Straight Connector 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20611"/>
  <p:tag name="MH_LIBRARY" val="GRAPHIC"/>
  <p:tag name="MH_ORDER" val="Straight Connector 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20611"/>
  <p:tag name="MH_LIBRARY" val="GRAPHIC"/>
  <p:tag name="MH_ORDER" val="Straight Connector 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20611"/>
  <p:tag name="MH_LIBRARY" val="GRAPHIC"/>
  <p:tag name="MH_ORDER" val="Straight Connector 1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20611"/>
  <p:tag name="MH_LIBRARY" val="GRAPHIC"/>
  <p:tag name="MH_ORDER" val="Freeform 2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120611"/>
  <p:tag name="MH_LIBRARY" val="GRAPHIC"/>
  <p:tag name="MH_ORDER" val="Freeform 32"/>
</p:tagLst>
</file>

<file path=ppt/theme/theme1.xml><?xml version="1.0" encoding="utf-8"?>
<a:theme xmlns:a="http://schemas.openxmlformats.org/drawingml/2006/main" name="A000120140530A21PPBG">
  <a:themeElements>
    <a:clrScheme name="自定义 1">
      <a:dk1>
        <a:srgbClr val="434547"/>
      </a:dk1>
      <a:lt1>
        <a:srgbClr val="FFFFFF"/>
      </a:lt1>
      <a:dk2>
        <a:srgbClr val="414345"/>
      </a:dk2>
      <a:lt2>
        <a:srgbClr val="FFFFFF"/>
      </a:lt2>
      <a:accent1>
        <a:srgbClr val="6C90A0"/>
      </a:accent1>
      <a:accent2>
        <a:srgbClr val="8C8162"/>
      </a:accent2>
      <a:accent3>
        <a:srgbClr val="AEB058"/>
      </a:accent3>
      <a:accent4>
        <a:srgbClr val="BF9000"/>
      </a:accent4>
      <a:accent5>
        <a:srgbClr val="A8604A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文字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A000120140530A21KPBG</Template>
  <TotalTime>198</TotalTime>
  <Words>906</Words>
  <Application/>
  <PresentationFormat/>
  <Paragraphs>113</Paragraphs>
  <Slides>35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9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Arial</vt:lpstr>
      <vt:lpstr>宋体</vt:lpstr>
      <vt:lpstr>Arial Black</vt:lpstr>
      <vt:lpstr>微软雅黑</vt:lpstr>
      <vt:lpstr>Calibri</vt:lpstr>
      <vt:lpstr>A000120140530A21PPBG</vt:lpstr>
      <vt:lpstr>A000120140530A21PPBG</vt:lpstr>
      <vt:lpstr>A000120140530A21PPBG</vt:lpstr>
      <vt:lpstr>A000120140530A21PPBG</vt:lpstr>
      <vt:lpstr>A000120140530A21PPBG</vt:lpstr>
      <vt:lpstr>A000120140530A21PPBG</vt:lpstr>
      <vt:lpstr>A000120140530A21PPBG</vt:lpstr>
      <vt:lpstr>A000120140530A21PPBG</vt:lpstr>
      <vt:lpstr>A000120140530A21PPBG</vt:lpstr>
      <vt:lpstr>幻灯片 1</vt:lpstr>
      <vt:lpstr>教学目标</vt:lpstr>
      <vt:lpstr>走近作者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特洛伊遗址</vt:lpstr>
      <vt:lpstr>幻灯片 17</vt:lpstr>
      <vt:lpstr>迈锡尼遗址</vt:lpstr>
      <vt:lpstr>幻灯片 19</vt:lpstr>
      <vt:lpstr>幻灯片 20</vt:lpstr>
      <vt:lpstr>幻灯片 21</vt:lpstr>
      <vt:lpstr>幻灯片 22</vt:lpstr>
      <vt:lpstr>伤心的爱琴王</vt:lpstr>
      <vt:lpstr>幻灯片 24</vt:lpstr>
      <vt:lpstr>幻灯片 25</vt:lpstr>
      <vt:lpstr>幻灯片 26</vt:lpstr>
      <vt:lpstr>星巴克进驻故宫 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Microsoft</cp:lastModifiedBy>
  <cp:revision/>
  <dcterms:created xsi:type="dcterms:W3CDTF">2015-08-15T14:16:23Z</dcterms:created>
  <dcterms:modified xsi:type="dcterms:W3CDTF">2017-05-22T11:45:20Z</dcterms:modified>
</cp:coreProperties>
</file>