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6" r:id="rId2"/>
    <p:sldId id="340" r:id="rId3"/>
    <p:sldId id="430" r:id="rId4"/>
    <p:sldId id="377" r:id="rId5"/>
    <p:sldId id="390" r:id="rId6"/>
    <p:sldId id="385" r:id="rId7"/>
    <p:sldId id="431" r:id="rId8"/>
    <p:sldId id="453" r:id="rId9"/>
    <p:sldId id="391" r:id="rId10"/>
    <p:sldId id="442" r:id="rId11"/>
    <p:sldId id="301" r:id="rId12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0000"/>
    <a:srgbClr val="C5E0B4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r="2616"/>
          <a:stretch>
            <a:fillRect/>
          </a:stretch>
        </p:blipFill>
        <p:spPr>
          <a:xfrm>
            <a:off x="918845" y="1160145"/>
            <a:ext cx="7114540" cy="49593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14954" y="1571007"/>
            <a:ext cx="6048672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青山不老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90" y="1056640"/>
            <a:ext cx="7957820" cy="51777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96514" y="1771650"/>
            <a:ext cx="6079941" cy="1088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54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青山是不会老的</a:t>
            </a:r>
            <a:r>
              <a:rPr sz="5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16560" y="105664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1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情景导入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27625" y="2423795"/>
            <a:ext cx="3570605" cy="2009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今天，我们一起去认识一位81岁的老人，他从65岁开始创造了一个青山不老的奇迹。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7395" y="2153285"/>
            <a:ext cx="4251960" cy="310197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2150" y="1049020"/>
            <a:ext cx="2129155" cy="71496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生字认知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32410" y="1764030"/>
            <a:ext cx="8680450" cy="3360506"/>
            <a:chOff x="567" y="3079"/>
            <a:chExt cx="13670" cy="4207"/>
          </a:xfrm>
        </p:grpSpPr>
        <p:pic>
          <p:nvPicPr>
            <p:cNvPr id="6" name="图片 5" descr="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7" y="3079"/>
              <a:ext cx="13670" cy="420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411" y="3660"/>
              <a:ext cx="10576" cy="2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肆虐   盘踞   淤泥  劲挺   荡漾   绿洲</a:t>
              </a:r>
            </a:p>
            <a:p>
              <a:pPr algn="l">
                <a:lnSpc>
                  <a:spcPct val="150000"/>
                </a:lnSpc>
              </a:pPr>
              <a:r>
                <a:rPr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风雨同舟   三番五次  不紧不慢   </a:t>
              </a:r>
            </a:p>
            <a:p>
              <a:pPr algn="l">
                <a:lnSpc>
                  <a:spcPct val="150000"/>
                </a:lnSpc>
              </a:pPr>
              <a:r>
                <a:rPr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如臂如股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440" y="4023473"/>
            <a:ext cx="1961184" cy="1961184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577215" y="1099820"/>
            <a:ext cx="2179955" cy="7208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538095" y="986790"/>
            <a:ext cx="6296025" cy="2485103"/>
          </a:xfrm>
          <a:prstGeom prst="irregularSeal1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“了不起的奇迹”指的是什么？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55675" y="3070225"/>
            <a:ext cx="7660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年啊，绿化了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条沟，造了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条防风林带，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3700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亩林网，这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是多么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了不起的奇迹。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3068960"/>
            <a:ext cx="787844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年啊，绿化了</a:t>
            </a:r>
            <a:r>
              <a:rPr 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条沟，造了</a:t>
            </a:r>
            <a:r>
              <a:rPr 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条防风林带，</a:t>
            </a:r>
            <a:r>
              <a:rPr 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3700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亩林网，这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是多么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了不起的奇迹。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6495" y="4415790"/>
            <a:ext cx="6295390" cy="1738136"/>
          </a:xfrm>
          <a:prstGeom prst="wedgeRoundRectCallout">
            <a:avLst>
              <a:gd name="adj1" fmla="val -34012"/>
              <a:gd name="adj2" fmla="val -69438"/>
              <a:gd name="adj3" fmla="val 16667"/>
            </a:avLst>
          </a:prstGeom>
          <a:noFill/>
          <a:ln w="254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这一连串的数字背后是老人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年、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5000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多个日日夜夜的枯燥岁月；这一连串的数字面前却是满山遍野的绿。这就是——生的“奇迹”，一个了不起的奇迹！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3" grpId="0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205" y="1036320"/>
            <a:ext cx="2193290" cy="7149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5355" y="3300730"/>
            <a:ext cx="7273925" cy="30149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50570" y="1917700"/>
            <a:ext cx="76422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这是中国的晋西北，是西伯利亚大风常来肆虐的地方，是干旱、霜冻、沙尘暴等与生命作对的怪物盘踞之地。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41599"/>
          <a:stretch>
            <a:fillRect/>
          </a:stretch>
        </p:blipFill>
        <p:spPr>
          <a:xfrm>
            <a:off x="1482725" y="2334895"/>
            <a:ext cx="6648450" cy="26200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8315" y="1049020"/>
            <a:ext cx="2129155" cy="71496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6110" y="1795780"/>
            <a:ext cx="67411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15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年啊，绿色披上了青山，而青丝却变成了白发，死亡带走了他的亲人，也正一步步向他逼近，但是，他不走，因为</a:t>
            </a:r>
          </a:p>
          <a:p>
            <a:pPr>
              <a:lnSpc>
                <a:spcPct val="150000"/>
              </a:lnSpc>
            </a:pP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315" y="1049020"/>
            <a:ext cx="2129155" cy="71496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58520" y="385127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“他觉得种树是命运的选择”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38825" y="4242435"/>
            <a:ext cx="28670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2255" y="2148205"/>
            <a:ext cx="807910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他不走，因为</a:t>
            </a: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315" y="1049020"/>
            <a:ext cx="2129155" cy="71496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73935" y="2256155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“他觉得屋后的青山就是生命的归宿”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85" y="3154045"/>
            <a:ext cx="7610475" cy="312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5165" y="1756410"/>
            <a:ext cx="777367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作为一个山野老农，他就这样来实现自己的价值。他已经将自己的生命转换为另一种东西。他是真正与山川共存、与日月同辉了。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87985" y="104140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2550" y="3494405"/>
            <a:ext cx="6438900" cy="27806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5c08e40-45d6-477c-a4dc-0ef39e0096cf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</TotalTime>
  <Words>445</Words>
  <Application>Microsoft Office PowerPoint</Application>
  <PresentationFormat>On-screen Show (4:3)</PresentationFormat>
  <Paragraphs>27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404</cp:revision>
  <dcterms:created xsi:type="dcterms:W3CDTF">2013-11-14T01:26:00Z</dcterms:created>
  <dcterms:modified xsi:type="dcterms:W3CDTF">2019-08-10T12:03:23Z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