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1" r:id="rId4"/>
    <p:sldId id="257" r:id="rId5"/>
    <p:sldId id="262" r:id="rId6"/>
    <p:sldId id="263" r:id="rId7"/>
    <p:sldId id="266" r:id="rId8"/>
    <p:sldId id="264" r:id="rId9"/>
    <p:sldId id="267" r:id="rId10"/>
    <p:sldId id="268" r:id="rId11"/>
    <p:sldId id="269" r:id="rId12"/>
    <p:sldId id="258" r:id="rId13"/>
    <p:sldId id="273" r:id="rId14"/>
    <p:sldId id="274" r:id="rId15"/>
    <p:sldId id="275" r:id="rId16"/>
    <p:sldId id="276" r:id="rId17"/>
    <p:sldId id="277" r:id="rId18"/>
    <p:sldId id="278" r:id="rId19"/>
    <p:sldId id="265" r:id="rId20"/>
    <p:sldId id="260" r:id="rId21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wmf"/><Relationship Id="rId1" Type="http://schemas.openxmlformats.org/officeDocument/2006/relationships/oleObject" Target="../embeddings/oleObject5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microsoft.com/office/2007/relationships/media" Target="file:///C:\Users\hello\Desktop\&#20061;&#20061;&#27468;\&#26391;&#35835;&#35838;&#25991;.wma" TargetMode="External"/><Relationship Id="rId7" Type="http://schemas.openxmlformats.org/officeDocument/2006/relationships/audio" Target="file:///C:\Users\hello\Desktop\&#20061;&#20061;&#27468;\&#26391;&#35835;&#35838;&#25991;.wma" TargetMode="Externa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2.wmf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2.xml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15.png"/><Relationship Id="rId10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wmf"/><Relationship Id="rId1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7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93825" y="2365375"/>
            <a:ext cx="9144000" cy="1291590"/>
          </a:xfrm>
        </p:spPr>
        <p:txBody>
          <a:bodyPr>
            <a:noAutofit/>
          </a:bodyPr>
          <a:p>
            <a:r>
              <a:rPr lang="zh-CN" altLang="en-US" sz="9600">
                <a:latin typeface="华文彩云" panose="02010800040101010101" charset="-122"/>
                <a:ea typeface="华文彩云" panose="02010800040101010101" charset="-122"/>
              </a:rPr>
              <a:t>九九歌</a:t>
            </a:r>
            <a:endParaRPr lang="zh-CN" altLang="en-US" sz="9600">
              <a:latin typeface="华文彩云" panose="02010800040101010101" charset="-122"/>
              <a:ea typeface="华文彩云" panose="0201080004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C:\Users\hello\Desktop\九九歌\七九八九.png七九八九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451475" y="2388235"/>
            <a:ext cx="6711950" cy="43821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89305" y="933450"/>
            <a:ext cx="4542155" cy="3749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8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七九河开，</a:t>
            </a:r>
            <a:endParaRPr lang="zh-CN" altLang="en-US" sz="80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8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八九燕来。</a:t>
            </a:r>
            <a:endParaRPr lang="zh-CN" altLang="en-US" sz="80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内容占位符 3"/>
          <p:cNvGraphicFramePr>
            <a:graphicFrameLocks noChangeAspect="1"/>
          </p:cNvGraphicFramePr>
          <p:nvPr>
            <p:ph idx="1"/>
          </p:nvPr>
        </p:nvGraphicFramePr>
        <p:xfrm>
          <a:off x="-23495" y="-24765"/>
          <a:ext cx="12235180" cy="6888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5419725" imgH="2886075" progId="Paint.Picture">
                  <p:embed/>
                </p:oleObj>
              </mc:Choice>
              <mc:Fallback>
                <p:oleObj name="" r:id="rId1" imgW="5419725" imgH="2886075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</p:blipFill>
                    <p:spPr>
                      <a:xfrm>
                        <a:off x="-23495" y="-24765"/>
                        <a:ext cx="12235180" cy="68884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584835" y="232410"/>
            <a:ext cx="11467465" cy="1805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75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九九加一九，耕牛遍地走。</a:t>
            </a:r>
            <a:endParaRPr lang="zh-CN" altLang="en-US" sz="75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7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5300" name="矩形 55299"/>
          <p:cNvSpPr>
            <a:spLocks noChangeAspect="1" noTextEdit="1"/>
          </p:cNvSpPr>
          <p:nvPr/>
        </p:nvSpPr>
        <p:spPr>
          <a:xfrm>
            <a:off x="4727575" y="1844675"/>
            <a:ext cx="3033713" cy="29956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5302" name="任意多边形 55301"/>
          <p:cNvSpPr>
            <a:spLocks noEditPoints="1"/>
          </p:cNvSpPr>
          <p:nvPr/>
        </p:nvSpPr>
        <p:spPr>
          <a:xfrm>
            <a:off x="4727575" y="1844675"/>
            <a:ext cx="2981325" cy="2963863"/>
          </a:xfrm>
          <a:custGeom>
            <a:avLst/>
            <a:gdLst/>
            <a:ahLst/>
            <a:cxnLst/>
            <a:pathLst>
              <a:path w="1878" h="1867">
                <a:moveTo>
                  <a:pt x="1465" y="1867"/>
                </a:moveTo>
                <a:lnTo>
                  <a:pt x="1398" y="1867"/>
                </a:lnTo>
                <a:lnTo>
                  <a:pt x="1339" y="1861"/>
                </a:lnTo>
                <a:lnTo>
                  <a:pt x="1280" y="1854"/>
                </a:lnTo>
                <a:lnTo>
                  <a:pt x="1221" y="1835"/>
                </a:lnTo>
                <a:lnTo>
                  <a:pt x="1171" y="1808"/>
                </a:lnTo>
                <a:lnTo>
                  <a:pt x="1128" y="1782"/>
                </a:lnTo>
                <a:lnTo>
                  <a:pt x="1095" y="1749"/>
                </a:lnTo>
                <a:lnTo>
                  <a:pt x="1061" y="1704"/>
                </a:lnTo>
                <a:lnTo>
                  <a:pt x="1036" y="1658"/>
                </a:lnTo>
                <a:lnTo>
                  <a:pt x="1011" y="1605"/>
                </a:lnTo>
                <a:lnTo>
                  <a:pt x="1002" y="1546"/>
                </a:lnTo>
                <a:lnTo>
                  <a:pt x="994" y="1487"/>
                </a:lnTo>
                <a:lnTo>
                  <a:pt x="994" y="1428"/>
                </a:lnTo>
                <a:lnTo>
                  <a:pt x="994" y="1369"/>
                </a:lnTo>
                <a:lnTo>
                  <a:pt x="994" y="1317"/>
                </a:lnTo>
                <a:lnTo>
                  <a:pt x="1002" y="1265"/>
                </a:lnTo>
                <a:lnTo>
                  <a:pt x="1002" y="1238"/>
                </a:lnTo>
                <a:lnTo>
                  <a:pt x="1011" y="1206"/>
                </a:lnTo>
                <a:lnTo>
                  <a:pt x="1019" y="1166"/>
                </a:lnTo>
                <a:lnTo>
                  <a:pt x="1019" y="1127"/>
                </a:lnTo>
                <a:lnTo>
                  <a:pt x="1027" y="1081"/>
                </a:lnTo>
                <a:lnTo>
                  <a:pt x="1036" y="1029"/>
                </a:lnTo>
                <a:lnTo>
                  <a:pt x="1044" y="970"/>
                </a:lnTo>
                <a:lnTo>
                  <a:pt x="1061" y="904"/>
                </a:lnTo>
                <a:lnTo>
                  <a:pt x="1070" y="845"/>
                </a:lnTo>
                <a:lnTo>
                  <a:pt x="1078" y="793"/>
                </a:lnTo>
                <a:lnTo>
                  <a:pt x="1078" y="747"/>
                </a:lnTo>
                <a:lnTo>
                  <a:pt x="1086" y="708"/>
                </a:lnTo>
                <a:lnTo>
                  <a:pt x="1086" y="681"/>
                </a:lnTo>
                <a:lnTo>
                  <a:pt x="1095" y="655"/>
                </a:lnTo>
                <a:lnTo>
                  <a:pt x="1095" y="642"/>
                </a:lnTo>
                <a:lnTo>
                  <a:pt x="1086" y="636"/>
                </a:lnTo>
                <a:lnTo>
                  <a:pt x="1086" y="636"/>
                </a:lnTo>
                <a:lnTo>
                  <a:pt x="1070" y="636"/>
                </a:lnTo>
                <a:lnTo>
                  <a:pt x="1053" y="642"/>
                </a:lnTo>
                <a:lnTo>
                  <a:pt x="1027" y="649"/>
                </a:lnTo>
                <a:lnTo>
                  <a:pt x="1002" y="655"/>
                </a:lnTo>
                <a:lnTo>
                  <a:pt x="969" y="668"/>
                </a:lnTo>
                <a:lnTo>
                  <a:pt x="926" y="681"/>
                </a:lnTo>
                <a:lnTo>
                  <a:pt x="884" y="701"/>
                </a:lnTo>
                <a:lnTo>
                  <a:pt x="783" y="740"/>
                </a:lnTo>
                <a:lnTo>
                  <a:pt x="691" y="780"/>
                </a:lnTo>
                <a:lnTo>
                  <a:pt x="489" y="858"/>
                </a:lnTo>
                <a:lnTo>
                  <a:pt x="438" y="878"/>
                </a:lnTo>
                <a:lnTo>
                  <a:pt x="396" y="898"/>
                </a:lnTo>
                <a:lnTo>
                  <a:pt x="354" y="911"/>
                </a:lnTo>
                <a:lnTo>
                  <a:pt x="320" y="924"/>
                </a:lnTo>
                <a:lnTo>
                  <a:pt x="295" y="930"/>
                </a:lnTo>
                <a:lnTo>
                  <a:pt x="270" y="937"/>
                </a:lnTo>
                <a:lnTo>
                  <a:pt x="261" y="944"/>
                </a:lnTo>
                <a:lnTo>
                  <a:pt x="253" y="944"/>
                </a:lnTo>
                <a:lnTo>
                  <a:pt x="236" y="944"/>
                </a:lnTo>
                <a:lnTo>
                  <a:pt x="219" y="930"/>
                </a:lnTo>
                <a:lnTo>
                  <a:pt x="202" y="917"/>
                </a:lnTo>
                <a:lnTo>
                  <a:pt x="177" y="898"/>
                </a:lnTo>
                <a:lnTo>
                  <a:pt x="152" y="878"/>
                </a:lnTo>
                <a:lnTo>
                  <a:pt x="135" y="858"/>
                </a:lnTo>
                <a:lnTo>
                  <a:pt x="127" y="839"/>
                </a:lnTo>
                <a:lnTo>
                  <a:pt x="127" y="826"/>
                </a:lnTo>
                <a:lnTo>
                  <a:pt x="152" y="819"/>
                </a:lnTo>
                <a:lnTo>
                  <a:pt x="186" y="819"/>
                </a:lnTo>
                <a:lnTo>
                  <a:pt x="228" y="812"/>
                </a:lnTo>
                <a:lnTo>
                  <a:pt x="278" y="799"/>
                </a:lnTo>
                <a:lnTo>
                  <a:pt x="329" y="786"/>
                </a:lnTo>
                <a:lnTo>
                  <a:pt x="388" y="773"/>
                </a:lnTo>
                <a:lnTo>
                  <a:pt x="455" y="753"/>
                </a:lnTo>
                <a:lnTo>
                  <a:pt x="531" y="727"/>
                </a:lnTo>
                <a:lnTo>
                  <a:pt x="598" y="708"/>
                </a:lnTo>
                <a:lnTo>
                  <a:pt x="665" y="681"/>
                </a:lnTo>
                <a:lnTo>
                  <a:pt x="724" y="662"/>
                </a:lnTo>
                <a:lnTo>
                  <a:pt x="775" y="642"/>
                </a:lnTo>
                <a:lnTo>
                  <a:pt x="825" y="629"/>
                </a:lnTo>
                <a:lnTo>
                  <a:pt x="876" y="609"/>
                </a:lnTo>
                <a:lnTo>
                  <a:pt x="910" y="596"/>
                </a:lnTo>
                <a:lnTo>
                  <a:pt x="943" y="583"/>
                </a:lnTo>
                <a:lnTo>
                  <a:pt x="977" y="570"/>
                </a:lnTo>
                <a:lnTo>
                  <a:pt x="1002" y="557"/>
                </a:lnTo>
                <a:lnTo>
                  <a:pt x="1027" y="550"/>
                </a:lnTo>
                <a:lnTo>
                  <a:pt x="1053" y="537"/>
                </a:lnTo>
                <a:lnTo>
                  <a:pt x="1070" y="524"/>
                </a:lnTo>
                <a:lnTo>
                  <a:pt x="1086" y="518"/>
                </a:lnTo>
                <a:lnTo>
                  <a:pt x="1103" y="498"/>
                </a:lnTo>
                <a:lnTo>
                  <a:pt x="1120" y="478"/>
                </a:lnTo>
                <a:lnTo>
                  <a:pt x="1128" y="465"/>
                </a:lnTo>
                <a:lnTo>
                  <a:pt x="1145" y="459"/>
                </a:lnTo>
                <a:lnTo>
                  <a:pt x="1162" y="459"/>
                </a:lnTo>
                <a:lnTo>
                  <a:pt x="1179" y="465"/>
                </a:lnTo>
                <a:lnTo>
                  <a:pt x="1196" y="472"/>
                </a:lnTo>
                <a:lnTo>
                  <a:pt x="1221" y="491"/>
                </a:lnTo>
                <a:lnTo>
                  <a:pt x="1246" y="518"/>
                </a:lnTo>
                <a:lnTo>
                  <a:pt x="1272" y="544"/>
                </a:lnTo>
                <a:lnTo>
                  <a:pt x="1288" y="563"/>
                </a:lnTo>
                <a:lnTo>
                  <a:pt x="1297" y="577"/>
                </a:lnTo>
                <a:lnTo>
                  <a:pt x="1305" y="590"/>
                </a:lnTo>
                <a:lnTo>
                  <a:pt x="1305" y="603"/>
                </a:lnTo>
                <a:lnTo>
                  <a:pt x="1297" y="616"/>
                </a:lnTo>
                <a:lnTo>
                  <a:pt x="1288" y="629"/>
                </a:lnTo>
                <a:lnTo>
                  <a:pt x="1272" y="636"/>
                </a:lnTo>
                <a:lnTo>
                  <a:pt x="1255" y="655"/>
                </a:lnTo>
                <a:lnTo>
                  <a:pt x="1238" y="688"/>
                </a:lnTo>
                <a:lnTo>
                  <a:pt x="1221" y="727"/>
                </a:lnTo>
                <a:lnTo>
                  <a:pt x="1204" y="773"/>
                </a:lnTo>
                <a:lnTo>
                  <a:pt x="1179" y="839"/>
                </a:lnTo>
                <a:lnTo>
                  <a:pt x="1162" y="904"/>
                </a:lnTo>
                <a:lnTo>
                  <a:pt x="1145" y="970"/>
                </a:lnTo>
                <a:lnTo>
                  <a:pt x="1128" y="1048"/>
                </a:lnTo>
                <a:lnTo>
                  <a:pt x="1112" y="1127"/>
                </a:lnTo>
                <a:lnTo>
                  <a:pt x="1103" y="1206"/>
                </a:lnTo>
                <a:lnTo>
                  <a:pt x="1095" y="1271"/>
                </a:lnTo>
                <a:lnTo>
                  <a:pt x="1086" y="1337"/>
                </a:lnTo>
                <a:lnTo>
                  <a:pt x="1086" y="1396"/>
                </a:lnTo>
                <a:lnTo>
                  <a:pt x="1086" y="1448"/>
                </a:lnTo>
                <a:lnTo>
                  <a:pt x="1095" y="1494"/>
                </a:lnTo>
                <a:lnTo>
                  <a:pt x="1095" y="1533"/>
                </a:lnTo>
                <a:lnTo>
                  <a:pt x="1103" y="1566"/>
                </a:lnTo>
                <a:lnTo>
                  <a:pt x="1120" y="1599"/>
                </a:lnTo>
                <a:lnTo>
                  <a:pt x="1145" y="1625"/>
                </a:lnTo>
                <a:lnTo>
                  <a:pt x="1171" y="1645"/>
                </a:lnTo>
                <a:lnTo>
                  <a:pt x="1204" y="1664"/>
                </a:lnTo>
                <a:lnTo>
                  <a:pt x="1238" y="1684"/>
                </a:lnTo>
                <a:lnTo>
                  <a:pt x="1272" y="1690"/>
                </a:lnTo>
                <a:lnTo>
                  <a:pt x="1322" y="1704"/>
                </a:lnTo>
                <a:lnTo>
                  <a:pt x="1373" y="1710"/>
                </a:lnTo>
                <a:lnTo>
                  <a:pt x="1423" y="1710"/>
                </a:lnTo>
                <a:lnTo>
                  <a:pt x="1474" y="1704"/>
                </a:lnTo>
                <a:lnTo>
                  <a:pt x="1524" y="1690"/>
                </a:lnTo>
                <a:lnTo>
                  <a:pt x="1575" y="1684"/>
                </a:lnTo>
                <a:lnTo>
                  <a:pt x="1617" y="1664"/>
                </a:lnTo>
                <a:lnTo>
                  <a:pt x="1659" y="1645"/>
                </a:lnTo>
                <a:lnTo>
                  <a:pt x="1684" y="1618"/>
                </a:lnTo>
                <a:lnTo>
                  <a:pt x="1693" y="1605"/>
                </a:lnTo>
                <a:lnTo>
                  <a:pt x="1701" y="1586"/>
                </a:lnTo>
                <a:lnTo>
                  <a:pt x="1709" y="1559"/>
                </a:lnTo>
                <a:lnTo>
                  <a:pt x="1718" y="1533"/>
                </a:lnTo>
                <a:lnTo>
                  <a:pt x="1726" y="1500"/>
                </a:lnTo>
                <a:lnTo>
                  <a:pt x="1735" y="1468"/>
                </a:lnTo>
                <a:lnTo>
                  <a:pt x="1743" y="1428"/>
                </a:lnTo>
                <a:lnTo>
                  <a:pt x="1751" y="1382"/>
                </a:lnTo>
                <a:lnTo>
                  <a:pt x="1751" y="1343"/>
                </a:lnTo>
                <a:lnTo>
                  <a:pt x="1760" y="1310"/>
                </a:lnTo>
                <a:lnTo>
                  <a:pt x="1768" y="1284"/>
                </a:lnTo>
                <a:lnTo>
                  <a:pt x="1768" y="1258"/>
                </a:lnTo>
                <a:lnTo>
                  <a:pt x="1777" y="1238"/>
                </a:lnTo>
                <a:lnTo>
                  <a:pt x="1785" y="1225"/>
                </a:lnTo>
                <a:lnTo>
                  <a:pt x="1785" y="1219"/>
                </a:lnTo>
                <a:lnTo>
                  <a:pt x="1794" y="1219"/>
                </a:lnTo>
                <a:lnTo>
                  <a:pt x="1802" y="1219"/>
                </a:lnTo>
                <a:lnTo>
                  <a:pt x="1802" y="1232"/>
                </a:lnTo>
                <a:lnTo>
                  <a:pt x="1810" y="1245"/>
                </a:lnTo>
                <a:lnTo>
                  <a:pt x="1810" y="1265"/>
                </a:lnTo>
                <a:lnTo>
                  <a:pt x="1819" y="1291"/>
                </a:lnTo>
                <a:lnTo>
                  <a:pt x="1819" y="1317"/>
                </a:lnTo>
                <a:lnTo>
                  <a:pt x="1827" y="1356"/>
                </a:lnTo>
                <a:lnTo>
                  <a:pt x="1827" y="1396"/>
                </a:lnTo>
                <a:lnTo>
                  <a:pt x="1836" y="1474"/>
                </a:lnTo>
                <a:lnTo>
                  <a:pt x="1844" y="1540"/>
                </a:lnTo>
                <a:lnTo>
                  <a:pt x="1861" y="1599"/>
                </a:lnTo>
                <a:lnTo>
                  <a:pt x="1878" y="1645"/>
                </a:lnTo>
                <a:lnTo>
                  <a:pt x="1878" y="1664"/>
                </a:lnTo>
                <a:lnTo>
                  <a:pt x="1878" y="1684"/>
                </a:lnTo>
                <a:lnTo>
                  <a:pt x="1878" y="1704"/>
                </a:lnTo>
                <a:lnTo>
                  <a:pt x="1869" y="1723"/>
                </a:lnTo>
                <a:lnTo>
                  <a:pt x="1852" y="1743"/>
                </a:lnTo>
                <a:lnTo>
                  <a:pt x="1827" y="1763"/>
                </a:lnTo>
                <a:lnTo>
                  <a:pt x="1802" y="1776"/>
                </a:lnTo>
                <a:lnTo>
                  <a:pt x="1760" y="1795"/>
                </a:lnTo>
                <a:lnTo>
                  <a:pt x="1684" y="1828"/>
                </a:lnTo>
                <a:lnTo>
                  <a:pt x="1608" y="1848"/>
                </a:lnTo>
                <a:lnTo>
                  <a:pt x="1533" y="1861"/>
                </a:lnTo>
                <a:lnTo>
                  <a:pt x="1465" y="1867"/>
                </a:lnTo>
                <a:lnTo>
                  <a:pt x="1465" y="1867"/>
                </a:lnTo>
                <a:lnTo>
                  <a:pt x="1465" y="1867"/>
                </a:lnTo>
                <a:close/>
                <a:moveTo>
                  <a:pt x="682" y="1048"/>
                </a:moveTo>
                <a:lnTo>
                  <a:pt x="632" y="1179"/>
                </a:lnTo>
                <a:lnTo>
                  <a:pt x="573" y="1297"/>
                </a:lnTo>
                <a:lnTo>
                  <a:pt x="539" y="1356"/>
                </a:lnTo>
                <a:lnTo>
                  <a:pt x="506" y="1409"/>
                </a:lnTo>
                <a:lnTo>
                  <a:pt x="472" y="1461"/>
                </a:lnTo>
                <a:lnTo>
                  <a:pt x="438" y="1507"/>
                </a:lnTo>
                <a:lnTo>
                  <a:pt x="405" y="1553"/>
                </a:lnTo>
                <a:lnTo>
                  <a:pt x="371" y="1592"/>
                </a:lnTo>
                <a:lnTo>
                  <a:pt x="337" y="1631"/>
                </a:lnTo>
                <a:lnTo>
                  <a:pt x="295" y="1664"/>
                </a:lnTo>
                <a:lnTo>
                  <a:pt x="261" y="1697"/>
                </a:lnTo>
                <a:lnTo>
                  <a:pt x="228" y="1730"/>
                </a:lnTo>
                <a:lnTo>
                  <a:pt x="194" y="1756"/>
                </a:lnTo>
                <a:lnTo>
                  <a:pt x="152" y="1776"/>
                </a:lnTo>
                <a:lnTo>
                  <a:pt x="118" y="1795"/>
                </a:lnTo>
                <a:lnTo>
                  <a:pt x="93" y="1815"/>
                </a:lnTo>
                <a:lnTo>
                  <a:pt x="68" y="1828"/>
                </a:lnTo>
                <a:lnTo>
                  <a:pt x="51" y="1841"/>
                </a:lnTo>
                <a:lnTo>
                  <a:pt x="34" y="1848"/>
                </a:lnTo>
                <a:lnTo>
                  <a:pt x="17" y="1854"/>
                </a:lnTo>
                <a:lnTo>
                  <a:pt x="9" y="1854"/>
                </a:lnTo>
                <a:lnTo>
                  <a:pt x="0" y="1854"/>
                </a:lnTo>
                <a:lnTo>
                  <a:pt x="0" y="1848"/>
                </a:lnTo>
                <a:lnTo>
                  <a:pt x="9" y="1841"/>
                </a:lnTo>
                <a:lnTo>
                  <a:pt x="17" y="1828"/>
                </a:lnTo>
                <a:lnTo>
                  <a:pt x="26" y="1815"/>
                </a:lnTo>
                <a:lnTo>
                  <a:pt x="43" y="1802"/>
                </a:lnTo>
                <a:lnTo>
                  <a:pt x="68" y="1782"/>
                </a:lnTo>
                <a:lnTo>
                  <a:pt x="93" y="1756"/>
                </a:lnTo>
                <a:lnTo>
                  <a:pt x="127" y="1730"/>
                </a:lnTo>
                <a:lnTo>
                  <a:pt x="152" y="1704"/>
                </a:lnTo>
                <a:lnTo>
                  <a:pt x="186" y="1671"/>
                </a:lnTo>
                <a:lnTo>
                  <a:pt x="219" y="1638"/>
                </a:lnTo>
                <a:lnTo>
                  <a:pt x="253" y="1605"/>
                </a:lnTo>
                <a:lnTo>
                  <a:pt x="287" y="1566"/>
                </a:lnTo>
                <a:lnTo>
                  <a:pt x="320" y="1520"/>
                </a:lnTo>
                <a:lnTo>
                  <a:pt x="354" y="1474"/>
                </a:lnTo>
                <a:lnTo>
                  <a:pt x="388" y="1422"/>
                </a:lnTo>
                <a:lnTo>
                  <a:pt x="447" y="1317"/>
                </a:lnTo>
                <a:lnTo>
                  <a:pt x="506" y="1206"/>
                </a:lnTo>
                <a:lnTo>
                  <a:pt x="556" y="1081"/>
                </a:lnTo>
                <a:lnTo>
                  <a:pt x="598" y="944"/>
                </a:lnTo>
                <a:lnTo>
                  <a:pt x="640" y="819"/>
                </a:lnTo>
                <a:lnTo>
                  <a:pt x="665" y="701"/>
                </a:lnTo>
                <a:lnTo>
                  <a:pt x="691" y="590"/>
                </a:lnTo>
                <a:lnTo>
                  <a:pt x="708" y="498"/>
                </a:lnTo>
                <a:lnTo>
                  <a:pt x="716" y="413"/>
                </a:lnTo>
                <a:lnTo>
                  <a:pt x="724" y="334"/>
                </a:lnTo>
                <a:lnTo>
                  <a:pt x="733" y="262"/>
                </a:lnTo>
                <a:lnTo>
                  <a:pt x="741" y="197"/>
                </a:lnTo>
                <a:lnTo>
                  <a:pt x="741" y="164"/>
                </a:lnTo>
                <a:lnTo>
                  <a:pt x="741" y="138"/>
                </a:lnTo>
                <a:lnTo>
                  <a:pt x="741" y="118"/>
                </a:lnTo>
                <a:lnTo>
                  <a:pt x="733" y="98"/>
                </a:lnTo>
                <a:lnTo>
                  <a:pt x="733" y="79"/>
                </a:lnTo>
                <a:lnTo>
                  <a:pt x="724" y="66"/>
                </a:lnTo>
                <a:lnTo>
                  <a:pt x="716" y="46"/>
                </a:lnTo>
                <a:lnTo>
                  <a:pt x="708" y="39"/>
                </a:lnTo>
                <a:lnTo>
                  <a:pt x="699" y="26"/>
                </a:lnTo>
                <a:lnTo>
                  <a:pt x="699" y="20"/>
                </a:lnTo>
                <a:lnTo>
                  <a:pt x="708" y="7"/>
                </a:lnTo>
                <a:lnTo>
                  <a:pt x="716" y="7"/>
                </a:lnTo>
                <a:lnTo>
                  <a:pt x="733" y="0"/>
                </a:lnTo>
                <a:lnTo>
                  <a:pt x="758" y="7"/>
                </a:lnTo>
                <a:lnTo>
                  <a:pt x="783" y="7"/>
                </a:lnTo>
                <a:lnTo>
                  <a:pt x="809" y="20"/>
                </a:lnTo>
                <a:lnTo>
                  <a:pt x="825" y="26"/>
                </a:lnTo>
                <a:lnTo>
                  <a:pt x="851" y="39"/>
                </a:lnTo>
                <a:lnTo>
                  <a:pt x="868" y="46"/>
                </a:lnTo>
                <a:lnTo>
                  <a:pt x="884" y="59"/>
                </a:lnTo>
                <a:lnTo>
                  <a:pt x="893" y="72"/>
                </a:lnTo>
                <a:lnTo>
                  <a:pt x="901" y="85"/>
                </a:lnTo>
                <a:lnTo>
                  <a:pt x="910" y="92"/>
                </a:lnTo>
                <a:lnTo>
                  <a:pt x="910" y="105"/>
                </a:lnTo>
                <a:lnTo>
                  <a:pt x="901" y="131"/>
                </a:lnTo>
                <a:lnTo>
                  <a:pt x="901" y="164"/>
                </a:lnTo>
                <a:lnTo>
                  <a:pt x="893" y="203"/>
                </a:lnTo>
                <a:lnTo>
                  <a:pt x="884" y="229"/>
                </a:lnTo>
                <a:lnTo>
                  <a:pt x="884" y="262"/>
                </a:lnTo>
                <a:lnTo>
                  <a:pt x="876" y="295"/>
                </a:lnTo>
                <a:lnTo>
                  <a:pt x="868" y="334"/>
                </a:lnTo>
                <a:lnTo>
                  <a:pt x="859" y="380"/>
                </a:lnTo>
                <a:lnTo>
                  <a:pt x="851" y="426"/>
                </a:lnTo>
                <a:lnTo>
                  <a:pt x="842" y="478"/>
                </a:lnTo>
                <a:lnTo>
                  <a:pt x="834" y="531"/>
                </a:lnTo>
                <a:lnTo>
                  <a:pt x="825" y="596"/>
                </a:lnTo>
                <a:lnTo>
                  <a:pt x="817" y="655"/>
                </a:lnTo>
                <a:lnTo>
                  <a:pt x="775" y="780"/>
                </a:lnTo>
                <a:lnTo>
                  <a:pt x="733" y="911"/>
                </a:lnTo>
                <a:lnTo>
                  <a:pt x="682" y="1048"/>
                </a:lnTo>
                <a:lnTo>
                  <a:pt x="682" y="1048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5303" name="任意多边形 55302"/>
          <p:cNvSpPr/>
          <p:nvPr/>
        </p:nvSpPr>
        <p:spPr>
          <a:xfrm>
            <a:off x="4943475" y="2565400"/>
            <a:ext cx="2779713" cy="2235200"/>
          </a:xfrm>
          <a:custGeom>
            <a:avLst/>
            <a:gdLst/>
            <a:ahLst/>
            <a:cxnLst/>
            <a:pathLst>
              <a:path w="1751" h="1408">
                <a:moveTo>
                  <a:pt x="1338" y="1408"/>
                </a:moveTo>
                <a:lnTo>
                  <a:pt x="1271" y="1408"/>
                </a:lnTo>
                <a:lnTo>
                  <a:pt x="1212" y="1402"/>
                </a:lnTo>
                <a:lnTo>
                  <a:pt x="1153" y="1395"/>
                </a:lnTo>
                <a:lnTo>
                  <a:pt x="1094" y="1376"/>
                </a:lnTo>
                <a:lnTo>
                  <a:pt x="1044" y="1349"/>
                </a:lnTo>
                <a:lnTo>
                  <a:pt x="1001" y="1323"/>
                </a:lnTo>
                <a:lnTo>
                  <a:pt x="968" y="1290"/>
                </a:lnTo>
                <a:lnTo>
                  <a:pt x="934" y="1245"/>
                </a:lnTo>
                <a:lnTo>
                  <a:pt x="909" y="1199"/>
                </a:lnTo>
                <a:lnTo>
                  <a:pt x="884" y="1146"/>
                </a:lnTo>
                <a:lnTo>
                  <a:pt x="875" y="1087"/>
                </a:lnTo>
                <a:lnTo>
                  <a:pt x="867" y="1028"/>
                </a:lnTo>
                <a:lnTo>
                  <a:pt x="867" y="969"/>
                </a:lnTo>
                <a:lnTo>
                  <a:pt x="867" y="910"/>
                </a:lnTo>
                <a:lnTo>
                  <a:pt x="867" y="858"/>
                </a:lnTo>
                <a:lnTo>
                  <a:pt x="875" y="806"/>
                </a:lnTo>
                <a:lnTo>
                  <a:pt x="875" y="779"/>
                </a:lnTo>
                <a:lnTo>
                  <a:pt x="884" y="747"/>
                </a:lnTo>
                <a:lnTo>
                  <a:pt x="892" y="707"/>
                </a:lnTo>
                <a:lnTo>
                  <a:pt x="892" y="668"/>
                </a:lnTo>
                <a:lnTo>
                  <a:pt x="900" y="622"/>
                </a:lnTo>
                <a:lnTo>
                  <a:pt x="909" y="570"/>
                </a:lnTo>
                <a:lnTo>
                  <a:pt x="917" y="511"/>
                </a:lnTo>
                <a:lnTo>
                  <a:pt x="934" y="445"/>
                </a:lnTo>
                <a:lnTo>
                  <a:pt x="943" y="386"/>
                </a:lnTo>
                <a:lnTo>
                  <a:pt x="951" y="334"/>
                </a:lnTo>
                <a:lnTo>
                  <a:pt x="951" y="288"/>
                </a:lnTo>
                <a:lnTo>
                  <a:pt x="959" y="249"/>
                </a:lnTo>
                <a:lnTo>
                  <a:pt x="959" y="222"/>
                </a:lnTo>
                <a:lnTo>
                  <a:pt x="968" y="196"/>
                </a:lnTo>
                <a:lnTo>
                  <a:pt x="968" y="183"/>
                </a:lnTo>
                <a:lnTo>
                  <a:pt x="959" y="177"/>
                </a:lnTo>
                <a:lnTo>
                  <a:pt x="959" y="177"/>
                </a:lnTo>
                <a:lnTo>
                  <a:pt x="943" y="177"/>
                </a:lnTo>
                <a:lnTo>
                  <a:pt x="926" y="183"/>
                </a:lnTo>
                <a:lnTo>
                  <a:pt x="900" y="190"/>
                </a:lnTo>
                <a:lnTo>
                  <a:pt x="875" y="196"/>
                </a:lnTo>
                <a:lnTo>
                  <a:pt x="842" y="209"/>
                </a:lnTo>
                <a:lnTo>
                  <a:pt x="799" y="222"/>
                </a:lnTo>
                <a:lnTo>
                  <a:pt x="757" y="242"/>
                </a:lnTo>
                <a:lnTo>
                  <a:pt x="656" y="281"/>
                </a:lnTo>
                <a:lnTo>
                  <a:pt x="564" y="321"/>
                </a:lnTo>
                <a:lnTo>
                  <a:pt x="362" y="399"/>
                </a:lnTo>
                <a:lnTo>
                  <a:pt x="311" y="419"/>
                </a:lnTo>
                <a:lnTo>
                  <a:pt x="269" y="439"/>
                </a:lnTo>
                <a:lnTo>
                  <a:pt x="227" y="452"/>
                </a:lnTo>
                <a:lnTo>
                  <a:pt x="193" y="465"/>
                </a:lnTo>
                <a:lnTo>
                  <a:pt x="168" y="471"/>
                </a:lnTo>
                <a:lnTo>
                  <a:pt x="143" y="478"/>
                </a:lnTo>
                <a:lnTo>
                  <a:pt x="134" y="485"/>
                </a:lnTo>
                <a:lnTo>
                  <a:pt x="126" y="485"/>
                </a:lnTo>
                <a:lnTo>
                  <a:pt x="109" y="485"/>
                </a:lnTo>
                <a:lnTo>
                  <a:pt x="92" y="471"/>
                </a:lnTo>
                <a:lnTo>
                  <a:pt x="75" y="458"/>
                </a:lnTo>
                <a:lnTo>
                  <a:pt x="50" y="439"/>
                </a:lnTo>
                <a:lnTo>
                  <a:pt x="25" y="419"/>
                </a:lnTo>
                <a:lnTo>
                  <a:pt x="8" y="399"/>
                </a:lnTo>
                <a:lnTo>
                  <a:pt x="0" y="380"/>
                </a:lnTo>
                <a:lnTo>
                  <a:pt x="0" y="367"/>
                </a:lnTo>
                <a:lnTo>
                  <a:pt x="25" y="360"/>
                </a:lnTo>
                <a:lnTo>
                  <a:pt x="59" y="360"/>
                </a:lnTo>
                <a:lnTo>
                  <a:pt x="101" y="353"/>
                </a:lnTo>
                <a:lnTo>
                  <a:pt x="151" y="340"/>
                </a:lnTo>
                <a:lnTo>
                  <a:pt x="202" y="327"/>
                </a:lnTo>
                <a:lnTo>
                  <a:pt x="261" y="314"/>
                </a:lnTo>
                <a:lnTo>
                  <a:pt x="328" y="294"/>
                </a:lnTo>
                <a:lnTo>
                  <a:pt x="404" y="268"/>
                </a:lnTo>
                <a:lnTo>
                  <a:pt x="471" y="249"/>
                </a:lnTo>
                <a:lnTo>
                  <a:pt x="538" y="222"/>
                </a:lnTo>
                <a:lnTo>
                  <a:pt x="597" y="203"/>
                </a:lnTo>
                <a:lnTo>
                  <a:pt x="648" y="183"/>
                </a:lnTo>
                <a:lnTo>
                  <a:pt x="698" y="170"/>
                </a:lnTo>
                <a:lnTo>
                  <a:pt x="749" y="150"/>
                </a:lnTo>
                <a:lnTo>
                  <a:pt x="783" y="137"/>
                </a:lnTo>
                <a:lnTo>
                  <a:pt x="816" y="124"/>
                </a:lnTo>
                <a:lnTo>
                  <a:pt x="850" y="111"/>
                </a:lnTo>
                <a:lnTo>
                  <a:pt x="875" y="98"/>
                </a:lnTo>
                <a:lnTo>
                  <a:pt x="900" y="91"/>
                </a:lnTo>
                <a:lnTo>
                  <a:pt x="926" y="78"/>
                </a:lnTo>
                <a:lnTo>
                  <a:pt x="943" y="65"/>
                </a:lnTo>
                <a:lnTo>
                  <a:pt x="959" y="59"/>
                </a:lnTo>
                <a:lnTo>
                  <a:pt x="976" y="39"/>
                </a:lnTo>
                <a:lnTo>
                  <a:pt x="993" y="19"/>
                </a:lnTo>
                <a:lnTo>
                  <a:pt x="1001" y="6"/>
                </a:lnTo>
                <a:lnTo>
                  <a:pt x="1018" y="0"/>
                </a:lnTo>
                <a:lnTo>
                  <a:pt x="1035" y="0"/>
                </a:lnTo>
                <a:lnTo>
                  <a:pt x="1052" y="6"/>
                </a:lnTo>
                <a:lnTo>
                  <a:pt x="1069" y="13"/>
                </a:lnTo>
                <a:lnTo>
                  <a:pt x="1094" y="32"/>
                </a:lnTo>
                <a:lnTo>
                  <a:pt x="1119" y="59"/>
                </a:lnTo>
                <a:lnTo>
                  <a:pt x="1145" y="85"/>
                </a:lnTo>
                <a:lnTo>
                  <a:pt x="1161" y="104"/>
                </a:lnTo>
                <a:lnTo>
                  <a:pt x="1170" y="118"/>
                </a:lnTo>
                <a:lnTo>
                  <a:pt x="1178" y="131"/>
                </a:lnTo>
                <a:lnTo>
                  <a:pt x="1178" y="144"/>
                </a:lnTo>
                <a:lnTo>
                  <a:pt x="1170" y="157"/>
                </a:lnTo>
                <a:lnTo>
                  <a:pt x="1161" y="170"/>
                </a:lnTo>
                <a:lnTo>
                  <a:pt x="1145" y="177"/>
                </a:lnTo>
                <a:lnTo>
                  <a:pt x="1128" y="196"/>
                </a:lnTo>
                <a:lnTo>
                  <a:pt x="1111" y="229"/>
                </a:lnTo>
                <a:lnTo>
                  <a:pt x="1094" y="268"/>
                </a:lnTo>
                <a:lnTo>
                  <a:pt x="1077" y="314"/>
                </a:lnTo>
                <a:lnTo>
                  <a:pt x="1052" y="380"/>
                </a:lnTo>
                <a:lnTo>
                  <a:pt x="1035" y="445"/>
                </a:lnTo>
                <a:lnTo>
                  <a:pt x="1018" y="511"/>
                </a:lnTo>
                <a:lnTo>
                  <a:pt x="1001" y="589"/>
                </a:lnTo>
                <a:lnTo>
                  <a:pt x="985" y="668"/>
                </a:lnTo>
                <a:lnTo>
                  <a:pt x="976" y="747"/>
                </a:lnTo>
                <a:lnTo>
                  <a:pt x="968" y="812"/>
                </a:lnTo>
                <a:lnTo>
                  <a:pt x="959" y="878"/>
                </a:lnTo>
                <a:lnTo>
                  <a:pt x="959" y="937"/>
                </a:lnTo>
                <a:lnTo>
                  <a:pt x="959" y="989"/>
                </a:lnTo>
                <a:lnTo>
                  <a:pt x="968" y="1035"/>
                </a:lnTo>
                <a:lnTo>
                  <a:pt x="968" y="1074"/>
                </a:lnTo>
                <a:lnTo>
                  <a:pt x="976" y="1107"/>
                </a:lnTo>
                <a:lnTo>
                  <a:pt x="993" y="1140"/>
                </a:lnTo>
                <a:lnTo>
                  <a:pt x="1018" y="1166"/>
                </a:lnTo>
                <a:lnTo>
                  <a:pt x="1044" y="1186"/>
                </a:lnTo>
                <a:lnTo>
                  <a:pt x="1077" y="1205"/>
                </a:lnTo>
                <a:lnTo>
                  <a:pt x="1111" y="1225"/>
                </a:lnTo>
                <a:lnTo>
                  <a:pt x="1145" y="1231"/>
                </a:lnTo>
                <a:lnTo>
                  <a:pt x="1195" y="1245"/>
                </a:lnTo>
                <a:lnTo>
                  <a:pt x="1246" y="1251"/>
                </a:lnTo>
                <a:lnTo>
                  <a:pt x="1296" y="1251"/>
                </a:lnTo>
                <a:lnTo>
                  <a:pt x="1347" y="1245"/>
                </a:lnTo>
                <a:lnTo>
                  <a:pt x="1397" y="1231"/>
                </a:lnTo>
                <a:lnTo>
                  <a:pt x="1448" y="1225"/>
                </a:lnTo>
                <a:lnTo>
                  <a:pt x="1490" y="1205"/>
                </a:lnTo>
                <a:lnTo>
                  <a:pt x="1532" y="1186"/>
                </a:lnTo>
                <a:lnTo>
                  <a:pt x="1557" y="1159"/>
                </a:lnTo>
                <a:lnTo>
                  <a:pt x="1566" y="1146"/>
                </a:lnTo>
                <a:lnTo>
                  <a:pt x="1574" y="1127"/>
                </a:lnTo>
                <a:lnTo>
                  <a:pt x="1582" y="1100"/>
                </a:lnTo>
                <a:lnTo>
                  <a:pt x="1591" y="1074"/>
                </a:lnTo>
                <a:lnTo>
                  <a:pt x="1599" y="1041"/>
                </a:lnTo>
                <a:lnTo>
                  <a:pt x="1608" y="1009"/>
                </a:lnTo>
                <a:lnTo>
                  <a:pt x="1616" y="969"/>
                </a:lnTo>
                <a:lnTo>
                  <a:pt x="1624" y="923"/>
                </a:lnTo>
                <a:lnTo>
                  <a:pt x="1624" y="884"/>
                </a:lnTo>
                <a:lnTo>
                  <a:pt x="1633" y="851"/>
                </a:lnTo>
                <a:lnTo>
                  <a:pt x="1641" y="825"/>
                </a:lnTo>
                <a:lnTo>
                  <a:pt x="1641" y="799"/>
                </a:lnTo>
                <a:lnTo>
                  <a:pt x="1650" y="779"/>
                </a:lnTo>
                <a:lnTo>
                  <a:pt x="1658" y="766"/>
                </a:lnTo>
                <a:lnTo>
                  <a:pt x="1658" y="760"/>
                </a:lnTo>
                <a:lnTo>
                  <a:pt x="1667" y="760"/>
                </a:lnTo>
                <a:lnTo>
                  <a:pt x="1675" y="760"/>
                </a:lnTo>
                <a:lnTo>
                  <a:pt x="1675" y="773"/>
                </a:lnTo>
                <a:lnTo>
                  <a:pt x="1683" y="786"/>
                </a:lnTo>
                <a:lnTo>
                  <a:pt x="1683" y="806"/>
                </a:lnTo>
                <a:lnTo>
                  <a:pt x="1692" y="832"/>
                </a:lnTo>
                <a:lnTo>
                  <a:pt x="1692" y="858"/>
                </a:lnTo>
                <a:lnTo>
                  <a:pt x="1700" y="897"/>
                </a:lnTo>
                <a:lnTo>
                  <a:pt x="1700" y="937"/>
                </a:lnTo>
                <a:lnTo>
                  <a:pt x="1709" y="1015"/>
                </a:lnTo>
                <a:lnTo>
                  <a:pt x="1717" y="1081"/>
                </a:lnTo>
                <a:lnTo>
                  <a:pt x="1734" y="1140"/>
                </a:lnTo>
                <a:lnTo>
                  <a:pt x="1751" y="1186"/>
                </a:lnTo>
                <a:lnTo>
                  <a:pt x="1751" y="1205"/>
                </a:lnTo>
                <a:lnTo>
                  <a:pt x="1751" y="1225"/>
                </a:lnTo>
                <a:lnTo>
                  <a:pt x="1751" y="1245"/>
                </a:lnTo>
                <a:lnTo>
                  <a:pt x="1742" y="1264"/>
                </a:lnTo>
                <a:lnTo>
                  <a:pt x="1725" y="1284"/>
                </a:lnTo>
                <a:lnTo>
                  <a:pt x="1700" y="1304"/>
                </a:lnTo>
                <a:lnTo>
                  <a:pt x="1675" y="1317"/>
                </a:lnTo>
                <a:lnTo>
                  <a:pt x="1633" y="1336"/>
                </a:lnTo>
                <a:lnTo>
                  <a:pt x="1557" y="1369"/>
                </a:lnTo>
                <a:lnTo>
                  <a:pt x="1481" y="1389"/>
                </a:lnTo>
                <a:lnTo>
                  <a:pt x="1406" y="1402"/>
                </a:lnTo>
                <a:lnTo>
                  <a:pt x="1338" y="1408"/>
                </a:lnTo>
                <a:lnTo>
                  <a:pt x="1338" y="1408"/>
                </a:lnTo>
                <a:lnTo>
                  <a:pt x="1338" y="1408"/>
                </a:lnTo>
              </a:path>
            </a:pathLst>
          </a:custGeom>
          <a:solidFill>
            <a:srgbClr val="FF0000">
              <a:alpha val="100000"/>
            </a:srgbClr>
          </a:solidFill>
          <a:ln w="127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5304" name="任意多边形 55303"/>
          <p:cNvSpPr/>
          <p:nvPr/>
        </p:nvSpPr>
        <p:spPr>
          <a:xfrm>
            <a:off x="4727575" y="1844675"/>
            <a:ext cx="1444625" cy="2943225"/>
          </a:xfrm>
          <a:custGeom>
            <a:avLst/>
            <a:gdLst/>
            <a:ahLst/>
            <a:cxnLst/>
            <a:pathLst>
              <a:path w="910" h="1854">
                <a:moveTo>
                  <a:pt x="682" y="1048"/>
                </a:moveTo>
                <a:lnTo>
                  <a:pt x="632" y="1179"/>
                </a:lnTo>
                <a:lnTo>
                  <a:pt x="573" y="1297"/>
                </a:lnTo>
                <a:lnTo>
                  <a:pt x="539" y="1356"/>
                </a:lnTo>
                <a:lnTo>
                  <a:pt x="506" y="1409"/>
                </a:lnTo>
                <a:lnTo>
                  <a:pt x="472" y="1461"/>
                </a:lnTo>
                <a:lnTo>
                  <a:pt x="438" y="1507"/>
                </a:lnTo>
                <a:lnTo>
                  <a:pt x="405" y="1553"/>
                </a:lnTo>
                <a:lnTo>
                  <a:pt x="371" y="1592"/>
                </a:lnTo>
                <a:lnTo>
                  <a:pt x="337" y="1631"/>
                </a:lnTo>
                <a:lnTo>
                  <a:pt x="295" y="1664"/>
                </a:lnTo>
                <a:lnTo>
                  <a:pt x="261" y="1697"/>
                </a:lnTo>
                <a:lnTo>
                  <a:pt x="228" y="1730"/>
                </a:lnTo>
                <a:lnTo>
                  <a:pt x="194" y="1756"/>
                </a:lnTo>
                <a:lnTo>
                  <a:pt x="152" y="1776"/>
                </a:lnTo>
                <a:lnTo>
                  <a:pt x="118" y="1795"/>
                </a:lnTo>
                <a:lnTo>
                  <a:pt x="93" y="1815"/>
                </a:lnTo>
                <a:lnTo>
                  <a:pt x="68" y="1828"/>
                </a:lnTo>
                <a:lnTo>
                  <a:pt x="51" y="1841"/>
                </a:lnTo>
                <a:lnTo>
                  <a:pt x="34" y="1848"/>
                </a:lnTo>
                <a:lnTo>
                  <a:pt x="17" y="1854"/>
                </a:lnTo>
                <a:lnTo>
                  <a:pt x="9" y="1854"/>
                </a:lnTo>
                <a:lnTo>
                  <a:pt x="0" y="1854"/>
                </a:lnTo>
                <a:lnTo>
                  <a:pt x="0" y="1848"/>
                </a:lnTo>
                <a:lnTo>
                  <a:pt x="9" y="1841"/>
                </a:lnTo>
                <a:lnTo>
                  <a:pt x="17" y="1828"/>
                </a:lnTo>
                <a:lnTo>
                  <a:pt x="26" y="1815"/>
                </a:lnTo>
                <a:lnTo>
                  <a:pt x="43" y="1802"/>
                </a:lnTo>
                <a:lnTo>
                  <a:pt x="68" y="1782"/>
                </a:lnTo>
                <a:lnTo>
                  <a:pt x="93" y="1756"/>
                </a:lnTo>
                <a:lnTo>
                  <a:pt x="127" y="1730"/>
                </a:lnTo>
                <a:lnTo>
                  <a:pt x="152" y="1704"/>
                </a:lnTo>
                <a:lnTo>
                  <a:pt x="186" y="1671"/>
                </a:lnTo>
                <a:lnTo>
                  <a:pt x="219" y="1638"/>
                </a:lnTo>
                <a:lnTo>
                  <a:pt x="253" y="1605"/>
                </a:lnTo>
                <a:lnTo>
                  <a:pt x="287" y="1566"/>
                </a:lnTo>
                <a:lnTo>
                  <a:pt x="320" y="1520"/>
                </a:lnTo>
                <a:lnTo>
                  <a:pt x="354" y="1474"/>
                </a:lnTo>
                <a:lnTo>
                  <a:pt x="388" y="1422"/>
                </a:lnTo>
                <a:lnTo>
                  <a:pt x="447" y="1317"/>
                </a:lnTo>
                <a:lnTo>
                  <a:pt x="506" y="1206"/>
                </a:lnTo>
                <a:lnTo>
                  <a:pt x="556" y="1081"/>
                </a:lnTo>
                <a:lnTo>
                  <a:pt x="598" y="944"/>
                </a:lnTo>
                <a:lnTo>
                  <a:pt x="640" y="819"/>
                </a:lnTo>
                <a:lnTo>
                  <a:pt x="665" y="701"/>
                </a:lnTo>
                <a:lnTo>
                  <a:pt x="691" y="590"/>
                </a:lnTo>
                <a:lnTo>
                  <a:pt x="708" y="498"/>
                </a:lnTo>
                <a:lnTo>
                  <a:pt x="716" y="413"/>
                </a:lnTo>
                <a:lnTo>
                  <a:pt x="724" y="334"/>
                </a:lnTo>
                <a:lnTo>
                  <a:pt x="733" y="262"/>
                </a:lnTo>
                <a:lnTo>
                  <a:pt x="741" y="197"/>
                </a:lnTo>
                <a:lnTo>
                  <a:pt x="741" y="164"/>
                </a:lnTo>
                <a:lnTo>
                  <a:pt x="741" y="138"/>
                </a:lnTo>
                <a:lnTo>
                  <a:pt x="741" y="118"/>
                </a:lnTo>
                <a:lnTo>
                  <a:pt x="733" y="98"/>
                </a:lnTo>
                <a:lnTo>
                  <a:pt x="733" y="79"/>
                </a:lnTo>
                <a:lnTo>
                  <a:pt x="724" y="66"/>
                </a:lnTo>
                <a:lnTo>
                  <a:pt x="716" y="46"/>
                </a:lnTo>
                <a:lnTo>
                  <a:pt x="708" y="39"/>
                </a:lnTo>
                <a:lnTo>
                  <a:pt x="699" y="26"/>
                </a:lnTo>
                <a:lnTo>
                  <a:pt x="699" y="20"/>
                </a:lnTo>
                <a:lnTo>
                  <a:pt x="708" y="7"/>
                </a:lnTo>
                <a:lnTo>
                  <a:pt x="716" y="7"/>
                </a:lnTo>
                <a:lnTo>
                  <a:pt x="733" y="0"/>
                </a:lnTo>
                <a:lnTo>
                  <a:pt x="758" y="7"/>
                </a:lnTo>
                <a:lnTo>
                  <a:pt x="783" y="7"/>
                </a:lnTo>
                <a:lnTo>
                  <a:pt x="809" y="20"/>
                </a:lnTo>
                <a:lnTo>
                  <a:pt x="825" y="26"/>
                </a:lnTo>
                <a:lnTo>
                  <a:pt x="851" y="39"/>
                </a:lnTo>
                <a:lnTo>
                  <a:pt x="868" y="46"/>
                </a:lnTo>
                <a:lnTo>
                  <a:pt x="884" y="59"/>
                </a:lnTo>
                <a:lnTo>
                  <a:pt x="893" y="72"/>
                </a:lnTo>
                <a:lnTo>
                  <a:pt x="901" y="85"/>
                </a:lnTo>
                <a:lnTo>
                  <a:pt x="910" y="92"/>
                </a:lnTo>
                <a:lnTo>
                  <a:pt x="910" y="105"/>
                </a:lnTo>
                <a:lnTo>
                  <a:pt x="901" y="131"/>
                </a:lnTo>
                <a:lnTo>
                  <a:pt x="901" y="164"/>
                </a:lnTo>
                <a:lnTo>
                  <a:pt x="893" y="203"/>
                </a:lnTo>
                <a:lnTo>
                  <a:pt x="884" y="229"/>
                </a:lnTo>
                <a:lnTo>
                  <a:pt x="884" y="262"/>
                </a:lnTo>
                <a:lnTo>
                  <a:pt x="876" y="295"/>
                </a:lnTo>
                <a:lnTo>
                  <a:pt x="868" y="334"/>
                </a:lnTo>
                <a:lnTo>
                  <a:pt x="859" y="380"/>
                </a:lnTo>
                <a:lnTo>
                  <a:pt x="851" y="426"/>
                </a:lnTo>
                <a:lnTo>
                  <a:pt x="842" y="478"/>
                </a:lnTo>
                <a:lnTo>
                  <a:pt x="834" y="531"/>
                </a:lnTo>
                <a:lnTo>
                  <a:pt x="825" y="596"/>
                </a:lnTo>
                <a:lnTo>
                  <a:pt x="817" y="655"/>
                </a:lnTo>
                <a:lnTo>
                  <a:pt x="775" y="780"/>
                </a:lnTo>
                <a:lnTo>
                  <a:pt x="733" y="911"/>
                </a:lnTo>
                <a:lnTo>
                  <a:pt x="682" y="1048"/>
                </a:lnTo>
                <a:lnTo>
                  <a:pt x="682" y="1048"/>
                </a:lnTo>
              </a:path>
            </a:pathLst>
          </a:custGeom>
          <a:solidFill>
            <a:srgbClr val="800080">
              <a:alpha val="100000"/>
            </a:srgbClr>
          </a:solidFill>
          <a:ln w="127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7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6324" name="矩形 56323"/>
          <p:cNvSpPr>
            <a:spLocks noChangeAspect="1" noTextEdit="1"/>
          </p:cNvSpPr>
          <p:nvPr/>
        </p:nvSpPr>
        <p:spPr>
          <a:xfrm>
            <a:off x="4645025" y="1989138"/>
            <a:ext cx="3035300" cy="29924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6326" name="任意多边形 56325"/>
          <p:cNvSpPr>
            <a:spLocks noEditPoints="1"/>
          </p:cNvSpPr>
          <p:nvPr/>
        </p:nvSpPr>
        <p:spPr>
          <a:xfrm>
            <a:off x="4656138" y="1989138"/>
            <a:ext cx="2995612" cy="2951162"/>
          </a:xfrm>
          <a:custGeom>
            <a:avLst/>
            <a:gdLst/>
            <a:ahLst/>
            <a:cxnLst/>
            <a:pathLst>
              <a:path w="1887" h="1859">
                <a:moveTo>
                  <a:pt x="1082" y="282"/>
                </a:moveTo>
                <a:lnTo>
                  <a:pt x="1082" y="302"/>
                </a:lnTo>
                <a:lnTo>
                  <a:pt x="1082" y="322"/>
                </a:lnTo>
                <a:lnTo>
                  <a:pt x="1073" y="355"/>
                </a:lnTo>
                <a:lnTo>
                  <a:pt x="1065" y="374"/>
                </a:lnTo>
                <a:lnTo>
                  <a:pt x="1048" y="388"/>
                </a:lnTo>
                <a:lnTo>
                  <a:pt x="1031" y="388"/>
                </a:lnTo>
                <a:lnTo>
                  <a:pt x="1023" y="388"/>
                </a:lnTo>
                <a:lnTo>
                  <a:pt x="1006" y="374"/>
                </a:lnTo>
                <a:lnTo>
                  <a:pt x="981" y="355"/>
                </a:lnTo>
                <a:lnTo>
                  <a:pt x="956" y="335"/>
                </a:lnTo>
                <a:lnTo>
                  <a:pt x="922" y="302"/>
                </a:lnTo>
                <a:lnTo>
                  <a:pt x="889" y="269"/>
                </a:lnTo>
                <a:lnTo>
                  <a:pt x="855" y="223"/>
                </a:lnTo>
                <a:lnTo>
                  <a:pt x="813" y="184"/>
                </a:lnTo>
                <a:lnTo>
                  <a:pt x="780" y="144"/>
                </a:lnTo>
                <a:lnTo>
                  <a:pt x="755" y="112"/>
                </a:lnTo>
                <a:lnTo>
                  <a:pt x="730" y="79"/>
                </a:lnTo>
                <a:lnTo>
                  <a:pt x="713" y="53"/>
                </a:lnTo>
                <a:lnTo>
                  <a:pt x="704" y="33"/>
                </a:lnTo>
                <a:lnTo>
                  <a:pt x="696" y="13"/>
                </a:lnTo>
                <a:lnTo>
                  <a:pt x="696" y="0"/>
                </a:lnTo>
                <a:lnTo>
                  <a:pt x="746" y="0"/>
                </a:lnTo>
                <a:lnTo>
                  <a:pt x="797" y="7"/>
                </a:lnTo>
                <a:lnTo>
                  <a:pt x="897" y="20"/>
                </a:lnTo>
                <a:lnTo>
                  <a:pt x="948" y="39"/>
                </a:lnTo>
                <a:lnTo>
                  <a:pt x="981" y="59"/>
                </a:lnTo>
                <a:lnTo>
                  <a:pt x="1015" y="85"/>
                </a:lnTo>
                <a:lnTo>
                  <a:pt x="1048" y="118"/>
                </a:lnTo>
                <a:lnTo>
                  <a:pt x="1065" y="151"/>
                </a:lnTo>
                <a:lnTo>
                  <a:pt x="1073" y="190"/>
                </a:lnTo>
                <a:lnTo>
                  <a:pt x="1082" y="236"/>
                </a:lnTo>
                <a:lnTo>
                  <a:pt x="1082" y="282"/>
                </a:lnTo>
                <a:lnTo>
                  <a:pt x="1082" y="282"/>
                </a:lnTo>
                <a:close/>
                <a:moveTo>
                  <a:pt x="1283" y="1222"/>
                </a:moveTo>
                <a:lnTo>
                  <a:pt x="1342" y="1281"/>
                </a:lnTo>
                <a:lnTo>
                  <a:pt x="1400" y="1340"/>
                </a:lnTo>
                <a:lnTo>
                  <a:pt x="1442" y="1399"/>
                </a:lnTo>
                <a:lnTo>
                  <a:pt x="1484" y="1471"/>
                </a:lnTo>
                <a:lnTo>
                  <a:pt x="1518" y="1543"/>
                </a:lnTo>
                <a:lnTo>
                  <a:pt x="1543" y="1609"/>
                </a:lnTo>
                <a:lnTo>
                  <a:pt x="1560" y="1668"/>
                </a:lnTo>
                <a:lnTo>
                  <a:pt x="1568" y="1721"/>
                </a:lnTo>
                <a:lnTo>
                  <a:pt x="1560" y="1767"/>
                </a:lnTo>
                <a:lnTo>
                  <a:pt x="1560" y="1800"/>
                </a:lnTo>
                <a:lnTo>
                  <a:pt x="1551" y="1832"/>
                </a:lnTo>
                <a:lnTo>
                  <a:pt x="1551" y="1852"/>
                </a:lnTo>
                <a:lnTo>
                  <a:pt x="1543" y="1859"/>
                </a:lnTo>
                <a:lnTo>
                  <a:pt x="1535" y="1859"/>
                </a:lnTo>
                <a:lnTo>
                  <a:pt x="1518" y="1852"/>
                </a:lnTo>
                <a:lnTo>
                  <a:pt x="1509" y="1846"/>
                </a:lnTo>
                <a:lnTo>
                  <a:pt x="1493" y="1826"/>
                </a:lnTo>
                <a:lnTo>
                  <a:pt x="1476" y="1806"/>
                </a:lnTo>
                <a:lnTo>
                  <a:pt x="1459" y="1780"/>
                </a:lnTo>
                <a:lnTo>
                  <a:pt x="1434" y="1754"/>
                </a:lnTo>
                <a:lnTo>
                  <a:pt x="1409" y="1721"/>
                </a:lnTo>
                <a:lnTo>
                  <a:pt x="1384" y="1681"/>
                </a:lnTo>
                <a:lnTo>
                  <a:pt x="1359" y="1642"/>
                </a:lnTo>
                <a:lnTo>
                  <a:pt x="1325" y="1596"/>
                </a:lnTo>
                <a:lnTo>
                  <a:pt x="1300" y="1550"/>
                </a:lnTo>
                <a:lnTo>
                  <a:pt x="1266" y="1497"/>
                </a:lnTo>
                <a:lnTo>
                  <a:pt x="1224" y="1445"/>
                </a:lnTo>
                <a:lnTo>
                  <a:pt x="1191" y="1386"/>
                </a:lnTo>
                <a:lnTo>
                  <a:pt x="1157" y="1327"/>
                </a:lnTo>
                <a:lnTo>
                  <a:pt x="1132" y="1274"/>
                </a:lnTo>
                <a:lnTo>
                  <a:pt x="1107" y="1235"/>
                </a:lnTo>
                <a:lnTo>
                  <a:pt x="1082" y="1195"/>
                </a:lnTo>
                <a:lnTo>
                  <a:pt x="1065" y="1163"/>
                </a:lnTo>
                <a:lnTo>
                  <a:pt x="1057" y="1136"/>
                </a:lnTo>
                <a:lnTo>
                  <a:pt x="1048" y="1117"/>
                </a:lnTo>
                <a:lnTo>
                  <a:pt x="1048" y="1103"/>
                </a:lnTo>
                <a:lnTo>
                  <a:pt x="1048" y="1090"/>
                </a:lnTo>
                <a:lnTo>
                  <a:pt x="1057" y="1084"/>
                </a:lnTo>
                <a:lnTo>
                  <a:pt x="1073" y="1084"/>
                </a:lnTo>
                <a:lnTo>
                  <a:pt x="1099" y="1090"/>
                </a:lnTo>
                <a:lnTo>
                  <a:pt x="1115" y="1097"/>
                </a:lnTo>
                <a:lnTo>
                  <a:pt x="1132" y="1103"/>
                </a:lnTo>
                <a:lnTo>
                  <a:pt x="1157" y="1117"/>
                </a:lnTo>
                <a:lnTo>
                  <a:pt x="1174" y="1130"/>
                </a:lnTo>
                <a:lnTo>
                  <a:pt x="1199" y="1149"/>
                </a:lnTo>
                <a:lnTo>
                  <a:pt x="1224" y="1169"/>
                </a:lnTo>
                <a:lnTo>
                  <a:pt x="1250" y="1195"/>
                </a:lnTo>
                <a:lnTo>
                  <a:pt x="1283" y="1222"/>
                </a:lnTo>
                <a:lnTo>
                  <a:pt x="1283" y="1222"/>
                </a:lnTo>
                <a:close/>
                <a:moveTo>
                  <a:pt x="344" y="1721"/>
                </a:moveTo>
                <a:lnTo>
                  <a:pt x="302" y="1754"/>
                </a:lnTo>
                <a:lnTo>
                  <a:pt x="260" y="1786"/>
                </a:lnTo>
                <a:lnTo>
                  <a:pt x="218" y="1806"/>
                </a:lnTo>
                <a:lnTo>
                  <a:pt x="193" y="1826"/>
                </a:lnTo>
                <a:lnTo>
                  <a:pt x="168" y="1839"/>
                </a:lnTo>
                <a:lnTo>
                  <a:pt x="151" y="1846"/>
                </a:lnTo>
                <a:lnTo>
                  <a:pt x="134" y="1852"/>
                </a:lnTo>
                <a:lnTo>
                  <a:pt x="134" y="1852"/>
                </a:lnTo>
                <a:lnTo>
                  <a:pt x="126" y="1846"/>
                </a:lnTo>
                <a:lnTo>
                  <a:pt x="134" y="1832"/>
                </a:lnTo>
                <a:lnTo>
                  <a:pt x="151" y="1819"/>
                </a:lnTo>
                <a:lnTo>
                  <a:pt x="168" y="1800"/>
                </a:lnTo>
                <a:lnTo>
                  <a:pt x="184" y="1773"/>
                </a:lnTo>
                <a:lnTo>
                  <a:pt x="218" y="1747"/>
                </a:lnTo>
                <a:lnTo>
                  <a:pt x="252" y="1708"/>
                </a:lnTo>
                <a:lnTo>
                  <a:pt x="294" y="1668"/>
                </a:lnTo>
                <a:lnTo>
                  <a:pt x="377" y="1583"/>
                </a:lnTo>
                <a:lnTo>
                  <a:pt x="444" y="1504"/>
                </a:lnTo>
                <a:lnTo>
                  <a:pt x="470" y="1465"/>
                </a:lnTo>
                <a:lnTo>
                  <a:pt x="503" y="1425"/>
                </a:lnTo>
                <a:lnTo>
                  <a:pt x="528" y="1386"/>
                </a:lnTo>
                <a:lnTo>
                  <a:pt x="545" y="1353"/>
                </a:lnTo>
                <a:lnTo>
                  <a:pt x="562" y="1320"/>
                </a:lnTo>
                <a:lnTo>
                  <a:pt x="579" y="1287"/>
                </a:lnTo>
                <a:lnTo>
                  <a:pt x="587" y="1254"/>
                </a:lnTo>
                <a:lnTo>
                  <a:pt x="595" y="1228"/>
                </a:lnTo>
                <a:lnTo>
                  <a:pt x="604" y="1209"/>
                </a:lnTo>
                <a:lnTo>
                  <a:pt x="604" y="1189"/>
                </a:lnTo>
                <a:lnTo>
                  <a:pt x="604" y="1169"/>
                </a:lnTo>
                <a:lnTo>
                  <a:pt x="595" y="1156"/>
                </a:lnTo>
                <a:lnTo>
                  <a:pt x="587" y="1136"/>
                </a:lnTo>
                <a:lnTo>
                  <a:pt x="587" y="1123"/>
                </a:lnTo>
                <a:lnTo>
                  <a:pt x="587" y="1110"/>
                </a:lnTo>
                <a:lnTo>
                  <a:pt x="604" y="1103"/>
                </a:lnTo>
                <a:lnTo>
                  <a:pt x="612" y="1103"/>
                </a:lnTo>
                <a:lnTo>
                  <a:pt x="621" y="1103"/>
                </a:lnTo>
                <a:lnTo>
                  <a:pt x="646" y="1110"/>
                </a:lnTo>
                <a:lnTo>
                  <a:pt x="671" y="1130"/>
                </a:lnTo>
                <a:lnTo>
                  <a:pt x="704" y="1156"/>
                </a:lnTo>
                <a:lnTo>
                  <a:pt x="730" y="1195"/>
                </a:lnTo>
                <a:lnTo>
                  <a:pt x="755" y="1228"/>
                </a:lnTo>
                <a:lnTo>
                  <a:pt x="772" y="1254"/>
                </a:lnTo>
                <a:lnTo>
                  <a:pt x="780" y="1274"/>
                </a:lnTo>
                <a:lnTo>
                  <a:pt x="780" y="1287"/>
                </a:lnTo>
                <a:lnTo>
                  <a:pt x="772" y="1307"/>
                </a:lnTo>
                <a:lnTo>
                  <a:pt x="763" y="1327"/>
                </a:lnTo>
                <a:lnTo>
                  <a:pt x="755" y="1346"/>
                </a:lnTo>
                <a:lnTo>
                  <a:pt x="738" y="1373"/>
                </a:lnTo>
                <a:lnTo>
                  <a:pt x="721" y="1392"/>
                </a:lnTo>
                <a:lnTo>
                  <a:pt x="696" y="1419"/>
                </a:lnTo>
                <a:lnTo>
                  <a:pt x="671" y="1452"/>
                </a:lnTo>
                <a:lnTo>
                  <a:pt x="646" y="1478"/>
                </a:lnTo>
                <a:lnTo>
                  <a:pt x="612" y="1511"/>
                </a:lnTo>
                <a:lnTo>
                  <a:pt x="579" y="1543"/>
                </a:lnTo>
                <a:lnTo>
                  <a:pt x="537" y="1576"/>
                </a:lnTo>
                <a:lnTo>
                  <a:pt x="495" y="1609"/>
                </a:lnTo>
                <a:lnTo>
                  <a:pt x="444" y="1649"/>
                </a:lnTo>
                <a:lnTo>
                  <a:pt x="403" y="1681"/>
                </a:lnTo>
                <a:lnTo>
                  <a:pt x="344" y="1721"/>
                </a:lnTo>
                <a:lnTo>
                  <a:pt x="344" y="1721"/>
                </a:lnTo>
                <a:close/>
                <a:moveTo>
                  <a:pt x="176" y="972"/>
                </a:moveTo>
                <a:lnTo>
                  <a:pt x="151" y="972"/>
                </a:lnTo>
                <a:lnTo>
                  <a:pt x="126" y="965"/>
                </a:lnTo>
                <a:lnTo>
                  <a:pt x="101" y="952"/>
                </a:lnTo>
                <a:lnTo>
                  <a:pt x="67" y="933"/>
                </a:lnTo>
                <a:lnTo>
                  <a:pt x="42" y="906"/>
                </a:lnTo>
                <a:lnTo>
                  <a:pt x="17" y="887"/>
                </a:lnTo>
                <a:lnTo>
                  <a:pt x="8" y="874"/>
                </a:lnTo>
                <a:lnTo>
                  <a:pt x="0" y="854"/>
                </a:lnTo>
                <a:lnTo>
                  <a:pt x="0" y="847"/>
                </a:lnTo>
                <a:lnTo>
                  <a:pt x="17" y="841"/>
                </a:lnTo>
                <a:lnTo>
                  <a:pt x="34" y="834"/>
                </a:lnTo>
                <a:lnTo>
                  <a:pt x="50" y="834"/>
                </a:lnTo>
                <a:lnTo>
                  <a:pt x="67" y="834"/>
                </a:lnTo>
                <a:lnTo>
                  <a:pt x="92" y="828"/>
                </a:lnTo>
                <a:lnTo>
                  <a:pt x="126" y="821"/>
                </a:lnTo>
                <a:lnTo>
                  <a:pt x="168" y="814"/>
                </a:lnTo>
                <a:lnTo>
                  <a:pt x="218" y="808"/>
                </a:lnTo>
                <a:lnTo>
                  <a:pt x="285" y="795"/>
                </a:lnTo>
                <a:lnTo>
                  <a:pt x="352" y="782"/>
                </a:lnTo>
                <a:lnTo>
                  <a:pt x="436" y="768"/>
                </a:lnTo>
                <a:lnTo>
                  <a:pt x="512" y="755"/>
                </a:lnTo>
                <a:lnTo>
                  <a:pt x="587" y="742"/>
                </a:lnTo>
                <a:lnTo>
                  <a:pt x="662" y="729"/>
                </a:lnTo>
                <a:lnTo>
                  <a:pt x="730" y="722"/>
                </a:lnTo>
                <a:lnTo>
                  <a:pt x="797" y="709"/>
                </a:lnTo>
                <a:lnTo>
                  <a:pt x="864" y="696"/>
                </a:lnTo>
                <a:lnTo>
                  <a:pt x="922" y="690"/>
                </a:lnTo>
                <a:lnTo>
                  <a:pt x="981" y="683"/>
                </a:lnTo>
                <a:lnTo>
                  <a:pt x="1082" y="663"/>
                </a:lnTo>
                <a:lnTo>
                  <a:pt x="1174" y="650"/>
                </a:lnTo>
                <a:lnTo>
                  <a:pt x="1258" y="631"/>
                </a:lnTo>
                <a:lnTo>
                  <a:pt x="1333" y="617"/>
                </a:lnTo>
                <a:lnTo>
                  <a:pt x="1400" y="604"/>
                </a:lnTo>
                <a:lnTo>
                  <a:pt x="1476" y="591"/>
                </a:lnTo>
                <a:lnTo>
                  <a:pt x="1618" y="571"/>
                </a:lnTo>
                <a:lnTo>
                  <a:pt x="1686" y="578"/>
                </a:lnTo>
                <a:lnTo>
                  <a:pt x="1744" y="591"/>
                </a:lnTo>
                <a:lnTo>
                  <a:pt x="1786" y="611"/>
                </a:lnTo>
                <a:lnTo>
                  <a:pt x="1828" y="637"/>
                </a:lnTo>
                <a:lnTo>
                  <a:pt x="1853" y="676"/>
                </a:lnTo>
                <a:lnTo>
                  <a:pt x="1870" y="703"/>
                </a:lnTo>
                <a:lnTo>
                  <a:pt x="1887" y="729"/>
                </a:lnTo>
                <a:lnTo>
                  <a:pt x="1887" y="736"/>
                </a:lnTo>
                <a:lnTo>
                  <a:pt x="1887" y="749"/>
                </a:lnTo>
                <a:lnTo>
                  <a:pt x="1878" y="762"/>
                </a:lnTo>
                <a:lnTo>
                  <a:pt x="1862" y="768"/>
                </a:lnTo>
                <a:lnTo>
                  <a:pt x="1853" y="782"/>
                </a:lnTo>
                <a:lnTo>
                  <a:pt x="1837" y="788"/>
                </a:lnTo>
                <a:lnTo>
                  <a:pt x="1811" y="795"/>
                </a:lnTo>
                <a:lnTo>
                  <a:pt x="1778" y="795"/>
                </a:lnTo>
                <a:lnTo>
                  <a:pt x="1736" y="795"/>
                </a:lnTo>
                <a:lnTo>
                  <a:pt x="1711" y="795"/>
                </a:lnTo>
                <a:lnTo>
                  <a:pt x="1686" y="788"/>
                </a:lnTo>
                <a:lnTo>
                  <a:pt x="1627" y="782"/>
                </a:lnTo>
                <a:lnTo>
                  <a:pt x="1551" y="782"/>
                </a:lnTo>
                <a:lnTo>
                  <a:pt x="1468" y="782"/>
                </a:lnTo>
                <a:lnTo>
                  <a:pt x="1384" y="775"/>
                </a:lnTo>
                <a:lnTo>
                  <a:pt x="1300" y="782"/>
                </a:lnTo>
                <a:lnTo>
                  <a:pt x="1216" y="782"/>
                </a:lnTo>
                <a:lnTo>
                  <a:pt x="1140" y="782"/>
                </a:lnTo>
                <a:lnTo>
                  <a:pt x="1065" y="788"/>
                </a:lnTo>
                <a:lnTo>
                  <a:pt x="990" y="795"/>
                </a:lnTo>
                <a:lnTo>
                  <a:pt x="906" y="808"/>
                </a:lnTo>
                <a:lnTo>
                  <a:pt x="813" y="821"/>
                </a:lnTo>
                <a:lnTo>
                  <a:pt x="763" y="834"/>
                </a:lnTo>
                <a:lnTo>
                  <a:pt x="713" y="841"/>
                </a:lnTo>
                <a:lnTo>
                  <a:pt x="604" y="867"/>
                </a:lnTo>
                <a:lnTo>
                  <a:pt x="512" y="887"/>
                </a:lnTo>
                <a:lnTo>
                  <a:pt x="419" y="906"/>
                </a:lnTo>
                <a:lnTo>
                  <a:pt x="344" y="933"/>
                </a:lnTo>
                <a:lnTo>
                  <a:pt x="310" y="939"/>
                </a:lnTo>
                <a:lnTo>
                  <a:pt x="285" y="952"/>
                </a:lnTo>
                <a:lnTo>
                  <a:pt x="260" y="959"/>
                </a:lnTo>
                <a:lnTo>
                  <a:pt x="235" y="965"/>
                </a:lnTo>
                <a:lnTo>
                  <a:pt x="218" y="965"/>
                </a:lnTo>
                <a:lnTo>
                  <a:pt x="201" y="972"/>
                </a:lnTo>
                <a:lnTo>
                  <a:pt x="176" y="972"/>
                </a:lnTo>
                <a:lnTo>
                  <a:pt x="176" y="972"/>
                </a:lnTo>
                <a:lnTo>
                  <a:pt x="176" y="972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6327" name="任意多边形 56326"/>
          <p:cNvSpPr/>
          <p:nvPr/>
        </p:nvSpPr>
        <p:spPr>
          <a:xfrm>
            <a:off x="5808663" y="2020888"/>
            <a:ext cx="612775" cy="615950"/>
          </a:xfrm>
          <a:custGeom>
            <a:avLst/>
            <a:gdLst/>
            <a:ahLst/>
            <a:cxnLst/>
            <a:pathLst>
              <a:path w="386" h="388">
                <a:moveTo>
                  <a:pt x="386" y="282"/>
                </a:moveTo>
                <a:lnTo>
                  <a:pt x="386" y="302"/>
                </a:lnTo>
                <a:lnTo>
                  <a:pt x="386" y="322"/>
                </a:lnTo>
                <a:lnTo>
                  <a:pt x="377" y="355"/>
                </a:lnTo>
                <a:lnTo>
                  <a:pt x="369" y="374"/>
                </a:lnTo>
                <a:lnTo>
                  <a:pt x="352" y="388"/>
                </a:lnTo>
                <a:lnTo>
                  <a:pt x="335" y="388"/>
                </a:lnTo>
                <a:lnTo>
                  <a:pt x="327" y="388"/>
                </a:lnTo>
                <a:lnTo>
                  <a:pt x="310" y="374"/>
                </a:lnTo>
                <a:lnTo>
                  <a:pt x="285" y="355"/>
                </a:lnTo>
                <a:lnTo>
                  <a:pt x="260" y="335"/>
                </a:lnTo>
                <a:lnTo>
                  <a:pt x="226" y="302"/>
                </a:lnTo>
                <a:lnTo>
                  <a:pt x="193" y="269"/>
                </a:lnTo>
                <a:lnTo>
                  <a:pt x="159" y="223"/>
                </a:lnTo>
                <a:lnTo>
                  <a:pt x="117" y="184"/>
                </a:lnTo>
                <a:lnTo>
                  <a:pt x="84" y="144"/>
                </a:lnTo>
                <a:lnTo>
                  <a:pt x="59" y="112"/>
                </a:lnTo>
                <a:lnTo>
                  <a:pt x="34" y="79"/>
                </a:lnTo>
                <a:lnTo>
                  <a:pt x="17" y="53"/>
                </a:lnTo>
                <a:lnTo>
                  <a:pt x="8" y="33"/>
                </a:lnTo>
                <a:lnTo>
                  <a:pt x="0" y="13"/>
                </a:lnTo>
                <a:lnTo>
                  <a:pt x="0" y="0"/>
                </a:lnTo>
                <a:lnTo>
                  <a:pt x="50" y="0"/>
                </a:lnTo>
                <a:lnTo>
                  <a:pt x="101" y="7"/>
                </a:lnTo>
                <a:lnTo>
                  <a:pt x="201" y="20"/>
                </a:lnTo>
                <a:lnTo>
                  <a:pt x="252" y="39"/>
                </a:lnTo>
                <a:lnTo>
                  <a:pt x="285" y="59"/>
                </a:lnTo>
                <a:lnTo>
                  <a:pt x="319" y="85"/>
                </a:lnTo>
                <a:lnTo>
                  <a:pt x="352" y="118"/>
                </a:lnTo>
                <a:lnTo>
                  <a:pt x="369" y="151"/>
                </a:lnTo>
                <a:lnTo>
                  <a:pt x="377" y="190"/>
                </a:lnTo>
                <a:lnTo>
                  <a:pt x="386" y="236"/>
                </a:lnTo>
                <a:lnTo>
                  <a:pt x="386" y="282"/>
                </a:lnTo>
                <a:lnTo>
                  <a:pt x="386" y="282"/>
                </a:lnTo>
              </a:path>
            </a:pathLst>
          </a:custGeom>
          <a:solidFill>
            <a:srgbClr val="800080">
              <a:alpha val="100000"/>
            </a:srgbClr>
          </a:solidFill>
          <a:ln w="127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6328" name="任意多边形 56327"/>
          <p:cNvSpPr/>
          <p:nvPr/>
        </p:nvSpPr>
        <p:spPr>
          <a:xfrm>
            <a:off x="6311900" y="3716338"/>
            <a:ext cx="825500" cy="1230312"/>
          </a:xfrm>
          <a:custGeom>
            <a:avLst/>
            <a:gdLst/>
            <a:ahLst/>
            <a:cxnLst/>
            <a:pathLst>
              <a:path w="520" h="775">
                <a:moveTo>
                  <a:pt x="235" y="138"/>
                </a:moveTo>
                <a:lnTo>
                  <a:pt x="294" y="197"/>
                </a:lnTo>
                <a:lnTo>
                  <a:pt x="352" y="256"/>
                </a:lnTo>
                <a:lnTo>
                  <a:pt x="394" y="315"/>
                </a:lnTo>
                <a:lnTo>
                  <a:pt x="436" y="387"/>
                </a:lnTo>
                <a:lnTo>
                  <a:pt x="470" y="459"/>
                </a:lnTo>
                <a:lnTo>
                  <a:pt x="495" y="525"/>
                </a:lnTo>
                <a:lnTo>
                  <a:pt x="512" y="584"/>
                </a:lnTo>
                <a:lnTo>
                  <a:pt x="520" y="637"/>
                </a:lnTo>
                <a:lnTo>
                  <a:pt x="512" y="683"/>
                </a:lnTo>
                <a:lnTo>
                  <a:pt x="512" y="716"/>
                </a:lnTo>
                <a:lnTo>
                  <a:pt x="503" y="748"/>
                </a:lnTo>
                <a:lnTo>
                  <a:pt x="503" y="768"/>
                </a:lnTo>
                <a:lnTo>
                  <a:pt x="495" y="775"/>
                </a:lnTo>
                <a:lnTo>
                  <a:pt x="487" y="775"/>
                </a:lnTo>
                <a:lnTo>
                  <a:pt x="470" y="768"/>
                </a:lnTo>
                <a:lnTo>
                  <a:pt x="461" y="762"/>
                </a:lnTo>
                <a:lnTo>
                  <a:pt x="445" y="742"/>
                </a:lnTo>
                <a:lnTo>
                  <a:pt x="428" y="722"/>
                </a:lnTo>
                <a:lnTo>
                  <a:pt x="411" y="696"/>
                </a:lnTo>
                <a:lnTo>
                  <a:pt x="386" y="670"/>
                </a:lnTo>
                <a:lnTo>
                  <a:pt x="361" y="637"/>
                </a:lnTo>
                <a:lnTo>
                  <a:pt x="336" y="597"/>
                </a:lnTo>
                <a:lnTo>
                  <a:pt x="311" y="558"/>
                </a:lnTo>
                <a:lnTo>
                  <a:pt x="277" y="512"/>
                </a:lnTo>
                <a:lnTo>
                  <a:pt x="252" y="466"/>
                </a:lnTo>
                <a:lnTo>
                  <a:pt x="218" y="413"/>
                </a:lnTo>
                <a:lnTo>
                  <a:pt x="176" y="361"/>
                </a:lnTo>
                <a:lnTo>
                  <a:pt x="143" y="302"/>
                </a:lnTo>
                <a:lnTo>
                  <a:pt x="109" y="243"/>
                </a:lnTo>
                <a:lnTo>
                  <a:pt x="84" y="190"/>
                </a:lnTo>
                <a:lnTo>
                  <a:pt x="59" y="151"/>
                </a:lnTo>
                <a:lnTo>
                  <a:pt x="34" y="111"/>
                </a:lnTo>
                <a:lnTo>
                  <a:pt x="17" y="79"/>
                </a:lnTo>
                <a:lnTo>
                  <a:pt x="9" y="52"/>
                </a:lnTo>
                <a:lnTo>
                  <a:pt x="0" y="33"/>
                </a:lnTo>
                <a:lnTo>
                  <a:pt x="0" y="19"/>
                </a:lnTo>
                <a:lnTo>
                  <a:pt x="0" y="6"/>
                </a:lnTo>
                <a:lnTo>
                  <a:pt x="9" y="0"/>
                </a:lnTo>
                <a:lnTo>
                  <a:pt x="25" y="0"/>
                </a:lnTo>
                <a:lnTo>
                  <a:pt x="51" y="6"/>
                </a:lnTo>
                <a:lnTo>
                  <a:pt x="67" y="13"/>
                </a:lnTo>
                <a:lnTo>
                  <a:pt x="84" y="19"/>
                </a:lnTo>
                <a:lnTo>
                  <a:pt x="109" y="33"/>
                </a:lnTo>
                <a:lnTo>
                  <a:pt x="126" y="46"/>
                </a:lnTo>
                <a:lnTo>
                  <a:pt x="151" y="65"/>
                </a:lnTo>
                <a:lnTo>
                  <a:pt x="176" y="85"/>
                </a:lnTo>
                <a:lnTo>
                  <a:pt x="202" y="111"/>
                </a:lnTo>
                <a:lnTo>
                  <a:pt x="235" y="138"/>
                </a:lnTo>
                <a:lnTo>
                  <a:pt x="235" y="138"/>
                </a:lnTo>
              </a:path>
            </a:pathLst>
          </a:custGeom>
          <a:solidFill>
            <a:srgbClr val="800080">
              <a:alpha val="100000"/>
            </a:srgbClr>
          </a:solidFill>
          <a:ln w="127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6329" name="任意多边形 56328"/>
          <p:cNvSpPr/>
          <p:nvPr/>
        </p:nvSpPr>
        <p:spPr>
          <a:xfrm>
            <a:off x="4872038" y="3716338"/>
            <a:ext cx="1038225" cy="1189037"/>
          </a:xfrm>
          <a:custGeom>
            <a:avLst/>
            <a:gdLst/>
            <a:ahLst/>
            <a:cxnLst/>
            <a:pathLst>
              <a:path w="654" h="749">
                <a:moveTo>
                  <a:pt x="218" y="618"/>
                </a:moveTo>
                <a:lnTo>
                  <a:pt x="176" y="651"/>
                </a:lnTo>
                <a:lnTo>
                  <a:pt x="134" y="683"/>
                </a:lnTo>
                <a:lnTo>
                  <a:pt x="92" y="703"/>
                </a:lnTo>
                <a:lnTo>
                  <a:pt x="67" y="723"/>
                </a:lnTo>
                <a:lnTo>
                  <a:pt x="42" y="736"/>
                </a:lnTo>
                <a:lnTo>
                  <a:pt x="25" y="743"/>
                </a:lnTo>
                <a:lnTo>
                  <a:pt x="8" y="749"/>
                </a:lnTo>
                <a:lnTo>
                  <a:pt x="8" y="749"/>
                </a:lnTo>
                <a:lnTo>
                  <a:pt x="0" y="743"/>
                </a:lnTo>
                <a:lnTo>
                  <a:pt x="8" y="729"/>
                </a:lnTo>
                <a:lnTo>
                  <a:pt x="25" y="716"/>
                </a:lnTo>
                <a:lnTo>
                  <a:pt x="42" y="697"/>
                </a:lnTo>
                <a:lnTo>
                  <a:pt x="58" y="670"/>
                </a:lnTo>
                <a:lnTo>
                  <a:pt x="92" y="644"/>
                </a:lnTo>
                <a:lnTo>
                  <a:pt x="126" y="605"/>
                </a:lnTo>
                <a:lnTo>
                  <a:pt x="168" y="565"/>
                </a:lnTo>
                <a:lnTo>
                  <a:pt x="251" y="480"/>
                </a:lnTo>
                <a:lnTo>
                  <a:pt x="318" y="401"/>
                </a:lnTo>
                <a:lnTo>
                  <a:pt x="344" y="362"/>
                </a:lnTo>
                <a:lnTo>
                  <a:pt x="377" y="322"/>
                </a:lnTo>
                <a:lnTo>
                  <a:pt x="402" y="283"/>
                </a:lnTo>
                <a:lnTo>
                  <a:pt x="419" y="250"/>
                </a:lnTo>
                <a:lnTo>
                  <a:pt x="436" y="217"/>
                </a:lnTo>
                <a:lnTo>
                  <a:pt x="453" y="184"/>
                </a:lnTo>
                <a:lnTo>
                  <a:pt x="461" y="151"/>
                </a:lnTo>
                <a:lnTo>
                  <a:pt x="469" y="125"/>
                </a:lnTo>
                <a:lnTo>
                  <a:pt x="478" y="106"/>
                </a:lnTo>
                <a:lnTo>
                  <a:pt x="478" y="86"/>
                </a:lnTo>
                <a:lnTo>
                  <a:pt x="478" y="66"/>
                </a:lnTo>
                <a:lnTo>
                  <a:pt x="469" y="53"/>
                </a:lnTo>
                <a:lnTo>
                  <a:pt x="461" y="33"/>
                </a:lnTo>
                <a:lnTo>
                  <a:pt x="461" y="20"/>
                </a:lnTo>
                <a:lnTo>
                  <a:pt x="461" y="7"/>
                </a:lnTo>
                <a:lnTo>
                  <a:pt x="478" y="0"/>
                </a:lnTo>
                <a:lnTo>
                  <a:pt x="486" y="0"/>
                </a:lnTo>
                <a:lnTo>
                  <a:pt x="495" y="0"/>
                </a:lnTo>
                <a:lnTo>
                  <a:pt x="520" y="7"/>
                </a:lnTo>
                <a:lnTo>
                  <a:pt x="545" y="27"/>
                </a:lnTo>
                <a:lnTo>
                  <a:pt x="578" y="53"/>
                </a:lnTo>
                <a:lnTo>
                  <a:pt x="604" y="92"/>
                </a:lnTo>
                <a:lnTo>
                  <a:pt x="629" y="125"/>
                </a:lnTo>
                <a:lnTo>
                  <a:pt x="646" y="151"/>
                </a:lnTo>
                <a:lnTo>
                  <a:pt x="654" y="171"/>
                </a:lnTo>
                <a:lnTo>
                  <a:pt x="654" y="184"/>
                </a:lnTo>
                <a:lnTo>
                  <a:pt x="646" y="204"/>
                </a:lnTo>
                <a:lnTo>
                  <a:pt x="637" y="224"/>
                </a:lnTo>
                <a:lnTo>
                  <a:pt x="629" y="243"/>
                </a:lnTo>
                <a:lnTo>
                  <a:pt x="612" y="270"/>
                </a:lnTo>
                <a:lnTo>
                  <a:pt x="595" y="289"/>
                </a:lnTo>
                <a:lnTo>
                  <a:pt x="570" y="316"/>
                </a:lnTo>
                <a:lnTo>
                  <a:pt x="545" y="349"/>
                </a:lnTo>
                <a:lnTo>
                  <a:pt x="520" y="375"/>
                </a:lnTo>
                <a:lnTo>
                  <a:pt x="486" y="408"/>
                </a:lnTo>
                <a:lnTo>
                  <a:pt x="453" y="440"/>
                </a:lnTo>
                <a:lnTo>
                  <a:pt x="411" y="473"/>
                </a:lnTo>
                <a:lnTo>
                  <a:pt x="369" y="506"/>
                </a:lnTo>
                <a:lnTo>
                  <a:pt x="318" y="546"/>
                </a:lnTo>
                <a:lnTo>
                  <a:pt x="277" y="578"/>
                </a:lnTo>
                <a:lnTo>
                  <a:pt x="218" y="618"/>
                </a:lnTo>
                <a:lnTo>
                  <a:pt x="218" y="618"/>
                </a:lnTo>
              </a:path>
            </a:pathLst>
          </a:custGeom>
          <a:solidFill>
            <a:srgbClr val="800080">
              <a:alpha val="100000"/>
            </a:srgbClr>
          </a:solidFill>
          <a:ln w="127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6330" name="任意多边形 56329"/>
          <p:cNvSpPr/>
          <p:nvPr/>
        </p:nvSpPr>
        <p:spPr>
          <a:xfrm>
            <a:off x="4656138" y="2924175"/>
            <a:ext cx="2995612" cy="636588"/>
          </a:xfrm>
          <a:custGeom>
            <a:avLst/>
            <a:gdLst/>
            <a:ahLst/>
            <a:cxnLst/>
            <a:pathLst>
              <a:path w="1887" h="401">
                <a:moveTo>
                  <a:pt x="176" y="401"/>
                </a:moveTo>
                <a:lnTo>
                  <a:pt x="151" y="401"/>
                </a:lnTo>
                <a:lnTo>
                  <a:pt x="126" y="394"/>
                </a:lnTo>
                <a:lnTo>
                  <a:pt x="101" y="381"/>
                </a:lnTo>
                <a:lnTo>
                  <a:pt x="67" y="362"/>
                </a:lnTo>
                <a:lnTo>
                  <a:pt x="42" y="335"/>
                </a:lnTo>
                <a:lnTo>
                  <a:pt x="17" y="316"/>
                </a:lnTo>
                <a:lnTo>
                  <a:pt x="8" y="303"/>
                </a:lnTo>
                <a:lnTo>
                  <a:pt x="0" y="283"/>
                </a:lnTo>
                <a:lnTo>
                  <a:pt x="0" y="276"/>
                </a:lnTo>
                <a:lnTo>
                  <a:pt x="17" y="270"/>
                </a:lnTo>
                <a:lnTo>
                  <a:pt x="34" y="263"/>
                </a:lnTo>
                <a:lnTo>
                  <a:pt x="50" y="263"/>
                </a:lnTo>
                <a:lnTo>
                  <a:pt x="67" y="263"/>
                </a:lnTo>
                <a:lnTo>
                  <a:pt x="92" y="257"/>
                </a:lnTo>
                <a:lnTo>
                  <a:pt x="126" y="250"/>
                </a:lnTo>
                <a:lnTo>
                  <a:pt x="168" y="243"/>
                </a:lnTo>
                <a:lnTo>
                  <a:pt x="218" y="237"/>
                </a:lnTo>
                <a:lnTo>
                  <a:pt x="285" y="224"/>
                </a:lnTo>
                <a:lnTo>
                  <a:pt x="352" y="211"/>
                </a:lnTo>
                <a:lnTo>
                  <a:pt x="436" y="197"/>
                </a:lnTo>
                <a:lnTo>
                  <a:pt x="512" y="184"/>
                </a:lnTo>
                <a:lnTo>
                  <a:pt x="587" y="171"/>
                </a:lnTo>
                <a:lnTo>
                  <a:pt x="662" y="158"/>
                </a:lnTo>
                <a:lnTo>
                  <a:pt x="730" y="151"/>
                </a:lnTo>
                <a:lnTo>
                  <a:pt x="797" y="138"/>
                </a:lnTo>
                <a:lnTo>
                  <a:pt x="864" y="125"/>
                </a:lnTo>
                <a:lnTo>
                  <a:pt x="922" y="119"/>
                </a:lnTo>
                <a:lnTo>
                  <a:pt x="981" y="112"/>
                </a:lnTo>
                <a:lnTo>
                  <a:pt x="1082" y="92"/>
                </a:lnTo>
                <a:lnTo>
                  <a:pt x="1174" y="79"/>
                </a:lnTo>
                <a:lnTo>
                  <a:pt x="1258" y="60"/>
                </a:lnTo>
                <a:lnTo>
                  <a:pt x="1333" y="46"/>
                </a:lnTo>
                <a:lnTo>
                  <a:pt x="1400" y="33"/>
                </a:lnTo>
                <a:lnTo>
                  <a:pt x="1476" y="20"/>
                </a:lnTo>
                <a:lnTo>
                  <a:pt x="1618" y="0"/>
                </a:lnTo>
                <a:lnTo>
                  <a:pt x="1686" y="7"/>
                </a:lnTo>
                <a:lnTo>
                  <a:pt x="1744" y="20"/>
                </a:lnTo>
                <a:lnTo>
                  <a:pt x="1786" y="40"/>
                </a:lnTo>
                <a:lnTo>
                  <a:pt x="1828" y="66"/>
                </a:lnTo>
                <a:lnTo>
                  <a:pt x="1853" y="105"/>
                </a:lnTo>
                <a:lnTo>
                  <a:pt x="1870" y="132"/>
                </a:lnTo>
                <a:lnTo>
                  <a:pt x="1887" y="158"/>
                </a:lnTo>
                <a:lnTo>
                  <a:pt x="1887" y="165"/>
                </a:lnTo>
                <a:lnTo>
                  <a:pt x="1887" y="178"/>
                </a:lnTo>
                <a:lnTo>
                  <a:pt x="1878" y="191"/>
                </a:lnTo>
                <a:lnTo>
                  <a:pt x="1862" y="197"/>
                </a:lnTo>
                <a:lnTo>
                  <a:pt x="1853" y="211"/>
                </a:lnTo>
                <a:lnTo>
                  <a:pt x="1837" y="217"/>
                </a:lnTo>
                <a:lnTo>
                  <a:pt x="1811" y="224"/>
                </a:lnTo>
                <a:lnTo>
                  <a:pt x="1778" y="224"/>
                </a:lnTo>
                <a:lnTo>
                  <a:pt x="1736" y="224"/>
                </a:lnTo>
                <a:lnTo>
                  <a:pt x="1711" y="224"/>
                </a:lnTo>
                <a:lnTo>
                  <a:pt x="1686" y="217"/>
                </a:lnTo>
                <a:lnTo>
                  <a:pt x="1627" y="211"/>
                </a:lnTo>
                <a:lnTo>
                  <a:pt x="1551" y="211"/>
                </a:lnTo>
                <a:lnTo>
                  <a:pt x="1468" y="211"/>
                </a:lnTo>
                <a:lnTo>
                  <a:pt x="1384" y="204"/>
                </a:lnTo>
                <a:lnTo>
                  <a:pt x="1300" y="211"/>
                </a:lnTo>
                <a:lnTo>
                  <a:pt x="1216" y="211"/>
                </a:lnTo>
                <a:lnTo>
                  <a:pt x="1140" y="211"/>
                </a:lnTo>
                <a:lnTo>
                  <a:pt x="1065" y="217"/>
                </a:lnTo>
                <a:lnTo>
                  <a:pt x="990" y="224"/>
                </a:lnTo>
                <a:lnTo>
                  <a:pt x="906" y="237"/>
                </a:lnTo>
                <a:lnTo>
                  <a:pt x="813" y="250"/>
                </a:lnTo>
                <a:lnTo>
                  <a:pt x="763" y="263"/>
                </a:lnTo>
                <a:lnTo>
                  <a:pt x="713" y="270"/>
                </a:lnTo>
                <a:lnTo>
                  <a:pt x="604" y="296"/>
                </a:lnTo>
                <a:lnTo>
                  <a:pt x="512" y="316"/>
                </a:lnTo>
                <a:lnTo>
                  <a:pt x="419" y="335"/>
                </a:lnTo>
                <a:lnTo>
                  <a:pt x="344" y="362"/>
                </a:lnTo>
                <a:lnTo>
                  <a:pt x="310" y="368"/>
                </a:lnTo>
                <a:lnTo>
                  <a:pt x="285" y="381"/>
                </a:lnTo>
                <a:lnTo>
                  <a:pt x="260" y="388"/>
                </a:lnTo>
                <a:lnTo>
                  <a:pt x="235" y="394"/>
                </a:lnTo>
                <a:lnTo>
                  <a:pt x="218" y="394"/>
                </a:lnTo>
                <a:lnTo>
                  <a:pt x="201" y="401"/>
                </a:lnTo>
                <a:lnTo>
                  <a:pt x="176" y="401"/>
                </a:lnTo>
                <a:lnTo>
                  <a:pt x="176" y="401"/>
                </a:lnTo>
                <a:lnTo>
                  <a:pt x="176" y="401"/>
                </a:lnTo>
              </a:path>
            </a:pathLst>
          </a:custGeom>
          <a:solidFill>
            <a:srgbClr val="800080">
              <a:alpha val="100000"/>
            </a:srgbClr>
          </a:solidFill>
          <a:ln w="127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6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7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7351" name="任意多边形 57350"/>
          <p:cNvSpPr/>
          <p:nvPr/>
        </p:nvSpPr>
        <p:spPr>
          <a:xfrm>
            <a:off x="4583113" y="2997200"/>
            <a:ext cx="2995612" cy="1082675"/>
          </a:xfrm>
          <a:custGeom>
            <a:avLst/>
            <a:gdLst/>
            <a:ahLst/>
            <a:cxnLst/>
            <a:pathLst>
              <a:path w="1887" h="682">
                <a:moveTo>
                  <a:pt x="1569" y="53"/>
                </a:moveTo>
                <a:lnTo>
                  <a:pt x="1610" y="33"/>
                </a:lnTo>
                <a:lnTo>
                  <a:pt x="1644" y="13"/>
                </a:lnTo>
                <a:lnTo>
                  <a:pt x="1678" y="7"/>
                </a:lnTo>
                <a:lnTo>
                  <a:pt x="1703" y="0"/>
                </a:lnTo>
                <a:lnTo>
                  <a:pt x="1736" y="7"/>
                </a:lnTo>
                <a:lnTo>
                  <a:pt x="1761" y="13"/>
                </a:lnTo>
                <a:lnTo>
                  <a:pt x="1795" y="20"/>
                </a:lnTo>
                <a:lnTo>
                  <a:pt x="1829" y="40"/>
                </a:lnTo>
                <a:lnTo>
                  <a:pt x="1854" y="59"/>
                </a:lnTo>
                <a:lnTo>
                  <a:pt x="1870" y="79"/>
                </a:lnTo>
                <a:lnTo>
                  <a:pt x="1887" y="92"/>
                </a:lnTo>
                <a:lnTo>
                  <a:pt x="1887" y="105"/>
                </a:lnTo>
                <a:lnTo>
                  <a:pt x="1887" y="118"/>
                </a:lnTo>
                <a:lnTo>
                  <a:pt x="1879" y="125"/>
                </a:lnTo>
                <a:lnTo>
                  <a:pt x="1862" y="131"/>
                </a:lnTo>
                <a:lnTo>
                  <a:pt x="1845" y="138"/>
                </a:lnTo>
                <a:lnTo>
                  <a:pt x="1820" y="144"/>
                </a:lnTo>
                <a:lnTo>
                  <a:pt x="1787" y="151"/>
                </a:lnTo>
                <a:lnTo>
                  <a:pt x="1753" y="158"/>
                </a:lnTo>
                <a:lnTo>
                  <a:pt x="1711" y="164"/>
                </a:lnTo>
                <a:lnTo>
                  <a:pt x="1669" y="177"/>
                </a:lnTo>
                <a:lnTo>
                  <a:pt x="1619" y="184"/>
                </a:lnTo>
                <a:lnTo>
                  <a:pt x="1560" y="197"/>
                </a:lnTo>
                <a:lnTo>
                  <a:pt x="1493" y="217"/>
                </a:lnTo>
                <a:lnTo>
                  <a:pt x="1426" y="236"/>
                </a:lnTo>
                <a:lnTo>
                  <a:pt x="1351" y="256"/>
                </a:lnTo>
                <a:lnTo>
                  <a:pt x="1267" y="282"/>
                </a:lnTo>
                <a:lnTo>
                  <a:pt x="1183" y="308"/>
                </a:lnTo>
                <a:lnTo>
                  <a:pt x="1007" y="374"/>
                </a:lnTo>
                <a:lnTo>
                  <a:pt x="847" y="433"/>
                </a:lnTo>
                <a:lnTo>
                  <a:pt x="696" y="492"/>
                </a:lnTo>
                <a:lnTo>
                  <a:pt x="554" y="557"/>
                </a:lnTo>
                <a:lnTo>
                  <a:pt x="487" y="590"/>
                </a:lnTo>
                <a:lnTo>
                  <a:pt x="428" y="616"/>
                </a:lnTo>
                <a:lnTo>
                  <a:pt x="378" y="636"/>
                </a:lnTo>
                <a:lnTo>
                  <a:pt x="327" y="656"/>
                </a:lnTo>
                <a:lnTo>
                  <a:pt x="294" y="669"/>
                </a:lnTo>
                <a:lnTo>
                  <a:pt x="260" y="675"/>
                </a:lnTo>
                <a:lnTo>
                  <a:pt x="235" y="682"/>
                </a:lnTo>
                <a:lnTo>
                  <a:pt x="218" y="682"/>
                </a:lnTo>
                <a:lnTo>
                  <a:pt x="185" y="682"/>
                </a:lnTo>
                <a:lnTo>
                  <a:pt x="151" y="675"/>
                </a:lnTo>
                <a:lnTo>
                  <a:pt x="118" y="669"/>
                </a:lnTo>
                <a:lnTo>
                  <a:pt x="84" y="662"/>
                </a:lnTo>
                <a:lnTo>
                  <a:pt x="51" y="656"/>
                </a:lnTo>
                <a:lnTo>
                  <a:pt x="26" y="643"/>
                </a:lnTo>
                <a:lnTo>
                  <a:pt x="9" y="636"/>
                </a:lnTo>
                <a:lnTo>
                  <a:pt x="0" y="623"/>
                </a:lnTo>
                <a:lnTo>
                  <a:pt x="0" y="623"/>
                </a:lnTo>
                <a:lnTo>
                  <a:pt x="0" y="616"/>
                </a:lnTo>
                <a:lnTo>
                  <a:pt x="9" y="610"/>
                </a:lnTo>
                <a:lnTo>
                  <a:pt x="26" y="603"/>
                </a:lnTo>
                <a:lnTo>
                  <a:pt x="34" y="603"/>
                </a:lnTo>
                <a:lnTo>
                  <a:pt x="51" y="597"/>
                </a:lnTo>
                <a:lnTo>
                  <a:pt x="76" y="590"/>
                </a:lnTo>
                <a:lnTo>
                  <a:pt x="101" y="584"/>
                </a:lnTo>
                <a:lnTo>
                  <a:pt x="118" y="584"/>
                </a:lnTo>
                <a:lnTo>
                  <a:pt x="135" y="577"/>
                </a:lnTo>
                <a:lnTo>
                  <a:pt x="160" y="571"/>
                </a:lnTo>
                <a:lnTo>
                  <a:pt x="185" y="564"/>
                </a:lnTo>
                <a:lnTo>
                  <a:pt x="218" y="557"/>
                </a:lnTo>
                <a:lnTo>
                  <a:pt x="252" y="544"/>
                </a:lnTo>
                <a:lnTo>
                  <a:pt x="294" y="531"/>
                </a:lnTo>
                <a:lnTo>
                  <a:pt x="344" y="518"/>
                </a:lnTo>
                <a:lnTo>
                  <a:pt x="386" y="498"/>
                </a:lnTo>
                <a:lnTo>
                  <a:pt x="445" y="479"/>
                </a:lnTo>
                <a:lnTo>
                  <a:pt x="504" y="459"/>
                </a:lnTo>
                <a:lnTo>
                  <a:pt x="562" y="439"/>
                </a:lnTo>
                <a:lnTo>
                  <a:pt x="629" y="413"/>
                </a:lnTo>
                <a:lnTo>
                  <a:pt x="696" y="387"/>
                </a:lnTo>
                <a:lnTo>
                  <a:pt x="772" y="361"/>
                </a:lnTo>
                <a:lnTo>
                  <a:pt x="847" y="328"/>
                </a:lnTo>
                <a:lnTo>
                  <a:pt x="931" y="295"/>
                </a:lnTo>
                <a:lnTo>
                  <a:pt x="998" y="269"/>
                </a:lnTo>
                <a:lnTo>
                  <a:pt x="1065" y="243"/>
                </a:lnTo>
                <a:lnTo>
                  <a:pt x="1132" y="217"/>
                </a:lnTo>
                <a:lnTo>
                  <a:pt x="1191" y="197"/>
                </a:lnTo>
                <a:lnTo>
                  <a:pt x="1250" y="177"/>
                </a:lnTo>
                <a:lnTo>
                  <a:pt x="1300" y="158"/>
                </a:lnTo>
                <a:lnTo>
                  <a:pt x="1351" y="138"/>
                </a:lnTo>
                <a:lnTo>
                  <a:pt x="1392" y="125"/>
                </a:lnTo>
                <a:lnTo>
                  <a:pt x="1426" y="105"/>
                </a:lnTo>
                <a:lnTo>
                  <a:pt x="1460" y="92"/>
                </a:lnTo>
                <a:lnTo>
                  <a:pt x="1493" y="85"/>
                </a:lnTo>
                <a:lnTo>
                  <a:pt x="1518" y="72"/>
                </a:lnTo>
                <a:lnTo>
                  <a:pt x="1535" y="66"/>
                </a:lnTo>
                <a:lnTo>
                  <a:pt x="1552" y="59"/>
                </a:lnTo>
                <a:lnTo>
                  <a:pt x="1569" y="53"/>
                </a:lnTo>
                <a:lnTo>
                  <a:pt x="1569" y="53"/>
                </a:lnTo>
              </a:path>
            </a:pathLst>
          </a:custGeom>
          <a:solidFill>
            <a:srgbClr val="800080">
              <a:alpha val="100000"/>
            </a:srgbClr>
          </a:solidFill>
          <a:ln w="127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7352" name="任意多边形 57351"/>
          <p:cNvSpPr/>
          <p:nvPr/>
        </p:nvSpPr>
        <p:spPr>
          <a:xfrm>
            <a:off x="5808663" y="1989138"/>
            <a:ext cx="1770062" cy="2819400"/>
          </a:xfrm>
          <a:custGeom>
            <a:avLst/>
            <a:gdLst/>
            <a:ahLst/>
            <a:cxnLst/>
            <a:pathLst>
              <a:path w="1115" h="1776">
                <a:moveTo>
                  <a:pt x="595" y="1776"/>
                </a:moveTo>
                <a:lnTo>
                  <a:pt x="503" y="1763"/>
                </a:lnTo>
                <a:lnTo>
                  <a:pt x="427" y="1750"/>
                </a:lnTo>
                <a:lnTo>
                  <a:pt x="394" y="1743"/>
                </a:lnTo>
                <a:lnTo>
                  <a:pt x="360" y="1737"/>
                </a:lnTo>
                <a:lnTo>
                  <a:pt x="335" y="1723"/>
                </a:lnTo>
                <a:lnTo>
                  <a:pt x="310" y="1717"/>
                </a:lnTo>
                <a:lnTo>
                  <a:pt x="268" y="1691"/>
                </a:lnTo>
                <a:lnTo>
                  <a:pt x="226" y="1664"/>
                </a:lnTo>
                <a:lnTo>
                  <a:pt x="193" y="1625"/>
                </a:lnTo>
                <a:lnTo>
                  <a:pt x="167" y="1579"/>
                </a:lnTo>
                <a:lnTo>
                  <a:pt x="134" y="1533"/>
                </a:lnTo>
                <a:lnTo>
                  <a:pt x="109" y="1481"/>
                </a:lnTo>
                <a:lnTo>
                  <a:pt x="92" y="1422"/>
                </a:lnTo>
                <a:lnTo>
                  <a:pt x="84" y="1363"/>
                </a:lnTo>
                <a:lnTo>
                  <a:pt x="84" y="1343"/>
                </a:lnTo>
                <a:lnTo>
                  <a:pt x="84" y="1324"/>
                </a:lnTo>
                <a:lnTo>
                  <a:pt x="84" y="1297"/>
                </a:lnTo>
                <a:lnTo>
                  <a:pt x="75" y="1271"/>
                </a:lnTo>
                <a:lnTo>
                  <a:pt x="75" y="1238"/>
                </a:lnTo>
                <a:lnTo>
                  <a:pt x="75" y="1199"/>
                </a:lnTo>
                <a:lnTo>
                  <a:pt x="75" y="1160"/>
                </a:lnTo>
                <a:lnTo>
                  <a:pt x="75" y="1120"/>
                </a:lnTo>
                <a:lnTo>
                  <a:pt x="75" y="1075"/>
                </a:lnTo>
                <a:lnTo>
                  <a:pt x="67" y="1029"/>
                </a:lnTo>
                <a:lnTo>
                  <a:pt x="67" y="976"/>
                </a:lnTo>
                <a:lnTo>
                  <a:pt x="67" y="917"/>
                </a:lnTo>
                <a:lnTo>
                  <a:pt x="67" y="858"/>
                </a:lnTo>
                <a:lnTo>
                  <a:pt x="67" y="799"/>
                </a:lnTo>
                <a:lnTo>
                  <a:pt x="67" y="734"/>
                </a:lnTo>
                <a:lnTo>
                  <a:pt x="67" y="662"/>
                </a:lnTo>
                <a:lnTo>
                  <a:pt x="67" y="596"/>
                </a:lnTo>
                <a:lnTo>
                  <a:pt x="67" y="530"/>
                </a:lnTo>
                <a:lnTo>
                  <a:pt x="67" y="471"/>
                </a:lnTo>
                <a:lnTo>
                  <a:pt x="67" y="419"/>
                </a:lnTo>
                <a:lnTo>
                  <a:pt x="67" y="367"/>
                </a:lnTo>
                <a:lnTo>
                  <a:pt x="67" y="321"/>
                </a:lnTo>
                <a:lnTo>
                  <a:pt x="58" y="275"/>
                </a:lnTo>
                <a:lnTo>
                  <a:pt x="58" y="236"/>
                </a:lnTo>
                <a:lnTo>
                  <a:pt x="58" y="203"/>
                </a:lnTo>
                <a:lnTo>
                  <a:pt x="58" y="170"/>
                </a:lnTo>
                <a:lnTo>
                  <a:pt x="50" y="144"/>
                </a:lnTo>
                <a:lnTo>
                  <a:pt x="50" y="124"/>
                </a:lnTo>
                <a:lnTo>
                  <a:pt x="42" y="104"/>
                </a:lnTo>
                <a:lnTo>
                  <a:pt x="42" y="91"/>
                </a:lnTo>
                <a:lnTo>
                  <a:pt x="33" y="78"/>
                </a:lnTo>
                <a:lnTo>
                  <a:pt x="33" y="72"/>
                </a:lnTo>
                <a:lnTo>
                  <a:pt x="17" y="52"/>
                </a:lnTo>
                <a:lnTo>
                  <a:pt x="0" y="39"/>
                </a:lnTo>
                <a:lnTo>
                  <a:pt x="0" y="26"/>
                </a:lnTo>
                <a:lnTo>
                  <a:pt x="0" y="13"/>
                </a:lnTo>
                <a:lnTo>
                  <a:pt x="8" y="0"/>
                </a:lnTo>
                <a:lnTo>
                  <a:pt x="33" y="0"/>
                </a:lnTo>
                <a:lnTo>
                  <a:pt x="58" y="0"/>
                </a:lnTo>
                <a:lnTo>
                  <a:pt x="100" y="13"/>
                </a:lnTo>
                <a:lnTo>
                  <a:pt x="142" y="26"/>
                </a:lnTo>
                <a:lnTo>
                  <a:pt x="176" y="39"/>
                </a:lnTo>
                <a:lnTo>
                  <a:pt x="193" y="59"/>
                </a:lnTo>
                <a:lnTo>
                  <a:pt x="209" y="72"/>
                </a:lnTo>
                <a:lnTo>
                  <a:pt x="209" y="91"/>
                </a:lnTo>
                <a:lnTo>
                  <a:pt x="218" y="111"/>
                </a:lnTo>
                <a:lnTo>
                  <a:pt x="209" y="137"/>
                </a:lnTo>
                <a:lnTo>
                  <a:pt x="209" y="163"/>
                </a:lnTo>
                <a:lnTo>
                  <a:pt x="201" y="183"/>
                </a:lnTo>
                <a:lnTo>
                  <a:pt x="193" y="216"/>
                </a:lnTo>
                <a:lnTo>
                  <a:pt x="193" y="255"/>
                </a:lnTo>
                <a:lnTo>
                  <a:pt x="184" y="308"/>
                </a:lnTo>
                <a:lnTo>
                  <a:pt x="184" y="367"/>
                </a:lnTo>
                <a:lnTo>
                  <a:pt x="184" y="439"/>
                </a:lnTo>
                <a:lnTo>
                  <a:pt x="184" y="524"/>
                </a:lnTo>
                <a:lnTo>
                  <a:pt x="184" y="616"/>
                </a:lnTo>
                <a:lnTo>
                  <a:pt x="184" y="707"/>
                </a:lnTo>
                <a:lnTo>
                  <a:pt x="184" y="793"/>
                </a:lnTo>
                <a:lnTo>
                  <a:pt x="184" y="871"/>
                </a:lnTo>
                <a:lnTo>
                  <a:pt x="184" y="937"/>
                </a:lnTo>
                <a:lnTo>
                  <a:pt x="184" y="996"/>
                </a:lnTo>
                <a:lnTo>
                  <a:pt x="184" y="1048"/>
                </a:lnTo>
                <a:lnTo>
                  <a:pt x="184" y="1088"/>
                </a:lnTo>
                <a:lnTo>
                  <a:pt x="193" y="1120"/>
                </a:lnTo>
                <a:lnTo>
                  <a:pt x="193" y="1179"/>
                </a:lnTo>
                <a:lnTo>
                  <a:pt x="193" y="1238"/>
                </a:lnTo>
                <a:lnTo>
                  <a:pt x="201" y="1297"/>
                </a:lnTo>
                <a:lnTo>
                  <a:pt x="218" y="1350"/>
                </a:lnTo>
                <a:lnTo>
                  <a:pt x="226" y="1402"/>
                </a:lnTo>
                <a:lnTo>
                  <a:pt x="243" y="1448"/>
                </a:lnTo>
                <a:lnTo>
                  <a:pt x="260" y="1481"/>
                </a:lnTo>
                <a:lnTo>
                  <a:pt x="285" y="1507"/>
                </a:lnTo>
                <a:lnTo>
                  <a:pt x="310" y="1527"/>
                </a:lnTo>
                <a:lnTo>
                  <a:pt x="344" y="1546"/>
                </a:lnTo>
                <a:lnTo>
                  <a:pt x="385" y="1566"/>
                </a:lnTo>
                <a:lnTo>
                  <a:pt x="427" y="1579"/>
                </a:lnTo>
                <a:lnTo>
                  <a:pt x="478" y="1592"/>
                </a:lnTo>
                <a:lnTo>
                  <a:pt x="528" y="1605"/>
                </a:lnTo>
                <a:lnTo>
                  <a:pt x="587" y="1605"/>
                </a:lnTo>
                <a:lnTo>
                  <a:pt x="645" y="1599"/>
                </a:lnTo>
                <a:lnTo>
                  <a:pt x="696" y="1592"/>
                </a:lnTo>
                <a:lnTo>
                  <a:pt x="754" y="1586"/>
                </a:lnTo>
                <a:lnTo>
                  <a:pt x="796" y="1573"/>
                </a:lnTo>
                <a:lnTo>
                  <a:pt x="847" y="1553"/>
                </a:lnTo>
                <a:lnTo>
                  <a:pt x="863" y="1546"/>
                </a:lnTo>
                <a:lnTo>
                  <a:pt x="880" y="1527"/>
                </a:lnTo>
                <a:lnTo>
                  <a:pt x="897" y="1514"/>
                </a:lnTo>
                <a:lnTo>
                  <a:pt x="914" y="1487"/>
                </a:lnTo>
                <a:lnTo>
                  <a:pt x="931" y="1461"/>
                </a:lnTo>
                <a:lnTo>
                  <a:pt x="947" y="1428"/>
                </a:lnTo>
                <a:lnTo>
                  <a:pt x="956" y="1396"/>
                </a:lnTo>
                <a:lnTo>
                  <a:pt x="964" y="1350"/>
                </a:lnTo>
                <a:lnTo>
                  <a:pt x="973" y="1311"/>
                </a:lnTo>
                <a:lnTo>
                  <a:pt x="989" y="1278"/>
                </a:lnTo>
                <a:lnTo>
                  <a:pt x="998" y="1245"/>
                </a:lnTo>
                <a:lnTo>
                  <a:pt x="1006" y="1225"/>
                </a:lnTo>
                <a:lnTo>
                  <a:pt x="1014" y="1206"/>
                </a:lnTo>
                <a:lnTo>
                  <a:pt x="1014" y="1193"/>
                </a:lnTo>
                <a:lnTo>
                  <a:pt x="1023" y="1179"/>
                </a:lnTo>
                <a:lnTo>
                  <a:pt x="1031" y="1179"/>
                </a:lnTo>
                <a:lnTo>
                  <a:pt x="1031" y="1179"/>
                </a:lnTo>
                <a:lnTo>
                  <a:pt x="1031" y="1193"/>
                </a:lnTo>
                <a:lnTo>
                  <a:pt x="1040" y="1206"/>
                </a:lnTo>
                <a:lnTo>
                  <a:pt x="1040" y="1219"/>
                </a:lnTo>
                <a:lnTo>
                  <a:pt x="1048" y="1245"/>
                </a:lnTo>
                <a:lnTo>
                  <a:pt x="1048" y="1271"/>
                </a:lnTo>
                <a:lnTo>
                  <a:pt x="1048" y="1304"/>
                </a:lnTo>
                <a:lnTo>
                  <a:pt x="1056" y="1343"/>
                </a:lnTo>
                <a:lnTo>
                  <a:pt x="1056" y="1383"/>
                </a:lnTo>
                <a:lnTo>
                  <a:pt x="1065" y="1422"/>
                </a:lnTo>
                <a:lnTo>
                  <a:pt x="1065" y="1455"/>
                </a:lnTo>
                <a:lnTo>
                  <a:pt x="1073" y="1487"/>
                </a:lnTo>
                <a:lnTo>
                  <a:pt x="1082" y="1514"/>
                </a:lnTo>
                <a:lnTo>
                  <a:pt x="1090" y="1533"/>
                </a:lnTo>
                <a:lnTo>
                  <a:pt x="1098" y="1546"/>
                </a:lnTo>
                <a:lnTo>
                  <a:pt x="1107" y="1560"/>
                </a:lnTo>
                <a:lnTo>
                  <a:pt x="1115" y="1592"/>
                </a:lnTo>
                <a:lnTo>
                  <a:pt x="1115" y="1612"/>
                </a:lnTo>
                <a:lnTo>
                  <a:pt x="1098" y="1632"/>
                </a:lnTo>
                <a:lnTo>
                  <a:pt x="1082" y="1651"/>
                </a:lnTo>
                <a:lnTo>
                  <a:pt x="1048" y="1671"/>
                </a:lnTo>
                <a:lnTo>
                  <a:pt x="1006" y="1684"/>
                </a:lnTo>
                <a:lnTo>
                  <a:pt x="964" y="1704"/>
                </a:lnTo>
                <a:lnTo>
                  <a:pt x="905" y="1723"/>
                </a:lnTo>
                <a:lnTo>
                  <a:pt x="838" y="1743"/>
                </a:lnTo>
                <a:lnTo>
                  <a:pt x="763" y="1763"/>
                </a:lnTo>
                <a:lnTo>
                  <a:pt x="679" y="1769"/>
                </a:lnTo>
                <a:lnTo>
                  <a:pt x="595" y="1776"/>
                </a:lnTo>
                <a:lnTo>
                  <a:pt x="595" y="1776"/>
                </a:lnTo>
                <a:lnTo>
                  <a:pt x="595" y="1776"/>
                </a:lnTo>
              </a:path>
            </a:pathLst>
          </a:custGeom>
          <a:solidFill>
            <a:srgbClr val="800080">
              <a:alpha val="100000"/>
            </a:srgbClr>
          </a:solidFill>
          <a:ln w="127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7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8372" name="矩形 58371"/>
          <p:cNvSpPr>
            <a:spLocks noChangeAspect="1" noTextEdit="1"/>
          </p:cNvSpPr>
          <p:nvPr/>
        </p:nvSpPr>
        <p:spPr>
          <a:xfrm>
            <a:off x="4578350" y="2041525"/>
            <a:ext cx="3035300" cy="27749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8374" name="任意多边形 58373"/>
          <p:cNvSpPr>
            <a:spLocks noEditPoints="1"/>
          </p:cNvSpPr>
          <p:nvPr/>
        </p:nvSpPr>
        <p:spPr>
          <a:xfrm>
            <a:off x="4591050" y="2041525"/>
            <a:ext cx="2995613" cy="2733675"/>
          </a:xfrm>
          <a:custGeom>
            <a:avLst/>
            <a:gdLst/>
            <a:ahLst/>
            <a:cxnLst/>
            <a:pathLst>
              <a:path w="1887" h="1722">
                <a:moveTo>
                  <a:pt x="629" y="694"/>
                </a:moveTo>
                <a:lnTo>
                  <a:pt x="646" y="720"/>
                </a:lnTo>
                <a:lnTo>
                  <a:pt x="654" y="740"/>
                </a:lnTo>
                <a:lnTo>
                  <a:pt x="663" y="753"/>
                </a:lnTo>
                <a:lnTo>
                  <a:pt x="663" y="773"/>
                </a:lnTo>
                <a:lnTo>
                  <a:pt x="663" y="786"/>
                </a:lnTo>
                <a:lnTo>
                  <a:pt x="654" y="805"/>
                </a:lnTo>
                <a:lnTo>
                  <a:pt x="646" y="825"/>
                </a:lnTo>
                <a:lnTo>
                  <a:pt x="629" y="858"/>
                </a:lnTo>
                <a:lnTo>
                  <a:pt x="613" y="897"/>
                </a:lnTo>
                <a:lnTo>
                  <a:pt x="596" y="943"/>
                </a:lnTo>
                <a:lnTo>
                  <a:pt x="571" y="995"/>
                </a:lnTo>
                <a:lnTo>
                  <a:pt x="537" y="1061"/>
                </a:lnTo>
                <a:lnTo>
                  <a:pt x="512" y="1120"/>
                </a:lnTo>
                <a:lnTo>
                  <a:pt x="478" y="1178"/>
                </a:lnTo>
                <a:lnTo>
                  <a:pt x="445" y="1231"/>
                </a:lnTo>
                <a:lnTo>
                  <a:pt x="411" y="1283"/>
                </a:lnTo>
                <a:lnTo>
                  <a:pt x="386" y="1329"/>
                </a:lnTo>
                <a:lnTo>
                  <a:pt x="353" y="1368"/>
                </a:lnTo>
                <a:lnTo>
                  <a:pt x="327" y="1408"/>
                </a:lnTo>
                <a:lnTo>
                  <a:pt x="302" y="1447"/>
                </a:lnTo>
                <a:lnTo>
                  <a:pt x="269" y="1480"/>
                </a:lnTo>
                <a:lnTo>
                  <a:pt x="244" y="1519"/>
                </a:lnTo>
                <a:lnTo>
                  <a:pt x="218" y="1545"/>
                </a:lnTo>
                <a:lnTo>
                  <a:pt x="193" y="1578"/>
                </a:lnTo>
                <a:lnTo>
                  <a:pt x="143" y="1624"/>
                </a:lnTo>
                <a:lnTo>
                  <a:pt x="93" y="1663"/>
                </a:lnTo>
                <a:lnTo>
                  <a:pt x="67" y="1683"/>
                </a:lnTo>
                <a:lnTo>
                  <a:pt x="51" y="1696"/>
                </a:lnTo>
                <a:lnTo>
                  <a:pt x="34" y="1709"/>
                </a:lnTo>
                <a:lnTo>
                  <a:pt x="26" y="1715"/>
                </a:lnTo>
                <a:lnTo>
                  <a:pt x="17" y="1722"/>
                </a:lnTo>
                <a:lnTo>
                  <a:pt x="9" y="1722"/>
                </a:lnTo>
                <a:lnTo>
                  <a:pt x="0" y="1722"/>
                </a:lnTo>
                <a:lnTo>
                  <a:pt x="0" y="1715"/>
                </a:lnTo>
                <a:lnTo>
                  <a:pt x="0" y="1709"/>
                </a:lnTo>
                <a:lnTo>
                  <a:pt x="9" y="1696"/>
                </a:lnTo>
                <a:lnTo>
                  <a:pt x="17" y="1676"/>
                </a:lnTo>
                <a:lnTo>
                  <a:pt x="34" y="1650"/>
                </a:lnTo>
                <a:lnTo>
                  <a:pt x="59" y="1617"/>
                </a:lnTo>
                <a:lnTo>
                  <a:pt x="84" y="1571"/>
                </a:lnTo>
                <a:lnTo>
                  <a:pt x="118" y="1525"/>
                </a:lnTo>
                <a:lnTo>
                  <a:pt x="151" y="1466"/>
                </a:lnTo>
                <a:lnTo>
                  <a:pt x="227" y="1355"/>
                </a:lnTo>
                <a:lnTo>
                  <a:pt x="286" y="1257"/>
                </a:lnTo>
                <a:lnTo>
                  <a:pt x="344" y="1152"/>
                </a:lnTo>
                <a:lnTo>
                  <a:pt x="386" y="1061"/>
                </a:lnTo>
                <a:lnTo>
                  <a:pt x="420" y="975"/>
                </a:lnTo>
                <a:lnTo>
                  <a:pt x="453" y="903"/>
                </a:lnTo>
                <a:lnTo>
                  <a:pt x="470" y="838"/>
                </a:lnTo>
                <a:lnTo>
                  <a:pt x="495" y="786"/>
                </a:lnTo>
                <a:lnTo>
                  <a:pt x="504" y="740"/>
                </a:lnTo>
                <a:lnTo>
                  <a:pt x="504" y="701"/>
                </a:lnTo>
                <a:lnTo>
                  <a:pt x="504" y="661"/>
                </a:lnTo>
                <a:lnTo>
                  <a:pt x="504" y="622"/>
                </a:lnTo>
                <a:lnTo>
                  <a:pt x="495" y="602"/>
                </a:lnTo>
                <a:lnTo>
                  <a:pt x="495" y="583"/>
                </a:lnTo>
                <a:lnTo>
                  <a:pt x="504" y="570"/>
                </a:lnTo>
                <a:lnTo>
                  <a:pt x="520" y="570"/>
                </a:lnTo>
                <a:lnTo>
                  <a:pt x="529" y="570"/>
                </a:lnTo>
                <a:lnTo>
                  <a:pt x="545" y="576"/>
                </a:lnTo>
                <a:lnTo>
                  <a:pt x="562" y="589"/>
                </a:lnTo>
                <a:lnTo>
                  <a:pt x="579" y="602"/>
                </a:lnTo>
                <a:lnTo>
                  <a:pt x="596" y="622"/>
                </a:lnTo>
                <a:lnTo>
                  <a:pt x="604" y="642"/>
                </a:lnTo>
                <a:lnTo>
                  <a:pt x="629" y="694"/>
                </a:lnTo>
                <a:lnTo>
                  <a:pt x="629" y="694"/>
                </a:lnTo>
                <a:close/>
                <a:moveTo>
                  <a:pt x="1669" y="1368"/>
                </a:moveTo>
                <a:lnTo>
                  <a:pt x="1720" y="1401"/>
                </a:lnTo>
                <a:lnTo>
                  <a:pt x="1770" y="1434"/>
                </a:lnTo>
                <a:lnTo>
                  <a:pt x="1803" y="1460"/>
                </a:lnTo>
                <a:lnTo>
                  <a:pt x="1837" y="1486"/>
                </a:lnTo>
                <a:lnTo>
                  <a:pt x="1854" y="1506"/>
                </a:lnTo>
                <a:lnTo>
                  <a:pt x="1870" y="1525"/>
                </a:lnTo>
                <a:lnTo>
                  <a:pt x="1887" y="1539"/>
                </a:lnTo>
                <a:lnTo>
                  <a:pt x="1887" y="1545"/>
                </a:lnTo>
                <a:lnTo>
                  <a:pt x="1887" y="1558"/>
                </a:lnTo>
                <a:lnTo>
                  <a:pt x="1879" y="1565"/>
                </a:lnTo>
                <a:lnTo>
                  <a:pt x="1870" y="1571"/>
                </a:lnTo>
                <a:lnTo>
                  <a:pt x="1854" y="1571"/>
                </a:lnTo>
                <a:lnTo>
                  <a:pt x="1829" y="1578"/>
                </a:lnTo>
                <a:lnTo>
                  <a:pt x="1803" y="1584"/>
                </a:lnTo>
                <a:lnTo>
                  <a:pt x="1778" y="1591"/>
                </a:lnTo>
                <a:lnTo>
                  <a:pt x="1745" y="1591"/>
                </a:lnTo>
                <a:lnTo>
                  <a:pt x="1703" y="1597"/>
                </a:lnTo>
                <a:lnTo>
                  <a:pt x="1669" y="1597"/>
                </a:lnTo>
                <a:lnTo>
                  <a:pt x="1644" y="1604"/>
                </a:lnTo>
                <a:lnTo>
                  <a:pt x="1619" y="1604"/>
                </a:lnTo>
                <a:lnTo>
                  <a:pt x="1594" y="1604"/>
                </a:lnTo>
                <a:lnTo>
                  <a:pt x="1577" y="1604"/>
                </a:lnTo>
                <a:lnTo>
                  <a:pt x="1543" y="1604"/>
                </a:lnTo>
                <a:lnTo>
                  <a:pt x="1527" y="1604"/>
                </a:lnTo>
                <a:lnTo>
                  <a:pt x="1510" y="1597"/>
                </a:lnTo>
                <a:lnTo>
                  <a:pt x="1493" y="1591"/>
                </a:lnTo>
                <a:lnTo>
                  <a:pt x="1476" y="1578"/>
                </a:lnTo>
                <a:lnTo>
                  <a:pt x="1460" y="1565"/>
                </a:lnTo>
                <a:lnTo>
                  <a:pt x="1443" y="1545"/>
                </a:lnTo>
                <a:lnTo>
                  <a:pt x="1426" y="1525"/>
                </a:lnTo>
                <a:lnTo>
                  <a:pt x="1409" y="1499"/>
                </a:lnTo>
                <a:lnTo>
                  <a:pt x="1401" y="1486"/>
                </a:lnTo>
                <a:lnTo>
                  <a:pt x="1392" y="1466"/>
                </a:lnTo>
                <a:lnTo>
                  <a:pt x="1376" y="1447"/>
                </a:lnTo>
                <a:lnTo>
                  <a:pt x="1367" y="1421"/>
                </a:lnTo>
                <a:lnTo>
                  <a:pt x="1351" y="1394"/>
                </a:lnTo>
                <a:lnTo>
                  <a:pt x="1334" y="1362"/>
                </a:lnTo>
                <a:lnTo>
                  <a:pt x="1317" y="1329"/>
                </a:lnTo>
                <a:lnTo>
                  <a:pt x="1300" y="1290"/>
                </a:lnTo>
                <a:lnTo>
                  <a:pt x="1275" y="1250"/>
                </a:lnTo>
                <a:lnTo>
                  <a:pt x="1258" y="1205"/>
                </a:lnTo>
                <a:lnTo>
                  <a:pt x="1233" y="1152"/>
                </a:lnTo>
                <a:lnTo>
                  <a:pt x="1208" y="1106"/>
                </a:lnTo>
                <a:lnTo>
                  <a:pt x="1183" y="1047"/>
                </a:lnTo>
                <a:lnTo>
                  <a:pt x="1158" y="989"/>
                </a:lnTo>
                <a:lnTo>
                  <a:pt x="1132" y="930"/>
                </a:lnTo>
                <a:lnTo>
                  <a:pt x="1099" y="864"/>
                </a:lnTo>
                <a:lnTo>
                  <a:pt x="1074" y="799"/>
                </a:lnTo>
                <a:lnTo>
                  <a:pt x="1040" y="740"/>
                </a:lnTo>
                <a:lnTo>
                  <a:pt x="1015" y="681"/>
                </a:lnTo>
                <a:lnTo>
                  <a:pt x="990" y="628"/>
                </a:lnTo>
                <a:lnTo>
                  <a:pt x="965" y="576"/>
                </a:lnTo>
                <a:lnTo>
                  <a:pt x="940" y="530"/>
                </a:lnTo>
                <a:lnTo>
                  <a:pt x="923" y="484"/>
                </a:lnTo>
                <a:lnTo>
                  <a:pt x="898" y="445"/>
                </a:lnTo>
                <a:lnTo>
                  <a:pt x="881" y="406"/>
                </a:lnTo>
                <a:lnTo>
                  <a:pt x="864" y="367"/>
                </a:lnTo>
                <a:lnTo>
                  <a:pt x="847" y="340"/>
                </a:lnTo>
                <a:lnTo>
                  <a:pt x="831" y="308"/>
                </a:lnTo>
                <a:lnTo>
                  <a:pt x="822" y="282"/>
                </a:lnTo>
                <a:lnTo>
                  <a:pt x="805" y="262"/>
                </a:lnTo>
                <a:lnTo>
                  <a:pt x="797" y="242"/>
                </a:lnTo>
                <a:lnTo>
                  <a:pt x="789" y="229"/>
                </a:lnTo>
                <a:lnTo>
                  <a:pt x="772" y="196"/>
                </a:lnTo>
                <a:lnTo>
                  <a:pt x="755" y="170"/>
                </a:lnTo>
                <a:lnTo>
                  <a:pt x="738" y="151"/>
                </a:lnTo>
                <a:lnTo>
                  <a:pt x="722" y="131"/>
                </a:lnTo>
                <a:lnTo>
                  <a:pt x="696" y="98"/>
                </a:lnTo>
                <a:lnTo>
                  <a:pt x="671" y="79"/>
                </a:lnTo>
                <a:lnTo>
                  <a:pt x="646" y="65"/>
                </a:lnTo>
                <a:lnTo>
                  <a:pt x="629" y="52"/>
                </a:lnTo>
                <a:lnTo>
                  <a:pt x="621" y="39"/>
                </a:lnTo>
                <a:lnTo>
                  <a:pt x="613" y="20"/>
                </a:lnTo>
                <a:lnTo>
                  <a:pt x="621" y="13"/>
                </a:lnTo>
                <a:lnTo>
                  <a:pt x="638" y="7"/>
                </a:lnTo>
                <a:lnTo>
                  <a:pt x="654" y="0"/>
                </a:lnTo>
                <a:lnTo>
                  <a:pt x="671" y="0"/>
                </a:lnTo>
                <a:lnTo>
                  <a:pt x="696" y="0"/>
                </a:lnTo>
                <a:lnTo>
                  <a:pt x="730" y="0"/>
                </a:lnTo>
                <a:lnTo>
                  <a:pt x="755" y="7"/>
                </a:lnTo>
                <a:lnTo>
                  <a:pt x="780" y="20"/>
                </a:lnTo>
                <a:lnTo>
                  <a:pt x="797" y="46"/>
                </a:lnTo>
                <a:lnTo>
                  <a:pt x="839" y="98"/>
                </a:lnTo>
                <a:lnTo>
                  <a:pt x="847" y="118"/>
                </a:lnTo>
                <a:lnTo>
                  <a:pt x="864" y="144"/>
                </a:lnTo>
                <a:lnTo>
                  <a:pt x="864" y="164"/>
                </a:lnTo>
                <a:lnTo>
                  <a:pt x="881" y="190"/>
                </a:lnTo>
                <a:lnTo>
                  <a:pt x="889" y="223"/>
                </a:lnTo>
                <a:lnTo>
                  <a:pt x="906" y="262"/>
                </a:lnTo>
                <a:lnTo>
                  <a:pt x="931" y="301"/>
                </a:lnTo>
                <a:lnTo>
                  <a:pt x="956" y="347"/>
                </a:lnTo>
                <a:lnTo>
                  <a:pt x="982" y="406"/>
                </a:lnTo>
                <a:lnTo>
                  <a:pt x="1015" y="465"/>
                </a:lnTo>
                <a:lnTo>
                  <a:pt x="1082" y="589"/>
                </a:lnTo>
                <a:lnTo>
                  <a:pt x="1158" y="714"/>
                </a:lnTo>
                <a:lnTo>
                  <a:pt x="1233" y="838"/>
                </a:lnTo>
                <a:lnTo>
                  <a:pt x="1309" y="969"/>
                </a:lnTo>
                <a:lnTo>
                  <a:pt x="1351" y="1028"/>
                </a:lnTo>
                <a:lnTo>
                  <a:pt x="1384" y="1087"/>
                </a:lnTo>
                <a:lnTo>
                  <a:pt x="1434" y="1139"/>
                </a:lnTo>
                <a:lnTo>
                  <a:pt x="1476" y="1192"/>
                </a:lnTo>
                <a:lnTo>
                  <a:pt x="1518" y="1237"/>
                </a:lnTo>
                <a:lnTo>
                  <a:pt x="1569" y="1283"/>
                </a:lnTo>
                <a:lnTo>
                  <a:pt x="1669" y="1368"/>
                </a:lnTo>
                <a:lnTo>
                  <a:pt x="1669" y="1368"/>
                </a:lnTo>
                <a:lnTo>
                  <a:pt x="1669" y="1368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8375" name="任意多边形 58374"/>
          <p:cNvSpPr/>
          <p:nvPr/>
        </p:nvSpPr>
        <p:spPr>
          <a:xfrm>
            <a:off x="4611688" y="2924175"/>
            <a:ext cx="1052512" cy="1828800"/>
          </a:xfrm>
          <a:custGeom>
            <a:avLst/>
            <a:gdLst/>
            <a:ahLst/>
            <a:cxnLst/>
            <a:pathLst>
              <a:path w="663" h="1152">
                <a:moveTo>
                  <a:pt x="629" y="124"/>
                </a:moveTo>
                <a:lnTo>
                  <a:pt x="646" y="150"/>
                </a:lnTo>
                <a:lnTo>
                  <a:pt x="654" y="170"/>
                </a:lnTo>
                <a:lnTo>
                  <a:pt x="663" y="183"/>
                </a:lnTo>
                <a:lnTo>
                  <a:pt x="663" y="203"/>
                </a:lnTo>
                <a:lnTo>
                  <a:pt x="663" y="216"/>
                </a:lnTo>
                <a:lnTo>
                  <a:pt x="654" y="235"/>
                </a:lnTo>
                <a:lnTo>
                  <a:pt x="646" y="255"/>
                </a:lnTo>
                <a:lnTo>
                  <a:pt x="629" y="288"/>
                </a:lnTo>
                <a:lnTo>
                  <a:pt x="613" y="327"/>
                </a:lnTo>
                <a:lnTo>
                  <a:pt x="596" y="373"/>
                </a:lnTo>
                <a:lnTo>
                  <a:pt x="571" y="425"/>
                </a:lnTo>
                <a:lnTo>
                  <a:pt x="537" y="491"/>
                </a:lnTo>
                <a:lnTo>
                  <a:pt x="512" y="550"/>
                </a:lnTo>
                <a:lnTo>
                  <a:pt x="478" y="608"/>
                </a:lnTo>
                <a:lnTo>
                  <a:pt x="445" y="661"/>
                </a:lnTo>
                <a:lnTo>
                  <a:pt x="411" y="713"/>
                </a:lnTo>
                <a:lnTo>
                  <a:pt x="386" y="759"/>
                </a:lnTo>
                <a:lnTo>
                  <a:pt x="353" y="798"/>
                </a:lnTo>
                <a:lnTo>
                  <a:pt x="327" y="838"/>
                </a:lnTo>
                <a:lnTo>
                  <a:pt x="302" y="877"/>
                </a:lnTo>
                <a:lnTo>
                  <a:pt x="269" y="910"/>
                </a:lnTo>
                <a:lnTo>
                  <a:pt x="244" y="949"/>
                </a:lnTo>
                <a:lnTo>
                  <a:pt x="218" y="975"/>
                </a:lnTo>
                <a:lnTo>
                  <a:pt x="193" y="1008"/>
                </a:lnTo>
                <a:lnTo>
                  <a:pt x="143" y="1054"/>
                </a:lnTo>
                <a:lnTo>
                  <a:pt x="93" y="1093"/>
                </a:lnTo>
                <a:lnTo>
                  <a:pt x="67" y="1113"/>
                </a:lnTo>
                <a:lnTo>
                  <a:pt x="51" y="1126"/>
                </a:lnTo>
                <a:lnTo>
                  <a:pt x="34" y="1139"/>
                </a:lnTo>
                <a:lnTo>
                  <a:pt x="26" y="1145"/>
                </a:lnTo>
                <a:lnTo>
                  <a:pt x="17" y="1152"/>
                </a:lnTo>
                <a:lnTo>
                  <a:pt x="9" y="1152"/>
                </a:lnTo>
                <a:lnTo>
                  <a:pt x="0" y="1152"/>
                </a:lnTo>
                <a:lnTo>
                  <a:pt x="0" y="1145"/>
                </a:lnTo>
                <a:lnTo>
                  <a:pt x="0" y="1139"/>
                </a:lnTo>
                <a:lnTo>
                  <a:pt x="9" y="1126"/>
                </a:lnTo>
                <a:lnTo>
                  <a:pt x="17" y="1106"/>
                </a:lnTo>
                <a:lnTo>
                  <a:pt x="34" y="1080"/>
                </a:lnTo>
                <a:lnTo>
                  <a:pt x="59" y="1047"/>
                </a:lnTo>
                <a:lnTo>
                  <a:pt x="84" y="1001"/>
                </a:lnTo>
                <a:lnTo>
                  <a:pt x="118" y="955"/>
                </a:lnTo>
                <a:lnTo>
                  <a:pt x="151" y="896"/>
                </a:lnTo>
                <a:lnTo>
                  <a:pt x="227" y="785"/>
                </a:lnTo>
                <a:lnTo>
                  <a:pt x="286" y="687"/>
                </a:lnTo>
                <a:lnTo>
                  <a:pt x="344" y="582"/>
                </a:lnTo>
                <a:lnTo>
                  <a:pt x="386" y="491"/>
                </a:lnTo>
                <a:lnTo>
                  <a:pt x="420" y="405"/>
                </a:lnTo>
                <a:lnTo>
                  <a:pt x="453" y="333"/>
                </a:lnTo>
                <a:lnTo>
                  <a:pt x="470" y="268"/>
                </a:lnTo>
                <a:lnTo>
                  <a:pt x="495" y="216"/>
                </a:lnTo>
                <a:lnTo>
                  <a:pt x="504" y="170"/>
                </a:lnTo>
                <a:lnTo>
                  <a:pt x="504" y="131"/>
                </a:lnTo>
                <a:lnTo>
                  <a:pt x="504" y="91"/>
                </a:lnTo>
                <a:lnTo>
                  <a:pt x="504" y="52"/>
                </a:lnTo>
                <a:lnTo>
                  <a:pt x="495" y="32"/>
                </a:lnTo>
                <a:lnTo>
                  <a:pt x="495" y="13"/>
                </a:lnTo>
                <a:lnTo>
                  <a:pt x="504" y="0"/>
                </a:lnTo>
                <a:lnTo>
                  <a:pt x="520" y="0"/>
                </a:lnTo>
                <a:lnTo>
                  <a:pt x="529" y="0"/>
                </a:lnTo>
                <a:lnTo>
                  <a:pt x="545" y="6"/>
                </a:lnTo>
                <a:lnTo>
                  <a:pt x="562" y="19"/>
                </a:lnTo>
                <a:lnTo>
                  <a:pt x="579" y="32"/>
                </a:lnTo>
                <a:lnTo>
                  <a:pt x="596" y="52"/>
                </a:lnTo>
                <a:lnTo>
                  <a:pt x="604" y="72"/>
                </a:lnTo>
                <a:lnTo>
                  <a:pt x="629" y="124"/>
                </a:lnTo>
                <a:lnTo>
                  <a:pt x="629" y="124"/>
                </a:lnTo>
              </a:path>
            </a:pathLst>
          </a:custGeom>
          <a:solidFill>
            <a:srgbClr val="800080">
              <a:alpha val="100000"/>
            </a:srgbClr>
          </a:solidFill>
          <a:ln w="127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8376" name="任意多边形 58375"/>
          <p:cNvSpPr/>
          <p:nvPr/>
        </p:nvSpPr>
        <p:spPr>
          <a:xfrm>
            <a:off x="5591175" y="2060575"/>
            <a:ext cx="2022475" cy="2546350"/>
          </a:xfrm>
          <a:custGeom>
            <a:avLst/>
            <a:gdLst/>
            <a:ahLst/>
            <a:cxnLst/>
            <a:pathLst>
              <a:path w="1274" h="1604">
                <a:moveTo>
                  <a:pt x="1056" y="1368"/>
                </a:moveTo>
                <a:lnTo>
                  <a:pt x="1107" y="1401"/>
                </a:lnTo>
                <a:lnTo>
                  <a:pt x="1157" y="1434"/>
                </a:lnTo>
                <a:lnTo>
                  <a:pt x="1190" y="1460"/>
                </a:lnTo>
                <a:lnTo>
                  <a:pt x="1224" y="1486"/>
                </a:lnTo>
                <a:lnTo>
                  <a:pt x="1241" y="1506"/>
                </a:lnTo>
                <a:lnTo>
                  <a:pt x="1257" y="1525"/>
                </a:lnTo>
                <a:lnTo>
                  <a:pt x="1274" y="1539"/>
                </a:lnTo>
                <a:lnTo>
                  <a:pt x="1274" y="1545"/>
                </a:lnTo>
                <a:lnTo>
                  <a:pt x="1274" y="1558"/>
                </a:lnTo>
                <a:lnTo>
                  <a:pt x="1266" y="1565"/>
                </a:lnTo>
                <a:lnTo>
                  <a:pt x="1257" y="1571"/>
                </a:lnTo>
                <a:lnTo>
                  <a:pt x="1241" y="1571"/>
                </a:lnTo>
                <a:lnTo>
                  <a:pt x="1216" y="1578"/>
                </a:lnTo>
                <a:lnTo>
                  <a:pt x="1190" y="1584"/>
                </a:lnTo>
                <a:lnTo>
                  <a:pt x="1165" y="1591"/>
                </a:lnTo>
                <a:lnTo>
                  <a:pt x="1132" y="1591"/>
                </a:lnTo>
                <a:lnTo>
                  <a:pt x="1090" y="1597"/>
                </a:lnTo>
                <a:lnTo>
                  <a:pt x="1056" y="1597"/>
                </a:lnTo>
                <a:lnTo>
                  <a:pt x="1031" y="1604"/>
                </a:lnTo>
                <a:lnTo>
                  <a:pt x="1006" y="1604"/>
                </a:lnTo>
                <a:lnTo>
                  <a:pt x="981" y="1604"/>
                </a:lnTo>
                <a:lnTo>
                  <a:pt x="964" y="1604"/>
                </a:lnTo>
                <a:lnTo>
                  <a:pt x="930" y="1604"/>
                </a:lnTo>
                <a:lnTo>
                  <a:pt x="914" y="1604"/>
                </a:lnTo>
                <a:lnTo>
                  <a:pt x="897" y="1597"/>
                </a:lnTo>
                <a:lnTo>
                  <a:pt x="880" y="1591"/>
                </a:lnTo>
                <a:lnTo>
                  <a:pt x="863" y="1578"/>
                </a:lnTo>
                <a:lnTo>
                  <a:pt x="847" y="1565"/>
                </a:lnTo>
                <a:lnTo>
                  <a:pt x="830" y="1545"/>
                </a:lnTo>
                <a:lnTo>
                  <a:pt x="813" y="1525"/>
                </a:lnTo>
                <a:lnTo>
                  <a:pt x="796" y="1499"/>
                </a:lnTo>
                <a:lnTo>
                  <a:pt x="788" y="1486"/>
                </a:lnTo>
                <a:lnTo>
                  <a:pt x="779" y="1466"/>
                </a:lnTo>
                <a:lnTo>
                  <a:pt x="763" y="1447"/>
                </a:lnTo>
                <a:lnTo>
                  <a:pt x="754" y="1421"/>
                </a:lnTo>
                <a:lnTo>
                  <a:pt x="738" y="1394"/>
                </a:lnTo>
                <a:lnTo>
                  <a:pt x="721" y="1362"/>
                </a:lnTo>
                <a:lnTo>
                  <a:pt x="704" y="1329"/>
                </a:lnTo>
                <a:lnTo>
                  <a:pt x="687" y="1290"/>
                </a:lnTo>
                <a:lnTo>
                  <a:pt x="662" y="1250"/>
                </a:lnTo>
                <a:lnTo>
                  <a:pt x="645" y="1205"/>
                </a:lnTo>
                <a:lnTo>
                  <a:pt x="620" y="1152"/>
                </a:lnTo>
                <a:lnTo>
                  <a:pt x="595" y="1106"/>
                </a:lnTo>
                <a:lnTo>
                  <a:pt x="570" y="1047"/>
                </a:lnTo>
                <a:lnTo>
                  <a:pt x="545" y="989"/>
                </a:lnTo>
                <a:lnTo>
                  <a:pt x="519" y="930"/>
                </a:lnTo>
                <a:lnTo>
                  <a:pt x="486" y="864"/>
                </a:lnTo>
                <a:lnTo>
                  <a:pt x="461" y="799"/>
                </a:lnTo>
                <a:lnTo>
                  <a:pt x="427" y="740"/>
                </a:lnTo>
                <a:lnTo>
                  <a:pt x="402" y="681"/>
                </a:lnTo>
                <a:lnTo>
                  <a:pt x="377" y="628"/>
                </a:lnTo>
                <a:lnTo>
                  <a:pt x="352" y="576"/>
                </a:lnTo>
                <a:lnTo>
                  <a:pt x="327" y="530"/>
                </a:lnTo>
                <a:lnTo>
                  <a:pt x="310" y="484"/>
                </a:lnTo>
                <a:lnTo>
                  <a:pt x="285" y="445"/>
                </a:lnTo>
                <a:lnTo>
                  <a:pt x="268" y="406"/>
                </a:lnTo>
                <a:lnTo>
                  <a:pt x="251" y="367"/>
                </a:lnTo>
                <a:lnTo>
                  <a:pt x="234" y="340"/>
                </a:lnTo>
                <a:lnTo>
                  <a:pt x="218" y="308"/>
                </a:lnTo>
                <a:lnTo>
                  <a:pt x="209" y="282"/>
                </a:lnTo>
                <a:lnTo>
                  <a:pt x="192" y="262"/>
                </a:lnTo>
                <a:lnTo>
                  <a:pt x="184" y="242"/>
                </a:lnTo>
                <a:lnTo>
                  <a:pt x="176" y="229"/>
                </a:lnTo>
                <a:lnTo>
                  <a:pt x="159" y="196"/>
                </a:lnTo>
                <a:lnTo>
                  <a:pt x="142" y="170"/>
                </a:lnTo>
                <a:lnTo>
                  <a:pt x="125" y="151"/>
                </a:lnTo>
                <a:lnTo>
                  <a:pt x="109" y="131"/>
                </a:lnTo>
                <a:lnTo>
                  <a:pt x="83" y="98"/>
                </a:lnTo>
                <a:lnTo>
                  <a:pt x="58" y="79"/>
                </a:lnTo>
                <a:lnTo>
                  <a:pt x="33" y="65"/>
                </a:lnTo>
                <a:lnTo>
                  <a:pt x="16" y="52"/>
                </a:lnTo>
                <a:lnTo>
                  <a:pt x="8" y="39"/>
                </a:lnTo>
                <a:lnTo>
                  <a:pt x="0" y="20"/>
                </a:lnTo>
                <a:lnTo>
                  <a:pt x="8" y="13"/>
                </a:lnTo>
                <a:lnTo>
                  <a:pt x="25" y="7"/>
                </a:lnTo>
                <a:lnTo>
                  <a:pt x="41" y="0"/>
                </a:lnTo>
                <a:lnTo>
                  <a:pt x="58" y="0"/>
                </a:lnTo>
                <a:lnTo>
                  <a:pt x="83" y="0"/>
                </a:lnTo>
                <a:lnTo>
                  <a:pt x="117" y="0"/>
                </a:lnTo>
                <a:lnTo>
                  <a:pt x="142" y="7"/>
                </a:lnTo>
                <a:lnTo>
                  <a:pt x="167" y="20"/>
                </a:lnTo>
                <a:lnTo>
                  <a:pt x="184" y="46"/>
                </a:lnTo>
                <a:lnTo>
                  <a:pt x="226" y="98"/>
                </a:lnTo>
                <a:lnTo>
                  <a:pt x="234" y="118"/>
                </a:lnTo>
                <a:lnTo>
                  <a:pt x="251" y="144"/>
                </a:lnTo>
                <a:lnTo>
                  <a:pt x="251" y="164"/>
                </a:lnTo>
                <a:lnTo>
                  <a:pt x="268" y="190"/>
                </a:lnTo>
                <a:lnTo>
                  <a:pt x="276" y="223"/>
                </a:lnTo>
                <a:lnTo>
                  <a:pt x="293" y="262"/>
                </a:lnTo>
                <a:lnTo>
                  <a:pt x="318" y="301"/>
                </a:lnTo>
                <a:lnTo>
                  <a:pt x="343" y="347"/>
                </a:lnTo>
                <a:lnTo>
                  <a:pt x="369" y="406"/>
                </a:lnTo>
                <a:lnTo>
                  <a:pt x="402" y="465"/>
                </a:lnTo>
                <a:lnTo>
                  <a:pt x="469" y="589"/>
                </a:lnTo>
                <a:lnTo>
                  <a:pt x="545" y="714"/>
                </a:lnTo>
                <a:lnTo>
                  <a:pt x="620" y="838"/>
                </a:lnTo>
                <a:lnTo>
                  <a:pt x="696" y="969"/>
                </a:lnTo>
                <a:lnTo>
                  <a:pt x="738" y="1028"/>
                </a:lnTo>
                <a:lnTo>
                  <a:pt x="771" y="1087"/>
                </a:lnTo>
                <a:lnTo>
                  <a:pt x="821" y="1139"/>
                </a:lnTo>
                <a:lnTo>
                  <a:pt x="863" y="1192"/>
                </a:lnTo>
                <a:lnTo>
                  <a:pt x="905" y="1237"/>
                </a:lnTo>
                <a:lnTo>
                  <a:pt x="956" y="1283"/>
                </a:lnTo>
                <a:lnTo>
                  <a:pt x="1056" y="1368"/>
                </a:lnTo>
                <a:lnTo>
                  <a:pt x="1056" y="1368"/>
                </a:lnTo>
                <a:lnTo>
                  <a:pt x="1056" y="1368"/>
                </a:lnTo>
              </a:path>
            </a:pathLst>
          </a:custGeom>
          <a:solidFill>
            <a:srgbClr val="800080">
              <a:alpha val="100000"/>
            </a:srgbClr>
          </a:solidFill>
          <a:ln w="127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7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9396" name="矩形 59395"/>
          <p:cNvSpPr>
            <a:spLocks noChangeAspect="1" noTextEdit="1"/>
          </p:cNvSpPr>
          <p:nvPr/>
        </p:nvSpPr>
        <p:spPr>
          <a:xfrm>
            <a:off x="4578350" y="1928813"/>
            <a:ext cx="3033713" cy="299878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9398" name="任意多边形 59397"/>
          <p:cNvSpPr>
            <a:spLocks noEditPoints="1"/>
          </p:cNvSpPr>
          <p:nvPr/>
        </p:nvSpPr>
        <p:spPr>
          <a:xfrm>
            <a:off x="4583113" y="1916113"/>
            <a:ext cx="3006725" cy="2967037"/>
          </a:xfrm>
          <a:custGeom>
            <a:avLst/>
            <a:gdLst/>
            <a:ahLst/>
            <a:cxnLst/>
            <a:pathLst>
              <a:path w="1894" h="1869">
                <a:moveTo>
                  <a:pt x="260" y="885"/>
                </a:moveTo>
                <a:lnTo>
                  <a:pt x="260" y="878"/>
                </a:lnTo>
                <a:lnTo>
                  <a:pt x="268" y="852"/>
                </a:lnTo>
                <a:lnTo>
                  <a:pt x="277" y="839"/>
                </a:lnTo>
                <a:lnTo>
                  <a:pt x="293" y="826"/>
                </a:lnTo>
                <a:lnTo>
                  <a:pt x="302" y="806"/>
                </a:lnTo>
                <a:lnTo>
                  <a:pt x="327" y="780"/>
                </a:lnTo>
                <a:lnTo>
                  <a:pt x="360" y="734"/>
                </a:lnTo>
                <a:lnTo>
                  <a:pt x="402" y="675"/>
                </a:lnTo>
                <a:lnTo>
                  <a:pt x="444" y="610"/>
                </a:lnTo>
                <a:lnTo>
                  <a:pt x="486" y="537"/>
                </a:lnTo>
                <a:lnTo>
                  <a:pt x="503" y="505"/>
                </a:lnTo>
                <a:lnTo>
                  <a:pt x="511" y="472"/>
                </a:lnTo>
                <a:lnTo>
                  <a:pt x="520" y="446"/>
                </a:lnTo>
                <a:lnTo>
                  <a:pt x="528" y="419"/>
                </a:lnTo>
                <a:lnTo>
                  <a:pt x="528" y="400"/>
                </a:lnTo>
                <a:lnTo>
                  <a:pt x="528" y="387"/>
                </a:lnTo>
                <a:lnTo>
                  <a:pt x="528" y="373"/>
                </a:lnTo>
                <a:lnTo>
                  <a:pt x="520" y="367"/>
                </a:lnTo>
                <a:lnTo>
                  <a:pt x="503" y="354"/>
                </a:lnTo>
                <a:lnTo>
                  <a:pt x="495" y="341"/>
                </a:lnTo>
                <a:lnTo>
                  <a:pt x="495" y="334"/>
                </a:lnTo>
                <a:lnTo>
                  <a:pt x="503" y="328"/>
                </a:lnTo>
                <a:lnTo>
                  <a:pt x="511" y="328"/>
                </a:lnTo>
                <a:lnTo>
                  <a:pt x="528" y="321"/>
                </a:lnTo>
                <a:lnTo>
                  <a:pt x="545" y="321"/>
                </a:lnTo>
                <a:lnTo>
                  <a:pt x="570" y="328"/>
                </a:lnTo>
                <a:lnTo>
                  <a:pt x="595" y="334"/>
                </a:lnTo>
                <a:lnTo>
                  <a:pt x="620" y="341"/>
                </a:lnTo>
                <a:lnTo>
                  <a:pt x="637" y="347"/>
                </a:lnTo>
                <a:lnTo>
                  <a:pt x="654" y="360"/>
                </a:lnTo>
                <a:lnTo>
                  <a:pt x="671" y="373"/>
                </a:lnTo>
                <a:lnTo>
                  <a:pt x="679" y="380"/>
                </a:lnTo>
                <a:lnTo>
                  <a:pt x="687" y="393"/>
                </a:lnTo>
                <a:lnTo>
                  <a:pt x="696" y="406"/>
                </a:lnTo>
                <a:lnTo>
                  <a:pt x="696" y="419"/>
                </a:lnTo>
                <a:lnTo>
                  <a:pt x="687" y="432"/>
                </a:lnTo>
                <a:lnTo>
                  <a:pt x="679" y="446"/>
                </a:lnTo>
                <a:lnTo>
                  <a:pt x="671" y="465"/>
                </a:lnTo>
                <a:lnTo>
                  <a:pt x="654" y="485"/>
                </a:lnTo>
                <a:lnTo>
                  <a:pt x="629" y="518"/>
                </a:lnTo>
                <a:lnTo>
                  <a:pt x="612" y="551"/>
                </a:lnTo>
                <a:lnTo>
                  <a:pt x="578" y="590"/>
                </a:lnTo>
                <a:lnTo>
                  <a:pt x="553" y="636"/>
                </a:lnTo>
                <a:lnTo>
                  <a:pt x="511" y="688"/>
                </a:lnTo>
                <a:lnTo>
                  <a:pt x="469" y="728"/>
                </a:lnTo>
                <a:lnTo>
                  <a:pt x="386" y="813"/>
                </a:lnTo>
                <a:lnTo>
                  <a:pt x="335" y="846"/>
                </a:lnTo>
                <a:lnTo>
                  <a:pt x="302" y="872"/>
                </a:lnTo>
                <a:lnTo>
                  <a:pt x="285" y="878"/>
                </a:lnTo>
                <a:lnTo>
                  <a:pt x="277" y="885"/>
                </a:lnTo>
                <a:lnTo>
                  <a:pt x="268" y="892"/>
                </a:lnTo>
                <a:lnTo>
                  <a:pt x="260" y="885"/>
                </a:lnTo>
                <a:lnTo>
                  <a:pt x="260" y="885"/>
                </a:lnTo>
                <a:close/>
                <a:moveTo>
                  <a:pt x="1073" y="144"/>
                </a:moveTo>
                <a:lnTo>
                  <a:pt x="1073" y="150"/>
                </a:lnTo>
                <a:lnTo>
                  <a:pt x="1073" y="164"/>
                </a:lnTo>
                <a:lnTo>
                  <a:pt x="1073" y="177"/>
                </a:lnTo>
                <a:lnTo>
                  <a:pt x="1073" y="196"/>
                </a:lnTo>
                <a:lnTo>
                  <a:pt x="1064" y="216"/>
                </a:lnTo>
                <a:lnTo>
                  <a:pt x="1064" y="242"/>
                </a:lnTo>
                <a:lnTo>
                  <a:pt x="1064" y="275"/>
                </a:lnTo>
                <a:lnTo>
                  <a:pt x="1064" y="308"/>
                </a:lnTo>
                <a:lnTo>
                  <a:pt x="1064" y="347"/>
                </a:lnTo>
                <a:lnTo>
                  <a:pt x="1064" y="387"/>
                </a:lnTo>
                <a:lnTo>
                  <a:pt x="1064" y="432"/>
                </a:lnTo>
                <a:lnTo>
                  <a:pt x="1056" y="485"/>
                </a:lnTo>
                <a:lnTo>
                  <a:pt x="1056" y="537"/>
                </a:lnTo>
                <a:lnTo>
                  <a:pt x="1056" y="596"/>
                </a:lnTo>
                <a:lnTo>
                  <a:pt x="1056" y="655"/>
                </a:lnTo>
                <a:lnTo>
                  <a:pt x="1056" y="721"/>
                </a:lnTo>
                <a:lnTo>
                  <a:pt x="1056" y="852"/>
                </a:lnTo>
                <a:lnTo>
                  <a:pt x="1056" y="970"/>
                </a:lnTo>
                <a:lnTo>
                  <a:pt x="1056" y="1075"/>
                </a:lnTo>
                <a:lnTo>
                  <a:pt x="1056" y="1174"/>
                </a:lnTo>
                <a:lnTo>
                  <a:pt x="1056" y="1265"/>
                </a:lnTo>
                <a:lnTo>
                  <a:pt x="1056" y="1338"/>
                </a:lnTo>
                <a:lnTo>
                  <a:pt x="1056" y="1410"/>
                </a:lnTo>
                <a:lnTo>
                  <a:pt x="1048" y="1462"/>
                </a:lnTo>
                <a:lnTo>
                  <a:pt x="1048" y="1515"/>
                </a:lnTo>
                <a:lnTo>
                  <a:pt x="1039" y="1567"/>
                </a:lnTo>
                <a:lnTo>
                  <a:pt x="1039" y="1607"/>
                </a:lnTo>
                <a:lnTo>
                  <a:pt x="1031" y="1646"/>
                </a:lnTo>
                <a:lnTo>
                  <a:pt x="1031" y="1685"/>
                </a:lnTo>
                <a:lnTo>
                  <a:pt x="1023" y="1718"/>
                </a:lnTo>
                <a:lnTo>
                  <a:pt x="1023" y="1751"/>
                </a:lnTo>
                <a:lnTo>
                  <a:pt x="1014" y="1777"/>
                </a:lnTo>
                <a:lnTo>
                  <a:pt x="1006" y="1816"/>
                </a:lnTo>
                <a:lnTo>
                  <a:pt x="989" y="1843"/>
                </a:lnTo>
                <a:lnTo>
                  <a:pt x="981" y="1862"/>
                </a:lnTo>
                <a:lnTo>
                  <a:pt x="972" y="1869"/>
                </a:lnTo>
                <a:lnTo>
                  <a:pt x="972" y="1862"/>
                </a:lnTo>
                <a:lnTo>
                  <a:pt x="964" y="1856"/>
                </a:lnTo>
                <a:lnTo>
                  <a:pt x="964" y="1843"/>
                </a:lnTo>
                <a:lnTo>
                  <a:pt x="964" y="1830"/>
                </a:lnTo>
                <a:lnTo>
                  <a:pt x="956" y="1803"/>
                </a:lnTo>
                <a:lnTo>
                  <a:pt x="956" y="1777"/>
                </a:lnTo>
                <a:lnTo>
                  <a:pt x="947" y="1751"/>
                </a:lnTo>
                <a:lnTo>
                  <a:pt x="947" y="1711"/>
                </a:lnTo>
                <a:lnTo>
                  <a:pt x="947" y="1692"/>
                </a:lnTo>
                <a:lnTo>
                  <a:pt x="947" y="1666"/>
                </a:lnTo>
                <a:lnTo>
                  <a:pt x="947" y="1639"/>
                </a:lnTo>
                <a:lnTo>
                  <a:pt x="939" y="1607"/>
                </a:lnTo>
                <a:lnTo>
                  <a:pt x="939" y="1574"/>
                </a:lnTo>
                <a:lnTo>
                  <a:pt x="939" y="1534"/>
                </a:lnTo>
                <a:lnTo>
                  <a:pt x="939" y="1488"/>
                </a:lnTo>
                <a:lnTo>
                  <a:pt x="939" y="1443"/>
                </a:lnTo>
                <a:lnTo>
                  <a:pt x="939" y="1390"/>
                </a:lnTo>
                <a:lnTo>
                  <a:pt x="939" y="1338"/>
                </a:lnTo>
                <a:lnTo>
                  <a:pt x="939" y="1285"/>
                </a:lnTo>
                <a:lnTo>
                  <a:pt x="939" y="1226"/>
                </a:lnTo>
                <a:lnTo>
                  <a:pt x="939" y="1161"/>
                </a:lnTo>
                <a:lnTo>
                  <a:pt x="939" y="1095"/>
                </a:lnTo>
                <a:lnTo>
                  <a:pt x="939" y="1023"/>
                </a:lnTo>
                <a:lnTo>
                  <a:pt x="939" y="951"/>
                </a:lnTo>
                <a:lnTo>
                  <a:pt x="939" y="872"/>
                </a:lnTo>
                <a:lnTo>
                  <a:pt x="939" y="806"/>
                </a:lnTo>
                <a:lnTo>
                  <a:pt x="939" y="741"/>
                </a:lnTo>
                <a:lnTo>
                  <a:pt x="939" y="675"/>
                </a:lnTo>
                <a:lnTo>
                  <a:pt x="939" y="616"/>
                </a:lnTo>
                <a:lnTo>
                  <a:pt x="939" y="564"/>
                </a:lnTo>
                <a:lnTo>
                  <a:pt x="939" y="511"/>
                </a:lnTo>
                <a:lnTo>
                  <a:pt x="939" y="465"/>
                </a:lnTo>
                <a:lnTo>
                  <a:pt x="939" y="419"/>
                </a:lnTo>
                <a:lnTo>
                  <a:pt x="939" y="380"/>
                </a:lnTo>
                <a:lnTo>
                  <a:pt x="939" y="341"/>
                </a:lnTo>
                <a:lnTo>
                  <a:pt x="939" y="308"/>
                </a:lnTo>
                <a:lnTo>
                  <a:pt x="939" y="275"/>
                </a:lnTo>
                <a:lnTo>
                  <a:pt x="930" y="249"/>
                </a:lnTo>
                <a:lnTo>
                  <a:pt x="930" y="223"/>
                </a:lnTo>
                <a:lnTo>
                  <a:pt x="930" y="203"/>
                </a:lnTo>
                <a:lnTo>
                  <a:pt x="930" y="170"/>
                </a:lnTo>
                <a:lnTo>
                  <a:pt x="922" y="144"/>
                </a:lnTo>
                <a:lnTo>
                  <a:pt x="922" y="118"/>
                </a:lnTo>
                <a:lnTo>
                  <a:pt x="914" y="98"/>
                </a:lnTo>
                <a:lnTo>
                  <a:pt x="905" y="78"/>
                </a:lnTo>
                <a:lnTo>
                  <a:pt x="905" y="65"/>
                </a:lnTo>
                <a:lnTo>
                  <a:pt x="897" y="59"/>
                </a:lnTo>
                <a:lnTo>
                  <a:pt x="888" y="52"/>
                </a:lnTo>
                <a:lnTo>
                  <a:pt x="872" y="45"/>
                </a:lnTo>
                <a:lnTo>
                  <a:pt x="863" y="39"/>
                </a:lnTo>
                <a:lnTo>
                  <a:pt x="863" y="32"/>
                </a:lnTo>
                <a:lnTo>
                  <a:pt x="863" y="13"/>
                </a:lnTo>
                <a:lnTo>
                  <a:pt x="863" y="6"/>
                </a:lnTo>
                <a:lnTo>
                  <a:pt x="872" y="0"/>
                </a:lnTo>
                <a:lnTo>
                  <a:pt x="880" y="0"/>
                </a:lnTo>
                <a:lnTo>
                  <a:pt x="888" y="0"/>
                </a:lnTo>
                <a:lnTo>
                  <a:pt x="905" y="0"/>
                </a:lnTo>
                <a:lnTo>
                  <a:pt x="922" y="0"/>
                </a:lnTo>
                <a:lnTo>
                  <a:pt x="947" y="6"/>
                </a:lnTo>
                <a:lnTo>
                  <a:pt x="972" y="13"/>
                </a:lnTo>
                <a:lnTo>
                  <a:pt x="997" y="26"/>
                </a:lnTo>
                <a:lnTo>
                  <a:pt x="1023" y="32"/>
                </a:lnTo>
                <a:lnTo>
                  <a:pt x="1039" y="39"/>
                </a:lnTo>
                <a:lnTo>
                  <a:pt x="1056" y="45"/>
                </a:lnTo>
                <a:lnTo>
                  <a:pt x="1073" y="59"/>
                </a:lnTo>
                <a:lnTo>
                  <a:pt x="1081" y="65"/>
                </a:lnTo>
                <a:lnTo>
                  <a:pt x="1090" y="78"/>
                </a:lnTo>
                <a:lnTo>
                  <a:pt x="1098" y="91"/>
                </a:lnTo>
                <a:lnTo>
                  <a:pt x="1090" y="111"/>
                </a:lnTo>
                <a:lnTo>
                  <a:pt x="1090" y="124"/>
                </a:lnTo>
                <a:lnTo>
                  <a:pt x="1073" y="144"/>
                </a:lnTo>
                <a:lnTo>
                  <a:pt x="1073" y="144"/>
                </a:lnTo>
                <a:close/>
                <a:moveTo>
                  <a:pt x="1475" y="491"/>
                </a:moveTo>
                <a:lnTo>
                  <a:pt x="1458" y="498"/>
                </a:lnTo>
                <a:lnTo>
                  <a:pt x="1442" y="498"/>
                </a:lnTo>
                <a:lnTo>
                  <a:pt x="1433" y="505"/>
                </a:lnTo>
                <a:lnTo>
                  <a:pt x="1416" y="505"/>
                </a:lnTo>
                <a:lnTo>
                  <a:pt x="1391" y="511"/>
                </a:lnTo>
                <a:lnTo>
                  <a:pt x="1366" y="518"/>
                </a:lnTo>
                <a:lnTo>
                  <a:pt x="1341" y="518"/>
                </a:lnTo>
                <a:lnTo>
                  <a:pt x="1316" y="524"/>
                </a:lnTo>
                <a:lnTo>
                  <a:pt x="1282" y="531"/>
                </a:lnTo>
                <a:lnTo>
                  <a:pt x="1249" y="537"/>
                </a:lnTo>
                <a:lnTo>
                  <a:pt x="1207" y="544"/>
                </a:lnTo>
                <a:lnTo>
                  <a:pt x="1165" y="551"/>
                </a:lnTo>
                <a:lnTo>
                  <a:pt x="1123" y="557"/>
                </a:lnTo>
                <a:lnTo>
                  <a:pt x="1073" y="564"/>
                </a:lnTo>
                <a:lnTo>
                  <a:pt x="1023" y="570"/>
                </a:lnTo>
                <a:lnTo>
                  <a:pt x="922" y="583"/>
                </a:lnTo>
                <a:lnTo>
                  <a:pt x="838" y="596"/>
                </a:lnTo>
                <a:lnTo>
                  <a:pt x="754" y="603"/>
                </a:lnTo>
                <a:lnTo>
                  <a:pt x="687" y="616"/>
                </a:lnTo>
                <a:lnTo>
                  <a:pt x="629" y="623"/>
                </a:lnTo>
                <a:lnTo>
                  <a:pt x="578" y="623"/>
                </a:lnTo>
                <a:lnTo>
                  <a:pt x="545" y="629"/>
                </a:lnTo>
                <a:lnTo>
                  <a:pt x="520" y="629"/>
                </a:lnTo>
                <a:lnTo>
                  <a:pt x="520" y="570"/>
                </a:lnTo>
                <a:lnTo>
                  <a:pt x="536" y="570"/>
                </a:lnTo>
                <a:lnTo>
                  <a:pt x="570" y="564"/>
                </a:lnTo>
                <a:lnTo>
                  <a:pt x="612" y="557"/>
                </a:lnTo>
                <a:lnTo>
                  <a:pt x="662" y="551"/>
                </a:lnTo>
                <a:lnTo>
                  <a:pt x="721" y="537"/>
                </a:lnTo>
                <a:lnTo>
                  <a:pt x="788" y="524"/>
                </a:lnTo>
                <a:lnTo>
                  <a:pt x="872" y="505"/>
                </a:lnTo>
                <a:lnTo>
                  <a:pt x="956" y="485"/>
                </a:lnTo>
                <a:lnTo>
                  <a:pt x="1048" y="465"/>
                </a:lnTo>
                <a:lnTo>
                  <a:pt x="1123" y="452"/>
                </a:lnTo>
                <a:lnTo>
                  <a:pt x="1190" y="439"/>
                </a:lnTo>
                <a:lnTo>
                  <a:pt x="1249" y="426"/>
                </a:lnTo>
                <a:lnTo>
                  <a:pt x="1299" y="419"/>
                </a:lnTo>
                <a:lnTo>
                  <a:pt x="1341" y="413"/>
                </a:lnTo>
                <a:lnTo>
                  <a:pt x="1366" y="413"/>
                </a:lnTo>
                <a:lnTo>
                  <a:pt x="1391" y="413"/>
                </a:lnTo>
                <a:lnTo>
                  <a:pt x="1408" y="413"/>
                </a:lnTo>
                <a:lnTo>
                  <a:pt x="1433" y="413"/>
                </a:lnTo>
                <a:lnTo>
                  <a:pt x="1450" y="413"/>
                </a:lnTo>
                <a:lnTo>
                  <a:pt x="1475" y="419"/>
                </a:lnTo>
                <a:lnTo>
                  <a:pt x="1492" y="426"/>
                </a:lnTo>
                <a:lnTo>
                  <a:pt x="1500" y="432"/>
                </a:lnTo>
                <a:lnTo>
                  <a:pt x="1500" y="446"/>
                </a:lnTo>
                <a:lnTo>
                  <a:pt x="1509" y="452"/>
                </a:lnTo>
                <a:lnTo>
                  <a:pt x="1500" y="465"/>
                </a:lnTo>
                <a:lnTo>
                  <a:pt x="1500" y="478"/>
                </a:lnTo>
                <a:lnTo>
                  <a:pt x="1492" y="485"/>
                </a:lnTo>
                <a:lnTo>
                  <a:pt x="1475" y="491"/>
                </a:lnTo>
                <a:lnTo>
                  <a:pt x="1475" y="491"/>
                </a:lnTo>
                <a:close/>
                <a:moveTo>
                  <a:pt x="863" y="905"/>
                </a:moveTo>
                <a:lnTo>
                  <a:pt x="947" y="892"/>
                </a:lnTo>
                <a:lnTo>
                  <a:pt x="1023" y="878"/>
                </a:lnTo>
                <a:lnTo>
                  <a:pt x="1098" y="865"/>
                </a:lnTo>
                <a:lnTo>
                  <a:pt x="1165" y="859"/>
                </a:lnTo>
                <a:lnTo>
                  <a:pt x="1232" y="846"/>
                </a:lnTo>
                <a:lnTo>
                  <a:pt x="1291" y="839"/>
                </a:lnTo>
                <a:lnTo>
                  <a:pt x="1341" y="833"/>
                </a:lnTo>
                <a:lnTo>
                  <a:pt x="1400" y="826"/>
                </a:lnTo>
                <a:lnTo>
                  <a:pt x="1442" y="819"/>
                </a:lnTo>
                <a:lnTo>
                  <a:pt x="1484" y="813"/>
                </a:lnTo>
                <a:lnTo>
                  <a:pt x="1525" y="806"/>
                </a:lnTo>
                <a:lnTo>
                  <a:pt x="1559" y="806"/>
                </a:lnTo>
                <a:lnTo>
                  <a:pt x="1584" y="800"/>
                </a:lnTo>
                <a:lnTo>
                  <a:pt x="1609" y="800"/>
                </a:lnTo>
                <a:lnTo>
                  <a:pt x="1634" y="800"/>
                </a:lnTo>
                <a:lnTo>
                  <a:pt x="1651" y="800"/>
                </a:lnTo>
                <a:lnTo>
                  <a:pt x="1701" y="800"/>
                </a:lnTo>
                <a:lnTo>
                  <a:pt x="1752" y="806"/>
                </a:lnTo>
                <a:lnTo>
                  <a:pt x="1794" y="819"/>
                </a:lnTo>
                <a:lnTo>
                  <a:pt x="1827" y="839"/>
                </a:lnTo>
                <a:lnTo>
                  <a:pt x="1852" y="865"/>
                </a:lnTo>
                <a:lnTo>
                  <a:pt x="1877" y="885"/>
                </a:lnTo>
                <a:lnTo>
                  <a:pt x="1886" y="898"/>
                </a:lnTo>
                <a:lnTo>
                  <a:pt x="1894" y="905"/>
                </a:lnTo>
                <a:lnTo>
                  <a:pt x="1894" y="911"/>
                </a:lnTo>
                <a:lnTo>
                  <a:pt x="1894" y="918"/>
                </a:lnTo>
                <a:lnTo>
                  <a:pt x="1886" y="924"/>
                </a:lnTo>
                <a:lnTo>
                  <a:pt x="1877" y="931"/>
                </a:lnTo>
                <a:lnTo>
                  <a:pt x="1869" y="938"/>
                </a:lnTo>
                <a:lnTo>
                  <a:pt x="1861" y="938"/>
                </a:lnTo>
                <a:lnTo>
                  <a:pt x="1852" y="938"/>
                </a:lnTo>
                <a:lnTo>
                  <a:pt x="1844" y="938"/>
                </a:lnTo>
                <a:lnTo>
                  <a:pt x="1827" y="938"/>
                </a:lnTo>
                <a:lnTo>
                  <a:pt x="1810" y="938"/>
                </a:lnTo>
                <a:lnTo>
                  <a:pt x="1794" y="938"/>
                </a:lnTo>
                <a:lnTo>
                  <a:pt x="1760" y="931"/>
                </a:lnTo>
                <a:lnTo>
                  <a:pt x="1735" y="931"/>
                </a:lnTo>
                <a:lnTo>
                  <a:pt x="1693" y="931"/>
                </a:lnTo>
                <a:lnTo>
                  <a:pt x="1660" y="924"/>
                </a:lnTo>
                <a:lnTo>
                  <a:pt x="1567" y="924"/>
                </a:lnTo>
                <a:lnTo>
                  <a:pt x="1475" y="924"/>
                </a:lnTo>
                <a:lnTo>
                  <a:pt x="1366" y="924"/>
                </a:lnTo>
                <a:lnTo>
                  <a:pt x="1249" y="931"/>
                </a:lnTo>
                <a:lnTo>
                  <a:pt x="1190" y="938"/>
                </a:lnTo>
                <a:lnTo>
                  <a:pt x="1140" y="944"/>
                </a:lnTo>
                <a:lnTo>
                  <a:pt x="1090" y="951"/>
                </a:lnTo>
                <a:lnTo>
                  <a:pt x="1039" y="957"/>
                </a:lnTo>
                <a:lnTo>
                  <a:pt x="997" y="964"/>
                </a:lnTo>
                <a:lnTo>
                  <a:pt x="956" y="970"/>
                </a:lnTo>
                <a:lnTo>
                  <a:pt x="880" y="977"/>
                </a:lnTo>
                <a:lnTo>
                  <a:pt x="847" y="983"/>
                </a:lnTo>
                <a:lnTo>
                  <a:pt x="805" y="990"/>
                </a:lnTo>
                <a:lnTo>
                  <a:pt x="754" y="997"/>
                </a:lnTo>
                <a:lnTo>
                  <a:pt x="712" y="1010"/>
                </a:lnTo>
                <a:lnTo>
                  <a:pt x="654" y="1016"/>
                </a:lnTo>
                <a:lnTo>
                  <a:pt x="595" y="1023"/>
                </a:lnTo>
                <a:lnTo>
                  <a:pt x="536" y="1036"/>
                </a:lnTo>
                <a:lnTo>
                  <a:pt x="469" y="1049"/>
                </a:lnTo>
                <a:lnTo>
                  <a:pt x="402" y="1062"/>
                </a:lnTo>
                <a:lnTo>
                  <a:pt x="335" y="1069"/>
                </a:lnTo>
                <a:lnTo>
                  <a:pt x="285" y="1082"/>
                </a:lnTo>
                <a:lnTo>
                  <a:pt x="243" y="1088"/>
                </a:lnTo>
                <a:lnTo>
                  <a:pt x="210" y="1095"/>
                </a:lnTo>
                <a:lnTo>
                  <a:pt x="184" y="1095"/>
                </a:lnTo>
                <a:lnTo>
                  <a:pt x="168" y="1101"/>
                </a:lnTo>
                <a:lnTo>
                  <a:pt x="159" y="1101"/>
                </a:lnTo>
                <a:lnTo>
                  <a:pt x="151" y="1101"/>
                </a:lnTo>
                <a:lnTo>
                  <a:pt x="126" y="1095"/>
                </a:lnTo>
                <a:lnTo>
                  <a:pt x="101" y="1082"/>
                </a:lnTo>
                <a:lnTo>
                  <a:pt x="67" y="1069"/>
                </a:lnTo>
                <a:lnTo>
                  <a:pt x="42" y="1056"/>
                </a:lnTo>
                <a:lnTo>
                  <a:pt x="17" y="1042"/>
                </a:lnTo>
                <a:lnTo>
                  <a:pt x="8" y="1029"/>
                </a:lnTo>
                <a:lnTo>
                  <a:pt x="0" y="1023"/>
                </a:lnTo>
                <a:lnTo>
                  <a:pt x="0" y="1023"/>
                </a:lnTo>
                <a:lnTo>
                  <a:pt x="8" y="1023"/>
                </a:lnTo>
                <a:lnTo>
                  <a:pt x="17" y="1016"/>
                </a:lnTo>
                <a:lnTo>
                  <a:pt x="25" y="1016"/>
                </a:lnTo>
                <a:lnTo>
                  <a:pt x="42" y="1016"/>
                </a:lnTo>
                <a:lnTo>
                  <a:pt x="59" y="1016"/>
                </a:lnTo>
                <a:lnTo>
                  <a:pt x="84" y="1010"/>
                </a:lnTo>
                <a:lnTo>
                  <a:pt x="101" y="1010"/>
                </a:lnTo>
                <a:lnTo>
                  <a:pt x="117" y="1010"/>
                </a:lnTo>
                <a:lnTo>
                  <a:pt x="134" y="1003"/>
                </a:lnTo>
                <a:lnTo>
                  <a:pt x="159" y="1003"/>
                </a:lnTo>
                <a:lnTo>
                  <a:pt x="193" y="997"/>
                </a:lnTo>
                <a:lnTo>
                  <a:pt x="218" y="997"/>
                </a:lnTo>
                <a:lnTo>
                  <a:pt x="260" y="990"/>
                </a:lnTo>
                <a:lnTo>
                  <a:pt x="302" y="983"/>
                </a:lnTo>
                <a:lnTo>
                  <a:pt x="344" y="977"/>
                </a:lnTo>
                <a:lnTo>
                  <a:pt x="394" y="970"/>
                </a:lnTo>
                <a:lnTo>
                  <a:pt x="444" y="964"/>
                </a:lnTo>
                <a:lnTo>
                  <a:pt x="503" y="957"/>
                </a:lnTo>
                <a:lnTo>
                  <a:pt x="570" y="951"/>
                </a:lnTo>
                <a:lnTo>
                  <a:pt x="637" y="938"/>
                </a:lnTo>
                <a:lnTo>
                  <a:pt x="704" y="924"/>
                </a:lnTo>
                <a:lnTo>
                  <a:pt x="788" y="918"/>
                </a:lnTo>
                <a:lnTo>
                  <a:pt x="863" y="905"/>
                </a:lnTo>
                <a:lnTo>
                  <a:pt x="863" y="905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9399" name="任意多边形 59398"/>
          <p:cNvSpPr/>
          <p:nvPr/>
        </p:nvSpPr>
        <p:spPr>
          <a:xfrm>
            <a:off x="5016500" y="2420938"/>
            <a:ext cx="692150" cy="906462"/>
          </a:xfrm>
          <a:custGeom>
            <a:avLst/>
            <a:gdLst/>
            <a:ahLst/>
            <a:cxnLst/>
            <a:pathLst>
              <a:path w="436" h="571">
                <a:moveTo>
                  <a:pt x="0" y="564"/>
                </a:moveTo>
                <a:lnTo>
                  <a:pt x="0" y="557"/>
                </a:lnTo>
                <a:lnTo>
                  <a:pt x="8" y="531"/>
                </a:lnTo>
                <a:lnTo>
                  <a:pt x="17" y="518"/>
                </a:lnTo>
                <a:lnTo>
                  <a:pt x="33" y="505"/>
                </a:lnTo>
                <a:lnTo>
                  <a:pt x="42" y="485"/>
                </a:lnTo>
                <a:lnTo>
                  <a:pt x="67" y="459"/>
                </a:lnTo>
                <a:lnTo>
                  <a:pt x="100" y="413"/>
                </a:lnTo>
                <a:lnTo>
                  <a:pt x="142" y="354"/>
                </a:lnTo>
                <a:lnTo>
                  <a:pt x="184" y="289"/>
                </a:lnTo>
                <a:lnTo>
                  <a:pt x="226" y="216"/>
                </a:lnTo>
                <a:lnTo>
                  <a:pt x="243" y="184"/>
                </a:lnTo>
                <a:lnTo>
                  <a:pt x="251" y="151"/>
                </a:lnTo>
                <a:lnTo>
                  <a:pt x="260" y="125"/>
                </a:lnTo>
                <a:lnTo>
                  <a:pt x="268" y="98"/>
                </a:lnTo>
                <a:lnTo>
                  <a:pt x="268" y="79"/>
                </a:lnTo>
                <a:lnTo>
                  <a:pt x="268" y="66"/>
                </a:lnTo>
                <a:lnTo>
                  <a:pt x="268" y="52"/>
                </a:lnTo>
                <a:lnTo>
                  <a:pt x="260" y="46"/>
                </a:lnTo>
                <a:lnTo>
                  <a:pt x="243" y="33"/>
                </a:lnTo>
                <a:lnTo>
                  <a:pt x="235" y="20"/>
                </a:lnTo>
                <a:lnTo>
                  <a:pt x="235" y="13"/>
                </a:lnTo>
                <a:lnTo>
                  <a:pt x="243" y="7"/>
                </a:lnTo>
                <a:lnTo>
                  <a:pt x="251" y="7"/>
                </a:lnTo>
                <a:lnTo>
                  <a:pt x="268" y="0"/>
                </a:lnTo>
                <a:lnTo>
                  <a:pt x="285" y="0"/>
                </a:lnTo>
                <a:lnTo>
                  <a:pt x="310" y="7"/>
                </a:lnTo>
                <a:lnTo>
                  <a:pt x="335" y="13"/>
                </a:lnTo>
                <a:lnTo>
                  <a:pt x="360" y="20"/>
                </a:lnTo>
                <a:lnTo>
                  <a:pt x="377" y="26"/>
                </a:lnTo>
                <a:lnTo>
                  <a:pt x="394" y="39"/>
                </a:lnTo>
                <a:lnTo>
                  <a:pt x="411" y="52"/>
                </a:lnTo>
                <a:lnTo>
                  <a:pt x="419" y="59"/>
                </a:lnTo>
                <a:lnTo>
                  <a:pt x="427" y="72"/>
                </a:lnTo>
                <a:lnTo>
                  <a:pt x="436" y="85"/>
                </a:lnTo>
                <a:lnTo>
                  <a:pt x="436" y="98"/>
                </a:lnTo>
                <a:lnTo>
                  <a:pt x="427" y="111"/>
                </a:lnTo>
                <a:lnTo>
                  <a:pt x="419" y="125"/>
                </a:lnTo>
                <a:lnTo>
                  <a:pt x="411" y="144"/>
                </a:lnTo>
                <a:lnTo>
                  <a:pt x="394" y="164"/>
                </a:lnTo>
                <a:lnTo>
                  <a:pt x="369" y="197"/>
                </a:lnTo>
                <a:lnTo>
                  <a:pt x="352" y="230"/>
                </a:lnTo>
                <a:lnTo>
                  <a:pt x="318" y="269"/>
                </a:lnTo>
                <a:lnTo>
                  <a:pt x="293" y="315"/>
                </a:lnTo>
                <a:lnTo>
                  <a:pt x="251" y="367"/>
                </a:lnTo>
                <a:lnTo>
                  <a:pt x="209" y="407"/>
                </a:lnTo>
                <a:lnTo>
                  <a:pt x="126" y="492"/>
                </a:lnTo>
                <a:lnTo>
                  <a:pt x="75" y="525"/>
                </a:lnTo>
                <a:lnTo>
                  <a:pt x="42" y="551"/>
                </a:lnTo>
                <a:lnTo>
                  <a:pt x="25" y="557"/>
                </a:lnTo>
                <a:lnTo>
                  <a:pt x="17" y="564"/>
                </a:lnTo>
                <a:lnTo>
                  <a:pt x="8" y="571"/>
                </a:lnTo>
                <a:lnTo>
                  <a:pt x="0" y="564"/>
                </a:lnTo>
                <a:lnTo>
                  <a:pt x="0" y="564"/>
                </a:lnTo>
              </a:path>
            </a:pathLst>
          </a:custGeom>
          <a:solidFill>
            <a:srgbClr val="800080">
              <a:alpha val="100000"/>
            </a:srgbClr>
          </a:solidFill>
          <a:ln w="127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9400" name="任意多边形 59399"/>
          <p:cNvSpPr/>
          <p:nvPr/>
        </p:nvSpPr>
        <p:spPr>
          <a:xfrm>
            <a:off x="5951538" y="1916113"/>
            <a:ext cx="373062" cy="2967037"/>
          </a:xfrm>
          <a:custGeom>
            <a:avLst/>
            <a:gdLst/>
            <a:ahLst/>
            <a:cxnLst/>
            <a:pathLst>
              <a:path w="235" h="1869">
                <a:moveTo>
                  <a:pt x="210" y="144"/>
                </a:moveTo>
                <a:lnTo>
                  <a:pt x="210" y="150"/>
                </a:lnTo>
                <a:lnTo>
                  <a:pt x="210" y="164"/>
                </a:lnTo>
                <a:lnTo>
                  <a:pt x="210" y="177"/>
                </a:lnTo>
                <a:lnTo>
                  <a:pt x="210" y="196"/>
                </a:lnTo>
                <a:lnTo>
                  <a:pt x="201" y="216"/>
                </a:lnTo>
                <a:lnTo>
                  <a:pt x="201" y="242"/>
                </a:lnTo>
                <a:lnTo>
                  <a:pt x="201" y="275"/>
                </a:lnTo>
                <a:lnTo>
                  <a:pt x="201" y="308"/>
                </a:lnTo>
                <a:lnTo>
                  <a:pt x="201" y="347"/>
                </a:lnTo>
                <a:lnTo>
                  <a:pt x="201" y="387"/>
                </a:lnTo>
                <a:lnTo>
                  <a:pt x="201" y="432"/>
                </a:lnTo>
                <a:lnTo>
                  <a:pt x="193" y="485"/>
                </a:lnTo>
                <a:lnTo>
                  <a:pt x="193" y="537"/>
                </a:lnTo>
                <a:lnTo>
                  <a:pt x="193" y="596"/>
                </a:lnTo>
                <a:lnTo>
                  <a:pt x="193" y="655"/>
                </a:lnTo>
                <a:lnTo>
                  <a:pt x="193" y="721"/>
                </a:lnTo>
                <a:lnTo>
                  <a:pt x="193" y="852"/>
                </a:lnTo>
                <a:lnTo>
                  <a:pt x="193" y="970"/>
                </a:lnTo>
                <a:lnTo>
                  <a:pt x="193" y="1075"/>
                </a:lnTo>
                <a:lnTo>
                  <a:pt x="193" y="1174"/>
                </a:lnTo>
                <a:lnTo>
                  <a:pt x="193" y="1265"/>
                </a:lnTo>
                <a:lnTo>
                  <a:pt x="193" y="1338"/>
                </a:lnTo>
                <a:lnTo>
                  <a:pt x="193" y="1410"/>
                </a:lnTo>
                <a:lnTo>
                  <a:pt x="185" y="1462"/>
                </a:lnTo>
                <a:lnTo>
                  <a:pt x="185" y="1515"/>
                </a:lnTo>
                <a:lnTo>
                  <a:pt x="176" y="1567"/>
                </a:lnTo>
                <a:lnTo>
                  <a:pt x="176" y="1607"/>
                </a:lnTo>
                <a:lnTo>
                  <a:pt x="168" y="1646"/>
                </a:lnTo>
                <a:lnTo>
                  <a:pt x="168" y="1685"/>
                </a:lnTo>
                <a:lnTo>
                  <a:pt x="160" y="1718"/>
                </a:lnTo>
                <a:lnTo>
                  <a:pt x="160" y="1751"/>
                </a:lnTo>
                <a:lnTo>
                  <a:pt x="151" y="1777"/>
                </a:lnTo>
                <a:lnTo>
                  <a:pt x="143" y="1816"/>
                </a:lnTo>
                <a:lnTo>
                  <a:pt x="126" y="1843"/>
                </a:lnTo>
                <a:lnTo>
                  <a:pt x="118" y="1862"/>
                </a:lnTo>
                <a:lnTo>
                  <a:pt x="109" y="1869"/>
                </a:lnTo>
                <a:lnTo>
                  <a:pt x="109" y="1862"/>
                </a:lnTo>
                <a:lnTo>
                  <a:pt x="101" y="1856"/>
                </a:lnTo>
                <a:lnTo>
                  <a:pt x="101" y="1843"/>
                </a:lnTo>
                <a:lnTo>
                  <a:pt x="101" y="1830"/>
                </a:lnTo>
                <a:lnTo>
                  <a:pt x="93" y="1803"/>
                </a:lnTo>
                <a:lnTo>
                  <a:pt x="93" y="1777"/>
                </a:lnTo>
                <a:lnTo>
                  <a:pt x="84" y="1751"/>
                </a:lnTo>
                <a:lnTo>
                  <a:pt x="84" y="1711"/>
                </a:lnTo>
                <a:lnTo>
                  <a:pt x="84" y="1692"/>
                </a:lnTo>
                <a:lnTo>
                  <a:pt x="84" y="1666"/>
                </a:lnTo>
                <a:lnTo>
                  <a:pt x="84" y="1639"/>
                </a:lnTo>
                <a:lnTo>
                  <a:pt x="76" y="1607"/>
                </a:lnTo>
                <a:lnTo>
                  <a:pt x="76" y="1574"/>
                </a:lnTo>
                <a:lnTo>
                  <a:pt x="76" y="1534"/>
                </a:lnTo>
                <a:lnTo>
                  <a:pt x="76" y="1488"/>
                </a:lnTo>
                <a:lnTo>
                  <a:pt x="76" y="1443"/>
                </a:lnTo>
                <a:lnTo>
                  <a:pt x="76" y="1390"/>
                </a:lnTo>
                <a:lnTo>
                  <a:pt x="76" y="1338"/>
                </a:lnTo>
                <a:lnTo>
                  <a:pt x="76" y="1285"/>
                </a:lnTo>
                <a:lnTo>
                  <a:pt x="76" y="1226"/>
                </a:lnTo>
                <a:lnTo>
                  <a:pt x="76" y="1161"/>
                </a:lnTo>
                <a:lnTo>
                  <a:pt x="76" y="1095"/>
                </a:lnTo>
                <a:lnTo>
                  <a:pt x="76" y="1023"/>
                </a:lnTo>
                <a:lnTo>
                  <a:pt x="76" y="951"/>
                </a:lnTo>
                <a:lnTo>
                  <a:pt x="76" y="872"/>
                </a:lnTo>
                <a:lnTo>
                  <a:pt x="76" y="806"/>
                </a:lnTo>
                <a:lnTo>
                  <a:pt x="76" y="741"/>
                </a:lnTo>
                <a:lnTo>
                  <a:pt x="76" y="675"/>
                </a:lnTo>
                <a:lnTo>
                  <a:pt x="76" y="616"/>
                </a:lnTo>
                <a:lnTo>
                  <a:pt x="76" y="564"/>
                </a:lnTo>
                <a:lnTo>
                  <a:pt x="76" y="511"/>
                </a:lnTo>
                <a:lnTo>
                  <a:pt x="76" y="465"/>
                </a:lnTo>
                <a:lnTo>
                  <a:pt x="76" y="419"/>
                </a:lnTo>
                <a:lnTo>
                  <a:pt x="76" y="380"/>
                </a:lnTo>
                <a:lnTo>
                  <a:pt x="76" y="341"/>
                </a:lnTo>
                <a:lnTo>
                  <a:pt x="76" y="308"/>
                </a:lnTo>
                <a:lnTo>
                  <a:pt x="76" y="275"/>
                </a:lnTo>
                <a:lnTo>
                  <a:pt x="67" y="249"/>
                </a:lnTo>
                <a:lnTo>
                  <a:pt x="67" y="223"/>
                </a:lnTo>
                <a:lnTo>
                  <a:pt x="67" y="203"/>
                </a:lnTo>
                <a:lnTo>
                  <a:pt x="67" y="170"/>
                </a:lnTo>
                <a:lnTo>
                  <a:pt x="59" y="144"/>
                </a:lnTo>
                <a:lnTo>
                  <a:pt x="59" y="118"/>
                </a:lnTo>
                <a:lnTo>
                  <a:pt x="51" y="98"/>
                </a:lnTo>
                <a:lnTo>
                  <a:pt x="42" y="78"/>
                </a:lnTo>
                <a:lnTo>
                  <a:pt x="42" y="65"/>
                </a:lnTo>
                <a:lnTo>
                  <a:pt x="34" y="59"/>
                </a:lnTo>
                <a:lnTo>
                  <a:pt x="25" y="52"/>
                </a:lnTo>
                <a:lnTo>
                  <a:pt x="9" y="45"/>
                </a:lnTo>
                <a:lnTo>
                  <a:pt x="0" y="39"/>
                </a:lnTo>
                <a:lnTo>
                  <a:pt x="0" y="32"/>
                </a:lnTo>
                <a:lnTo>
                  <a:pt x="0" y="13"/>
                </a:lnTo>
                <a:lnTo>
                  <a:pt x="0" y="6"/>
                </a:lnTo>
                <a:lnTo>
                  <a:pt x="9" y="0"/>
                </a:lnTo>
                <a:lnTo>
                  <a:pt x="17" y="0"/>
                </a:lnTo>
                <a:lnTo>
                  <a:pt x="25" y="0"/>
                </a:lnTo>
                <a:lnTo>
                  <a:pt x="42" y="0"/>
                </a:lnTo>
                <a:lnTo>
                  <a:pt x="59" y="0"/>
                </a:lnTo>
                <a:lnTo>
                  <a:pt x="84" y="6"/>
                </a:lnTo>
                <a:lnTo>
                  <a:pt x="109" y="13"/>
                </a:lnTo>
                <a:lnTo>
                  <a:pt x="134" y="26"/>
                </a:lnTo>
                <a:lnTo>
                  <a:pt x="160" y="32"/>
                </a:lnTo>
                <a:lnTo>
                  <a:pt x="176" y="39"/>
                </a:lnTo>
                <a:lnTo>
                  <a:pt x="193" y="45"/>
                </a:lnTo>
                <a:lnTo>
                  <a:pt x="210" y="59"/>
                </a:lnTo>
                <a:lnTo>
                  <a:pt x="218" y="65"/>
                </a:lnTo>
                <a:lnTo>
                  <a:pt x="227" y="78"/>
                </a:lnTo>
                <a:lnTo>
                  <a:pt x="235" y="91"/>
                </a:lnTo>
                <a:lnTo>
                  <a:pt x="227" y="111"/>
                </a:lnTo>
                <a:lnTo>
                  <a:pt x="227" y="124"/>
                </a:lnTo>
                <a:lnTo>
                  <a:pt x="210" y="144"/>
                </a:lnTo>
                <a:lnTo>
                  <a:pt x="210" y="144"/>
                </a:lnTo>
              </a:path>
            </a:pathLst>
          </a:custGeom>
          <a:solidFill>
            <a:srgbClr val="800080">
              <a:alpha val="100000"/>
            </a:srgbClr>
          </a:solidFill>
          <a:ln w="127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9401" name="任意多边形 59400"/>
          <p:cNvSpPr/>
          <p:nvPr/>
        </p:nvSpPr>
        <p:spPr>
          <a:xfrm>
            <a:off x="5375275" y="2565400"/>
            <a:ext cx="1570038" cy="342900"/>
          </a:xfrm>
          <a:custGeom>
            <a:avLst/>
            <a:gdLst/>
            <a:ahLst/>
            <a:cxnLst/>
            <a:pathLst>
              <a:path w="989" h="216">
                <a:moveTo>
                  <a:pt x="955" y="78"/>
                </a:moveTo>
                <a:lnTo>
                  <a:pt x="938" y="85"/>
                </a:lnTo>
                <a:lnTo>
                  <a:pt x="922" y="85"/>
                </a:lnTo>
                <a:lnTo>
                  <a:pt x="913" y="92"/>
                </a:lnTo>
                <a:lnTo>
                  <a:pt x="896" y="92"/>
                </a:lnTo>
                <a:lnTo>
                  <a:pt x="871" y="98"/>
                </a:lnTo>
                <a:lnTo>
                  <a:pt x="846" y="105"/>
                </a:lnTo>
                <a:lnTo>
                  <a:pt x="821" y="105"/>
                </a:lnTo>
                <a:lnTo>
                  <a:pt x="796" y="111"/>
                </a:lnTo>
                <a:lnTo>
                  <a:pt x="762" y="118"/>
                </a:lnTo>
                <a:lnTo>
                  <a:pt x="729" y="124"/>
                </a:lnTo>
                <a:lnTo>
                  <a:pt x="687" y="131"/>
                </a:lnTo>
                <a:lnTo>
                  <a:pt x="645" y="138"/>
                </a:lnTo>
                <a:lnTo>
                  <a:pt x="603" y="144"/>
                </a:lnTo>
                <a:lnTo>
                  <a:pt x="553" y="151"/>
                </a:lnTo>
                <a:lnTo>
                  <a:pt x="503" y="157"/>
                </a:lnTo>
                <a:lnTo>
                  <a:pt x="402" y="170"/>
                </a:lnTo>
                <a:lnTo>
                  <a:pt x="318" y="183"/>
                </a:lnTo>
                <a:lnTo>
                  <a:pt x="234" y="190"/>
                </a:lnTo>
                <a:lnTo>
                  <a:pt x="167" y="203"/>
                </a:lnTo>
                <a:lnTo>
                  <a:pt x="109" y="210"/>
                </a:lnTo>
                <a:lnTo>
                  <a:pt x="58" y="210"/>
                </a:lnTo>
                <a:lnTo>
                  <a:pt x="25" y="216"/>
                </a:lnTo>
                <a:lnTo>
                  <a:pt x="0" y="216"/>
                </a:lnTo>
                <a:lnTo>
                  <a:pt x="0" y="157"/>
                </a:lnTo>
                <a:lnTo>
                  <a:pt x="16" y="157"/>
                </a:lnTo>
                <a:lnTo>
                  <a:pt x="50" y="151"/>
                </a:lnTo>
                <a:lnTo>
                  <a:pt x="92" y="144"/>
                </a:lnTo>
                <a:lnTo>
                  <a:pt x="142" y="138"/>
                </a:lnTo>
                <a:lnTo>
                  <a:pt x="201" y="124"/>
                </a:lnTo>
                <a:lnTo>
                  <a:pt x="268" y="111"/>
                </a:lnTo>
                <a:lnTo>
                  <a:pt x="352" y="92"/>
                </a:lnTo>
                <a:lnTo>
                  <a:pt x="436" y="72"/>
                </a:lnTo>
                <a:lnTo>
                  <a:pt x="528" y="52"/>
                </a:lnTo>
                <a:lnTo>
                  <a:pt x="603" y="39"/>
                </a:lnTo>
                <a:lnTo>
                  <a:pt x="670" y="26"/>
                </a:lnTo>
                <a:lnTo>
                  <a:pt x="729" y="13"/>
                </a:lnTo>
                <a:lnTo>
                  <a:pt x="779" y="6"/>
                </a:lnTo>
                <a:lnTo>
                  <a:pt x="821" y="0"/>
                </a:lnTo>
                <a:lnTo>
                  <a:pt x="846" y="0"/>
                </a:lnTo>
                <a:lnTo>
                  <a:pt x="871" y="0"/>
                </a:lnTo>
                <a:lnTo>
                  <a:pt x="888" y="0"/>
                </a:lnTo>
                <a:lnTo>
                  <a:pt x="913" y="0"/>
                </a:lnTo>
                <a:lnTo>
                  <a:pt x="930" y="0"/>
                </a:lnTo>
                <a:lnTo>
                  <a:pt x="955" y="6"/>
                </a:lnTo>
                <a:lnTo>
                  <a:pt x="972" y="13"/>
                </a:lnTo>
                <a:lnTo>
                  <a:pt x="980" y="19"/>
                </a:lnTo>
                <a:lnTo>
                  <a:pt x="980" y="33"/>
                </a:lnTo>
                <a:lnTo>
                  <a:pt x="989" y="39"/>
                </a:lnTo>
                <a:lnTo>
                  <a:pt x="980" y="52"/>
                </a:lnTo>
                <a:lnTo>
                  <a:pt x="980" y="65"/>
                </a:lnTo>
                <a:lnTo>
                  <a:pt x="972" y="72"/>
                </a:lnTo>
                <a:lnTo>
                  <a:pt x="955" y="78"/>
                </a:lnTo>
                <a:lnTo>
                  <a:pt x="955" y="78"/>
                </a:lnTo>
              </a:path>
            </a:pathLst>
          </a:custGeom>
          <a:solidFill>
            <a:srgbClr val="800080">
              <a:alpha val="100000"/>
            </a:srgbClr>
          </a:solidFill>
          <a:ln w="127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9402" name="任意多边形 59401"/>
          <p:cNvSpPr/>
          <p:nvPr/>
        </p:nvSpPr>
        <p:spPr>
          <a:xfrm>
            <a:off x="4583113" y="3213100"/>
            <a:ext cx="3006725" cy="477838"/>
          </a:xfrm>
          <a:custGeom>
            <a:avLst/>
            <a:gdLst/>
            <a:ahLst/>
            <a:cxnLst/>
            <a:pathLst>
              <a:path w="1894" h="301">
                <a:moveTo>
                  <a:pt x="863" y="105"/>
                </a:moveTo>
                <a:lnTo>
                  <a:pt x="947" y="92"/>
                </a:lnTo>
                <a:lnTo>
                  <a:pt x="1023" y="78"/>
                </a:lnTo>
                <a:lnTo>
                  <a:pt x="1098" y="65"/>
                </a:lnTo>
                <a:lnTo>
                  <a:pt x="1165" y="59"/>
                </a:lnTo>
                <a:lnTo>
                  <a:pt x="1232" y="46"/>
                </a:lnTo>
                <a:lnTo>
                  <a:pt x="1291" y="39"/>
                </a:lnTo>
                <a:lnTo>
                  <a:pt x="1341" y="33"/>
                </a:lnTo>
                <a:lnTo>
                  <a:pt x="1400" y="26"/>
                </a:lnTo>
                <a:lnTo>
                  <a:pt x="1442" y="19"/>
                </a:lnTo>
                <a:lnTo>
                  <a:pt x="1484" y="13"/>
                </a:lnTo>
                <a:lnTo>
                  <a:pt x="1525" y="6"/>
                </a:lnTo>
                <a:lnTo>
                  <a:pt x="1559" y="6"/>
                </a:lnTo>
                <a:lnTo>
                  <a:pt x="1584" y="0"/>
                </a:lnTo>
                <a:lnTo>
                  <a:pt x="1609" y="0"/>
                </a:lnTo>
                <a:lnTo>
                  <a:pt x="1634" y="0"/>
                </a:lnTo>
                <a:lnTo>
                  <a:pt x="1651" y="0"/>
                </a:lnTo>
                <a:lnTo>
                  <a:pt x="1701" y="0"/>
                </a:lnTo>
                <a:lnTo>
                  <a:pt x="1752" y="6"/>
                </a:lnTo>
                <a:lnTo>
                  <a:pt x="1794" y="19"/>
                </a:lnTo>
                <a:lnTo>
                  <a:pt x="1827" y="39"/>
                </a:lnTo>
                <a:lnTo>
                  <a:pt x="1852" y="65"/>
                </a:lnTo>
                <a:lnTo>
                  <a:pt x="1877" y="85"/>
                </a:lnTo>
                <a:lnTo>
                  <a:pt x="1886" y="98"/>
                </a:lnTo>
                <a:lnTo>
                  <a:pt x="1894" y="105"/>
                </a:lnTo>
                <a:lnTo>
                  <a:pt x="1894" y="111"/>
                </a:lnTo>
                <a:lnTo>
                  <a:pt x="1894" y="118"/>
                </a:lnTo>
                <a:lnTo>
                  <a:pt x="1886" y="124"/>
                </a:lnTo>
                <a:lnTo>
                  <a:pt x="1877" y="131"/>
                </a:lnTo>
                <a:lnTo>
                  <a:pt x="1869" y="138"/>
                </a:lnTo>
                <a:lnTo>
                  <a:pt x="1861" y="138"/>
                </a:lnTo>
                <a:lnTo>
                  <a:pt x="1852" y="138"/>
                </a:lnTo>
                <a:lnTo>
                  <a:pt x="1844" y="138"/>
                </a:lnTo>
                <a:lnTo>
                  <a:pt x="1827" y="138"/>
                </a:lnTo>
                <a:lnTo>
                  <a:pt x="1810" y="138"/>
                </a:lnTo>
                <a:lnTo>
                  <a:pt x="1794" y="138"/>
                </a:lnTo>
                <a:lnTo>
                  <a:pt x="1760" y="131"/>
                </a:lnTo>
                <a:lnTo>
                  <a:pt x="1735" y="131"/>
                </a:lnTo>
                <a:lnTo>
                  <a:pt x="1693" y="131"/>
                </a:lnTo>
                <a:lnTo>
                  <a:pt x="1660" y="124"/>
                </a:lnTo>
                <a:lnTo>
                  <a:pt x="1567" y="124"/>
                </a:lnTo>
                <a:lnTo>
                  <a:pt x="1475" y="124"/>
                </a:lnTo>
                <a:lnTo>
                  <a:pt x="1366" y="124"/>
                </a:lnTo>
                <a:lnTo>
                  <a:pt x="1249" y="131"/>
                </a:lnTo>
                <a:lnTo>
                  <a:pt x="1190" y="138"/>
                </a:lnTo>
                <a:lnTo>
                  <a:pt x="1140" y="144"/>
                </a:lnTo>
                <a:lnTo>
                  <a:pt x="1090" y="151"/>
                </a:lnTo>
                <a:lnTo>
                  <a:pt x="1039" y="157"/>
                </a:lnTo>
                <a:lnTo>
                  <a:pt x="997" y="164"/>
                </a:lnTo>
                <a:lnTo>
                  <a:pt x="956" y="170"/>
                </a:lnTo>
                <a:lnTo>
                  <a:pt x="880" y="177"/>
                </a:lnTo>
                <a:lnTo>
                  <a:pt x="847" y="183"/>
                </a:lnTo>
                <a:lnTo>
                  <a:pt x="805" y="190"/>
                </a:lnTo>
                <a:lnTo>
                  <a:pt x="754" y="197"/>
                </a:lnTo>
                <a:lnTo>
                  <a:pt x="712" y="210"/>
                </a:lnTo>
                <a:lnTo>
                  <a:pt x="654" y="216"/>
                </a:lnTo>
                <a:lnTo>
                  <a:pt x="595" y="223"/>
                </a:lnTo>
                <a:lnTo>
                  <a:pt x="536" y="236"/>
                </a:lnTo>
                <a:lnTo>
                  <a:pt x="469" y="249"/>
                </a:lnTo>
                <a:lnTo>
                  <a:pt x="402" y="262"/>
                </a:lnTo>
                <a:lnTo>
                  <a:pt x="335" y="269"/>
                </a:lnTo>
                <a:lnTo>
                  <a:pt x="285" y="282"/>
                </a:lnTo>
                <a:lnTo>
                  <a:pt x="243" y="288"/>
                </a:lnTo>
                <a:lnTo>
                  <a:pt x="210" y="295"/>
                </a:lnTo>
                <a:lnTo>
                  <a:pt x="184" y="295"/>
                </a:lnTo>
                <a:lnTo>
                  <a:pt x="168" y="301"/>
                </a:lnTo>
                <a:lnTo>
                  <a:pt x="159" y="301"/>
                </a:lnTo>
                <a:lnTo>
                  <a:pt x="151" y="301"/>
                </a:lnTo>
                <a:lnTo>
                  <a:pt x="126" y="295"/>
                </a:lnTo>
                <a:lnTo>
                  <a:pt x="101" y="282"/>
                </a:lnTo>
                <a:lnTo>
                  <a:pt x="67" y="269"/>
                </a:lnTo>
                <a:lnTo>
                  <a:pt x="42" y="256"/>
                </a:lnTo>
                <a:lnTo>
                  <a:pt x="17" y="242"/>
                </a:lnTo>
                <a:lnTo>
                  <a:pt x="8" y="229"/>
                </a:lnTo>
                <a:lnTo>
                  <a:pt x="0" y="223"/>
                </a:lnTo>
                <a:lnTo>
                  <a:pt x="0" y="223"/>
                </a:lnTo>
                <a:lnTo>
                  <a:pt x="8" y="223"/>
                </a:lnTo>
                <a:lnTo>
                  <a:pt x="17" y="216"/>
                </a:lnTo>
                <a:lnTo>
                  <a:pt x="25" y="216"/>
                </a:lnTo>
                <a:lnTo>
                  <a:pt x="42" y="216"/>
                </a:lnTo>
                <a:lnTo>
                  <a:pt x="59" y="216"/>
                </a:lnTo>
                <a:lnTo>
                  <a:pt x="84" y="210"/>
                </a:lnTo>
                <a:lnTo>
                  <a:pt x="101" y="210"/>
                </a:lnTo>
                <a:lnTo>
                  <a:pt x="117" y="210"/>
                </a:lnTo>
                <a:lnTo>
                  <a:pt x="134" y="203"/>
                </a:lnTo>
                <a:lnTo>
                  <a:pt x="159" y="203"/>
                </a:lnTo>
                <a:lnTo>
                  <a:pt x="193" y="197"/>
                </a:lnTo>
                <a:lnTo>
                  <a:pt x="218" y="197"/>
                </a:lnTo>
                <a:lnTo>
                  <a:pt x="260" y="190"/>
                </a:lnTo>
                <a:lnTo>
                  <a:pt x="302" y="183"/>
                </a:lnTo>
                <a:lnTo>
                  <a:pt x="344" y="177"/>
                </a:lnTo>
                <a:lnTo>
                  <a:pt x="394" y="170"/>
                </a:lnTo>
                <a:lnTo>
                  <a:pt x="444" y="164"/>
                </a:lnTo>
                <a:lnTo>
                  <a:pt x="503" y="157"/>
                </a:lnTo>
                <a:lnTo>
                  <a:pt x="570" y="151"/>
                </a:lnTo>
                <a:lnTo>
                  <a:pt x="637" y="138"/>
                </a:lnTo>
                <a:lnTo>
                  <a:pt x="704" y="124"/>
                </a:lnTo>
                <a:lnTo>
                  <a:pt x="788" y="118"/>
                </a:lnTo>
                <a:lnTo>
                  <a:pt x="863" y="105"/>
                </a:lnTo>
                <a:lnTo>
                  <a:pt x="863" y="105"/>
                </a:lnTo>
              </a:path>
            </a:pathLst>
          </a:custGeom>
          <a:solidFill>
            <a:srgbClr val="800080">
              <a:alpha val="100000"/>
            </a:srgbClr>
          </a:solidFill>
          <a:ln w="127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7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0431" name="矩形 60430"/>
          <p:cNvSpPr>
            <a:spLocks noChangeAspect="1" noTextEdit="1"/>
          </p:cNvSpPr>
          <p:nvPr/>
        </p:nvSpPr>
        <p:spPr>
          <a:xfrm>
            <a:off x="4727575" y="1916113"/>
            <a:ext cx="3035300" cy="29956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0434" name="任意多边形 60433"/>
          <p:cNvSpPr/>
          <p:nvPr/>
        </p:nvSpPr>
        <p:spPr>
          <a:xfrm>
            <a:off x="5951538" y="1916113"/>
            <a:ext cx="319087" cy="1331912"/>
          </a:xfrm>
          <a:custGeom>
            <a:avLst/>
            <a:gdLst/>
            <a:ahLst/>
            <a:cxnLst/>
            <a:pathLst>
              <a:path w="201" h="839">
                <a:moveTo>
                  <a:pt x="16" y="59"/>
                </a:moveTo>
                <a:lnTo>
                  <a:pt x="8" y="52"/>
                </a:lnTo>
                <a:lnTo>
                  <a:pt x="0" y="46"/>
                </a:lnTo>
                <a:lnTo>
                  <a:pt x="0" y="33"/>
                </a:lnTo>
                <a:lnTo>
                  <a:pt x="0" y="26"/>
                </a:lnTo>
                <a:lnTo>
                  <a:pt x="0" y="13"/>
                </a:lnTo>
                <a:lnTo>
                  <a:pt x="8" y="7"/>
                </a:lnTo>
                <a:lnTo>
                  <a:pt x="25" y="0"/>
                </a:lnTo>
                <a:lnTo>
                  <a:pt x="41" y="0"/>
                </a:lnTo>
                <a:lnTo>
                  <a:pt x="67" y="0"/>
                </a:lnTo>
                <a:lnTo>
                  <a:pt x="92" y="7"/>
                </a:lnTo>
                <a:lnTo>
                  <a:pt x="117" y="13"/>
                </a:lnTo>
                <a:lnTo>
                  <a:pt x="142" y="33"/>
                </a:lnTo>
                <a:lnTo>
                  <a:pt x="167" y="46"/>
                </a:lnTo>
                <a:lnTo>
                  <a:pt x="184" y="59"/>
                </a:lnTo>
                <a:lnTo>
                  <a:pt x="192" y="72"/>
                </a:lnTo>
                <a:lnTo>
                  <a:pt x="201" y="79"/>
                </a:lnTo>
                <a:lnTo>
                  <a:pt x="192" y="105"/>
                </a:lnTo>
                <a:lnTo>
                  <a:pt x="184" y="118"/>
                </a:lnTo>
                <a:lnTo>
                  <a:pt x="184" y="138"/>
                </a:lnTo>
                <a:lnTo>
                  <a:pt x="184" y="151"/>
                </a:lnTo>
                <a:lnTo>
                  <a:pt x="176" y="164"/>
                </a:lnTo>
                <a:lnTo>
                  <a:pt x="176" y="183"/>
                </a:lnTo>
                <a:lnTo>
                  <a:pt x="176" y="210"/>
                </a:lnTo>
                <a:lnTo>
                  <a:pt x="176" y="236"/>
                </a:lnTo>
                <a:lnTo>
                  <a:pt x="176" y="275"/>
                </a:lnTo>
                <a:lnTo>
                  <a:pt x="167" y="308"/>
                </a:lnTo>
                <a:lnTo>
                  <a:pt x="167" y="354"/>
                </a:lnTo>
                <a:lnTo>
                  <a:pt x="167" y="400"/>
                </a:lnTo>
                <a:lnTo>
                  <a:pt x="167" y="452"/>
                </a:lnTo>
                <a:lnTo>
                  <a:pt x="159" y="505"/>
                </a:lnTo>
                <a:lnTo>
                  <a:pt x="159" y="563"/>
                </a:lnTo>
                <a:lnTo>
                  <a:pt x="159" y="622"/>
                </a:lnTo>
                <a:lnTo>
                  <a:pt x="159" y="688"/>
                </a:lnTo>
                <a:lnTo>
                  <a:pt x="159" y="819"/>
                </a:lnTo>
                <a:lnTo>
                  <a:pt x="58" y="839"/>
                </a:lnTo>
                <a:lnTo>
                  <a:pt x="58" y="767"/>
                </a:lnTo>
                <a:lnTo>
                  <a:pt x="58" y="701"/>
                </a:lnTo>
                <a:lnTo>
                  <a:pt x="58" y="636"/>
                </a:lnTo>
                <a:lnTo>
                  <a:pt x="67" y="577"/>
                </a:lnTo>
                <a:lnTo>
                  <a:pt x="67" y="524"/>
                </a:lnTo>
                <a:lnTo>
                  <a:pt x="67" y="472"/>
                </a:lnTo>
                <a:lnTo>
                  <a:pt x="67" y="419"/>
                </a:lnTo>
                <a:lnTo>
                  <a:pt x="67" y="380"/>
                </a:lnTo>
                <a:lnTo>
                  <a:pt x="67" y="334"/>
                </a:lnTo>
                <a:lnTo>
                  <a:pt x="67" y="301"/>
                </a:lnTo>
                <a:lnTo>
                  <a:pt x="67" y="269"/>
                </a:lnTo>
                <a:lnTo>
                  <a:pt x="67" y="236"/>
                </a:lnTo>
                <a:lnTo>
                  <a:pt x="58" y="210"/>
                </a:lnTo>
                <a:lnTo>
                  <a:pt x="58" y="190"/>
                </a:lnTo>
                <a:lnTo>
                  <a:pt x="58" y="170"/>
                </a:lnTo>
                <a:lnTo>
                  <a:pt x="58" y="151"/>
                </a:lnTo>
                <a:lnTo>
                  <a:pt x="58" y="131"/>
                </a:lnTo>
                <a:lnTo>
                  <a:pt x="50" y="111"/>
                </a:lnTo>
                <a:lnTo>
                  <a:pt x="50" y="92"/>
                </a:lnTo>
                <a:lnTo>
                  <a:pt x="41" y="79"/>
                </a:lnTo>
                <a:lnTo>
                  <a:pt x="33" y="72"/>
                </a:lnTo>
                <a:lnTo>
                  <a:pt x="33" y="59"/>
                </a:lnTo>
                <a:lnTo>
                  <a:pt x="25" y="59"/>
                </a:lnTo>
                <a:lnTo>
                  <a:pt x="16" y="59"/>
                </a:lnTo>
                <a:lnTo>
                  <a:pt x="16" y="59"/>
                </a:lnTo>
              </a:path>
            </a:pathLst>
          </a:custGeom>
          <a:solidFill>
            <a:srgbClr val="800080">
              <a:alpha val="100000"/>
            </a:srgbClr>
          </a:solidFill>
          <a:ln w="127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0435" name="任意多边形 60434"/>
          <p:cNvSpPr/>
          <p:nvPr/>
        </p:nvSpPr>
        <p:spPr>
          <a:xfrm>
            <a:off x="5591175" y="2565400"/>
            <a:ext cx="1196975" cy="352425"/>
          </a:xfrm>
          <a:custGeom>
            <a:avLst/>
            <a:gdLst/>
            <a:ahLst/>
            <a:cxnLst/>
            <a:pathLst>
              <a:path w="754" h="222">
                <a:moveTo>
                  <a:pt x="444" y="144"/>
                </a:moveTo>
                <a:lnTo>
                  <a:pt x="369" y="163"/>
                </a:lnTo>
                <a:lnTo>
                  <a:pt x="302" y="183"/>
                </a:lnTo>
                <a:lnTo>
                  <a:pt x="243" y="196"/>
                </a:lnTo>
                <a:lnTo>
                  <a:pt x="201" y="209"/>
                </a:lnTo>
                <a:lnTo>
                  <a:pt x="159" y="216"/>
                </a:lnTo>
                <a:lnTo>
                  <a:pt x="134" y="222"/>
                </a:lnTo>
                <a:lnTo>
                  <a:pt x="109" y="222"/>
                </a:lnTo>
                <a:lnTo>
                  <a:pt x="100" y="222"/>
                </a:lnTo>
                <a:lnTo>
                  <a:pt x="84" y="222"/>
                </a:lnTo>
                <a:lnTo>
                  <a:pt x="67" y="222"/>
                </a:lnTo>
                <a:lnTo>
                  <a:pt x="33" y="209"/>
                </a:lnTo>
                <a:lnTo>
                  <a:pt x="16" y="203"/>
                </a:lnTo>
                <a:lnTo>
                  <a:pt x="8" y="196"/>
                </a:lnTo>
                <a:lnTo>
                  <a:pt x="8" y="190"/>
                </a:lnTo>
                <a:lnTo>
                  <a:pt x="0" y="183"/>
                </a:lnTo>
                <a:lnTo>
                  <a:pt x="8" y="183"/>
                </a:lnTo>
                <a:lnTo>
                  <a:pt x="25" y="176"/>
                </a:lnTo>
                <a:lnTo>
                  <a:pt x="50" y="163"/>
                </a:lnTo>
                <a:lnTo>
                  <a:pt x="84" y="157"/>
                </a:lnTo>
                <a:lnTo>
                  <a:pt x="125" y="137"/>
                </a:lnTo>
                <a:lnTo>
                  <a:pt x="176" y="124"/>
                </a:lnTo>
                <a:lnTo>
                  <a:pt x="235" y="104"/>
                </a:lnTo>
                <a:lnTo>
                  <a:pt x="310" y="78"/>
                </a:lnTo>
                <a:lnTo>
                  <a:pt x="377" y="59"/>
                </a:lnTo>
                <a:lnTo>
                  <a:pt x="444" y="39"/>
                </a:lnTo>
                <a:lnTo>
                  <a:pt x="503" y="26"/>
                </a:lnTo>
                <a:lnTo>
                  <a:pt x="553" y="13"/>
                </a:lnTo>
                <a:lnTo>
                  <a:pt x="595" y="6"/>
                </a:lnTo>
                <a:lnTo>
                  <a:pt x="629" y="0"/>
                </a:lnTo>
                <a:lnTo>
                  <a:pt x="662" y="0"/>
                </a:lnTo>
                <a:lnTo>
                  <a:pt x="687" y="0"/>
                </a:lnTo>
                <a:lnTo>
                  <a:pt x="713" y="13"/>
                </a:lnTo>
                <a:lnTo>
                  <a:pt x="738" y="26"/>
                </a:lnTo>
                <a:lnTo>
                  <a:pt x="754" y="32"/>
                </a:lnTo>
                <a:lnTo>
                  <a:pt x="754" y="39"/>
                </a:lnTo>
                <a:lnTo>
                  <a:pt x="746" y="45"/>
                </a:lnTo>
                <a:lnTo>
                  <a:pt x="738" y="52"/>
                </a:lnTo>
                <a:lnTo>
                  <a:pt x="713" y="65"/>
                </a:lnTo>
                <a:lnTo>
                  <a:pt x="679" y="78"/>
                </a:lnTo>
                <a:lnTo>
                  <a:pt x="637" y="91"/>
                </a:lnTo>
                <a:lnTo>
                  <a:pt x="578" y="104"/>
                </a:lnTo>
                <a:lnTo>
                  <a:pt x="520" y="124"/>
                </a:lnTo>
                <a:lnTo>
                  <a:pt x="444" y="144"/>
                </a:lnTo>
                <a:lnTo>
                  <a:pt x="444" y="144"/>
                </a:lnTo>
              </a:path>
            </a:pathLst>
          </a:custGeom>
          <a:solidFill>
            <a:srgbClr val="800080">
              <a:alpha val="100000"/>
            </a:srgbClr>
          </a:solidFill>
          <a:ln w="127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0436" name="任意多边形 60435"/>
          <p:cNvSpPr/>
          <p:nvPr/>
        </p:nvSpPr>
        <p:spPr>
          <a:xfrm>
            <a:off x="5016500" y="3068638"/>
            <a:ext cx="2170113" cy="509587"/>
          </a:xfrm>
          <a:custGeom>
            <a:avLst/>
            <a:gdLst/>
            <a:ahLst/>
            <a:cxnLst/>
            <a:pathLst>
              <a:path w="1367" h="321">
                <a:moveTo>
                  <a:pt x="1367" y="78"/>
                </a:moveTo>
                <a:lnTo>
                  <a:pt x="1367" y="91"/>
                </a:lnTo>
                <a:lnTo>
                  <a:pt x="1367" y="98"/>
                </a:lnTo>
                <a:lnTo>
                  <a:pt x="1367" y="104"/>
                </a:lnTo>
                <a:lnTo>
                  <a:pt x="1358" y="104"/>
                </a:lnTo>
                <a:lnTo>
                  <a:pt x="1341" y="104"/>
                </a:lnTo>
                <a:lnTo>
                  <a:pt x="1316" y="104"/>
                </a:lnTo>
                <a:lnTo>
                  <a:pt x="1283" y="104"/>
                </a:lnTo>
                <a:lnTo>
                  <a:pt x="1241" y="111"/>
                </a:lnTo>
                <a:lnTo>
                  <a:pt x="1191" y="117"/>
                </a:lnTo>
                <a:lnTo>
                  <a:pt x="1132" y="124"/>
                </a:lnTo>
                <a:lnTo>
                  <a:pt x="1065" y="137"/>
                </a:lnTo>
                <a:lnTo>
                  <a:pt x="989" y="144"/>
                </a:lnTo>
                <a:lnTo>
                  <a:pt x="947" y="150"/>
                </a:lnTo>
                <a:lnTo>
                  <a:pt x="905" y="157"/>
                </a:lnTo>
                <a:lnTo>
                  <a:pt x="855" y="170"/>
                </a:lnTo>
                <a:lnTo>
                  <a:pt x="796" y="176"/>
                </a:lnTo>
                <a:lnTo>
                  <a:pt x="738" y="190"/>
                </a:lnTo>
                <a:lnTo>
                  <a:pt x="671" y="209"/>
                </a:lnTo>
                <a:lnTo>
                  <a:pt x="595" y="222"/>
                </a:lnTo>
                <a:lnTo>
                  <a:pt x="520" y="242"/>
                </a:lnTo>
                <a:lnTo>
                  <a:pt x="444" y="262"/>
                </a:lnTo>
                <a:lnTo>
                  <a:pt x="377" y="275"/>
                </a:lnTo>
                <a:lnTo>
                  <a:pt x="327" y="294"/>
                </a:lnTo>
                <a:lnTo>
                  <a:pt x="276" y="301"/>
                </a:lnTo>
                <a:lnTo>
                  <a:pt x="235" y="307"/>
                </a:lnTo>
                <a:lnTo>
                  <a:pt x="201" y="314"/>
                </a:lnTo>
                <a:lnTo>
                  <a:pt x="176" y="321"/>
                </a:lnTo>
                <a:lnTo>
                  <a:pt x="151" y="321"/>
                </a:lnTo>
                <a:lnTo>
                  <a:pt x="126" y="321"/>
                </a:lnTo>
                <a:lnTo>
                  <a:pt x="100" y="314"/>
                </a:lnTo>
                <a:lnTo>
                  <a:pt x="75" y="307"/>
                </a:lnTo>
                <a:lnTo>
                  <a:pt x="50" y="294"/>
                </a:lnTo>
                <a:lnTo>
                  <a:pt x="25" y="288"/>
                </a:lnTo>
                <a:lnTo>
                  <a:pt x="8" y="281"/>
                </a:lnTo>
                <a:lnTo>
                  <a:pt x="0" y="268"/>
                </a:lnTo>
                <a:lnTo>
                  <a:pt x="0" y="255"/>
                </a:lnTo>
                <a:lnTo>
                  <a:pt x="0" y="249"/>
                </a:lnTo>
                <a:lnTo>
                  <a:pt x="16" y="235"/>
                </a:lnTo>
                <a:lnTo>
                  <a:pt x="33" y="235"/>
                </a:lnTo>
                <a:lnTo>
                  <a:pt x="58" y="235"/>
                </a:lnTo>
                <a:lnTo>
                  <a:pt x="117" y="229"/>
                </a:lnTo>
                <a:lnTo>
                  <a:pt x="151" y="229"/>
                </a:lnTo>
                <a:lnTo>
                  <a:pt x="176" y="222"/>
                </a:lnTo>
                <a:lnTo>
                  <a:pt x="184" y="222"/>
                </a:lnTo>
                <a:lnTo>
                  <a:pt x="193" y="222"/>
                </a:lnTo>
                <a:lnTo>
                  <a:pt x="209" y="216"/>
                </a:lnTo>
                <a:lnTo>
                  <a:pt x="226" y="209"/>
                </a:lnTo>
                <a:lnTo>
                  <a:pt x="251" y="209"/>
                </a:lnTo>
                <a:lnTo>
                  <a:pt x="268" y="203"/>
                </a:lnTo>
                <a:lnTo>
                  <a:pt x="302" y="196"/>
                </a:lnTo>
                <a:lnTo>
                  <a:pt x="327" y="190"/>
                </a:lnTo>
                <a:lnTo>
                  <a:pt x="360" y="183"/>
                </a:lnTo>
                <a:lnTo>
                  <a:pt x="402" y="170"/>
                </a:lnTo>
                <a:lnTo>
                  <a:pt x="444" y="163"/>
                </a:lnTo>
                <a:lnTo>
                  <a:pt x="486" y="150"/>
                </a:lnTo>
                <a:lnTo>
                  <a:pt x="536" y="144"/>
                </a:lnTo>
                <a:lnTo>
                  <a:pt x="587" y="131"/>
                </a:lnTo>
                <a:lnTo>
                  <a:pt x="637" y="117"/>
                </a:lnTo>
                <a:lnTo>
                  <a:pt x="696" y="104"/>
                </a:lnTo>
                <a:lnTo>
                  <a:pt x="754" y="91"/>
                </a:lnTo>
                <a:lnTo>
                  <a:pt x="805" y="78"/>
                </a:lnTo>
                <a:lnTo>
                  <a:pt x="855" y="65"/>
                </a:lnTo>
                <a:lnTo>
                  <a:pt x="905" y="58"/>
                </a:lnTo>
                <a:lnTo>
                  <a:pt x="947" y="45"/>
                </a:lnTo>
                <a:lnTo>
                  <a:pt x="989" y="39"/>
                </a:lnTo>
                <a:lnTo>
                  <a:pt x="1031" y="32"/>
                </a:lnTo>
                <a:lnTo>
                  <a:pt x="1065" y="26"/>
                </a:lnTo>
                <a:lnTo>
                  <a:pt x="1090" y="19"/>
                </a:lnTo>
                <a:lnTo>
                  <a:pt x="1123" y="13"/>
                </a:lnTo>
                <a:lnTo>
                  <a:pt x="1149" y="6"/>
                </a:lnTo>
                <a:lnTo>
                  <a:pt x="1174" y="6"/>
                </a:lnTo>
                <a:lnTo>
                  <a:pt x="1191" y="0"/>
                </a:lnTo>
                <a:lnTo>
                  <a:pt x="1207" y="0"/>
                </a:lnTo>
                <a:lnTo>
                  <a:pt x="1216" y="0"/>
                </a:lnTo>
                <a:lnTo>
                  <a:pt x="1224" y="0"/>
                </a:lnTo>
                <a:lnTo>
                  <a:pt x="1258" y="0"/>
                </a:lnTo>
                <a:lnTo>
                  <a:pt x="1283" y="6"/>
                </a:lnTo>
                <a:lnTo>
                  <a:pt x="1308" y="13"/>
                </a:lnTo>
                <a:lnTo>
                  <a:pt x="1325" y="19"/>
                </a:lnTo>
                <a:lnTo>
                  <a:pt x="1341" y="32"/>
                </a:lnTo>
                <a:lnTo>
                  <a:pt x="1350" y="45"/>
                </a:lnTo>
                <a:lnTo>
                  <a:pt x="1358" y="65"/>
                </a:lnTo>
                <a:lnTo>
                  <a:pt x="1367" y="78"/>
                </a:lnTo>
                <a:lnTo>
                  <a:pt x="1367" y="78"/>
                </a:lnTo>
              </a:path>
            </a:pathLst>
          </a:custGeom>
          <a:solidFill>
            <a:srgbClr val="800080">
              <a:alpha val="100000"/>
            </a:srgbClr>
          </a:solidFill>
          <a:ln w="127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0437" name="任意多边形 60436"/>
          <p:cNvSpPr/>
          <p:nvPr/>
        </p:nvSpPr>
        <p:spPr>
          <a:xfrm>
            <a:off x="6096000" y="3284538"/>
            <a:ext cx="160338" cy="1081087"/>
          </a:xfrm>
          <a:custGeom>
            <a:avLst/>
            <a:gdLst/>
            <a:ahLst/>
            <a:cxnLst/>
            <a:pathLst>
              <a:path w="101" h="681">
                <a:moveTo>
                  <a:pt x="0" y="0"/>
                </a:moveTo>
                <a:lnTo>
                  <a:pt x="101" y="0"/>
                </a:lnTo>
                <a:lnTo>
                  <a:pt x="101" y="105"/>
                </a:lnTo>
                <a:lnTo>
                  <a:pt x="93" y="210"/>
                </a:lnTo>
                <a:lnTo>
                  <a:pt x="93" y="308"/>
                </a:lnTo>
                <a:lnTo>
                  <a:pt x="93" y="393"/>
                </a:lnTo>
                <a:lnTo>
                  <a:pt x="84" y="478"/>
                </a:lnTo>
                <a:lnTo>
                  <a:pt x="84" y="557"/>
                </a:lnTo>
                <a:lnTo>
                  <a:pt x="84" y="622"/>
                </a:lnTo>
                <a:lnTo>
                  <a:pt x="84" y="681"/>
                </a:lnTo>
                <a:lnTo>
                  <a:pt x="0" y="603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800080">
              <a:alpha val="100000"/>
            </a:srgbClr>
          </a:solidFill>
          <a:ln w="127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0438" name="任意多边形 60437"/>
          <p:cNvSpPr/>
          <p:nvPr/>
        </p:nvSpPr>
        <p:spPr>
          <a:xfrm>
            <a:off x="6096000" y="3644900"/>
            <a:ext cx="704850" cy="249238"/>
          </a:xfrm>
          <a:custGeom>
            <a:avLst/>
            <a:gdLst/>
            <a:ahLst/>
            <a:cxnLst/>
            <a:pathLst>
              <a:path w="444" h="157">
                <a:moveTo>
                  <a:pt x="0" y="92"/>
                </a:moveTo>
                <a:lnTo>
                  <a:pt x="17" y="92"/>
                </a:lnTo>
                <a:lnTo>
                  <a:pt x="25" y="85"/>
                </a:lnTo>
                <a:lnTo>
                  <a:pt x="50" y="85"/>
                </a:lnTo>
                <a:lnTo>
                  <a:pt x="67" y="79"/>
                </a:lnTo>
                <a:lnTo>
                  <a:pt x="92" y="72"/>
                </a:lnTo>
                <a:lnTo>
                  <a:pt x="117" y="65"/>
                </a:lnTo>
                <a:lnTo>
                  <a:pt x="151" y="52"/>
                </a:lnTo>
                <a:lnTo>
                  <a:pt x="184" y="39"/>
                </a:lnTo>
                <a:lnTo>
                  <a:pt x="218" y="33"/>
                </a:lnTo>
                <a:lnTo>
                  <a:pt x="243" y="26"/>
                </a:lnTo>
                <a:lnTo>
                  <a:pt x="268" y="20"/>
                </a:lnTo>
                <a:lnTo>
                  <a:pt x="285" y="13"/>
                </a:lnTo>
                <a:lnTo>
                  <a:pt x="310" y="6"/>
                </a:lnTo>
                <a:lnTo>
                  <a:pt x="319" y="6"/>
                </a:lnTo>
                <a:lnTo>
                  <a:pt x="335" y="0"/>
                </a:lnTo>
                <a:lnTo>
                  <a:pt x="344" y="0"/>
                </a:lnTo>
                <a:lnTo>
                  <a:pt x="352" y="0"/>
                </a:lnTo>
                <a:lnTo>
                  <a:pt x="361" y="6"/>
                </a:lnTo>
                <a:lnTo>
                  <a:pt x="377" y="13"/>
                </a:lnTo>
                <a:lnTo>
                  <a:pt x="402" y="26"/>
                </a:lnTo>
                <a:lnTo>
                  <a:pt x="419" y="39"/>
                </a:lnTo>
                <a:lnTo>
                  <a:pt x="428" y="46"/>
                </a:lnTo>
                <a:lnTo>
                  <a:pt x="436" y="59"/>
                </a:lnTo>
                <a:lnTo>
                  <a:pt x="444" y="65"/>
                </a:lnTo>
                <a:lnTo>
                  <a:pt x="436" y="72"/>
                </a:lnTo>
                <a:lnTo>
                  <a:pt x="428" y="79"/>
                </a:lnTo>
                <a:lnTo>
                  <a:pt x="419" y="85"/>
                </a:lnTo>
                <a:lnTo>
                  <a:pt x="402" y="92"/>
                </a:lnTo>
                <a:lnTo>
                  <a:pt x="386" y="98"/>
                </a:lnTo>
                <a:lnTo>
                  <a:pt x="369" y="105"/>
                </a:lnTo>
                <a:lnTo>
                  <a:pt x="344" y="111"/>
                </a:lnTo>
                <a:lnTo>
                  <a:pt x="319" y="111"/>
                </a:lnTo>
                <a:lnTo>
                  <a:pt x="251" y="124"/>
                </a:lnTo>
                <a:lnTo>
                  <a:pt x="176" y="137"/>
                </a:lnTo>
                <a:lnTo>
                  <a:pt x="92" y="144"/>
                </a:lnTo>
                <a:lnTo>
                  <a:pt x="0" y="157"/>
                </a:lnTo>
                <a:lnTo>
                  <a:pt x="0" y="92"/>
                </a:lnTo>
                <a:lnTo>
                  <a:pt x="0" y="92"/>
                </a:lnTo>
              </a:path>
            </a:pathLst>
          </a:custGeom>
          <a:solidFill>
            <a:srgbClr val="800080">
              <a:alpha val="100000"/>
            </a:srgbClr>
          </a:solidFill>
          <a:ln w="127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0439" name="任意多边形 60438"/>
          <p:cNvSpPr/>
          <p:nvPr/>
        </p:nvSpPr>
        <p:spPr>
          <a:xfrm>
            <a:off x="4727575" y="3573463"/>
            <a:ext cx="998538" cy="1270000"/>
          </a:xfrm>
          <a:custGeom>
            <a:avLst/>
            <a:gdLst/>
            <a:ahLst/>
            <a:cxnLst/>
            <a:pathLst>
              <a:path w="629" h="800">
                <a:moveTo>
                  <a:pt x="327" y="406"/>
                </a:moveTo>
                <a:lnTo>
                  <a:pt x="369" y="347"/>
                </a:lnTo>
                <a:lnTo>
                  <a:pt x="403" y="289"/>
                </a:lnTo>
                <a:lnTo>
                  <a:pt x="436" y="230"/>
                </a:lnTo>
                <a:lnTo>
                  <a:pt x="453" y="177"/>
                </a:lnTo>
                <a:lnTo>
                  <a:pt x="470" y="131"/>
                </a:lnTo>
                <a:lnTo>
                  <a:pt x="478" y="92"/>
                </a:lnTo>
                <a:lnTo>
                  <a:pt x="478" y="66"/>
                </a:lnTo>
                <a:lnTo>
                  <a:pt x="478" y="46"/>
                </a:lnTo>
                <a:lnTo>
                  <a:pt x="470" y="33"/>
                </a:lnTo>
                <a:lnTo>
                  <a:pt x="470" y="20"/>
                </a:lnTo>
                <a:lnTo>
                  <a:pt x="478" y="13"/>
                </a:lnTo>
                <a:lnTo>
                  <a:pt x="495" y="7"/>
                </a:lnTo>
                <a:lnTo>
                  <a:pt x="504" y="0"/>
                </a:lnTo>
                <a:lnTo>
                  <a:pt x="520" y="7"/>
                </a:lnTo>
                <a:lnTo>
                  <a:pt x="545" y="20"/>
                </a:lnTo>
                <a:lnTo>
                  <a:pt x="571" y="40"/>
                </a:lnTo>
                <a:lnTo>
                  <a:pt x="596" y="53"/>
                </a:lnTo>
                <a:lnTo>
                  <a:pt x="613" y="72"/>
                </a:lnTo>
                <a:lnTo>
                  <a:pt x="621" y="85"/>
                </a:lnTo>
                <a:lnTo>
                  <a:pt x="629" y="105"/>
                </a:lnTo>
                <a:lnTo>
                  <a:pt x="621" y="118"/>
                </a:lnTo>
                <a:lnTo>
                  <a:pt x="613" y="138"/>
                </a:lnTo>
                <a:lnTo>
                  <a:pt x="604" y="164"/>
                </a:lnTo>
                <a:lnTo>
                  <a:pt x="587" y="197"/>
                </a:lnTo>
                <a:lnTo>
                  <a:pt x="579" y="223"/>
                </a:lnTo>
                <a:lnTo>
                  <a:pt x="562" y="243"/>
                </a:lnTo>
                <a:lnTo>
                  <a:pt x="529" y="302"/>
                </a:lnTo>
                <a:lnTo>
                  <a:pt x="487" y="367"/>
                </a:lnTo>
                <a:lnTo>
                  <a:pt x="436" y="439"/>
                </a:lnTo>
                <a:lnTo>
                  <a:pt x="378" y="518"/>
                </a:lnTo>
                <a:lnTo>
                  <a:pt x="311" y="583"/>
                </a:lnTo>
                <a:lnTo>
                  <a:pt x="244" y="649"/>
                </a:lnTo>
                <a:lnTo>
                  <a:pt x="168" y="708"/>
                </a:lnTo>
                <a:lnTo>
                  <a:pt x="126" y="734"/>
                </a:lnTo>
                <a:lnTo>
                  <a:pt x="101" y="754"/>
                </a:lnTo>
                <a:lnTo>
                  <a:pt x="67" y="767"/>
                </a:lnTo>
                <a:lnTo>
                  <a:pt x="51" y="780"/>
                </a:lnTo>
                <a:lnTo>
                  <a:pt x="26" y="793"/>
                </a:lnTo>
                <a:lnTo>
                  <a:pt x="17" y="793"/>
                </a:lnTo>
                <a:lnTo>
                  <a:pt x="9" y="800"/>
                </a:lnTo>
                <a:lnTo>
                  <a:pt x="0" y="793"/>
                </a:lnTo>
                <a:lnTo>
                  <a:pt x="0" y="793"/>
                </a:lnTo>
                <a:lnTo>
                  <a:pt x="9" y="780"/>
                </a:lnTo>
                <a:lnTo>
                  <a:pt x="17" y="773"/>
                </a:lnTo>
                <a:lnTo>
                  <a:pt x="26" y="754"/>
                </a:lnTo>
                <a:lnTo>
                  <a:pt x="42" y="734"/>
                </a:lnTo>
                <a:lnTo>
                  <a:pt x="67" y="714"/>
                </a:lnTo>
                <a:lnTo>
                  <a:pt x="93" y="688"/>
                </a:lnTo>
                <a:lnTo>
                  <a:pt x="126" y="655"/>
                </a:lnTo>
                <a:lnTo>
                  <a:pt x="185" y="596"/>
                </a:lnTo>
                <a:lnTo>
                  <a:pt x="235" y="538"/>
                </a:lnTo>
                <a:lnTo>
                  <a:pt x="286" y="472"/>
                </a:lnTo>
                <a:lnTo>
                  <a:pt x="327" y="406"/>
                </a:lnTo>
                <a:lnTo>
                  <a:pt x="327" y="406"/>
                </a:lnTo>
              </a:path>
            </a:pathLst>
          </a:custGeom>
          <a:solidFill>
            <a:srgbClr val="800080">
              <a:alpha val="100000"/>
            </a:srgbClr>
          </a:solidFill>
          <a:ln w="127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0440" name="任意多边形 60439"/>
          <p:cNvSpPr/>
          <p:nvPr/>
        </p:nvSpPr>
        <p:spPr>
          <a:xfrm>
            <a:off x="5519738" y="3860800"/>
            <a:ext cx="2195512" cy="1039813"/>
          </a:xfrm>
          <a:custGeom>
            <a:avLst/>
            <a:gdLst/>
            <a:ahLst/>
            <a:cxnLst/>
            <a:pathLst>
              <a:path w="1383" h="655">
                <a:moveTo>
                  <a:pt x="1383" y="557"/>
                </a:moveTo>
                <a:lnTo>
                  <a:pt x="1383" y="557"/>
                </a:lnTo>
                <a:lnTo>
                  <a:pt x="1375" y="563"/>
                </a:lnTo>
                <a:lnTo>
                  <a:pt x="1358" y="570"/>
                </a:lnTo>
                <a:lnTo>
                  <a:pt x="1333" y="576"/>
                </a:lnTo>
                <a:lnTo>
                  <a:pt x="1308" y="583"/>
                </a:lnTo>
                <a:lnTo>
                  <a:pt x="1274" y="596"/>
                </a:lnTo>
                <a:lnTo>
                  <a:pt x="1232" y="602"/>
                </a:lnTo>
                <a:lnTo>
                  <a:pt x="1190" y="609"/>
                </a:lnTo>
                <a:lnTo>
                  <a:pt x="1140" y="622"/>
                </a:lnTo>
                <a:lnTo>
                  <a:pt x="1098" y="629"/>
                </a:lnTo>
                <a:lnTo>
                  <a:pt x="1056" y="635"/>
                </a:lnTo>
                <a:lnTo>
                  <a:pt x="1014" y="642"/>
                </a:lnTo>
                <a:lnTo>
                  <a:pt x="981" y="648"/>
                </a:lnTo>
                <a:lnTo>
                  <a:pt x="947" y="648"/>
                </a:lnTo>
                <a:lnTo>
                  <a:pt x="922" y="648"/>
                </a:lnTo>
                <a:lnTo>
                  <a:pt x="897" y="655"/>
                </a:lnTo>
                <a:lnTo>
                  <a:pt x="872" y="648"/>
                </a:lnTo>
                <a:lnTo>
                  <a:pt x="838" y="642"/>
                </a:lnTo>
                <a:lnTo>
                  <a:pt x="805" y="629"/>
                </a:lnTo>
                <a:lnTo>
                  <a:pt x="771" y="609"/>
                </a:lnTo>
                <a:lnTo>
                  <a:pt x="721" y="583"/>
                </a:lnTo>
                <a:lnTo>
                  <a:pt x="670" y="550"/>
                </a:lnTo>
                <a:lnTo>
                  <a:pt x="620" y="511"/>
                </a:lnTo>
                <a:lnTo>
                  <a:pt x="561" y="465"/>
                </a:lnTo>
                <a:lnTo>
                  <a:pt x="436" y="373"/>
                </a:lnTo>
                <a:lnTo>
                  <a:pt x="293" y="275"/>
                </a:lnTo>
                <a:lnTo>
                  <a:pt x="150" y="163"/>
                </a:lnTo>
                <a:lnTo>
                  <a:pt x="0" y="46"/>
                </a:lnTo>
                <a:lnTo>
                  <a:pt x="41" y="0"/>
                </a:lnTo>
                <a:lnTo>
                  <a:pt x="293" y="157"/>
                </a:lnTo>
                <a:lnTo>
                  <a:pt x="545" y="308"/>
                </a:lnTo>
                <a:lnTo>
                  <a:pt x="612" y="340"/>
                </a:lnTo>
                <a:lnTo>
                  <a:pt x="679" y="373"/>
                </a:lnTo>
                <a:lnTo>
                  <a:pt x="746" y="399"/>
                </a:lnTo>
                <a:lnTo>
                  <a:pt x="813" y="426"/>
                </a:lnTo>
                <a:lnTo>
                  <a:pt x="880" y="445"/>
                </a:lnTo>
                <a:lnTo>
                  <a:pt x="947" y="465"/>
                </a:lnTo>
                <a:lnTo>
                  <a:pt x="1023" y="478"/>
                </a:lnTo>
                <a:lnTo>
                  <a:pt x="1090" y="491"/>
                </a:lnTo>
                <a:lnTo>
                  <a:pt x="1165" y="498"/>
                </a:lnTo>
                <a:lnTo>
                  <a:pt x="1224" y="511"/>
                </a:lnTo>
                <a:lnTo>
                  <a:pt x="1274" y="517"/>
                </a:lnTo>
                <a:lnTo>
                  <a:pt x="1308" y="524"/>
                </a:lnTo>
                <a:lnTo>
                  <a:pt x="1341" y="537"/>
                </a:lnTo>
                <a:lnTo>
                  <a:pt x="1366" y="544"/>
                </a:lnTo>
                <a:lnTo>
                  <a:pt x="1375" y="550"/>
                </a:lnTo>
                <a:lnTo>
                  <a:pt x="1383" y="557"/>
                </a:lnTo>
                <a:lnTo>
                  <a:pt x="1383" y="557"/>
                </a:lnTo>
              </a:path>
            </a:pathLst>
          </a:custGeom>
          <a:solidFill>
            <a:srgbClr val="800080">
              <a:alpha val="100000"/>
            </a:srgbClr>
          </a:solidFill>
          <a:ln w="127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0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0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0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0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0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0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0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6740" y="-42545"/>
            <a:ext cx="7141845" cy="69259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0" y="4425950"/>
            <a:ext cx="12230100" cy="24574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对象 7"/>
          <p:cNvGraphicFramePr/>
          <p:nvPr/>
        </p:nvGraphicFramePr>
        <p:xfrm>
          <a:off x="4439285" y="-11430"/>
          <a:ext cx="2756535" cy="1254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" imgW="2066925" imgH="800100" progId="Paint.Picture">
                  <p:embed/>
                </p:oleObj>
              </mc:Choice>
              <mc:Fallback>
                <p:oleObj name="" r:id="rId1" imgW="2066925" imgH="800100" progId="Paint.Picture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2"/>
                    </p:blipFill>
                    <p:spPr>
                      <a:xfrm>
                        <a:off x="4439285" y="-11430"/>
                        <a:ext cx="2756535" cy="1254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/>
          <p:nvPr/>
        </p:nvGraphicFramePr>
        <p:xfrm>
          <a:off x="377825" y="1243965"/>
          <a:ext cx="5607050" cy="5640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3" imgW="3790950" imgH="2838450" progId="Paint.Picture">
                  <p:embed/>
                </p:oleObj>
              </mc:Choice>
              <mc:Fallback>
                <p:oleObj name="" r:id="rId3" imgW="3790950" imgH="2838450" progId="Paint.Picture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4"/>
                    </p:blipFill>
                    <p:spPr>
                      <a:xfrm>
                        <a:off x="377825" y="1243965"/>
                        <a:ext cx="5607050" cy="56400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/>
          <p:nvPr/>
        </p:nvGraphicFramePr>
        <p:xfrm>
          <a:off x="6503670" y="1226185"/>
          <a:ext cx="5464175" cy="5641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5" imgW="2962275" imgH="2781300" progId="Paint.Picture">
                  <p:embed/>
                </p:oleObj>
              </mc:Choice>
              <mc:Fallback>
                <p:oleObj name="" r:id="rId5" imgW="2962275" imgH="2781300" progId="Paint.Picture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6"/>
                    </p:blipFill>
                    <p:spPr>
                      <a:xfrm>
                        <a:off x="6503670" y="1226185"/>
                        <a:ext cx="5464175" cy="56413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朗读课文">
            <a:hlinkClick r:id="" action="ppaction://media"/>
          </p:cNvPr>
          <p:cNvPicPr/>
          <p:nvPr>
            <a:audi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522075" y="6108700"/>
            <a:ext cx="619125" cy="619125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6129020" y="86995"/>
            <a:ext cx="822960" cy="1057910"/>
          </a:xfrm>
          <a:prstGeom prst="ellipse">
            <a:avLst/>
          </a:prstGeom>
          <a:noFill/>
          <a:ln w="8572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462010" y="4091940"/>
            <a:ext cx="723900" cy="1344295"/>
          </a:xfrm>
          <a:prstGeom prst="ellipse">
            <a:avLst/>
          </a:prstGeom>
          <a:noFill/>
          <a:ln w="8572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116965" y="5435600"/>
            <a:ext cx="789940" cy="1291590"/>
          </a:xfrm>
          <a:prstGeom prst="ellipse">
            <a:avLst/>
          </a:prstGeom>
          <a:noFill/>
          <a:ln w="8572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3397250" y="2557145"/>
            <a:ext cx="723265" cy="1326515"/>
          </a:xfrm>
          <a:prstGeom prst="ellipse">
            <a:avLst/>
          </a:prstGeom>
          <a:noFill/>
          <a:ln w="8572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939925" y="5436235"/>
            <a:ext cx="789940" cy="1291590"/>
          </a:xfrm>
          <a:prstGeom prst="ellipse">
            <a:avLst/>
          </a:prstGeom>
          <a:noFill/>
          <a:ln w="8572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2726055" y="5436235"/>
            <a:ext cx="789940" cy="1291590"/>
          </a:xfrm>
          <a:prstGeom prst="ellipse">
            <a:avLst/>
          </a:prstGeom>
          <a:noFill/>
          <a:ln w="8572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510020" y="5591810"/>
            <a:ext cx="949325" cy="1291590"/>
          </a:xfrm>
          <a:prstGeom prst="ellipse">
            <a:avLst/>
          </a:prstGeom>
          <a:noFill/>
          <a:ln w="8572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8378190" y="2715895"/>
            <a:ext cx="891540" cy="1326515"/>
          </a:xfrm>
          <a:prstGeom prst="ellipse">
            <a:avLst/>
          </a:prstGeom>
          <a:noFill/>
          <a:ln w="8572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7459345" y="5592445"/>
            <a:ext cx="848995" cy="1291590"/>
          </a:xfrm>
          <a:prstGeom prst="ellipse">
            <a:avLst/>
          </a:prstGeom>
          <a:noFill/>
          <a:ln w="8572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8307705" y="5575935"/>
            <a:ext cx="878205" cy="1291590"/>
          </a:xfrm>
          <a:prstGeom prst="ellipse">
            <a:avLst/>
          </a:prstGeom>
          <a:noFill/>
          <a:ln w="8572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5901690" y="1384300"/>
            <a:ext cx="542925" cy="5181600"/>
            <a:chOff x="9164" y="2180"/>
            <a:chExt cx="855" cy="8160"/>
          </a:xfrm>
        </p:grpSpPr>
        <p:grpSp>
          <p:nvGrpSpPr>
            <p:cNvPr id="38" name="组合 37"/>
            <p:cNvGrpSpPr/>
            <p:nvPr/>
          </p:nvGrpSpPr>
          <p:grpSpPr>
            <a:xfrm>
              <a:off x="9175" y="2180"/>
              <a:ext cx="844" cy="4104"/>
              <a:chOff x="9411" y="1959"/>
              <a:chExt cx="844" cy="4104"/>
            </a:xfrm>
          </p:grpSpPr>
          <p:sp>
            <p:nvSpPr>
              <p:cNvPr id="213" name=" 213"/>
              <p:cNvSpPr/>
              <p:nvPr/>
            </p:nvSpPr>
            <p:spPr>
              <a:xfrm>
                <a:off x="9421" y="1959"/>
                <a:ext cx="831" cy="699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EE256"/>
                  </a:gs>
                  <a:gs pos="100000">
                    <a:srgbClr val="52762D"/>
                  </a:gs>
                </a:gsLst>
                <a:lin ang="5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 213"/>
              <p:cNvSpPr/>
              <p:nvPr/>
            </p:nvSpPr>
            <p:spPr>
              <a:xfrm>
                <a:off x="9421" y="3357"/>
                <a:ext cx="831" cy="699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EE256"/>
                  </a:gs>
                  <a:gs pos="100000">
                    <a:srgbClr val="52762D"/>
                  </a:gs>
                </a:gsLst>
                <a:lin ang="5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 213"/>
              <p:cNvSpPr/>
              <p:nvPr/>
            </p:nvSpPr>
            <p:spPr>
              <a:xfrm>
                <a:off x="9421" y="4056"/>
                <a:ext cx="831" cy="699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EE256"/>
                  </a:gs>
                  <a:gs pos="100000">
                    <a:srgbClr val="52762D"/>
                  </a:gs>
                </a:gsLst>
                <a:lin ang="5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 213"/>
              <p:cNvSpPr/>
              <p:nvPr/>
            </p:nvSpPr>
            <p:spPr>
              <a:xfrm>
                <a:off x="9425" y="2658"/>
                <a:ext cx="831" cy="699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EE256"/>
                  </a:gs>
                  <a:gs pos="100000">
                    <a:srgbClr val="52762D"/>
                  </a:gs>
                </a:gsLst>
                <a:lin ang="5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 213"/>
              <p:cNvSpPr/>
              <p:nvPr/>
            </p:nvSpPr>
            <p:spPr>
              <a:xfrm>
                <a:off x="9411" y="5365"/>
                <a:ext cx="831" cy="699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EE256"/>
                  </a:gs>
                  <a:gs pos="100000">
                    <a:srgbClr val="52762D"/>
                  </a:gs>
                </a:gsLst>
                <a:lin ang="5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 213"/>
              <p:cNvSpPr/>
              <p:nvPr/>
            </p:nvSpPr>
            <p:spPr>
              <a:xfrm>
                <a:off x="9421" y="4722"/>
                <a:ext cx="831" cy="699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EE256"/>
                  </a:gs>
                  <a:gs pos="100000">
                    <a:srgbClr val="52762D"/>
                  </a:gs>
                </a:gsLst>
                <a:lin ang="5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9164" y="6236"/>
              <a:ext cx="844" cy="4104"/>
              <a:chOff x="9411" y="1959"/>
              <a:chExt cx="844" cy="4104"/>
            </a:xfrm>
          </p:grpSpPr>
          <p:sp>
            <p:nvSpPr>
              <p:cNvPr id="40" name=" 213"/>
              <p:cNvSpPr/>
              <p:nvPr/>
            </p:nvSpPr>
            <p:spPr>
              <a:xfrm>
                <a:off x="9421" y="1959"/>
                <a:ext cx="831" cy="699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EE256"/>
                  </a:gs>
                  <a:gs pos="100000">
                    <a:srgbClr val="52762D"/>
                  </a:gs>
                </a:gsLst>
                <a:lin ang="5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 213"/>
              <p:cNvSpPr/>
              <p:nvPr/>
            </p:nvSpPr>
            <p:spPr>
              <a:xfrm>
                <a:off x="9421" y="3357"/>
                <a:ext cx="831" cy="699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EE256"/>
                  </a:gs>
                  <a:gs pos="100000">
                    <a:srgbClr val="52762D"/>
                  </a:gs>
                </a:gsLst>
                <a:lin ang="5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 213"/>
              <p:cNvSpPr/>
              <p:nvPr/>
            </p:nvSpPr>
            <p:spPr>
              <a:xfrm>
                <a:off x="9421" y="4056"/>
                <a:ext cx="831" cy="699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EE256"/>
                  </a:gs>
                  <a:gs pos="100000">
                    <a:srgbClr val="52762D"/>
                  </a:gs>
                </a:gsLst>
                <a:lin ang="5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 213"/>
              <p:cNvSpPr/>
              <p:nvPr/>
            </p:nvSpPr>
            <p:spPr>
              <a:xfrm>
                <a:off x="9425" y="2658"/>
                <a:ext cx="831" cy="699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EE256"/>
                  </a:gs>
                  <a:gs pos="100000">
                    <a:srgbClr val="52762D"/>
                  </a:gs>
                </a:gsLst>
                <a:lin ang="5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 213"/>
              <p:cNvSpPr/>
              <p:nvPr/>
            </p:nvSpPr>
            <p:spPr>
              <a:xfrm>
                <a:off x="9411" y="5365"/>
                <a:ext cx="831" cy="699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EE256"/>
                  </a:gs>
                  <a:gs pos="100000">
                    <a:srgbClr val="52762D"/>
                  </a:gs>
                </a:gsLst>
                <a:lin ang="5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 213"/>
              <p:cNvSpPr/>
              <p:nvPr/>
            </p:nvSpPr>
            <p:spPr>
              <a:xfrm>
                <a:off x="9421" y="4722"/>
                <a:ext cx="831" cy="699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EE256"/>
                  </a:gs>
                  <a:gs pos="100000">
                    <a:srgbClr val="52762D"/>
                  </a:gs>
                </a:gsLst>
                <a:lin ang="5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0758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14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17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18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18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19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6000">
                <p:cTn id="2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5" grpId="0" animBg="1"/>
      <p:bldP spid="24" grpId="0" animBg="1"/>
      <p:bldP spid="23" grpId="0" animBg="1"/>
      <p:bldP spid="26" grpId="0" animBg="1"/>
      <p:bldP spid="27" grpId="0" animBg="1"/>
      <p:bldP spid="29" grpId="0" animBg="1"/>
      <p:bldP spid="22" grpId="0" animBg="1"/>
      <p:bldP spid="28" grpId="0" animBg="1"/>
      <p:bldP spid="30" grpId="0" animBg="1"/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0" y="5469890"/>
            <a:ext cx="12230100" cy="14135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8528" t="5816" r="8670" b="15510"/>
          <a:stretch>
            <a:fillRect/>
          </a:stretch>
        </p:blipFill>
        <p:spPr>
          <a:xfrm>
            <a:off x="333375" y="262255"/>
            <a:ext cx="1943100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l="10044" t="6110" r="9498" b="16186"/>
          <a:stretch>
            <a:fillRect/>
          </a:stretch>
        </p:blipFill>
        <p:spPr>
          <a:xfrm>
            <a:off x="2675890" y="262255"/>
            <a:ext cx="1911350" cy="2571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 l="8992" t="5526" r="9014" b="16257"/>
          <a:stretch>
            <a:fillRect/>
          </a:stretch>
        </p:blipFill>
        <p:spPr>
          <a:xfrm>
            <a:off x="5123815" y="262255"/>
            <a:ext cx="1943735" cy="25831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rcRect l="9446" t="3473" r="9383" b="16142"/>
          <a:stretch>
            <a:fillRect/>
          </a:stretch>
        </p:blipFill>
        <p:spPr>
          <a:xfrm>
            <a:off x="7482205" y="213360"/>
            <a:ext cx="1871980" cy="26816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rcRect l="9160" t="3932" r="8735" b="16542"/>
          <a:stretch>
            <a:fillRect/>
          </a:stretch>
        </p:blipFill>
        <p:spPr>
          <a:xfrm>
            <a:off x="9828530" y="213360"/>
            <a:ext cx="1932940" cy="27044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rcRect l="8680" t="4485" r="9853" b="16003"/>
          <a:stretch>
            <a:fillRect/>
          </a:stretch>
        </p:blipFill>
        <p:spPr>
          <a:xfrm>
            <a:off x="333375" y="2917825"/>
            <a:ext cx="1943100" cy="26409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rcRect l="8722" t="5493" r="9436" b="16499"/>
          <a:stretch>
            <a:fillRect/>
          </a:stretch>
        </p:blipFill>
        <p:spPr>
          <a:xfrm>
            <a:off x="2628900" y="2886075"/>
            <a:ext cx="1974850" cy="26219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rcRect l="8348" t="5432" r="9357" b="15481"/>
          <a:stretch>
            <a:fillRect/>
          </a:stretch>
        </p:blipFill>
        <p:spPr>
          <a:xfrm>
            <a:off x="5123815" y="2894965"/>
            <a:ext cx="1951355" cy="26130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rcRect l="9121" t="5394" r="9581" b="15942"/>
          <a:stretch>
            <a:fillRect/>
          </a:stretch>
        </p:blipFill>
        <p:spPr>
          <a:xfrm>
            <a:off x="7482205" y="2917825"/>
            <a:ext cx="1872615" cy="25520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/>
          <a:srcRect l="8816" t="5235" r="9617" b="16670"/>
          <a:stretch>
            <a:fillRect/>
          </a:stretch>
        </p:blipFill>
        <p:spPr>
          <a:xfrm>
            <a:off x="9828530" y="2845435"/>
            <a:ext cx="1933575" cy="25781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0" y="4425950"/>
            <a:ext cx="12230100" cy="24574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2138" t="17791" r="8865" b="17196"/>
          <a:stretch>
            <a:fillRect/>
          </a:stretch>
        </p:blipFill>
        <p:spPr>
          <a:xfrm>
            <a:off x="139065" y="-39370"/>
            <a:ext cx="4316095" cy="16040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l="5437" t="15699" r="7230" b="18454"/>
          <a:stretch>
            <a:fillRect/>
          </a:stretch>
        </p:blipFill>
        <p:spPr>
          <a:xfrm>
            <a:off x="3997325" y="1564640"/>
            <a:ext cx="4196715" cy="17183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 l="8506" t="13222" r="9358" b="19566"/>
          <a:stretch>
            <a:fillRect/>
          </a:stretch>
        </p:blipFill>
        <p:spPr>
          <a:xfrm>
            <a:off x="8081645" y="3075940"/>
            <a:ext cx="4129405" cy="17487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对象 7"/>
          <p:cNvGraphicFramePr/>
          <p:nvPr/>
        </p:nvGraphicFramePr>
        <p:xfrm>
          <a:off x="4439285" y="-11430"/>
          <a:ext cx="2756535" cy="1254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" imgW="2066925" imgH="800100" progId="Paint.Picture">
                  <p:embed/>
                </p:oleObj>
              </mc:Choice>
              <mc:Fallback>
                <p:oleObj name="" r:id="rId1" imgW="2066925" imgH="800100" progId="Paint.Picture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2"/>
                    </p:blipFill>
                    <p:spPr>
                      <a:xfrm>
                        <a:off x="4439285" y="-11430"/>
                        <a:ext cx="2756535" cy="1254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6" name="组合 45"/>
          <p:cNvGrpSpPr/>
          <p:nvPr/>
        </p:nvGrpSpPr>
        <p:grpSpPr>
          <a:xfrm>
            <a:off x="5901690" y="1384300"/>
            <a:ext cx="542925" cy="5181600"/>
            <a:chOff x="9164" y="2180"/>
            <a:chExt cx="855" cy="8160"/>
          </a:xfrm>
        </p:grpSpPr>
        <p:grpSp>
          <p:nvGrpSpPr>
            <p:cNvPr id="38" name="组合 37"/>
            <p:cNvGrpSpPr/>
            <p:nvPr/>
          </p:nvGrpSpPr>
          <p:grpSpPr>
            <a:xfrm>
              <a:off x="9175" y="2180"/>
              <a:ext cx="844" cy="4104"/>
              <a:chOff x="9411" y="1959"/>
              <a:chExt cx="844" cy="4104"/>
            </a:xfrm>
          </p:grpSpPr>
          <p:sp>
            <p:nvSpPr>
              <p:cNvPr id="213" name=" 213"/>
              <p:cNvSpPr/>
              <p:nvPr/>
            </p:nvSpPr>
            <p:spPr>
              <a:xfrm>
                <a:off x="9421" y="1959"/>
                <a:ext cx="831" cy="699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EE256"/>
                  </a:gs>
                  <a:gs pos="100000">
                    <a:srgbClr val="52762D"/>
                  </a:gs>
                </a:gsLst>
                <a:lin ang="5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 213"/>
              <p:cNvSpPr/>
              <p:nvPr/>
            </p:nvSpPr>
            <p:spPr>
              <a:xfrm>
                <a:off x="9421" y="3357"/>
                <a:ext cx="831" cy="699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EE256"/>
                  </a:gs>
                  <a:gs pos="100000">
                    <a:srgbClr val="52762D"/>
                  </a:gs>
                </a:gsLst>
                <a:lin ang="5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 213"/>
              <p:cNvSpPr/>
              <p:nvPr/>
            </p:nvSpPr>
            <p:spPr>
              <a:xfrm>
                <a:off x="9421" y="4056"/>
                <a:ext cx="831" cy="699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EE256"/>
                  </a:gs>
                  <a:gs pos="100000">
                    <a:srgbClr val="52762D"/>
                  </a:gs>
                </a:gsLst>
                <a:lin ang="5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 213"/>
              <p:cNvSpPr/>
              <p:nvPr/>
            </p:nvSpPr>
            <p:spPr>
              <a:xfrm>
                <a:off x="9425" y="2658"/>
                <a:ext cx="831" cy="699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EE256"/>
                  </a:gs>
                  <a:gs pos="100000">
                    <a:srgbClr val="52762D"/>
                  </a:gs>
                </a:gsLst>
                <a:lin ang="5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 213"/>
              <p:cNvSpPr/>
              <p:nvPr/>
            </p:nvSpPr>
            <p:spPr>
              <a:xfrm>
                <a:off x="9411" y="5365"/>
                <a:ext cx="831" cy="699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EE256"/>
                  </a:gs>
                  <a:gs pos="100000">
                    <a:srgbClr val="52762D"/>
                  </a:gs>
                </a:gsLst>
                <a:lin ang="5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 213"/>
              <p:cNvSpPr/>
              <p:nvPr/>
            </p:nvSpPr>
            <p:spPr>
              <a:xfrm>
                <a:off x="9421" y="4722"/>
                <a:ext cx="831" cy="699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EE256"/>
                  </a:gs>
                  <a:gs pos="100000">
                    <a:srgbClr val="52762D"/>
                  </a:gs>
                </a:gsLst>
                <a:lin ang="5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9164" y="6236"/>
              <a:ext cx="844" cy="4104"/>
              <a:chOff x="9411" y="1959"/>
              <a:chExt cx="844" cy="4104"/>
            </a:xfrm>
          </p:grpSpPr>
          <p:sp>
            <p:nvSpPr>
              <p:cNvPr id="40" name=" 213"/>
              <p:cNvSpPr/>
              <p:nvPr/>
            </p:nvSpPr>
            <p:spPr>
              <a:xfrm>
                <a:off x="9421" y="1959"/>
                <a:ext cx="831" cy="699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EE256"/>
                  </a:gs>
                  <a:gs pos="100000">
                    <a:srgbClr val="52762D"/>
                  </a:gs>
                </a:gsLst>
                <a:lin ang="5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 213"/>
              <p:cNvSpPr/>
              <p:nvPr/>
            </p:nvSpPr>
            <p:spPr>
              <a:xfrm>
                <a:off x="9421" y="3357"/>
                <a:ext cx="831" cy="699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EE256"/>
                  </a:gs>
                  <a:gs pos="100000">
                    <a:srgbClr val="52762D"/>
                  </a:gs>
                </a:gsLst>
                <a:lin ang="5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 213"/>
              <p:cNvSpPr/>
              <p:nvPr/>
            </p:nvSpPr>
            <p:spPr>
              <a:xfrm>
                <a:off x="9421" y="4056"/>
                <a:ext cx="831" cy="699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EE256"/>
                  </a:gs>
                  <a:gs pos="100000">
                    <a:srgbClr val="52762D"/>
                  </a:gs>
                </a:gsLst>
                <a:lin ang="5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 213"/>
              <p:cNvSpPr/>
              <p:nvPr/>
            </p:nvSpPr>
            <p:spPr>
              <a:xfrm>
                <a:off x="9425" y="2658"/>
                <a:ext cx="831" cy="699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EE256"/>
                  </a:gs>
                  <a:gs pos="100000">
                    <a:srgbClr val="52762D"/>
                  </a:gs>
                </a:gsLst>
                <a:lin ang="5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 213"/>
              <p:cNvSpPr/>
              <p:nvPr/>
            </p:nvSpPr>
            <p:spPr>
              <a:xfrm>
                <a:off x="9411" y="5365"/>
                <a:ext cx="831" cy="699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EE256"/>
                  </a:gs>
                  <a:gs pos="100000">
                    <a:srgbClr val="52762D"/>
                  </a:gs>
                </a:gsLst>
                <a:lin ang="5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 213"/>
              <p:cNvSpPr/>
              <p:nvPr/>
            </p:nvSpPr>
            <p:spPr>
              <a:xfrm>
                <a:off x="9421" y="4722"/>
                <a:ext cx="831" cy="699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EE256"/>
                  </a:gs>
                  <a:gs pos="100000">
                    <a:srgbClr val="52762D"/>
                  </a:gs>
                </a:gsLst>
                <a:lin ang="54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513080" y="1295400"/>
            <a:ext cx="5170805" cy="5029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一九二九不出手，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三九四九冰上走，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五九六九，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河边看柳。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70395" y="1295400"/>
            <a:ext cx="5170805" cy="5029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七九河开，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八九燕来。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九九加一九，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耕牛遍地走。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28320" y="5335270"/>
            <a:ext cx="9377680" cy="930910"/>
            <a:chOff x="832" y="8402"/>
            <a:chExt cx="14768" cy="1466"/>
          </a:xfrm>
        </p:grpSpPr>
        <p:sp>
          <p:nvSpPr>
            <p:cNvPr id="4" name="文本框 3"/>
            <p:cNvSpPr txBox="1"/>
            <p:nvPr/>
          </p:nvSpPr>
          <p:spPr>
            <a:xfrm>
              <a:off x="832" y="8402"/>
              <a:ext cx="2458" cy="1440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zh-CN" altLang="en-US" sz="5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河边</a:t>
              </a:r>
              <a:endPara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3142" y="8411"/>
              <a:ext cx="2458" cy="1440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zh-CN" altLang="en-US" sz="5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遍地</a:t>
              </a:r>
              <a:endPara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0961" y="8428"/>
              <a:ext cx="2458" cy="1440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zh-CN" altLang="en-US" sz="5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耕牛</a:t>
              </a:r>
              <a:endPara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一九二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56630" y="1786890"/>
            <a:ext cx="6135370" cy="50457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5605" y="471170"/>
            <a:ext cx="8138160" cy="19202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8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一九二九不出手，</a:t>
            </a:r>
            <a:endParaRPr lang="zh-CN" altLang="en-US" sz="80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29260" y="454025"/>
            <a:ext cx="8617585" cy="19202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8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三九四九冰上走，</a:t>
            </a:r>
            <a:endParaRPr lang="zh-CN" altLang="en-US" sz="80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4" name="图片 3" descr="三九四九"/>
          <p:cNvPicPr>
            <a:picLocks noChangeAspect="1"/>
          </p:cNvPicPr>
          <p:nvPr/>
        </p:nvPicPr>
        <p:blipFill>
          <a:blip r:embed="rId1"/>
          <a:srcRect l="3095" r="11807"/>
          <a:stretch>
            <a:fillRect/>
          </a:stretch>
        </p:blipFill>
        <p:spPr>
          <a:xfrm>
            <a:off x="6512560" y="2491740"/>
            <a:ext cx="5185410" cy="427291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C:\Users\hello\Desktop\九九歌\五六九六.png五六九六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056630" y="1984058"/>
            <a:ext cx="6135370" cy="46513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26465" y="1240790"/>
            <a:ext cx="4902200" cy="3749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8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五九六九，</a:t>
            </a:r>
            <a:endParaRPr lang="zh-CN" altLang="en-US" sz="80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8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河边看柳。</a:t>
            </a:r>
            <a:endParaRPr lang="zh-CN" altLang="en-US" sz="80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</Words>
  <Application>WPS 演示</Application>
  <PresentationFormat>宽屏</PresentationFormat>
  <Paragraphs>30</Paragraphs>
  <Slides>19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华文彩云</vt:lpstr>
      <vt:lpstr>楷体</vt:lpstr>
      <vt:lpstr>微软雅黑</vt:lpstr>
      <vt:lpstr>Calibri Light</vt:lpstr>
      <vt:lpstr>Calibri</vt:lpstr>
      <vt:lpstr>Office 主题</vt:lpstr>
      <vt:lpstr>Paint.Picture</vt:lpstr>
      <vt:lpstr>Paint.Picture</vt:lpstr>
      <vt:lpstr>Paint.Picture</vt:lpstr>
      <vt:lpstr>Paint.Picture</vt:lpstr>
      <vt:lpstr>Paint.Picture</vt:lpstr>
      <vt:lpstr>九九歌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hello</dc:creator>
  <cp:lastModifiedBy>hello</cp:lastModifiedBy>
  <cp:revision>5</cp:revision>
  <dcterms:created xsi:type="dcterms:W3CDTF">2016-11-30T03:40:00Z</dcterms:created>
  <dcterms:modified xsi:type="dcterms:W3CDTF">2016-11-30T05:40:05Z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