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notesMasterIdLst>
    <p:notesMasterId r:id="rId7"/>
  </p:notesMasterIdLst>
  <p:sldIdLst>
    <p:sldId id="263" r:id="rId4"/>
    <p:sldId id="264" r:id="rId5"/>
    <p:sldId id="268" r:id="rId6"/>
    <p:sldId id="265" r:id="rId8"/>
    <p:sldId id="271" r:id="rId9"/>
    <p:sldId id="267" r:id="rId10"/>
    <p:sldId id="269" r:id="rId11"/>
    <p:sldId id="270" r:id="rId12"/>
  </p:sldIdLst>
  <p:sldSz cx="9144000" cy="51435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FF"/>
    <a:srgbClr val="99CC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617"/>
    <p:restoredTop sz="94660"/>
  </p:normalViewPr>
  <p:slideViewPr>
    <p:cSldViewPr snapToGrid="0" showGuides="1">
      <p:cViewPr varScale="1">
        <p:scale>
          <a:sx n="69" d="100"/>
          <a:sy n="69" d="100"/>
        </p:scale>
        <p:origin x="-1248" y="-90"/>
      </p:cViewPr>
      <p:guideLst>
        <p:guide orient="horz" pos="1604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Char char="•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Char char="•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slideLayout" Target="../slideLayouts/slideLayout9.xml"/><Relationship Id="rId7" Type="http://schemas.openxmlformats.org/officeDocument/2006/relationships/slideLayout" Target="../slideLayouts/slideLayout8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07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7550" y="1906588"/>
            <a:ext cx="2565400" cy="48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8" y="919163"/>
            <a:ext cx="2439987" cy="644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09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025" y="1452563"/>
            <a:ext cx="8502650" cy="1638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122" name="图片 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613" y="587375"/>
            <a:ext cx="8501062" cy="424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1089025"/>
            <a:ext cx="485775" cy="490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9713" y="1004888"/>
            <a:ext cx="5016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3675" y="1004888"/>
            <a:ext cx="307975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800" y="1389063"/>
            <a:ext cx="504825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3188" y="1385888"/>
            <a:ext cx="504825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4725" y="1098550"/>
            <a:ext cx="485775" cy="490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1475" y="1009650"/>
            <a:ext cx="496888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6550" y="1009650"/>
            <a:ext cx="2857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7563" y="1398588"/>
            <a:ext cx="503237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9238" y="1392238"/>
            <a:ext cx="490537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2" name="图片 1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7725" y="1863725"/>
            <a:ext cx="485775" cy="490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" name="图片 1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475" y="1784350"/>
            <a:ext cx="496888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" name="图片 1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6375" y="1784350"/>
            <a:ext cx="284163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5" name="图片 1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1038" y="2165350"/>
            <a:ext cx="506412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6" name="图片 1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4775" y="2159000"/>
            <a:ext cx="504825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7" name="图片 1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1075" y="1865313"/>
            <a:ext cx="485775" cy="490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8" name="图片 1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3063" y="1784350"/>
            <a:ext cx="674687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9" name="图片 1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7200" y="1784350"/>
            <a:ext cx="2476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0" name="图片 1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0100" y="2165350"/>
            <a:ext cx="471488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1" name="图片 1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0" y="2165350"/>
            <a:ext cx="48260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2" name="图片 1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2625725"/>
            <a:ext cx="485775" cy="490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3" name="图片 1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538" y="2557463"/>
            <a:ext cx="493712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" name="图片 1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2725" y="2546350"/>
            <a:ext cx="265113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5" name="图片 1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0" y="2927350"/>
            <a:ext cx="504825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6" name="图片 1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7950" y="2921000"/>
            <a:ext cx="504825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7" name="图片 1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4725" y="2627313"/>
            <a:ext cx="485775" cy="490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8" name="图片 1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7825" y="2546350"/>
            <a:ext cx="493713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9" name="图片 1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1313" y="2546350"/>
            <a:ext cx="293687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0" name="图片 1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2800" y="2925763"/>
            <a:ext cx="504825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1" name="图片 1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9713" y="2925763"/>
            <a:ext cx="506412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2" name="图片 1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8" y="3387725"/>
            <a:ext cx="485775" cy="490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3" name="图片 1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0188" y="3319463"/>
            <a:ext cx="720725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" name="图片 1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6088" y="3314700"/>
            <a:ext cx="493712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5" name="图片 1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3100" y="3687763"/>
            <a:ext cx="506413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6" name="图片 1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3188" y="3683000"/>
            <a:ext cx="504825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7" name="图片 1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2663" y="3389313"/>
            <a:ext cx="485775" cy="490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8" name="图片 1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0" y="3308350"/>
            <a:ext cx="493713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9" name="图片 1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1313" y="3308350"/>
            <a:ext cx="295275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0" name="图片 1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5975" y="3684588"/>
            <a:ext cx="504825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1" name="图片 1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1300" y="3686175"/>
            <a:ext cx="506413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4157663"/>
            <a:ext cx="485775" cy="490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013" y="4089400"/>
            <a:ext cx="503237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2725" y="4070350"/>
            <a:ext cx="257175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8338" y="4457700"/>
            <a:ext cx="523875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5888" y="4459288"/>
            <a:ext cx="465137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1075" y="4157663"/>
            <a:ext cx="485775" cy="490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3063" y="4083050"/>
            <a:ext cx="661987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4500" y="4064000"/>
            <a:ext cx="257175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2638" y="4457700"/>
            <a:ext cx="442912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0813" y="4459288"/>
            <a:ext cx="465137" cy="285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14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613" y="1800225"/>
            <a:ext cx="8501062" cy="1179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17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5713" y="1592263"/>
            <a:ext cx="5305425" cy="1731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819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431800"/>
            <a:ext cx="6594475" cy="4460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6263" y="1733550"/>
            <a:ext cx="1033462" cy="1042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725" y="1733550"/>
            <a:ext cx="1031875" cy="1042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1888" y="1736725"/>
            <a:ext cx="1033462" cy="1042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350" y="1736725"/>
            <a:ext cx="1031875" cy="1042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200" y="3717925"/>
            <a:ext cx="1033463" cy="1042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3075" y="3717925"/>
            <a:ext cx="1031875" cy="1042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9825" y="3721100"/>
            <a:ext cx="1033463" cy="1042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8700" y="3721100"/>
            <a:ext cx="1031875" cy="1042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21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2675" y="1438275"/>
            <a:ext cx="6700838" cy="172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4688" y="1963738"/>
            <a:ext cx="1328737" cy="527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0575" y="1963738"/>
            <a:ext cx="1330325" cy="527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2150" y="2571750"/>
            <a:ext cx="1328738" cy="527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2571750"/>
            <a:ext cx="1328738" cy="527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4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0438" y="1098550"/>
            <a:ext cx="7013575" cy="2890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2125663"/>
            <a:ext cx="5661025" cy="596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3313113"/>
            <a:ext cx="5662613" cy="598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新建 Microsoft PowerPoint 97-2003 演示文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/>
  <Paragraphs>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黑体</vt:lpstr>
      <vt:lpstr>等线</vt:lpstr>
      <vt:lpstr>微软雅黑</vt:lpstr>
      <vt:lpstr>Arial Unicode MS</vt:lpstr>
      <vt:lpstr>1_Office 主题​​</vt:lpstr>
      <vt:lpstr>新建 Microsoft PowerPoint 97-2003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声  明
本文件仅用于个人学习、研究或欣赏，以及其他非商业性或非盈利性用途，但同时应遵守著作权法及其他相关法律的规定，不得侵犯本司及相关权利人的合法权利。
除此以外，将本文件任何内容用于其他用途时，应获得授权，如发现未经授权用于商业或盈利用途将追加侵权者的法律责任。
武汉天成贵龙文化传播有限公司
湖北山河律师事务所</dc:description>
  <dc:subject>状元成才路</dc:subject>
  <cp:lastModifiedBy>行百里者半九十1416371257</cp:lastModifiedBy>
  <cp:revision>80</cp:revision>
  <dcterms:created xsi:type="dcterms:W3CDTF">2016-01-14T07:05:12Z</dcterms:created>
  <dcterms:modified xsi:type="dcterms:W3CDTF">2018-03-31T09:09:29Z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