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4" r:id="rId2"/>
    <p:sldId id="498" r:id="rId3"/>
    <p:sldId id="730" r:id="rId4"/>
    <p:sldId id="731" r:id="rId5"/>
    <p:sldId id="732" r:id="rId6"/>
    <p:sldId id="733" r:id="rId7"/>
    <p:sldId id="734" r:id="rId8"/>
    <p:sldId id="735" r:id="rId9"/>
    <p:sldId id="736" r:id="rId10"/>
    <p:sldId id="737" r:id="rId11"/>
    <p:sldId id="738" r:id="rId12"/>
    <p:sldId id="739" r:id="rId13"/>
    <p:sldId id="740" r:id="rId14"/>
    <p:sldId id="741" r:id="rId15"/>
    <p:sldId id="742" r:id="rId16"/>
    <p:sldId id="743" r:id="rId17"/>
    <p:sldId id="744" r:id="rId18"/>
    <p:sldId id="745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838FA253-F4F5-428E-B041-0C33FB160F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5E173-9269-4216-A765-BB7DCE1840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EDF55-D307-40F0-B12B-98CB4D69DC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358D724-7DF1-4E95-9F8B-7071E6C730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3668713"/>
            <a:ext cx="2847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1809750"/>
            <a:ext cx="60579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4413" y="4186238"/>
            <a:ext cx="40036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7713" y="4641850"/>
            <a:ext cx="39370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75" y="2559050"/>
            <a:ext cx="4318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800225"/>
            <a:ext cx="6400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398588"/>
            <a:ext cx="64770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001713"/>
            <a:ext cx="6429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511300"/>
            <a:ext cx="6381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9213" y="3146425"/>
            <a:ext cx="63912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771525"/>
            <a:ext cx="63817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152525"/>
            <a:ext cx="64198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3425" y="3219450"/>
            <a:ext cx="4776788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4150" y="3635375"/>
            <a:ext cx="639762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3525" y="4044950"/>
            <a:ext cx="15557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8975" y="4459288"/>
            <a:ext cx="48418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3975" y="4857750"/>
            <a:ext cx="675481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4200" y="5268913"/>
            <a:ext cx="63547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381125"/>
            <a:ext cx="63912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025" y="2562225"/>
            <a:ext cx="5527675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7300" y="3057525"/>
            <a:ext cx="55276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2525" y="4660900"/>
            <a:ext cx="7107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2524125"/>
            <a:ext cx="64674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1975" y="2906713"/>
            <a:ext cx="2092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362325"/>
            <a:ext cx="16192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4513" y="3767138"/>
            <a:ext cx="758825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119188"/>
            <a:ext cx="635317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4338" y="3013075"/>
            <a:ext cx="60642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9775" y="1158875"/>
            <a:ext cx="4587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4475" y="5254625"/>
            <a:ext cx="616743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25" y="3448050"/>
            <a:ext cx="45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4138" y="1865313"/>
            <a:ext cx="64103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9413" y="3821113"/>
            <a:ext cx="6115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0250" y="1865313"/>
            <a:ext cx="4587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552575"/>
            <a:ext cx="64960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4598988"/>
            <a:ext cx="6494463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9775" y="1522413"/>
            <a:ext cx="4587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133475"/>
            <a:ext cx="649605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4800" y="5230813"/>
            <a:ext cx="668813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9300" y="1036638"/>
            <a:ext cx="4587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690688"/>
            <a:ext cx="64960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5275" y="2427288"/>
            <a:ext cx="6507163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6688" y="3935413"/>
            <a:ext cx="6764337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190625"/>
            <a:ext cx="64103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9550" y="2781300"/>
            <a:ext cx="6507163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9875" y="4756150"/>
            <a:ext cx="6507163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195388"/>
            <a:ext cx="64579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4050" y="4778375"/>
            <a:ext cx="4478338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3850" y="5170488"/>
            <a:ext cx="57023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225" y="1911350"/>
            <a:ext cx="65055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8775" y="4216400"/>
            <a:ext cx="44291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14525" y="4705350"/>
            <a:ext cx="44799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