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6" r:id="rId3"/>
    <p:sldId id="257" r:id="rId4"/>
    <p:sldId id="258" r:id="rId5"/>
    <p:sldId id="315" r:id="rId6"/>
    <p:sldId id="316" r:id="rId7"/>
    <p:sldId id="309" r:id="rId8"/>
    <p:sldId id="262" r:id="rId9"/>
    <p:sldId id="284" r:id="rId10"/>
    <p:sldId id="260" r:id="rId11"/>
    <p:sldId id="285" r:id="rId12"/>
    <p:sldId id="286" r:id="rId13"/>
    <p:sldId id="288" r:id="rId14"/>
    <p:sldId id="261" r:id="rId15"/>
    <p:sldId id="277" r:id="rId16"/>
    <p:sldId id="279" r:id="rId17"/>
    <p:sldId id="287" r:id="rId18"/>
    <p:sldId id="278" r:id="rId19"/>
    <p:sldId id="289" r:id="rId20"/>
    <p:sldId id="263" r:id="rId21"/>
    <p:sldId id="314" r:id="rId22"/>
    <p:sldId id="265" r:id="rId23"/>
    <p:sldId id="275" r:id="rId24"/>
    <p:sldId id="291" r:id="rId26"/>
  </p:sldIdLst>
  <p:sldSz cx="9144000" cy="514477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1" d="100"/>
          <a:sy n="91" d="100"/>
        </p:scale>
        <p:origin x="84" y="180"/>
      </p:cViewPr>
      <p:guideLst>
        <p:guide orient="horz" pos="1625"/>
        <p:guide pos="2818"/>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 d="100"/>
          <a:sy n="1" d="100"/>
        </p:scale>
        <p:origin x="0" y="0"/>
      </p:cViewPr>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3.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855B61-D1E9-4863-983C-1A41F46F4E4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637958-D758-4CB6-935C-AD45E559F10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3.jpe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E3BA7D5-F546-4F4A-945B-C0E95B7D75C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E45BD3-41F4-4068-9C89-9154E1C193C6}" type="slidenum">
              <a:rPr lang="zh-CN" altLang="en-US" smtClean="0"/>
            </a:fld>
            <a:endParaRPr lang="zh-CN" altLang="en-US"/>
          </a:p>
        </p:txBody>
      </p:sp>
    </p:spTree>
  </p:cSld>
  <p:clrMapOvr>
    <a:masterClrMapping/>
  </p:clrMapOvr>
  <p:transition advClick="0" advTm="2000">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3BA7D5-F546-4F4A-945B-C0E95B7D75C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E45BD3-41F4-4068-9C89-9154E1C193C6}" type="slidenum">
              <a:rPr lang="zh-CN" altLang="en-US" smtClean="0"/>
            </a:fld>
            <a:endParaRPr lang="zh-CN" altLang="en-US"/>
          </a:p>
        </p:txBody>
      </p:sp>
    </p:spTree>
  </p:cSld>
  <p:clrMapOvr>
    <a:masterClrMapping/>
  </p:clrMapOvr>
  <p:transition advClick="0" advTm="2000">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3BA7D5-F546-4F4A-945B-C0E95B7D75C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E45BD3-41F4-4068-9C89-9154E1C193C6}" type="slidenum">
              <a:rPr lang="zh-CN" altLang="en-US" smtClean="0"/>
            </a:fld>
            <a:endParaRPr lang="zh-CN" altLang="en-US"/>
          </a:p>
        </p:txBody>
      </p:sp>
    </p:spTree>
  </p:cSld>
  <p:clrMapOvr>
    <a:masterClrMapping/>
  </p:clrMapOvr>
  <p:transition advClick="0" advTm="2000">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p:transition advClick="0" advTm="2000">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E3BA7D5-F546-4F4A-945B-C0E95B7D75C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E45BD3-41F4-4068-9C89-9154E1C193C6}" type="slidenum">
              <a:rPr lang="zh-CN" altLang="en-US" smtClean="0"/>
            </a:fld>
            <a:endParaRPr lang="zh-CN" altLang="en-US"/>
          </a:p>
        </p:txBody>
      </p:sp>
    </p:spTree>
  </p:cSld>
  <p:clrMapOvr>
    <a:masterClrMapping/>
  </p:clrMapOvr>
  <p:transition advClick="0" advTm="2000">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6E3BA7D5-F546-4F4A-945B-C0E95B7D75C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4E45BD3-41F4-4068-9C89-9154E1C193C6}" type="slidenum">
              <a:rPr lang="zh-CN" altLang="en-US" smtClean="0"/>
            </a:fld>
            <a:endParaRPr lang="zh-CN" altLang="en-US"/>
          </a:p>
        </p:txBody>
      </p:sp>
    </p:spTree>
  </p:cSld>
  <p:clrMapOvr>
    <a:masterClrMapping/>
  </p:clrMapOvr>
  <p:transition advClick="0" advTm="2000">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E3BA7D5-F546-4F4A-945B-C0E95B7D75C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E45BD3-41F4-4068-9C89-9154E1C193C6}" type="slidenum">
              <a:rPr lang="zh-CN" altLang="en-US" smtClean="0"/>
            </a:fld>
            <a:endParaRPr lang="zh-CN" altLang="en-US"/>
          </a:p>
        </p:txBody>
      </p:sp>
    </p:spTree>
  </p:cSld>
  <p:clrMapOvr>
    <a:masterClrMapping/>
  </p:clrMapOvr>
  <p:transition advClick="0" advTm="2000">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E3BA7D5-F546-4F4A-945B-C0E95B7D75C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4E45BD3-41F4-4068-9C89-9154E1C193C6}" type="slidenum">
              <a:rPr lang="zh-CN" altLang="en-US" smtClean="0"/>
            </a:fld>
            <a:endParaRPr lang="zh-CN" altLang="en-US"/>
          </a:p>
        </p:txBody>
      </p:sp>
    </p:spTree>
  </p:cSld>
  <p:clrMapOvr>
    <a:masterClrMapping/>
  </p:clrMapOvr>
  <p:transition advClick="0" advTm="2000">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E3BA7D5-F546-4F4A-945B-C0E95B7D75C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4E45BD3-41F4-4068-9C89-9154E1C193C6}" type="slidenum">
              <a:rPr lang="zh-CN" altLang="en-US" smtClean="0"/>
            </a:fld>
            <a:endParaRPr lang="zh-CN" altLang="en-US"/>
          </a:p>
        </p:txBody>
      </p:sp>
    </p:spTree>
  </p:cSld>
  <p:clrMapOvr>
    <a:masterClrMapping/>
  </p:clrMapOvr>
  <p:transition advClick="0" advTm="2000">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147" name="Picture 3"/>
          <p:cNvPicPr>
            <a:picLocks noChangeAspect="1" noChangeArrowheads="1"/>
          </p:cNvPicPr>
          <p:nvPr userDrawn="1"/>
        </p:nvPicPr>
        <p:blipFill>
          <a:blip r:embed="rId2"/>
          <a:stretch>
            <a:fillRect/>
          </a:stretch>
        </p:blipFill>
        <p:spPr bwMode="auto">
          <a:xfrm>
            <a:off x="0" y="0"/>
            <a:ext cx="9144000" cy="5148263"/>
          </a:xfrm>
          <a:prstGeom prst="rect">
            <a:avLst/>
          </a:prstGeom>
          <a:noFill/>
          <a:ln w="9525">
            <a:noFill/>
            <a:miter lim="800000"/>
            <a:headEnd/>
            <a:tailEnd/>
          </a:ln>
          <a:effectLst/>
        </p:spPr>
      </p:pic>
      <p:sp>
        <p:nvSpPr>
          <p:cNvPr id="2" name="日期占位符 1"/>
          <p:cNvSpPr>
            <a:spLocks noGrp="1"/>
          </p:cNvSpPr>
          <p:nvPr>
            <p:ph type="dt" sz="half" idx="10"/>
          </p:nvPr>
        </p:nvSpPr>
        <p:spPr/>
        <p:txBody>
          <a:bodyPr/>
          <a:lstStyle/>
          <a:p>
            <a:fld id="{6E3BA7D5-F546-4F4A-945B-C0E95B7D75C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E45BD3-41F4-4068-9C89-9154E1C193C6}" type="slidenum">
              <a:rPr lang="zh-CN" altLang="en-US" smtClean="0"/>
            </a:fld>
            <a:endParaRPr lang="zh-CN" altLang="en-US"/>
          </a:p>
        </p:txBody>
      </p:sp>
      <p:grpSp>
        <p:nvGrpSpPr>
          <p:cNvPr id="6" name="组合 5"/>
          <p:cNvGrpSpPr/>
          <p:nvPr userDrawn="1"/>
        </p:nvGrpSpPr>
        <p:grpSpPr>
          <a:xfrm>
            <a:off x="-540568" y="-439944"/>
            <a:ext cx="6420301" cy="1325568"/>
            <a:chOff x="-540568" y="-439944"/>
            <a:chExt cx="6420301" cy="1325568"/>
          </a:xfrm>
        </p:grpSpPr>
        <p:grpSp>
          <p:nvGrpSpPr>
            <p:cNvPr id="7" name="组合 49"/>
            <p:cNvGrpSpPr/>
            <p:nvPr/>
          </p:nvGrpSpPr>
          <p:grpSpPr>
            <a:xfrm>
              <a:off x="-540568" y="-6610"/>
              <a:ext cx="4932548" cy="892234"/>
              <a:chOff x="6300192" y="3436640"/>
              <a:chExt cx="2411966" cy="892234"/>
            </a:xfrm>
          </p:grpSpPr>
          <p:pic>
            <p:nvPicPr>
              <p:cNvPr id="10" name="Picture 9" descr="F:\ppt素材\图标\我收集的图标\字体\3.png"/>
              <p:cNvPicPr>
                <a:picLocks noChangeAspect="1" noChangeArrowheads="1"/>
              </p:cNvPicPr>
              <p:nvPr/>
            </p:nvPicPr>
            <p:blipFill>
              <a:blip r:embed="rId3"/>
              <a:stretch>
                <a:fillRect/>
              </a:stretch>
            </p:blipFill>
            <p:spPr bwMode="auto">
              <a:xfrm rot="16200000">
                <a:off x="7150068" y="2766784"/>
                <a:ext cx="712214" cy="2411966"/>
              </a:xfrm>
              <a:prstGeom prst="rect">
                <a:avLst/>
              </a:prstGeom>
              <a:noFill/>
              <a:ln w="9525">
                <a:noFill/>
                <a:miter lim="800000"/>
                <a:headEnd/>
                <a:tailEnd/>
              </a:ln>
            </p:spPr>
          </p:pic>
          <p:pic>
            <p:nvPicPr>
              <p:cNvPr id="11" name="Picture 9" descr="F:\ppt素材\图标\我收集的图标\字体\3.png"/>
              <p:cNvPicPr>
                <a:picLocks noChangeAspect="1" noChangeArrowheads="1"/>
              </p:cNvPicPr>
              <p:nvPr/>
            </p:nvPicPr>
            <p:blipFill>
              <a:blip r:embed="rId3"/>
              <a:stretch>
                <a:fillRect/>
              </a:stretch>
            </p:blipFill>
            <p:spPr bwMode="auto">
              <a:xfrm rot="5400000">
                <a:off x="7258231" y="2802637"/>
                <a:ext cx="712214" cy="1980220"/>
              </a:xfrm>
              <a:prstGeom prst="rect">
                <a:avLst/>
              </a:prstGeom>
              <a:noFill/>
              <a:ln w="9525">
                <a:noFill/>
                <a:miter lim="800000"/>
                <a:headEnd/>
                <a:tailEnd/>
              </a:ln>
            </p:spPr>
          </p:pic>
        </p:grpSp>
        <p:sp>
          <p:nvSpPr>
            <p:cNvPr id="8" name="TextBox 7"/>
            <p:cNvSpPr txBox="1"/>
            <p:nvPr/>
          </p:nvSpPr>
          <p:spPr>
            <a:xfrm>
              <a:off x="1079612" y="268288"/>
              <a:ext cx="2031325" cy="369332"/>
            </a:xfrm>
            <a:prstGeom prst="rect">
              <a:avLst/>
            </a:prstGeom>
            <a:noFill/>
          </p:spPr>
          <p:txBody>
            <a:bodyPr wrap="none" rtlCol="0">
              <a:spAutoFit/>
            </a:bodyPr>
            <a:lstStyle/>
            <a:p>
              <a:r>
                <a:rPr lang="zh-CN" altLang="en-US">
                  <a:solidFill>
                    <a:schemeClr val="bg1"/>
                  </a:solidFill>
                  <a:latin typeface="微软雅黑" panose="020B0503020204020204" pitchFamily="34" charset="-122"/>
                  <a:ea typeface="微软雅黑" panose="020B0503020204020204" pitchFamily="34" charset="-122"/>
                </a:rPr>
                <a:t>单击此</a:t>
              </a:r>
              <a:r>
                <a:rPr lang="zh-CN" altLang="en-US" smtClean="0">
                  <a:solidFill>
                    <a:schemeClr val="bg1"/>
                  </a:solidFill>
                  <a:latin typeface="微软雅黑" panose="020B0503020204020204" pitchFamily="34" charset="-122"/>
                  <a:ea typeface="微软雅黑" panose="020B0503020204020204" pitchFamily="34" charset="-122"/>
                </a:rPr>
                <a:t>处添加标题</a:t>
              </a:r>
              <a:endParaRPr lang="zh-CN" altLang="en-US">
                <a:solidFill>
                  <a:schemeClr val="bg1"/>
                </a:solidFill>
                <a:latin typeface="微软雅黑" panose="020B0503020204020204" pitchFamily="34" charset="-122"/>
                <a:ea typeface="微软雅黑" panose="020B0503020204020204" pitchFamily="34" charset="-122"/>
              </a:endParaRPr>
            </a:p>
          </p:txBody>
        </p:sp>
        <p:pic>
          <p:nvPicPr>
            <p:cNvPr id="9" name="图片 16"/>
            <p:cNvPicPr>
              <a:picLocks noChangeAspect="1"/>
            </p:cNvPicPr>
            <p:nvPr/>
          </p:nvPicPr>
          <p:blipFill>
            <a:blip r:embed="rId4">
              <a:clrChange>
                <a:clrFrom>
                  <a:srgbClr val="EBEBEB"/>
                </a:clrFrom>
                <a:clrTo>
                  <a:srgbClr val="EBEBEB">
                    <a:alpha val="0"/>
                  </a:srgbClr>
                </a:clrTo>
              </a:clrChange>
            </a:blip>
            <a:srcRect b="17010"/>
            <a:stretch>
              <a:fillRect/>
            </a:stretch>
          </p:blipFill>
          <p:spPr bwMode="auto">
            <a:xfrm rot="20676202">
              <a:off x="2632740" y="-439944"/>
              <a:ext cx="3246993" cy="1289891"/>
            </a:xfrm>
            <a:prstGeom prst="rect">
              <a:avLst/>
            </a:prstGeom>
            <a:noFill/>
            <a:ln w="9525">
              <a:noFill/>
              <a:miter lim="800000"/>
              <a:headEnd/>
              <a:tailEnd/>
            </a:ln>
          </p:spPr>
        </p:pic>
      </p:grpSp>
    </p:spTree>
  </p:cSld>
  <p:clrMapOvr>
    <a:masterClrMapping/>
  </p:clrMapOvr>
  <p:transition advClick="0" advTm="2000">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E3BA7D5-F546-4F4A-945B-C0E95B7D75C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E45BD3-41F4-4068-9C89-9154E1C193C6}" type="slidenum">
              <a:rPr lang="zh-CN" altLang="en-US" smtClean="0"/>
            </a:fld>
            <a:endParaRPr lang="zh-CN" altLang="en-US"/>
          </a:p>
        </p:txBody>
      </p:sp>
    </p:spTree>
  </p:cSld>
  <p:clrMapOvr>
    <a:masterClrMapping/>
  </p:clrMapOvr>
  <p:transition advClick="0" advTm="2000">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E3BA7D5-F546-4F4A-945B-C0E95B7D75C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4E45BD3-41F4-4068-9C89-9154E1C193C6}" type="slidenum">
              <a:rPr lang="zh-CN" altLang="en-US" smtClean="0"/>
            </a:fld>
            <a:endParaRPr lang="zh-CN" altLang="en-US"/>
          </a:p>
        </p:txBody>
      </p:sp>
    </p:spTree>
  </p:cSld>
  <p:clrMapOvr>
    <a:masterClrMapping/>
  </p:clrMapOvr>
  <p:transition advClick="0" advTm="2000">
    <p:wipe dir="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6E3BA7D5-F546-4F4A-945B-C0E95B7D75C0}" type="datetimeFigureOut">
              <a:rPr lang="zh-CN" altLang="en-US" smtClean="0"/>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24E45BD3-41F4-4068-9C89-9154E1C193C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advClick="0" advTm="2000">
    <p:wipe dir="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file:///C:\Users\&#32918;&#26410;\AppData\Local\Temp\wps\INetCache\dd9242b026fdf23013097566417e3813" TargetMode="External"/><Relationship Id="rId3" Type="http://schemas.openxmlformats.org/officeDocument/2006/relationships/image" Target="../media/image29.jpeg"/><Relationship Id="rId2" Type="http://schemas.openxmlformats.org/officeDocument/2006/relationships/image" Target="../media/image4.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30.jpe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file:///C:\Users\&#32918;&#26410;\AppData\Local\Temp\wps\INetCache\67c218ca77f270a9f92ca0f689ddda0c" TargetMode="External"/><Relationship Id="rId3" Type="http://schemas.openxmlformats.org/officeDocument/2006/relationships/image" Target="../media/image31.jpeg"/><Relationship Id="rId2" Type="http://schemas.openxmlformats.org/officeDocument/2006/relationships/image" Target="../media/image12.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file:///C:\Users\&#32918;&#26410;\AppData\Local\Temp\wps\INetCache\67c218ca77f270a9f92ca0f689ddda0c" TargetMode="External"/><Relationship Id="rId7" Type="http://schemas.openxmlformats.org/officeDocument/2006/relationships/image" Target="../media/image31.jpeg"/><Relationship Id="rId6" Type="http://schemas.openxmlformats.org/officeDocument/2006/relationships/image" Target="../media/image4.png"/><Relationship Id="rId5" Type="http://schemas.openxmlformats.org/officeDocument/2006/relationships/image" Target="../media/image36.png"/><Relationship Id="rId4" Type="http://schemas.openxmlformats.org/officeDocument/2006/relationships/image" Target="../media/image35.jpeg"/><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32.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38.png"/><Relationship Id="rId1" Type="http://schemas.openxmlformats.org/officeDocument/2006/relationships/image" Target="../media/image37.png"/></Relationships>
</file>

<file path=ppt/slides/_rels/slide15.xml.rels><?xml version="1.0" encoding="UTF-8" standalone="yes"?>
<Relationships xmlns="http://schemas.openxmlformats.org/package/2006/relationships"><Relationship Id="rId9" Type="http://schemas.openxmlformats.org/officeDocument/2006/relationships/image" Target="file:///C:\Users\&#32918;&#26410;\AppData\Local\Temp\wps\INetCache\cd6fdf15d9603e28295b02c8537ecda8" TargetMode="External"/><Relationship Id="rId8" Type="http://schemas.openxmlformats.org/officeDocument/2006/relationships/image" Target="../media/image41.jpeg"/><Relationship Id="rId7" Type="http://schemas.openxmlformats.org/officeDocument/2006/relationships/image" Target="file:///C:\Users\&#32918;&#26410;\AppData\Local\Temp\wps\INetCache\67c218ca77f270a9f92ca0f689ddda0c" TargetMode="External"/><Relationship Id="rId6" Type="http://schemas.openxmlformats.org/officeDocument/2006/relationships/image" Target="../media/image31.jpeg"/><Relationship Id="rId5" Type="http://schemas.openxmlformats.org/officeDocument/2006/relationships/image" Target="../media/image4.png"/><Relationship Id="rId4" Type="http://schemas.openxmlformats.org/officeDocument/2006/relationships/image" Target="../media/image40.png"/><Relationship Id="rId3" Type="http://schemas.openxmlformats.org/officeDocument/2006/relationships/image" Target="../media/image2.png"/><Relationship Id="rId2" Type="http://schemas.openxmlformats.org/officeDocument/2006/relationships/image" Target="../media/image38.png"/><Relationship Id="rId10" Type="http://schemas.openxmlformats.org/officeDocument/2006/relationships/slideLayout" Target="../slideLayouts/slideLayout7.xml"/><Relationship Id="rId1" Type="http://schemas.openxmlformats.org/officeDocument/2006/relationships/image" Target="../media/image3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file:///C:\Users\&#32918;&#26410;\AppData\Local\Temp\wps\INetCache\cd6fdf15d9603e28295b02c8537ecda8" TargetMode="External"/><Relationship Id="rId5" Type="http://schemas.openxmlformats.org/officeDocument/2006/relationships/image" Target="../media/image41.jpeg"/><Relationship Id="rId4" Type="http://schemas.openxmlformats.org/officeDocument/2006/relationships/image" Target="../media/image4.png"/><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file:///C:\Users\&#32918;&#26410;\AppData\Local\Temp\wps\INetCache\cd6fdf15d9603e28295b02c8537ecda8" TargetMode="External"/><Relationship Id="rId4" Type="http://schemas.openxmlformats.org/officeDocument/2006/relationships/image" Target="../media/image41.jpeg"/><Relationship Id="rId3" Type="http://schemas.openxmlformats.org/officeDocument/2006/relationships/image" Target="../media/image4.png"/><Relationship Id="rId2" Type="http://schemas.openxmlformats.org/officeDocument/2006/relationships/image" Target="../media/image35.jpeg"/><Relationship Id="rId1" Type="http://schemas.openxmlformats.org/officeDocument/2006/relationships/image" Target="../media/image45.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png"/><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46.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7.png"/><Relationship Id="rId2" Type="http://schemas.openxmlformats.org/officeDocument/2006/relationships/image" Target="../media/image2.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file:///C:\Users\&#32918;&#26410;\AppData\Local\Temp\wps\INetCache\b659d09e5e23500fd8510e93f8a94a0d" TargetMode="External"/><Relationship Id="rId6" Type="http://schemas.openxmlformats.org/officeDocument/2006/relationships/image" Target="../media/image13.jpeg"/><Relationship Id="rId5" Type="http://schemas.openxmlformats.org/officeDocument/2006/relationships/tags" Target="../tags/tag2.xml"/><Relationship Id="rId4" Type="http://schemas.openxmlformats.org/officeDocument/2006/relationships/image" Target="../media/image10.png"/><Relationship Id="rId3" Type="http://schemas.openxmlformats.org/officeDocument/2006/relationships/image" Target="../media/image12.png"/><Relationship Id="rId2" Type="http://schemas.openxmlformats.org/officeDocument/2006/relationships/tags" Target="../tags/tag1.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file:///C:\Users\&#32918;&#26410;\AppData\Local\Temp\wps\INetCache\aeb88fe106467678e9e006ea77af77f2" TargetMode="External"/><Relationship Id="rId1" Type="http://schemas.openxmlformats.org/officeDocument/2006/relationships/image" Target="../media/image15.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file:///C:\Users\&#32918;&#26410;\AppData\Local\Temp\wps\INetCache\9fe0e6f81cd6b63fafb854b30b3235f9" TargetMode="External"/><Relationship Id="rId2" Type="http://schemas.openxmlformats.org/officeDocument/2006/relationships/image" Target="../media/image17.jpeg"/><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9" Type="http://schemas.openxmlformats.org/officeDocument/2006/relationships/image" Target="../media/image25.jpeg"/><Relationship Id="rId8" Type="http://schemas.openxmlformats.org/officeDocument/2006/relationships/image" Target="../media/image4.png"/><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1" Type="http://schemas.openxmlformats.org/officeDocument/2006/relationships/slideLayout" Target="../slideLayouts/slideLayout7.xml"/><Relationship Id="rId10" Type="http://schemas.openxmlformats.org/officeDocument/2006/relationships/image" Target="file:///C:\Users\&#32918;&#26410;\AppData\Local\Temp\wps\INetCache\e0965c3e2eb2358f4a31958df7488202" TargetMode="External"/><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p:cNvPicPr>
            <a:picLocks noChangeAspect="1" noChangeArrowheads="1"/>
          </p:cNvPicPr>
          <p:nvPr/>
        </p:nvPicPr>
        <p:blipFill>
          <a:blip r:embed="rId1"/>
          <a:stretch>
            <a:fillRect/>
          </a:stretch>
        </p:blipFill>
        <p:spPr bwMode="auto">
          <a:xfrm>
            <a:off x="0" y="-3175"/>
            <a:ext cx="9144000" cy="5148263"/>
          </a:xfrm>
          <a:prstGeom prst="rect">
            <a:avLst/>
          </a:prstGeom>
          <a:noFill/>
          <a:ln w="9525">
            <a:noFill/>
            <a:miter lim="800000"/>
            <a:headEnd/>
            <a:tailEnd/>
          </a:ln>
          <a:effectLst/>
        </p:spPr>
      </p:pic>
      <p:sp>
        <p:nvSpPr>
          <p:cNvPr id="5" name="矩形 8"/>
          <p:cNvSpPr>
            <a:spLocks noChangeArrowheads="1"/>
          </p:cNvSpPr>
          <p:nvPr/>
        </p:nvSpPr>
        <p:spPr bwMode="auto">
          <a:xfrm>
            <a:off x="2411438" y="808462"/>
            <a:ext cx="4397392" cy="2368550"/>
          </a:xfrm>
          <a:prstGeom prst="rect">
            <a:avLst/>
          </a:prstGeom>
          <a:noFill/>
          <a:ln w="9525">
            <a:noFill/>
            <a:miter lim="800000"/>
          </a:ln>
        </p:spPr>
        <p:txBody>
          <a:bodyPr wrap="square">
            <a:spAutoFit/>
          </a:bodyPr>
          <a:lstStyle/>
          <a:p>
            <a:pPr algn="ctr" eaLnBrk="1" hangingPunct="1">
              <a:buFont typeface="Arial" panose="020B0604020202020204" pitchFamily="34" charset="0"/>
              <a:buNone/>
            </a:pPr>
            <a:r>
              <a:rPr lang="zh-CN" sz="8000" b="1" smtClean="0">
                <a:ln w="22225">
                  <a:solidFill>
                    <a:schemeClr val="accent2"/>
                  </a:solidFill>
                  <a:prstDash val="solid"/>
                </a:ln>
                <a:solidFill>
                  <a:srgbClr val="FF0000"/>
                </a:solidFill>
                <a:effectLst/>
                <a:latin typeface="方正北魏楷书简体" panose="03000509000000000000" charset="-122"/>
                <a:ea typeface="方正北魏楷书简体" panose="03000509000000000000" charset="-122"/>
                <a:sym typeface="叶根友毛笔行书简体" pitchFamily="2" charset="-122"/>
              </a:rPr>
              <a:t>游园</a:t>
            </a:r>
            <a:endParaRPr lang="zh-CN" sz="8000" b="1" smtClean="0">
              <a:ln w="22225">
                <a:solidFill>
                  <a:schemeClr val="accent2"/>
                </a:solidFill>
                <a:prstDash val="solid"/>
              </a:ln>
              <a:solidFill>
                <a:srgbClr val="FF0000"/>
              </a:solidFill>
              <a:effectLst/>
              <a:latin typeface="方正北魏楷书简体" panose="03000509000000000000" charset="-122"/>
              <a:ea typeface="方正北魏楷书简体" panose="03000509000000000000" charset="-122"/>
              <a:sym typeface="叶根友毛笔行书简体" pitchFamily="2" charset="-122"/>
            </a:endParaRPr>
          </a:p>
          <a:p>
            <a:pPr algn="ctr" eaLnBrk="1" hangingPunct="1">
              <a:buFont typeface="Arial" panose="020B0604020202020204" pitchFamily="34" charset="0"/>
              <a:buNone/>
            </a:pPr>
            <a:r>
              <a:rPr lang="en-US" altLang="zh-CN" sz="3200" b="1">
                <a:solidFill>
                  <a:srgbClr val="FF0000"/>
                </a:solidFill>
                <a:latin typeface="叶根友毛笔行书简体" pitchFamily="2" charset="-122"/>
                <a:ea typeface="叶根友毛笔行书简体" pitchFamily="2" charset="-122"/>
                <a:sym typeface="叶根友毛笔行书简体" pitchFamily="2" charset="-122"/>
              </a:rPr>
              <a:t>      </a:t>
            </a:r>
            <a:endParaRPr lang="en-US" altLang="zh-CN" sz="3200" b="1">
              <a:solidFill>
                <a:srgbClr val="FF0000"/>
              </a:solidFill>
              <a:latin typeface="叶根友毛笔行书简体" pitchFamily="2" charset="-122"/>
              <a:ea typeface="叶根友毛笔行书简体" pitchFamily="2" charset="-122"/>
              <a:sym typeface="叶根友毛笔行书简体" pitchFamily="2" charset="-122"/>
            </a:endParaRPr>
          </a:p>
          <a:p>
            <a:pPr algn="ctr" eaLnBrk="1" hangingPunct="1">
              <a:buFont typeface="Arial" panose="020B0604020202020204" pitchFamily="34" charset="0"/>
              <a:buNone/>
            </a:pPr>
            <a:r>
              <a:rPr lang="en-US" altLang="zh-CN" sz="3200" b="1">
                <a:solidFill>
                  <a:srgbClr val="FF0000"/>
                </a:solidFill>
                <a:latin typeface="叶根友毛笔行书简体" pitchFamily="2" charset="-122"/>
                <a:ea typeface="叶根友毛笔行书简体" pitchFamily="2" charset="-122"/>
                <a:sym typeface="叶根友毛笔行书简体" pitchFamily="2" charset="-122"/>
              </a:rPr>
              <a:t>          </a:t>
            </a:r>
            <a:r>
              <a:rPr lang="zh-CN" sz="3600" b="1">
                <a:solidFill>
                  <a:srgbClr val="FF0000"/>
                </a:solidFill>
                <a:latin typeface="叶根友毛笔行书简体" pitchFamily="2" charset="-122"/>
                <a:ea typeface="叶根友毛笔行书简体" pitchFamily="2" charset="-122"/>
                <a:sym typeface="叶根友毛笔行书简体" pitchFamily="2" charset="-122"/>
              </a:rPr>
              <a:t>汤显祖</a:t>
            </a:r>
            <a:endParaRPr lang="zh-CN" sz="3600" b="1">
              <a:solidFill>
                <a:srgbClr val="FF0000"/>
              </a:solidFill>
              <a:latin typeface="叶根友毛笔行书简体" pitchFamily="2" charset="-122"/>
              <a:ea typeface="叶根友毛笔行书简体" pitchFamily="2" charset="-122"/>
              <a:sym typeface="叶根友毛笔行书简体" pitchFamily="2" charset="-122"/>
            </a:endParaRPr>
          </a:p>
        </p:txBody>
      </p:sp>
      <p:grpSp>
        <p:nvGrpSpPr>
          <p:cNvPr id="22" name="组合 21"/>
          <p:cNvGrpSpPr/>
          <p:nvPr/>
        </p:nvGrpSpPr>
        <p:grpSpPr>
          <a:xfrm>
            <a:off x="7452320" y="2891292"/>
            <a:ext cx="396044" cy="1193420"/>
            <a:chOff x="7740352" y="2640555"/>
            <a:chExt cx="396044" cy="1193420"/>
          </a:xfrm>
        </p:grpSpPr>
        <p:grpSp>
          <p:nvGrpSpPr>
            <p:cNvPr id="8" name="印章"/>
            <p:cNvGrpSpPr/>
            <p:nvPr/>
          </p:nvGrpSpPr>
          <p:grpSpPr>
            <a:xfrm>
              <a:off x="7760093" y="2716560"/>
              <a:ext cx="376303" cy="1117415"/>
              <a:chOff x="0" y="0"/>
              <a:chExt cx="501516" cy="1490634"/>
            </a:xfrm>
          </p:grpSpPr>
          <p:pic>
            <p:nvPicPr>
              <p:cNvPr id="9" name="图片 10"/>
              <p:cNvPicPr>
                <a:picLocks noChangeAspect="1" noChangeArrowheads="1"/>
              </p:cNvPicPr>
              <p:nvPr/>
            </p:nvPicPr>
            <p:blipFill>
              <a:blip r:embed="rId2"/>
              <a:stretch>
                <a:fillRect/>
              </a:stretch>
            </p:blipFill>
            <p:spPr bwMode="auto">
              <a:xfrm>
                <a:off x="52521" y="0"/>
                <a:ext cx="382433" cy="900842"/>
              </a:xfrm>
              <a:prstGeom prst="rect">
                <a:avLst/>
              </a:prstGeom>
              <a:noFill/>
              <a:ln w="9525">
                <a:noFill/>
                <a:miter lim="800000"/>
                <a:headEnd/>
                <a:tailEnd/>
              </a:ln>
            </p:spPr>
          </p:pic>
          <p:sp>
            <p:nvSpPr>
              <p:cNvPr id="10" name="矩形 11"/>
              <p:cNvSpPr>
                <a:spLocks noChangeArrowheads="1"/>
              </p:cNvSpPr>
              <p:nvPr/>
            </p:nvSpPr>
            <p:spPr bwMode="auto">
              <a:xfrm>
                <a:off x="3600" y="60732"/>
                <a:ext cx="246199" cy="287403"/>
              </a:xfrm>
              <a:prstGeom prst="rect">
                <a:avLst/>
              </a:prstGeom>
              <a:noFill/>
              <a:ln w="9525">
                <a:noFill/>
                <a:miter lim="800000"/>
              </a:ln>
            </p:spPr>
            <p:txBody>
              <a:bodyPr wrap="none">
                <a:spAutoFit/>
              </a:bodyPr>
              <a:lstStyle/>
              <a:p>
                <a:pPr eaLnBrk="1" hangingPunct="1">
                  <a:buFont typeface="Arial" panose="020B0604020202020204" pitchFamily="34" charset="0"/>
                  <a:buNone/>
                </a:pPr>
                <a:endParaRPr lang="zh-CN" altLang="zh-CN" sz="800">
                  <a:solidFill>
                    <a:schemeClr val="bg1"/>
                  </a:solidFill>
                  <a:latin typeface="Calibri" panose="020F0502020204030204" pitchFamily="34" charset="0"/>
                  <a:sym typeface="宋体" panose="02010600030101010101" pitchFamily="2" charset="-122"/>
                </a:endParaRPr>
              </a:p>
            </p:txBody>
          </p:sp>
          <p:sp>
            <p:nvSpPr>
              <p:cNvPr id="11" name="矩形 13"/>
              <p:cNvSpPr>
                <a:spLocks noChangeArrowheads="1"/>
              </p:cNvSpPr>
              <p:nvPr/>
            </p:nvSpPr>
            <p:spPr bwMode="auto">
              <a:xfrm>
                <a:off x="0" y="53623"/>
                <a:ext cx="501516" cy="1437011"/>
              </a:xfrm>
              <a:prstGeom prst="rect">
                <a:avLst/>
              </a:prstGeom>
              <a:noFill/>
              <a:ln w="9525">
                <a:noFill/>
                <a:miter lim="800000"/>
              </a:ln>
            </p:spPr>
            <p:txBody>
              <a:bodyPr>
                <a:spAutoFit/>
              </a:bodyPr>
              <a:lstStyle/>
              <a:p>
                <a:pPr eaLnBrk="1" hangingPunct="1">
                  <a:buFont typeface="Arial" panose="020B0604020202020204" pitchFamily="34" charset="0"/>
                  <a:buNone/>
                </a:pPr>
                <a:r>
                  <a:rPr lang="zh-CN" altLang="en-US" sz="800">
                    <a:solidFill>
                      <a:schemeClr val="bg1"/>
                    </a:solidFill>
                    <a:latin typeface="方正兰亭粗黑简体" pitchFamily="2" charset="-122"/>
                    <a:ea typeface="方正兰亭粗黑简体" pitchFamily="2" charset="-122"/>
                    <a:sym typeface="方正兰亭粗黑简体" pitchFamily="2" charset="-122"/>
                  </a:rPr>
                  <a:t>点击添加印章文字</a:t>
                </a:r>
                <a:endParaRPr lang="zh-CN" altLang="en-US" sz="800">
                  <a:solidFill>
                    <a:schemeClr val="bg1"/>
                  </a:solidFill>
                  <a:latin typeface="方正兰亭粗黑简体" pitchFamily="2" charset="-122"/>
                  <a:ea typeface="方正兰亭粗黑简体" pitchFamily="2" charset="-122"/>
                  <a:sym typeface="方正兰亭粗黑简体" pitchFamily="2" charset="-122"/>
                </a:endParaRPr>
              </a:p>
            </p:txBody>
          </p:sp>
        </p:grpSp>
        <p:grpSp>
          <p:nvGrpSpPr>
            <p:cNvPr id="17" name="组合 23"/>
            <p:cNvGrpSpPr>
              <a:grpSpLocks noChangeAspect="1"/>
            </p:cNvGrpSpPr>
            <p:nvPr/>
          </p:nvGrpSpPr>
          <p:grpSpPr>
            <a:xfrm>
              <a:off x="7740352" y="2640555"/>
              <a:ext cx="396044" cy="796086"/>
              <a:chOff x="0" y="0"/>
              <a:chExt cx="1291187" cy="2597467"/>
            </a:xfrm>
          </p:grpSpPr>
          <p:pic>
            <p:nvPicPr>
              <p:cNvPr id="18" name="图片 24"/>
              <p:cNvPicPr>
                <a:picLocks noChangeAspect="1" noChangeArrowheads="1"/>
              </p:cNvPicPr>
              <p:nvPr/>
            </p:nvPicPr>
            <p:blipFill>
              <a:blip r:embed="rId3"/>
              <a:srcRect/>
              <a:stretch>
                <a:fillRect/>
              </a:stretch>
            </p:blipFill>
            <p:spPr bwMode="auto">
              <a:xfrm>
                <a:off x="755432" y="7300"/>
                <a:ext cx="535755" cy="535755"/>
              </a:xfrm>
              <a:prstGeom prst="rect">
                <a:avLst/>
              </a:prstGeom>
              <a:noFill/>
              <a:ln w="9525">
                <a:noFill/>
                <a:miter lim="800000"/>
                <a:headEnd/>
                <a:tailEnd/>
              </a:ln>
            </p:spPr>
          </p:pic>
          <p:pic>
            <p:nvPicPr>
              <p:cNvPr id="19" name="图片 25"/>
              <p:cNvPicPr>
                <a:picLocks noChangeAspect="1" noChangeArrowheads="1"/>
              </p:cNvPicPr>
              <p:nvPr/>
            </p:nvPicPr>
            <p:blipFill>
              <a:blip r:embed="rId3"/>
              <a:srcRect/>
              <a:stretch>
                <a:fillRect/>
              </a:stretch>
            </p:blipFill>
            <p:spPr bwMode="auto">
              <a:xfrm rot="-5400000">
                <a:off x="3645" y="0"/>
                <a:ext cx="535755" cy="535755"/>
              </a:xfrm>
              <a:prstGeom prst="rect">
                <a:avLst/>
              </a:prstGeom>
              <a:noFill/>
              <a:ln w="9525">
                <a:noFill/>
                <a:miter lim="800000"/>
                <a:headEnd/>
                <a:tailEnd/>
              </a:ln>
            </p:spPr>
          </p:pic>
          <p:pic>
            <p:nvPicPr>
              <p:cNvPr id="20" name="图片 26"/>
              <p:cNvPicPr>
                <a:picLocks noChangeAspect="1" noChangeArrowheads="1"/>
              </p:cNvPicPr>
              <p:nvPr/>
            </p:nvPicPr>
            <p:blipFill>
              <a:blip r:embed="rId3"/>
              <a:srcRect/>
              <a:stretch>
                <a:fillRect/>
              </a:stretch>
            </p:blipFill>
            <p:spPr bwMode="auto">
              <a:xfrm rot="5400000">
                <a:off x="755428" y="2061712"/>
                <a:ext cx="535755" cy="535755"/>
              </a:xfrm>
              <a:prstGeom prst="rect">
                <a:avLst/>
              </a:prstGeom>
              <a:noFill/>
              <a:ln w="9525">
                <a:noFill/>
                <a:miter lim="800000"/>
                <a:headEnd/>
                <a:tailEnd/>
              </a:ln>
            </p:spPr>
          </p:pic>
          <p:pic>
            <p:nvPicPr>
              <p:cNvPr id="21" name="图片 27"/>
              <p:cNvPicPr>
                <a:picLocks noChangeAspect="1" noChangeArrowheads="1"/>
              </p:cNvPicPr>
              <p:nvPr/>
            </p:nvPicPr>
            <p:blipFill>
              <a:blip r:embed="rId3"/>
              <a:srcRect/>
              <a:stretch>
                <a:fillRect/>
              </a:stretch>
            </p:blipFill>
            <p:spPr bwMode="auto">
              <a:xfrm rot="10800000">
                <a:off x="0" y="2046746"/>
                <a:ext cx="535755" cy="535755"/>
              </a:xfrm>
              <a:prstGeom prst="rect">
                <a:avLst/>
              </a:prstGeom>
              <a:noFill/>
              <a:ln w="9525">
                <a:noFill/>
                <a:miter lim="800000"/>
                <a:headEnd/>
                <a:tailEnd/>
              </a:ln>
            </p:spPr>
          </p:pic>
        </p:grpSp>
      </p:grpSp>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4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53" presetClass="entr" presetSubtype="16" fill="hold" nodeType="withEffect">
                                  <p:stCondLst>
                                    <p:cond delay="100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17383" y="1366434"/>
            <a:ext cx="2776526" cy="325849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a:endParaRPr lang="zh-CN" altLang="en-US"/>
          </a:p>
        </p:txBody>
      </p:sp>
      <p:sp>
        <p:nvSpPr>
          <p:cNvPr id="4" name="TextBox 3"/>
          <p:cNvSpPr txBox="1"/>
          <p:nvPr/>
        </p:nvSpPr>
        <p:spPr>
          <a:xfrm>
            <a:off x="1525409" y="1869774"/>
            <a:ext cx="2668500" cy="2050301"/>
          </a:xfrm>
          <a:prstGeom prst="rect">
            <a:avLst/>
          </a:prstGeom>
          <a:noFill/>
        </p:spPr>
        <p:txBody>
          <a:bodyPr wrap="square" lIns="68577" tIns="34288" rIns="68577" bIns="34288" rtlCol="0">
            <a:spAutoFit/>
          </a:bodyPr>
          <a:lstStyle/>
          <a:p>
            <a:pPr>
              <a:lnSpc>
                <a:spcPct val="130000"/>
              </a:lnSpc>
            </a:pP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4712178" y="1366434"/>
            <a:ext cx="2776526" cy="325849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68577" tIns="34288" rIns="68577" bIns="34288" rtlCol="0" anchor="ctr"/>
          <a:lstStyle/>
          <a:p>
            <a:pPr algn="ctr"/>
            <a:endParaRPr lang="zh-CN" altLang="en-US"/>
          </a:p>
        </p:txBody>
      </p:sp>
      <p:sp>
        <p:nvSpPr>
          <p:cNvPr id="7" name="TextBox 6"/>
          <p:cNvSpPr txBox="1"/>
          <p:nvPr/>
        </p:nvSpPr>
        <p:spPr>
          <a:xfrm>
            <a:off x="4820204" y="1869774"/>
            <a:ext cx="2668500" cy="2050301"/>
          </a:xfrm>
          <a:prstGeom prst="rect">
            <a:avLst/>
          </a:prstGeom>
          <a:noFill/>
        </p:spPr>
        <p:txBody>
          <a:bodyPr wrap="square" lIns="68577" tIns="34288" rIns="68577" bIns="34288" rtlCol="0">
            <a:spAutoFit/>
          </a:bodyPr>
          <a:lstStyle/>
          <a:p>
            <a:pPr>
              <a:lnSpc>
                <a:spcPct val="130000"/>
              </a:lnSpc>
            </a:pP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0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8" name="组合 3"/>
          <p:cNvGrpSpPr/>
          <p:nvPr/>
        </p:nvGrpSpPr>
        <p:grpSpPr>
          <a:xfrm>
            <a:off x="1223628" y="988368"/>
            <a:ext cx="3312368" cy="712214"/>
            <a:chOff x="-3" y="0"/>
            <a:chExt cx="6619368" cy="950731"/>
          </a:xfrm>
        </p:grpSpPr>
        <p:pic>
          <p:nvPicPr>
            <p:cNvPr id="9" name="Picture 9" descr="F:\ppt素材\图标\我收集的图标\字体\3.png"/>
            <p:cNvPicPr>
              <a:picLocks noChangeAspect="1" noChangeArrowheads="1"/>
            </p:cNvPicPr>
            <p:nvPr/>
          </p:nvPicPr>
          <p:blipFill>
            <a:blip r:embed="rId1"/>
            <a:stretch>
              <a:fillRect/>
            </a:stretch>
          </p:blipFill>
          <p:spPr bwMode="auto">
            <a:xfrm rot="5400000">
              <a:off x="2834315" y="-2834318"/>
              <a:ext cx="950731" cy="6619368"/>
            </a:xfrm>
            <a:prstGeom prst="rect">
              <a:avLst/>
            </a:prstGeom>
            <a:noFill/>
            <a:ln w="9525">
              <a:noFill/>
              <a:miter lim="800000"/>
              <a:headEnd/>
              <a:tailEnd/>
            </a:ln>
          </p:spPr>
        </p:pic>
        <p:sp>
          <p:nvSpPr>
            <p:cNvPr id="10" name="TextBox 2"/>
            <p:cNvSpPr txBox="1">
              <a:spLocks noChangeArrowheads="1"/>
            </p:cNvSpPr>
            <p:nvPr/>
          </p:nvSpPr>
          <p:spPr bwMode="auto">
            <a:xfrm>
              <a:off x="431695" y="352063"/>
              <a:ext cx="4316979" cy="493019"/>
            </a:xfrm>
            <a:prstGeom prst="rect">
              <a:avLst/>
            </a:prstGeom>
            <a:noFill/>
            <a:ln w="9525">
              <a:noFill/>
              <a:miter lim="800000"/>
            </a:ln>
          </p:spPr>
          <p:txBody>
            <a:bodyPr wrap="square">
              <a:spAutoFit/>
            </a:bodyPr>
            <a:lstStyle/>
            <a:p>
              <a:r>
                <a:rPr lang="zh-CN" altLang="en-US" b="1">
                  <a:solidFill>
                    <a:srgbClr val="FFFFFF"/>
                  </a:solidFill>
                  <a:latin typeface="微软雅黑" panose="020B0503020204020204" pitchFamily="34" charset="-122"/>
                  <a:ea typeface="微软雅黑" panose="020B0503020204020204" pitchFamily="34" charset="-122"/>
                </a:rPr>
                <a:t> 单击此处添加标题</a:t>
              </a:r>
              <a:endParaRPr lang="zh-CN" altLang="en-US" b="1">
                <a:solidFill>
                  <a:srgbClr val="FFFFFF"/>
                </a:solidFill>
                <a:latin typeface="微软雅黑" panose="020B0503020204020204" pitchFamily="34" charset="-122"/>
                <a:ea typeface="微软雅黑" panose="020B0503020204020204" pitchFamily="34" charset="-122"/>
              </a:endParaRPr>
            </a:p>
          </p:txBody>
        </p:sp>
      </p:grpSp>
      <p:grpSp>
        <p:nvGrpSpPr>
          <p:cNvPr id="11" name="组合 3"/>
          <p:cNvGrpSpPr/>
          <p:nvPr/>
        </p:nvGrpSpPr>
        <p:grpSpPr>
          <a:xfrm rot="10800000">
            <a:off x="4283968" y="1240397"/>
            <a:ext cx="3312368" cy="712214"/>
            <a:chOff x="-3" y="0"/>
            <a:chExt cx="6619368" cy="950731"/>
          </a:xfrm>
        </p:grpSpPr>
        <p:pic>
          <p:nvPicPr>
            <p:cNvPr id="12" name="Picture 9" descr="F:\ppt素材\图标\我收集的图标\字体\3.png"/>
            <p:cNvPicPr>
              <a:picLocks noChangeAspect="1" noChangeArrowheads="1"/>
            </p:cNvPicPr>
            <p:nvPr/>
          </p:nvPicPr>
          <p:blipFill>
            <a:blip r:embed="rId1"/>
            <a:stretch>
              <a:fillRect/>
            </a:stretch>
          </p:blipFill>
          <p:spPr bwMode="auto">
            <a:xfrm rot="5400000">
              <a:off x="2834315" y="-2834318"/>
              <a:ext cx="950731" cy="6619368"/>
            </a:xfrm>
            <a:prstGeom prst="rect">
              <a:avLst/>
            </a:prstGeom>
            <a:noFill/>
            <a:ln w="9525">
              <a:noFill/>
              <a:miter lim="800000"/>
              <a:headEnd/>
              <a:tailEnd/>
            </a:ln>
          </p:spPr>
        </p:pic>
        <p:sp>
          <p:nvSpPr>
            <p:cNvPr id="13" name="TextBox 2"/>
            <p:cNvSpPr txBox="1">
              <a:spLocks noChangeArrowheads="1"/>
            </p:cNvSpPr>
            <p:nvPr/>
          </p:nvSpPr>
          <p:spPr bwMode="auto">
            <a:xfrm rot="10800000">
              <a:off x="287796" y="352063"/>
              <a:ext cx="4316979" cy="493019"/>
            </a:xfrm>
            <a:prstGeom prst="rect">
              <a:avLst/>
            </a:prstGeom>
            <a:noFill/>
            <a:ln w="9525">
              <a:noFill/>
              <a:miter lim="800000"/>
            </a:ln>
          </p:spPr>
          <p:txBody>
            <a:bodyPr wrap="square">
              <a:spAutoFit/>
            </a:bodyPr>
            <a:lstStyle/>
            <a:p>
              <a:r>
                <a:rPr lang="zh-CN" altLang="en-US" b="1">
                  <a:solidFill>
                    <a:srgbClr val="FFFFFF"/>
                  </a:solidFill>
                  <a:latin typeface="微软雅黑" panose="020B0503020204020204" pitchFamily="34" charset="-122"/>
                  <a:ea typeface="微软雅黑" panose="020B0503020204020204" pitchFamily="34" charset="-122"/>
                </a:rPr>
                <a:t> 单击此处添加标题</a:t>
              </a:r>
              <a:endParaRPr lang="zh-CN" altLang="en-US" b="1">
                <a:solidFill>
                  <a:srgbClr val="FFFFFF"/>
                </a:solidFill>
                <a:latin typeface="微软雅黑" panose="020B0503020204020204" pitchFamily="34" charset="-122"/>
                <a:ea typeface="微软雅黑" panose="020B0503020204020204" pitchFamily="34" charset="-122"/>
              </a:endParaRPr>
            </a:p>
          </p:txBody>
        </p:sp>
      </p:grpSp>
      <p:pic>
        <p:nvPicPr>
          <p:cNvPr id="1026" name="Picture 2"/>
          <p:cNvPicPr>
            <a:picLocks noChangeAspect="1" noChangeArrowheads="1"/>
          </p:cNvPicPr>
          <p:nvPr/>
        </p:nvPicPr>
        <p:blipFill>
          <a:blip r:embed="rId2"/>
          <a:stretch>
            <a:fillRect/>
          </a:stretch>
        </p:blipFill>
        <p:spPr bwMode="auto">
          <a:xfrm>
            <a:off x="0" y="-3175"/>
            <a:ext cx="9144000" cy="5148263"/>
          </a:xfrm>
          <a:prstGeom prst="rect">
            <a:avLst/>
          </a:prstGeom>
          <a:noFill/>
          <a:ln w="9525">
            <a:noFill/>
            <a:miter lim="800000"/>
            <a:headEnd/>
            <a:tailEnd/>
          </a:ln>
          <a:effectLst/>
        </p:spPr>
      </p:pic>
      <p:sp>
        <p:nvSpPr>
          <p:cNvPr id="3" name="文本框 2"/>
          <p:cNvSpPr txBox="1"/>
          <p:nvPr/>
        </p:nvSpPr>
        <p:spPr>
          <a:xfrm>
            <a:off x="2307590" y="232410"/>
            <a:ext cx="5598160" cy="2368550"/>
          </a:xfrm>
          <a:prstGeom prst="rect">
            <a:avLst/>
          </a:prstGeom>
          <a:noFill/>
        </p:spPr>
        <p:txBody>
          <a:bodyPr wrap="square" rtlCol="0">
            <a:spAutoFit/>
          </a:bodyPr>
          <a:lstStyle/>
          <a:p>
            <a:r>
              <a:rPr lang="en-US" altLang="zh-CN"/>
              <a:t>                          </a:t>
            </a:r>
            <a:r>
              <a:rPr lang="en-US" altLang="zh-CN" sz="3600">
                <a:latin typeface="方正华隶简体" panose="03000509000000000000" charset="-122"/>
                <a:ea typeface="方正华隶简体" panose="03000509000000000000" charset="-122"/>
                <a:cs typeface="方正华隶简体" panose="03000509000000000000" charset="-122"/>
              </a:rPr>
              <a:t>      </a:t>
            </a:r>
            <a:r>
              <a:rPr lang="zh-CN" altLang="en-US" sz="3600">
                <a:latin typeface="方正华隶简体" panose="03000509000000000000" charset="-122"/>
                <a:ea typeface="方正华隶简体" panose="03000509000000000000" charset="-122"/>
                <a:cs typeface="方正华隶简体" panose="03000509000000000000" charset="-122"/>
              </a:rPr>
              <a:t>解题</a:t>
            </a:r>
            <a:endParaRPr lang="zh-CN" altLang="en-US" sz="3600">
              <a:latin typeface="方正华隶简体" panose="03000509000000000000" charset="-122"/>
              <a:ea typeface="方正华隶简体" panose="03000509000000000000" charset="-122"/>
              <a:cs typeface="方正华隶简体" panose="03000509000000000000" charset="-122"/>
            </a:endParaRPr>
          </a:p>
          <a:p>
            <a:r>
              <a:rPr lang="zh-CN" altLang="en-US" sz="2800">
                <a:latin typeface="方正华隶简体" panose="03000509000000000000" charset="-122"/>
                <a:ea typeface="方正华隶简体" panose="03000509000000000000" charset="-122"/>
              </a:rPr>
              <a:t>皂罗袍是昆曲曲牌名，《游园》是《牡丹亭》最出名的一段唱段，皂罗袍是本折的高潮，刻画了杜丽娘千回百转的心态变化。</a:t>
            </a:r>
            <a:endParaRPr lang="zh-CN" altLang="en-US" sz="2800">
              <a:latin typeface="方正华隶简体" panose="03000509000000000000" charset="-122"/>
              <a:ea typeface="方正华隶简体" panose="03000509000000000000" charset="-122"/>
            </a:endParaRPr>
          </a:p>
        </p:txBody>
      </p:sp>
      <p:pic>
        <p:nvPicPr>
          <p:cNvPr id="103" name="图片 102"/>
          <p:cNvPicPr/>
          <p:nvPr/>
        </p:nvPicPr>
        <p:blipFill>
          <a:blip r:embed="rId3" r:link="rId4"/>
          <a:stretch>
            <a:fillRect/>
          </a:stretch>
        </p:blipFill>
        <p:spPr>
          <a:xfrm>
            <a:off x="35560" y="448310"/>
            <a:ext cx="2298065" cy="4688840"/>
          </a:xfrm>
          <a:prstGeom prst="rect">
            <a:avLst/>
          </a:prstGeom>
          <a:noFill/>
          <a:ln w="9525">
            <a:noFill/>
          </a:ln>
        </p:spPr>
      </p:pic>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430"/>
                                  </p:iterate>
                                  <p:childTnLst>
                                    <p:set>
                                      <p:cBhvr>
                                        <p:cTn id="15" dur="1" fill="hold">
                                          <p:stCondLst>
                                            <p:cond delay="0"/>
                                          </p:stCondLst>
                                        </p:cTn>
                                        <p:tgtEl>
                                          <p:spTgt spid="4"/>
                                        </p:tgtEl>
                                        <p:attrNameLst>
                                          <p:attrName>style.visibility</p:attrName>
                                        </p:attrNameLst>
                                      </p:cBhvr>
                                      <p:to>
                                        <p:strVal val="visible"/>
                                      </p:to>
                                    </p:set>
                                    <p:animEffect transition="in" filter="wipe(left)">
                                      <p:cBhvr>
                                        <p:cTn id="16" dur="600"/>
                                        <p:tgtEl>
                                          <p:spTgt spid="4"/>
                                        </p:tgtEl>
                                      </p:cBhvr>
                                    </p:animEffect>
                                  </p:childTnLst>
                                </p:cTn>
                              </p:par>
                              <p:par>
                                <p:cTn id="17" presetID="36" presetClass="emph" presetSubtype="0" fill="hold" grpId="1" nodeType="withEffect">
                                  <p:stCondLst>
                                    <p:cond delay="0"/>
                                  </p:stCondLst>
                                  <p:iterate type="lt">
                                    <p:tmPct val="430"/>
                                  </p:iterate>
                                  <p:childTnLst>
                                    <p:animScale>
                                      <p:cBhvr>
                                        <p:cTn id="18" dur="300" autoRev="1" fill="hold">
                                          <p:stCondLst>
                                            <p:cond delay="0"/>
                                          </p:stCondLst>
                                        </p:cTn>
                                        <p:tgtEl>
                                          <p:spTgt spid="4"/>
                                        </p:tgtEl>
                                      </p:cBhvr>
                                      <p:to x="80000" y="100000"/>
                                    </p:animScale>
                                    <p:anim by="(#ppt_w*0.10)" calcmode="lin" valueType="num">
                                      <p:cBhvr>
                                        <p:cTn id="19" dur="300" autoRev="1" fill="hold">
                                          <p:stCondLst>
                                            <p:cond delay="0"/>
                                          </p:stCondLst>
                                        </p:cTn>
                                        <p:tgtEl>
                                          <p:spTgt spid="4"/>
                                        </p:tgtEl>
                                        <p:attrNameLst>
                                          <p:attrName>ppt_x</p:attrName>
                                        </p:attrNameLst>
                                      </p:cBhvr>
                                    </p:anim>
                                    <p:anim by="(-#ppt_w*0.10)" calcmode="lin" valueType="num">
                                      <p:cBhvr>
                                        <p:cTn id="20" dur="300" autoRev="1" fill="hold">
                                          <p:stCondLst>
                                            <p:cond delay="0"/>
                                          </p:stCondLst>
                                        </p:cTn>
                                        <p:tgtEl>
                                          <p:spTgt spid="4"/>
                                        </p:tgtEl>
                                        <p:attrNameLst>
                                          <p:attrName>ppt_y</p:attrName>
                                        </p:attrNameLst>
                                      </p:cBhvr>
                                    </p:anim>
                                    <p:animRot by="-480000">
                                      <p:cBhvr>
                                        <p:cTn id="21" dur="300" autoRev="1" fill="hold">
                                          <p:stCondLst>
                                            <p:cond delay="0"/>
                                          </p:stCondLst>
                                        </p:cTn>
                                        <p:tgtEl>
                                          <p:spTgt spid="4"/>
                                        </p:tgtEl>
                                        <p:attrNameLst>
                                          <p:attrName>r</p:attrName>
                                        </p:attrNameLst>
                                      </p:cBhvr>
                                    </p:animRot>
                                  </p:childTnLst>
                                </p:cTn>
                              </p:par>
                              <p:par>
                                <p:cTn id="22" presetID="2" presetClass="entr" presetSubtype="8"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1499"/>
                            </p:stCondLst>
                            <p:childTnLst>
                              <p:par>
                                <p:cTn id="27" presetID="2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par>
                                <p:cTn id="30" presetID="22" presetClass="entr" presetSubtype="8" fill="hold" grpId="0" nodeType="withEffect">
                                  <p:stCondLst>
                                    <p:cond delay="0"/>
                                  </p:stCondLst>
                                  <p:iterate type="lt">
                                    <p:tmPct val="0"/>
                                  </p:iterate>
                                  <p:childTnLst>
                                    <p:set>
                                      <p:cBhvr>
                                        <p:cTn id="31" dur="1" fill="hold">
                                          <p:stCondLst>
                                            <p:cond delay="0"/>
                                          </p:stCondLst>
                                        </p:cTn>
                                        <p:tgtEl>
                                          <p:spTgt spid="7"/>
                                        </p:tgtEl>
                                        <p:attrNameLst>
                                          <p:attrName>style.visibility</p:attrName>
                                        </p:attrNameLst>
                                      </p:cBhvr>
                                      <p:to>
                                        <p:strVal val="visible"/>
                                      </p:to>
                                    </p:set>
                                    <p:animEffect transition="in" filter="wipe(left)">
                                      <p:cBhvr>
                                        <p:cTn id="32" dur="650"/>
                                        <p:tgtEl>
                                          <p:spTgt spid="7"/>
                                        </p:tgtEl>
                                      </p:cBhvr>
                                    </p:animEffect>
                                  </p:childTnLst>
                                </p:cTn>
                              </p:par>
                              <p:par>
                                <p:cTn id="33" presetID="36" presetClass="emph" presetSubtype="0" fill="hold" grpId="1" nodeType="withEffect">
                                  <p:stCondLst>
                                    <p:cond delay="0"/>
                                  </p:stCondLst>
                                  <p:iterate type="lt">
                                    <p:tmPct val="65"/>
                                  </p:iterate>
                                  <p:childTnLst>
                                    <p:animScale>
                                      <p:cBhvr>
                                        <p:cTn id="34" dur="250" autoRev="1" fill="hold">
                                          <p:stCondLst>
                                            <p:cond delay="0"/>
                                          </p:stCondLst>
                                        </p:cTn>
                                        <p:tgtEl>
                                          <p:spTgt spid="7"/>
                                        </p:tgtEl>
                                      </p:cBhvr>
                                      <p:to x="80000" y="100000"/>
                                    </p:animScale>
                                    <p:anim by="(#ppt_w*0.10)" calcmode="lin" valueType="num">
                                      <p:cBhvr>
                                        <p:cTn id="35" dur="250" autoRev="1" fill="hold">
                                          <p:stCondLst>
                                            <p:cond delay="0"/>
                                          </p:stCondLst>
                                        </p:cTn>
                                        <p:tgtEl>
                                          <p:spTgt spid="7"/>
                                        </p:tgtEl>
                                        <p:attrNameLst>
                                          <p:attrName>ppt_x</p:attrName>
                                        </p:attrNameLst>
                                      </p:cBhvr>
                                    </p:anim>
                                    <p:anim by="(-#ppt_w*0.10)" calcmode="lin" valueType="num">
                                      <p:cBhvr>
                                        <p:cTn id="36" dur="250" autoRev="1" fill="hold">
                                          <p:stCondLst>
                                            <p:cond delay="0"/>
                                          </p:stCondLst>
                                        </p:cTn>
                                        <p:tgtEl>
                                          <p:spTgt spid="7"/>
                                        </p:tgtEl>
                                        <p:attrNameLst>
                                          <p:attrName>ppt_y</p:attrName>
                                        </p:attrNameLst>
                                      </p:cBhvr>
                                    </p:anim>
                                    <p:animRot by="-480000">
                                      <p:cBhvr>
                                        <p:cTn id="37" dur="250" autoRev="1" fill="hold">
                                          <p:stCondLst>
                                            <p:cond delay="0"/>
                                          </p:stCondLst>
                                        </p:cTn>
                                        <p:tgtEl>
                                          <p:spTgt spid="7"/>
                                        </p:tgtEl>
                                        <p:attrNameLst>
                                          <p:attrName>r</p:attrName>
                                        </p:attrNameLst>
                                      </p:cBhvr>
                                    </p:animRot>
                                  </p:childTnLst>
                                </p:cTn>
                              </p:par>
                              <p:par>
                                <p:cTn id="38" presetID="2" presetClass="entr" presetSubtype="4" fill="hold" nodeType="withEffect">
                                  <p:stCondLst>
                                    <p:cond delay="0"/>
                                  </p:stCondLst>
                                  <p:childTnLst>
                                    <p:set>
                                      <p:cBhvr>
                                        <p:cTn id="39" dur="1" fill="hold">
                                          <p:stCondLst>
                                            <p:cond delay="0"/>
                                          </p:stCondLst>
                                        </p:cTn>
                                        <p:tgtEl>
                                          <p:spTgt spid="1026"/>
                                        </p:tgtEl>
                                        <p:attrNameLst>
                                          <p:attrName>style.visibility</p:attrName>
                                        </p:attrNameLst>
                                      </p:cBhvr>
                                      <p:to>
                                        <p:strVal val="visible"/>
                                      </p:to>
                                    </p:set>
                                    <p:anim calcmode="lin" valueType="num">
                                      <p:cBhvr additive="base">
                                        <p:cTn id="40" dur="500" fill="hold"/>
                                        <p:tgtEl>
                                          <p:spTgt spid="1026"/>
                                        </p:tgtEl>
                                        <p:attrNameLst>
                                          <p:attrName>ppt_x</p:attrName>
                                        </p:attrNameLst>
                                      </p:cBhvr>
                                      <p:tavLst>
                                        <p:tav tm="0">
                                          <p:val>
                                            <p:strVal val="#ppt_x"/>
                                          </p:val>
                                        </p:tav>
                                        <p:tav tm="100000">
                                          <p:val>
                                            <p:strVal val="#ppt_x"/>
                                          </p:val>
                                        </p:tav>
                                      </p:tavLst>
                                    </p:anim>
                                    <p:anim calcmode="lin" valueType="num">
                                      <p:cBhvr additive="base">
                                        <p:cTn id="41"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 grpId="1"/>
      <p:bldP spid="5" grpId="0"/>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6283393" y="3506217"/>
            <a:ext cx="714560" cy="577259"/>
          </a:xfrm>
          <a:prstGeom prst="rect">
            <a:avLst/>
          </a:prstGeom>
          <a:noFill/>
        </p:spPr>
        <p:txBody>
          <a:bodyPr wrap="square" lIns="68580" tIns="34290" rIns="68580" bIns="34290" rtlCol="0">
            <a:spAutoFit/>
          </a:bodyPr>
          <a:lstStyle/>
          <a:p>
            <a:r>
              <a:rPr lang="en-US" altLang="zh-CN" sz="3300" b="1" smtClean="0">
                <a:solidFill>
                  <a:schemeClr val="bg1"/>
                </a:solidFill>
                <a:latin typeface="微软雅黑" panose="020B0503020204020204" pitchFamily="34" charset="-122"/>
                <a:ea typeface="微软雅黑" panose="020B0503020204020204" pitchFamily="34" charset="-122"/>
              </a:rPr>
              <a:t>04</a:t>
            </a:r>
            <a:endParaRPr lang="zh-CN" altLang="en-US" sz="3300" b="1">
              <a:solidFill>
                <a:schemeClr val="bg1"/>
              </a:solidFill>
              <a:latin typeface="微软雅黑" panose="020B0503020204020204" pitchFamily="34" charset="-122"/>
              <a:ea typeface="微软雅黑" panose="020B0503020204020204" pitchFamily="34" charset="-122"/>
            </a:endParaRPr>
          </a:p>
        </p:txBody>
      </p:sp>
      <p:sp>
        <p:nvSpPr>
          <p:cNvPr id="29" name="TextBox 29"/>
          <p:cNvSpPr txBox="1"/>
          <p:nvPr/>
        </p:nvSpPr>
        <p:spPr>
          <a:xfrm>
            <a:off x="5918770" y="1276400"/>
            <a:ext cx="1893590" cy="530915"/>
          </a:xfrm>
          <a:prstGeom prst="rect">
            <a:avLst/>
          </a:prstGeom>
          <a:noFill/>
        </p:spPr>
        <p:txBody>
          <a:bodyPr wrap="square" lIns="68580" tIns="34290" rIns="68580" bIns="34290" rtlCol="0">
            <a:spAutoFit/>
          </a:bodyPr>
          <a:lstStyle/>
          <a:p>
            <a:pPr algn="ctr">
              <a:lnSpc>
                <a:spcPct val="150000"/>
              </a:lnSpc>
            </a:pP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endParaRPr lang="zh-CN" altLang="en-US" sz="100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000" smtClean="0">
                <a:solidFill>
                  <a:schemeClr val="tx1">
                    <a:lumMod val="50000"/>
                    <a:lumOff val="50000"/>
                  </a:schemeClr>
                </a:solidFill>
                <a:latin typeface="微软雅黑" panose="020B0503020204020204" pitchFamily="34" charset="-122"/>
                <a:ea typeface="微软雅黑" panose="020B0503020204020204" pitchFamily="34" charset="-122"/>
              </a:rPr>
              <a:t>说明</a:t>
            </a:r>
            <a:endParaRPr lang="zh-CN" altLang="en-US" sz="100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5918770" y="2010053"/>
            <a:ext cx="1893590" cy="530915"/>
          </a:xfrm>
          <a:prstGeom prst="rect">
            <a:avLst/>
          </a:prstGeom>
          <a:noFill/>
        </p:spPr>
        <p:txBody>
          <a:bodyPr wrap="square" lIns="68580" tIns="34290" rIns="68580" bIns="34290" rtlCol="0">
            <a:spAutoFit/>
          </a:bodyPr>
          <a:lstStyle/>
          <a:p>
            <a:pPr algn="ctr">
              <a:lnSpc>
                <a:spcPct val="150000"/>
              </a:lnSpc>
            </a:pP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endParaRPr lang="zh-CN" altLang="en-US" sz="100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000" smtClean="0">
                <a:solidFill>
                  <a:schemeClr val="tx1">
                    <a:lumMod val="50000"/>
                    <a:lumOff val="50000"/>
                  </a:schemeClr>
                </a:solidFill>
                <a:latin typeface="微软雅黑" panose="020B0503020204020204" pitchFamily="34" charset="-122"/>
                <a:ea typeface="微软雅黑" panose="020B0503020204020204" pitchFamily="34" charset="-122"/>
              </a:rPr>
              <a:t>说明</a:t>
            </a:r>
            <a:endParaRPr lang="zh-CN" altLang="en-US" sz="100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29"/>
          <p:cNvSpPr txBox="1"/>
          <p:nvPr/>
        </p:nvSpPr>
        <p:spPr>
          <a:xfrm>
            <a:off x="5918770" y="2743706"/>
            <a:ext cx="1893590" cy="530915"/>
          </a:xfrm>
          <a:prstGeom prst="rect">
            <a:avLst/>
          </a:prstGeom>
          <a:noFill/>
        </p:spPr>
        <p:txBody>
          <a:bodyPr wrap="square" lIns="68580" tIns="34290" rIns="68580" bIns="34290" rtlCol="0">
            <a:spAutoFit/>
          </a:bodyPr>
          <a:lstStyle/>
          <a:p>
            <a:pPr algn="ctr">
              <a:lnSpc>
                <a:spcPct val="150000"/>
              </a:lnSpc>
            </a:pP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endParaRPr lang="zh-CN" altLang="en-US" sz="100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000" smtClean="0">
                <a:solidFill>
                  <a:schemeClr val="tx1">
                    <a:lumMod val="50000"/>
                    <a:lumOff val="50000"/>
                  </a:schemeClr>
                </a:solidFill>
                <a:latin typeface="微软雅黑" panose="020B0503020204020204" pitchFamily="34" charset="-122"/>
                <a:ea typeface="微软雅黑" panose="020B0503020204020204" pitchFamily="34" charset="-122"/>
              </a:rPr>
              <a:t>说明</a:t>
            </a:r>
            <a:endParaRPr lang="zh-CN" altLang="en-US" sz="100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29"/>
          <p:cNvSpPr txBox="1"/>
          <p:nvPr/>
        </p:nvSpPr>
        <p:spPr>
          <a:xfrm>
            <a:off x="5918770" y="3477360"/>
            <a:ext cx="1893590" cy="530915"/>
          </a:xfrm>
          <a:prstGeom prst="rect">
            <a:avLst/>
          </a:prstGeom>
          <a:noFill/>
        </p:spPr>
        <p:txBody>
          <a:bodyPr wrap="square" lIns="68580" tIns="34290" rIns="68580" bIns="34290" rtlCol="0">
            <a:spAutoFit/>
          </a:bodyPr>
          <a:lstStyle/>
          <a:p>
            <a:pPr algn="ctr">
              <a:lnSpc>
                <a:spcPct val="150000"/>
              </a:lnSpc>
            </a:pP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点击添加文字说明</a:t>
            </a:r>
            <a:endParaRPr lang="zh-CN" altLang="en-US" sz="100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000" smtClean="0">
                <a:solidFill>
                  <a:schemeClr val="tx1">
                    <a:lumMod val="50000"/>
                    <a:lumOff val="50000"/>
                  </a:schemeClr>
                </a:solidFill>
                <a:latin typeface="微软雅黑" panose="020B0503020204020204" pitchFamily="34" charset="-122"/>
                <a:ea typeface="微软雅黑" panose="020B0503020204020204" pitchFamily="34" charset="-122"/>
              </a:rPr>
              <a:t>说明</a:t>
            </a:r>
            <a:endParaRPr lang="zh-CN" altLang="en-US" sz="1000" smtClea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3" name="组合 3"/>
          <p:cNvGrpSpPr/>
          <p:nvPr/>
        </p:nvGrpSpPr>
        <p:grpSpPr>
          <a:xfrm>
            <a:off x="1010388" y="1104246"/>
            <a:ext cx="4965768" cy="712214"/>
            <a:chOff x="-3" y="0"/>
            <a:chExt cx="6619368" cy="950731"/>
          </a:xfrm>
        </p:grpSpPr>
        <p:pic>
          <p:nvPicPr>
            <p:cNvPr id="34" name="Picture 9" descr="F:\ppt素材\图标\我收集的图标\字体\3.png"/>
            <p:cNvPicPr>
              <a:picLocks noChangeAspect="1" noChangeArrowheads="1"/>
            </p:cNvPicPr>
            <p:nvPr/>
          </p:nvPicPr>
          <p:blipFill>
            <a:blip r:embed="rId1"/>
            <a:stretch>
              <a:fillRect/>
            </a:stretch>
          </p:blipFill>
          <p:spPr bwMode="auto">
            <a:xfrm rot="5400000">
              <a:off x="2834315" y="-2834318"/>
              <a:ext cx="950731" cy="6619368"/>
            </a:xfrm>
            <a:prstGeom prst="rect">
              <a:avLst/>
            </a:prstGeom>
            <a:noFill/>
            <a:ln w="9525">
              <a:noFill/>
              <a:miter lim="800000"/>
              <a:headEnd/>
              <a:tailEnd/>
            </a:ln>
          </p:spPr>
        </p:pic>
        <p:sp>
          <p:nvSpPr>
            <p:cNvPr id="35" name="TextBox 2"/>
            <p:cNvSpPr txBox="1">
              <a:spLocks noChangeArrowheads="1"/>
            </p:cNvSpPr>
            <p:nvPr/>
          </p:nvSpPr>
          <p:spPr bwMode="auto">
            <a:xfrm>
              <a:off x="1122980" y="352063"/>
              <a:ext cx="3966918" cy="493019"/>
            </a:xfrm>
            <a:prstGeom prst="rect">
              <a:avLst/>
            </a:prstGeom>
            <a:noFill/>
            <a:ln w="9525">
              <a:noFill/>
              <a:miter lim="800000"/>
            </a:ln>
          </p:spPr>
          <p:txBody>
            <a:bodyPr>
              <a:spAutoFit/>
            </a:bodyPr>
            <a:lstStyle/>
            <a:p>
              <a:r>
                <a:rPr lang="zh-CN" altLang="en-US" b="1">
                  <a:solidFill>
                    <a:srgbClr val="FFFFFF"/>
                  </a:solidFill>
                  <a:latin typeface="微软雅黑" panose="020B0503020204020204" pitchFamily="34" charset="-122"/>
                  <a:ea typeface="微软雅黑" panose="020B0503020204020204" pitchFamily="34" charset="-122"/>
                </a:rPr>
                <a:t> 单击此处添加标题</a:t>
              </a:r>
              <a:endParaRPr lang="zh-CN" altLang="en-US" b="1">
                <a:solidFill>
                  <a:srgbClr val="FFFFFF"/>
                </a:solidFill>
                <a:latin typeface="微软雅黑" panose="020B0503020204020204" pitchFamily="34" charset="-122"/>
                <a:ea typeface="微软雅黑" panose="020B0503020204020204" pitchFamily="34" charset="-122"/>
              </a:endParaRPr>
            </a:p>
          </p:txBody>
        </p:sp>
      </p:grpSp>
      <p:grpSp>
        <p:nvGrpSpPr>
          <p:cNvPr id="36" name="组合 3"/>
          <p:cNvGrpSpPr/>
          <p:nvPr/>
        </p:nvGrpSpPr>
        <p:grpSpPr>
          <a:xfrm>
            <a:off x="1082396" y="2608548"/>
            <a:ext cx="4965768" cy="712214"/>
            <a:chOff x="-3" y="0"/>
            <a:chExt cx="6619368" cy="950731"/>
          </a:xfrm>
        </p:grpSpPr>
        <p:pic>
          <p:nvPicPr>
            <p:cNvPr id="37" name="Picture 9" descr="F:\ppt素材\图标\我收集的图标\字体\3.png"/>
            <p:cNvPicPr>
              <a:picLocks noChangeAspect="1" noChangeArrowheads="1"/>
            </p:cNvPicPr>
            <p:nvPr/>
          </p:nvPicPr>
          <p:blipFill>
            <a:blip r:embed="rId1"/>
            <a:stretch>
              <a:fillRect/>
            </a:stretch>
          </p:blipFill>
          <p:spPr bwMode="auto">
            <a:xfrm rot="5400000">
              <a:off x="2834315" y="-2834318"/>
              <a:ext cx="950731" cy="6619368"/>
            </a:xfrm>
            <a:prstGeom prst="rect">
              <a:avLst/>
            </a:prstGeom>
            <a:noFill/>
            <a:ln w="9525">
              <a:noFill/>
              <a:miter lim="800000"/>
              <a:headEnd/>
              <a:tailEnd/>
            </a:ln>
          </p:spPr>
        </p:pic>
        <p:sp>
          <p:nvSpPr>
            <p:cNvPr id="38" name="TextBox 2"/>
            <p:cNvSpPr txBox="1">
              <a:spLocks noChangeArrowheads="1"/>
            </p:cNvSpPr>
            <p:nvPr/>
          </p:nvSpPr>
          <p:spPr bwMode="auto">
            <a:xfrm>
              <a:off x="1122980" y="352063"/>
              <a:ext cx="3966918" cy="493019"/>
            </a:xfrm>
            <a:prstGeom prst="rect">
              <a:avLst/>
            </a:prstGeom>
            <a:noFill/>
            <a:ln w="9525">
              <a:noFill/>
              <a:miter lim="800000"/>
            </a:ln>
          </p:spPr>
          <p:txBody>
            <a:bodyPr>
              <a:spAutoFit/>
            </a:bodyPr>
            <a:lstStyle/>
            <a:p>
              <a:r>
                <a:rPr lang="zh-CN" altLang="en-US" b="1">
                  <a:solidFill>
                    <a:srgbClr val="FFFFFF"/>
                  </a:solidFill>
                  <a:latin typeface="微软雅黑" panose="020B0503020204020204" pitchFamily="34" charset="-122"/>
                  <a:ea typeface="微软雅黑" panose="020B0503020204020204" pitchFamily="34" charset="-122"/>
                </a:rPr>
                <a:t> 单击此处添加标题</a:t>
              </a:r>
              <a:endParaRPr lang="zh-CN" altLang="en-US" b="1">
                <a:solidFill>
                  <a:srgbClr val="FFFFFF"/>
                </a:solidFill>
                <a:latin typeface="微软雅黑" panose="020B0503020204020204" pitchFamily="34" charset="-122"/>
                <a:ea typeface="微软雅黑" panose="020B0503020204020204" pitchFamily="34" charset="-122"/>
              </a:endParaRPr>
            </a:p>
          </p:txBody>
        </p:sp>
      </p:grpSp>
      <p:grpSp>
        <p:nvGrpSpPr>
          <p:cNvPr id="39" name="组合 3"/>
          <p:cNvGrpSpPr/>
          <p:nvPr/>
        </p:nvGrpSpPr>
        <p:grpSpPr>
          <a:xfrm>
            <a:off x="1082396" y="1960476"/>
            <a:ext cx="4965768" cy="712214"/>
            <a:chOff x="-3" y="0"/>
            <a:chExt cx="6619368" cy="950731"/>
          </a:xfrm>
        </p:grpSpPr>
        <p:pic>
          <p:nvPicPr>
            <p:cNvPr id="40" name="Picture 9" descr="F:\ppt素材\图标\我收集的图标\字体\3.png"/>
            <p:cNvPicPr>
              <a:picLocks noChangeAspect="1" noChangeArrowheads="1"/>
            </p:cNvPicPr>
            <p:nvPr/>
          </p:nvPicPr>
          <p:blipFill>
            <a:blip r:embed="rId1"/>
            <a:stretch>
              <a:fillRect/>
            </a:stretch>
          </p:blipFill>
          <p:spPr bwMode="auto">
            <a:xfrm rot="5400000">
              <a:off x="2834315" y="-2834318"/>
              <a:ext cx="950731" cy="6619368"/>
            </a:xfrm>
            <a:prstGeom prst="rect">
              <a:avLst/>
            </a:prstGeom>
            <a:noFill/>
            <a:ln w="9525">
              <a:noFill/>
              <a:miter lim="800000"/>
              <a:headEnd/>
              <a:tailEnd/>
            </a:ln>
          </p:spPr>
        </p:pic>
        <p:sp>
          <p:nvSpPr>
            <p:cNvPr id="41" name="TextBox 2"/>
            <p:cNvSpPr txBox="1">
              <a:spLocks noChangeArrowheads="1"/>
            </p:cNvSpPr>
            <p:nvPr/>
          </p:nvSpPr>
          <p:spPr bwMode="auto">
            <a:xfrm>
              <a:off x="1122980" y="352063"/>
              <a:ext cx="3966918" cy="493019"/>
            </a:xfrm>
            <a:prstGeom prst="rect">
              <a:avLst/>
            </a:prstGeom>
            <a:noFill/>
            <a:ln w="9525">
              <a:noFill/>
              <a:miter lim="800000"/>
            </a:ln>
          </p:spPr>
          <p:txBody>
            <a:bodyPr>
              <a:spAutoFit/>
            </a:bodyPr>
            <a:lstStyle/>
            <a:p>
              <a:r>
                <a:rPr lang="zh-CN" altLang="en-US" b="1">
                  <a:solidFill>
                    <a:srgbClr val="FFFFFF"/>
                  </a:solidFill>
                  <a:latin typeface="微软雅黑" panose="020B0503020204020204" pitchFamily="34" charset="-122"/>
                  <a:ea typeface="微软雅黑" panose="020B0503020204020204" pitchFamily="34" charset="-122"/>
                </a:rPr>
                <a:t> 单击此处添加标题</a:t>
              </a:r>
              <a:endParaRPr lang="zh-CN" altLang="en-US" b="1">
                <a:solidFill>
                  <a:srgbClr val="FFFFFF"/>
                </a:solidFill>
                <a:latin typeface="微软雅黑" panose="020B0503020204020204" pitchFamily="34" charset="-122"/>
                <a:ea typeface="微软雅黑" panose="020B0503020204020204" pitchFamily="34" charset="-122"/>
              </a:endParaRPr>
            </a:p>
          </p:txBody>
        </p:sp>
      </p:grpSp>
      <p:grpSp>
        <p:nvGrpSpPr>
          <p:cNvPr id="42" name="组合 3"/>
          <p:cNvGrpSpPr/>
          <p:nvPr/>
        </p:nvGrpSpPr>
        <p:grpSpPr>
          <a:xfrm>
            <a:off x="1082396" y="3400636"/>
            <a:ext cx="4965768" cy="712214"/>
            <a:chOff x="-3" y="0"/>
            <a:chExt cx="6619368" cy="950731"/>
          </a:xfrm>
        </p:grpSpPr>
        <p:pic>
          <p:nvPicPr>
            <p:cNvPr id="43" name="Picture 9" descr="F:\ppt素材\图标\我收集的图标\字体\3.png"/>
            <p:cNvPicPr>
              <a:picLocks noChangeAspect="1" noChangeArrowheads="1"/>
            </p:cNvPicPr>
            <p:nvPr/>
          </p:nvPicPr>
          <p:blipFill>
            <a:blip r:embed="rId1"/>
            <a:stretch>
              <a:fillRect/>
            </a:stretch>
          </p:blipFill>
          <p:spPr bwMode="auto">
            <a:xfrm rot="5400000">
              <a:off x="2834315" y="-2834318"/>
              <a:ext cx="950731" cy="6619368"/>
            </a:xfrm>
            <a:prstGeom prst="rect">
              <a:avLst/>
            </a:prstGeom>
            <a:noFill/>
            <a:ln w="9525">
              <a:noFill/>
              <a:miter lim="800000"/>
              <a:headEnd/>
              <a:tailEnd/>
            </a:ln>
          </p:spPr>
        </p:pic>
        <p:sp>
          <p:nvSpPr>
            <p:cNvPr id="44" name="TextBox 2"/>
            <p:cNvSpPr txBox="1">
              <a:spLocks noChangeArrowheads="1"/>
            </p:cNvSpPr>
            <p:nvPr/>
          </p:nvSpPr>
          <p:spPr bwMode="auto">
            <a:xfrm>
              <a:off x="1122980" y="352063"/>
              <a:ext cx="3966918" cy="493019"/>
            </a:xfrm>
            <a:prstGeom prst="rect">
              <a:avLst/>
            </a:prstGeom>
            <a:noFill/>
            <a:ln w="9525">
              <a:noFill/>
              <a:miter lim="800000"/>
            </a:ln>
          </p:spPr>
          <p:txBody>
            <a:bodyPr>
              <a:spAutoFit/>
            </a:bodyPr>
            <a:lstStyle/>
            <a:p>
              <a:r>
                <a:rPr lang="zh-CN" altLang="en-US" b="1">
                  <a:solidFill>
                    <a:srgbClr val="FFFFFF"/>
                  </a:solidFill>
                  <a:latin typeface="微软雅黑" panose="020B0503020204020204" pitchFamily="34" charset="-122"/>
                  <a:ea typeface="微软雅黑" panose="020B0503020204020204" pitchFamily="34" charset="-122"/>
                </a:rPr>
                <a:t> 单击此处添加标题</a:t>
              </a:r>
              <a:endParaRPr lang="zh-CN" altLang="en-US" b="1">
                <a:solidFill>
                  <a:srgbClr val="FFFFFF"/>
                </a:solidFill>
                <a:latin typeface="微软雅黑" panose="020B0503020204020204" pitchFamily="34" charset="-122"/>
                <a:ea typeface="微软雅黑" panose="020B0503020204020204" pitchFamily="34" charset="-122"/>
              </a:endParaRPr>
            </a:p>
          </p:txBody>
        </p:sp>
      </p:grpSp>
      <p:pic>
        <p:nvPicPr>
          <p:cNvPr id="45" name="图片 29"/>
          <p:cNvPicPr>
            <a:picLocks noChangeAspect="1"/>
          </p:cNvPicPr>
          <p:nvPr/>
        </p:nvPicPr>
        <p:blipFill>
          <a:blip r:embed="rId2">
            <a:clrChange>
              <a:clrFrom>
                <a:srgbClr val="EBEBEB"/>
              </a:clrFrom>
              <a:clrTo>
                <a:srgbClr val="EBEBEB">
                  <a:alpha val="0"/>
                </a:srgbClr>
              </a:clrTo>
            </a:clrChange>
          </a:blip>
          <a:srcRect/>
          <a:stretch>
            <a:fillRect/>
          </a:stretch>
        </p:blipFill>
        <p:spPr bwMode="auto">
          <a:xfrm rot="17705366">
            <a:off x="5363582" y="1046431"/>
            <a:ext cx="869367" cy="790304"/>
          </a:xfrm>
          <a:prstGeom prst="rect">
            <a:avLst/>
          </a:prstGeom>
          <a:noFill/>
          <a:ln w="9525">
            <a:noFill/>
            <a:miter lim="800000"/>
            <a:headEnd/>
            <a:tailEnd/>
          </a:ln>
        </p:spPr>
      </p:pic>
      <p:pic>
        <p:nvPicPr>
          <p:cNvPr id="46" name="图片 29"/>
          <p:cNvPicPr>
            <a:picLocks noChangeAspect="1"/>
          </p:cNvPicPr>
          <p:nvPr/>
        </p:nvPicPr>
        <p:blipFill>
          <a:blip r:embed="rId2">
            <a:clrChange>
              <a:clrFrom>
                <a:srgbClr val="EBEBEB"/>
              </a:clrFrom>
              <a:clrTo>
                <a:srgbClr val="EBEBEB">
                  <a:alpha val="0"/>
                </a:srgbClr>
              </a:clrTo>
            </a:clrChange>
          </a:blip>
          <a:srcRect/>
          <a:stretch>
            <a:fillRect/>
          </a:stretch>
        </p:blipFill>
        <p:spPr bwMode="auto">
          <a:xfrm rot="17705366">
            <a:off x="5291573" y="1874523"/>
            <a:ext cx="869367" cy="790304"/>
          </a:xfrm>
          <a:prstGeom prst="rect">
            <a:avLst/>
          </a:prstGeom>
          <a:noFill/>
          <a:ln w="9525">
            <a:noFill/>
            <a:miter lim="800000"/>
            <a:headEnd/>
            <a:tailEnd/>
          </a:ln>
        </p:spPr>
      </p:pic>
      <p:pic>
        <p:nvPicPr>
          <p:cNvPr id="47" name="图片 29"/>
          <p:cNvPicPr>
            <a:picLocks noChangeAspect="1"/>
          </p:cNvPicPr>
          <p:nvPr/>
        </p:nvPicPr>
        <p:blipFill>
          <a:blip r:embed="rId2">
            <a:clrChange>
              <a:clrFrom>
                <a:srgbClr val="EBEBEB"/>
              </a:clrFrom>
              <a:clrTo>
                <a:srgbClr val="EBEBEB">
                  <a:alpha val="0"/>
                </a:srgbClr>
              </a:clrTo>
            </a:clrChange>
          </a:blip>
          <a:srcRect/>
          <a:stretch>
            <a:fillRect/>
          </a:stretch>
        </p:blipFill>
        <p:spPr bwMode="auto">
          <a:xfrm rot="17705366">
            <a:off x="5327578" y="2558599"/>
            <a:ext cx="869367" cy="790304"/>
          </a:xfrm>
          <a:prstGeom prst="rect">
            <a:avLst/>
          </a:prstGeom>
          <a:noFill/>
          <a:ln w="9525">
            <a:noFill/>
            <a:miter lim="800000"/>
            <a:headEnd/>
            <a:tailEnd/>
          </a:ln>
        </p:spPr>
      </p:pic>
      <p:pic>
        <p:nvPicPr>
          <p:cNvPr id="48" name="图片 29"/>
          <p:cNvPicPr>
            <a:picLocks noChangeAspect="1"/>
          </p:cNvPicPr>
          <p:nvPr/>
        </p:nvPicPr>
        <p:blipFill>
          <a:blip r:embed="rId2">
            <a:clrChange>
              <a:clrFrom>
                <a:srgbClr val="EBEBEB"/>
              </a:clrFrom>
              <a:clrTo>
                <a:srgbClr val="EBEBEB">
                  <a:alpha val="0"/>
                </a:srgbClr>
              </a:clrTo>
            </a:clrChange>
          </a:blip>
          <a:srcRect/>
          <a:stretch>
            <a:fillRect/>
          </a:stretch>
        </p:blipFill>
        <p:spPr bwMode="auto">
          <a:xfrm rot="17705366">
            <a:off x="5363581" y="3350688"/>
            <a:ext cx="869367" cy="790304"/>
          </a:xfrm>
          <a:prstGeom prst="rect">
            <a:avLst/>
          </a:prstGeom>
          <a:noFill/>
          <a:ln w="9525">
            <a:noFill/>
            <a:miter lim="800000"/>
            <a:headEnd/>
            <a:tailEnd/>
          </a:ln>
        </p:spPr>
      </p:pic>
      <p:pic>
        <p:nvPicPr>
          <p:cNvPr id="1026" name="Picture 2"/>
          <p:cNvPicPr>
            <a:picLocks noChangeAspect="1" noChangeArrowheads="1"/>
          </p:cNvPicPr>
          <p:nvPr/>
        </p:nvPicPr>
        <p:blipFill>
          <a:blip r:embed="rId3"/>
          <a:stretch>
            <a:fillRect/>
          </a:stretch>
        </p:blipFill>
        <p:spPr bwMode="auto">
          <a:xfrm>
            <a:off x="0" y="-3175"/>
            <a:ext cx="9144000" cy="5148263"/>
          </a:xfrm>
          <a:prstGeom prst="rect">
            <a:avLst/>
          </a:prstGeom>
          <a:noFill/>
          <a:ln w="9525">
            <a:noFill/>
            <a:miter lim="800000"/>
            <a:headEnd/>
            <a:tailEnd/>
          </a:ln>
          <a:effectLst/>
        </p:spPr>
      </p:pic>
      <p:sp>
        <p:nvSpPr>
          <p:cNvPr id="2" name="文本框 1"/>
          <p:cNvSpPr txBox="1"/>
          <p:nvPr/>
        </p:nvSpPr>
        <p:spPr>
          <a:xfrm>
            <a:off x="575945" y="700405"/>
            <a:ext cx="7783195" cy="3969385"/>
          </a:xfrm>
          <a:prstGeom prst="rect">
            <a:avLst/>
          </a:prstGeom>
          <a:noFill/>
        </p:spPr>
        <p:txBody>
          <a:bodyPr wrap="square" rtlCol="0">
            <a:spAutoFit/>
          </a:bodyPr>
          <a:lstStyle/>
          <a:p>
            <a:r>
              <a:rPr lang="zh-CN" altLang="en-US" sz="2800">
                <a:latin typeface="方正华隶简体" panose="03000509000000000000" charset="-122"/>
                <a:ea typeface="方正华隶简体" panose="03000509000000000000" charset="-122"/>
                <a:cs typeface="方正华隶简体" panose="03000509000000000000" charset="-122"/>
              </a:rPr>
              <a:t>姹紫嫣红：形容花的鲜艳美丽。</a:t>
            </a:r>
            <a:endParaRPr lang="zh-CN" altLang="en-US" sz="2800">
              <a:latin typeface="方正华隶简体" panose="03000509000000000000" charset="-122"/>
              <a:ea typeface="方正华隶简体" panose="03000509000000000000" charset="-122"/>
              <a:cs typeface="方正华隶简体" panose="03000509000000000000" charset="-122"/>
            </a:endParaRPr>
          </a:p>
          <a:p>
            <a:r>
              <a:rPr lang="zh-CN" altLang="en-US" sz="2800">
                <a:latin typeface="方正华隶简体" panose="03000509000000000000" charset="-122"/>
                <a:ea typeface="方正华隶简体" panose="03000509000000000000" charset="-122"/>
                <a:cs typeface="方正华隶简体" panose="03000509000000000000" charset="-122"/>
              </a:rPr>
              <a:t>断井颓垣：断了的井栏，倒了的短墙。这里是形容庭院的破旧冷落。</a:t>
            </a:r>
            <a:endParaRPr lang="zh-CN" altLang="en-US" sz="2800">
              <a:latin typeface="方正华隶简体" panose="03000509000000000000" charset="-122"/>
              <a:ea typeface="方正华隶简体" panose="03000509000000000000" charset="-122"/>
              <a:cs typeface="方正华隶简体" panose="03000509000000000000" charset="-122"/>
            </a:endParaRPr>
          </a:p>
          <a:p>
            <a:r>
              <a:rPr lang="zh-CN" altLang="en-US" sz="2800">
                <a:latin typeface="方正华隶简体" panose="03000509000000000000" charset="-122"/>
                <a:ea typeface="方正华隶简体" panose="03000509000000000000" charset="-122"/>
                <a:cs typeface="方正华隶简体" panose="03000509000000000000" charset="-122"/>
              </a:rPr>
              <a:t>赏心乐事：晋宋时期谢灵运《拟魏太子邺中集诗序》：“天下良辰、美景、赏心、乐事，四者难并”，这两句用此句意。</a:t>
            </a:r>
            <a:endParaRPr lang="zh-CN" altLang="en-US" sz="2800">
              <a:latin typeface="方正华隶简体" panose="03000509000000000000" charset="-122"/>
              <a:ea typeface="方正华隶简体" panose="03000509000000000000" charset="-122"/>
              <a:cs typeface="方正华隶简体" panose="03000509000000000000" charset="-122"/>
            </a:endParaRPr>
          </a:p>
          <a:p>
            <a:r>
              <a:rPr lang="zh-CN" altLang="en-US" sz="2800">
                <a:latin typeface="方正华隶简体" panose="03000509000000000000" charset="-122"/>
                <a:ea typeface="方正华隶简体" panose="03000509000000000000" charset="-122"/>
                <a:cs typeface="方正华隶简体" panose="03000509000000000000" charset="-122"/>
              </a:rPr>
              <a:t>奈何天：无可如何的意思。谁家：哪一家。后句意为自己家的庭院花园里没有赏心乐事。</a:t>
            </a:r>
            <a:endParaRPr lang="zh-CN" altLang="en-US" sz="2800">
              <a:latin typeface="方正华隶简体" panose="03000509000000000000" charset="-122"/>
              <a:ea typeface="方正华隶简体" panose="03000509000000000000" charset="-122"/>
              <a:cs typeface="方正华隶简体" panose="03000509000000000000" charset="-122"/>
            </a:endParaRPr>
          </a:p>
          <a:p>
            <a:r>
              <a:rPr lang="zh-CN" altLang="en-US" sz="2800">
                <a:latin typeface="方正华隶简体" panose="03000509000000000000" charset="-122"/>
                <a:ea typeface="方正华隶简体" panose="03000509000000000000" charset="-122"/>
                <a:cs typeface="方正华隶简体" panose="03000509000000000000" charset="-122"/>
              </a:rPr>
              <a:t>▲</a:t>
            </a:r>
            <a:endParaRPr lang="zh-CN" altLang="en-US" sz="2800">
              <a:latin typeface="方正华隶简体" panose="03000509000000000000" charset="-122"/>
              <a:ea typeface="方正华隶简体" panose="03000509000000000000" charset="-122"/>
              <a:cs typeface="方正华隶简体" panose="03000509000000000000" charset="-122"/>
            </a:endParaRPr>
          </a:p>
        </p:txBody>
      </p:sp>
      <p:sp>
        <p:nvSpPr>
          <p:cNvPr id="3" name="文本框 2"/>
          <p:cNvSpPr txBox="1"/>
          <p:nvPr/>
        </p:nvSpPr>
        <p:spPr>
          <a:xfrm>
            <a:off x="143510" y="124460"/>
            <a:ext cx="3380105" cy="645160"/>
          </a:xfrm>
          <a:prstGeom prst="rect">
            <a:avLst/>
          </a:prstGeom>
          <a:noFill/>
        </p:spPr>
        <p:txBody>
          <a:bodyPr wrap="square" rtlCol="0">
            <a:spAutoFit/>
          </a:bodyPr>
          <a:lstStyle/>
          <a:p>
            <a:r>
              <a:rPr lang="zh-CN" altLang="en-US" sz="3600">
                <a:latin typeface="方正华隶简体" panose="03000509000000000000" charset="-122"/>
                <a:ea typeface="方正华隶简体" panose="03000509000000000000" charset="-122"/>
              </a:rPr>
              <a:t>理解文意</a:t>
            </a:r>
            <a:endParaRPr lang="zh-CN" altLang="en-US" sz="3600">
              <a:latin typeface="方正华隶简体" panose="03000509000000000000" charset="-122"/>
              <a:ea typeface="方正华隶简体" panose="03000509000000000000" charset="-122"/>
            </a:endParaRPr>
          </a:p>
        </p:txBody>
      </p:sp>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50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40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1+#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600" fill="hold"/>
                                        <p:tgtEl>
                                          <p:spTgt spid="32"/>
                                        </p:tgtEl>
                                        <p:attrNameLst>
                                          <p:attrName>ppt_x</p:attrName>
                                        </p:attrNameLst>
                                      </p:cBhvr>
                                      <p:tavLst>
                                        <p:tav tm="0">
                                          <p:val>
                                            <p:strVal val="1+#ppt_w/2"/>
                                          </p:val>
                                        </p:tav>
                                        <p:tav tm="100000">
                                          <p:val>
                                            <p:strVal val="#ppt_x"/>
                                          </p:val>
                                        </p:tav>
                                      </p:tavLst>
                                    </p:anim>
                                    <p:anim calcmode="lin" valueType="num">
                                      <p:cBhvr additive="base">
                                        <p:cTn id="24" dur="600" fill="hold"/>
                                        <p:tgtEl>
                                          <p:spTgt spid="32"/>
                                        </p:tgtEl>
                                        <p:attrNameLst>
                                          <p:attrName>ppt_y</p:attrName>
                                        </p:attrNameLst>
                                      </p:cBhvr>
                                      <p:tavLst>
                                        <p:tav tm="0">
                                          <p:val>
                                            <p:strVal val="#ppt_y"/>
                                          </p:val>
                                        </p:tav>
                                        <p:tav tm="100000">
                                          <p:val>
                                            <p:strVal val="#ppt_y"/>
                                          </p:val>
                                        </p:tav>
                                      </p:tavLst>
                                    </p:anim>
                                  </p:childTnLst>
                                </p:cTn>
                              </p:par>
                              <p:par>
                                <p:cTn id="25" presetID="22" presetClass="entr" presetSubtype="8"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par>
                                <p:cTn id="28" presetID="22" presetClass="entr" presetSubtype="8"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left)">
                                      <p:cBhvr>
                                        <p:cTn id="30" dur="500"/>
                                        <p:tgtEl>
                                          <p:spTgt spid="39"/>
                                        </p:tgtEl>
                                      </p:cBhvr>
                                    </p:animEffect>
                                  </p:childTnLst>
                                </p:cTn>
                              </p:par>
                              <p:par>
                                <p:cTn id="31" presetID="22" presetClass="entr" presetSubtype="8"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left)">
                                      <p:cBhvr>
                                        <p:cTn id="33" dur="500"/>
                                        <p:tgtEl>
                                          <p:spTgt spid="36"/>
                                        </p:tgtEl>
                                      </p:cBhvr>
                                    </p:animEffect>
                                  </p:childTnLst>
                                </p:cTn>
                              </p:par>
                              <p:par>
                                <p:cTn id="34" presetID="22" presetClass="entr" presetSubtype="8" fill="hold"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500"/>
                                        <p:tgtEl>
                                          <p:spTgt spid="42"/>
                                        </p:tgtEl>
                                      </p:cBhvr>
                                    </p:animEffect>
                                  </p:childTnLst>
                                </p:cTn>
                              </p:par>
                              <p:par>
                                <p:cTn id="37" presetID="12" presetClass="entr" presetSubtype="8" fill="hold"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slide(fromLeft)">
                                      <p:cBhvr>
                                        <p:cTn id="39" dur="500"/>
                                        <p:tgtEl>
                                          <p:spTgt spid="45"/>
                                        </p:tgtEl>
                                      </p:cBhvr>
                                    </p:animEffect>
                                  </p:childTnLst>
                                </p:cTn>
                              </p:par>
                              <p:par>
                                <p:cTn id="40" presetID="12" presetClass="entr" presetSubtype="8" fill="hold"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slide(fromLeft)">
                                      <p:cBhvr>
                                        <p:cTn id="42" dur="500"/>
                                        <p:tgtEl>
                                          <p:spTgt spid="46"/>
                                        </p:tgtEl>
                                      </p:cBhvr>
                                    </p:animEffect>
                                  </p:childTnLst>
                                </p:cTn>
                              </p:par>
                              <p:par>
                                <p:cTn id="43" presetID="12" presetClass="entr" presetSubtype="8"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slide(fromLeft)">
                                      <p:cBhvr>
                                        <p:cTn id="45" dur="500"/>
                                        <p:tgtEl>
                                          <p:spTgt spid="47"/>
                                        </p:tgtEl>
                                      </p:cBhvr>
                                    </p:animEffect>
                                  </p:childTnLst>
                                </p:cTn>
                              </p:par>
                              <p:par>
                                <p:cTn id="46" presetID="12" presetClass="entr" presetSubtype="8" fill="hold"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slide(fromLeft)">
                                      <p:cBhvr>
                                        <p:cTn id="48" dur="500"/>
                                        <p:tgtEl>
                                          <p:spTgt spid="48"/>
                                        </p:tgtEl>
                                      </p:cBhvr>
                                    </p:animEffect>
                                  </p:childTnLst>
                                </p:cTn>
                              </p:par>
                              <p:par>
                                <p:cTn id="49" presetID="2" presetClass="entr" presetSubtype="4" fill="hold" nodeType="withEffect">
                                  <p:stCondLst>
                                    <p:cond delay="0"/>
                                  </p:stCondLst>
                                  <p:childTnLst>
                                    <p:set>
                                      <p:cBhvr>
                                        <p:cTn id="50" dur="1" fill="hold">
                                          <p:stCondLst>
                                            <p:cond delay="0"/>
                                          </p:stCondLst>
                                        </p:cTn>
                                        <p:tgtEl>
                                          <p:spTgt spid="1026"/>
                                        </p:tgtEl>
                                        <p:attrNameLst>
                                          <p:attrName>style.visibility</p:attrName>
                                        </p:attrNameLst>
                                      </p:cBhvr>
                                      <p:to>
                                        <p:strVal val="visible"/>
                                      </p:to>
                                    </p:set>
                                    <p:anim calcmode="lin" valueType="num">
                                      <p:cBhvr additive="base">
                                        <p:cTn id="51" dur="500" fill="hold"/>
                                        <p:tgtEl>
                                          <p:spTgt spid="1026"/>
                                        </p:tgtEl>
                                        <p:attrNameLst>
                                          <p:attrName>ppt_x</p:attrName>
                                        </p:attrNameLst>
                                      </p:cBhvr>
                                      <p:tavLst>
                                        <p:tav tm="0">
                                          <p:val>
                                            <p:strVal val="#ppt_x"/>
                                          </p:val>
                                        </p:tav>
                                        <p:tav tm="100000">
                                          <p:val>
                                            <p:strVal val="#ppt_x"/>
                                          </p:val>
                                        </p:tav>
                                      </p:tavLst>
                                    </p:anim>
                                    <p:anim calcmode="lin" valueType="num">
                                      <p:cBhvr additive="base">
                                        <p:cTn id="5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p:bldP spid="30"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3074" name="Picture 2"/>
          <p:cNvPicPr>
            <a:picLocks noChangeAspect="1" noChangeArrowheads="1"/>
          </p:cNvPicPr>
          <p:nvPr/>
        </p:nvPicPr>
        <p:blipFill>
          <a:blip r:embed="rId1"/>
          <a:stretch>
            <a:fillRect/>
          </a:stretch>
        </p:blipFill>
        <p:spPr bwMode="auto">
          <a:xfrm>
            <a:off x="0" y="-3175"/>
            <a:ext cx="9144000" cy="5148263"/>
          </a:xfrm>
          <a:prstGeom prst="rect">
            <a:avLst/>
          </a:prstGeom>
          <a:noFill/>
          <a:ln w="9525">
            <a:noFill/>
            <a:miter lim="800000"/>
            <a:headEnd/>
            <a:tailEnd/>
          </a:ln>
          <a:effectLst/>
        </p:spPr>
      </p:pic>
      <p:pic>
        <p:nvPicPr>
          <p:cNvPr id="8" name="中心墨点3"/>
          <p:cNvPicPr>
            <a:picLocks noChangeAspect="1" noChangeArrowheads="1"/>
          </p:cNvPicPr>
          <p:nvPr/>
        </p:nvPicPr>
        <p:blipFill>
          <a:blip r:embed="rId2"/>
          <a:stretch>
            <a:fillRect/>
          </a:stretch>
        </p:blipFill>
        <p:spPr bwMode="auto">
          <a:xfrm rot="18798100">
            <a:off x="6388457" y="-494317"/>
            <a:ext cx="2671035" cy="4166092"/>
          </a:xfrm>
          <a:prstGeom prst="rect">
            <a:avLst/>
          </a:prstGeom>
          <a:noFill/>
          <a:ln w="9525">
            <a:noFill/>
            <a:miter lim="800000"/>
            <a:headEnd/>
            <a:tailEnd/>
          </a:ln>
        </p:spPr>
      </p:pic>
      <p:sp>
        <p:nvSpPr>
          <p:cNvPr id="17" name="文本框 16"/>
          <p:cNvSpPr txBox="1"/>
          <p:nvPr/>
        </p:nvSpPr>
        <p:spPr>
          <a:xfrm>
            <a:off x="2375535" y="447675"/>
            <a:ext cx="6807200" cy="3107690"/>
          </a:xfrm>
          <a:prstGeom prst="rect">
            <a:avLst/>
          </a:prstGeom>
          <a:noFill/>
        </p:spPr>
        <p:txBody>
          <a:bodyPr wrap="square" rtlCol="0">
            <a:spAutoFit/>
          </a:bodyPr>
          <a:lstStyle/>
          <a:p>
            <a:r>
              <a:rPr lang="zh-CN" altLang="en-US" sz="2800">
                <a:latin typeface="方正华隶简体" panose="03000509000000000000" charset="-122"/>
                <a:ea typeface="方正华隶简体" panose="03000509000000000000" charset="-122"/>
                <a:cs typeface="方正华隶简体" panose="03000509000000000000" charset="-122"/>
                <a:sym typeface="+mn-ea"/>
              </a:rPr>
              <a:t>朝飞暮卷：唐代王勃《滕王阁诗》中有“画栋朝飞南浦云，朱帘暮卷西山雨”句，形容楼阁巍峨，景色开阔。</a:t>
            </a:r>
            <a:endParaRPr lang="zh-CN" altLang="en-US" sz="2800">
              <a:latin typeface="方正华隶简体" panose="03000509000000000000" charset="-122"/>
              <a:ea typeface="方正华隶简体" panose="03000509000000000000" charset="-122"/>
              <a:cs typeface="方正华隶简体" panose="03000509000000000000" charset="-122"/>
            </a:endParaRPr>
          </a:p>
          <a:p>
            <a:r>
              <a:rPr lang="zh-CN" altLang="en-US" sz="2800">
                <a:latin typeface="方正华隶简体" panose="03000509000000000000" charset="-122"/>
                <a:ea typeface="方正华隶简体" panose="03000509000000000000" charset="-122"/>
                <a:cs typeface="方正华隶简体" panose="03000509000000000000" charset="-122"/>
                <a:sym typeface="+mn-ea"/>
              </a:rPr>
              <a:t>翠轩：华美的亭台楼阁。</a:t>
            </a:r>
            <a:endParaRPr lang="zh-CN" altLang="en-US" sz="2800">
              <a:latin typeface="方正华隶简体" panose="03000509000000000000" charset="-122"/>
              <a:ea typeface="方正华隶简体" panose="03000509000000000000" charset="-122"/>
              <a:cs typeface="方正华隶简体" panose="03000509000000000000" charset="-122"/>
            </a:endParaRPr>
          </a:p>
          <a:p>
            <a:r>
              <a:rPr lang="zh-CN" altLang="en-US" sz="2800">
                <a:latin typeface="方正华隶简体" panose="03000509000000000000" charset="-122"/>
                <a:ea typeface="方正华隶简体" panose="03000509000000000000" charset="-122"/>
                <a:cs typeface="方正华隶简体" panose="03000509000000000000" charset="-122"/>
                <a:sym typeface="+mn-ea"/>
              </a:rPr>
              <a:t>画船：装饰华美的游船。</a:t>
            </a:r>
            <a:endParaRPr lang="zh-CN" altLang="en-US" sz="2800">
              <a:latin typeface="方正华隶简体" panose="03000509000000000000" charset="-122"/>
              <a:ea typeface="方正华隶简体" panose="03000509000000000000" charset="-122"/>
              <a:cs typeface="方正华隶简体" panose="03000509000000000000" charset="-122"/>
            </a:endParaRPr>
          </a:p>
          <a:p>
            <a:r>
              <a:rPr lang="zh-CN" altLang="en-US" sz="2800">
                <a:latin typeface="方正华隶简体" panose="03000509000000000000" charset="-122"/>
                <a:ea typeface="方正华隶简体" panose="03000509000000000000" charset="-122"/>
                <a:cs typeface="方正华隶简体" panose="03000509000000000000" charset="-122"/>
                <a:sym typeface="+mn-ea"/>
              </a:rPr>
              <a:t>锦屏人：被阻隔在深闺中的人。忒：过于。</a:t>
            </a:r>
            <a:endParaRPr lang="zh-CN" altLang="en-US" sz="2800">
              <a:latin typeface="方正华隶简体" panose="03000509000000000000" charset="-122"/>
              <a:ea typeface="方正华隶简体" panose="03000509000000000000" charset="-122"/>
              <a:cs typeface="方正华隶简体" panose="03000509000000000000" charset="-122"/>
            </a:endParaRPr>
          </a:p>
          <a:p>
            <a:r>
              <a:rPr lang="zh-CN" altLang="en-US" sz="2800">
                <a:latin typeface="方正华隶简体" panose="03000509000000000000" charset="-122"/>
                <a:ea typeface="方正华隶简体" panose="03000509000000000000" charset="-122"/>
                <a:cs typeface="方正华隶简体" panose="03000509000000000000" charset="-122"/>
                <a:sym typeface="+mn-ea"/>
              </a:rPr>
              <a:t>韶光：大好春光。</a:t>
            </a:r>
            <a:endParaRPr lang="zh-CN" altLang="en-US" sz="2800"/>
          </a:p>
        </p:txBody>
      </p:sp>
      <p:pic>
        <p:nvPicPr>
          <p:cNvPr id="104" name="图片 103"/>
          <p:cNvPicPr/>
          <p:nvPr/>
        </p:nvPicPr>
        <p:blipFill>
          <a:blip r:embed="rId3" r:link="rId4"/>
          <a:stretch>
            <a:fillRect/>
          </a:stretch>
        </p:blipFill>
        <p:spPr>
          <a:xfrm>
            <a:off x="21590" y="147955"/>
            <a:ext cx="2413000" cy="5047615"/>
          </a:xfrm>
          <a:prstGeom prst="rect">
            <a:avLst/>
          </a:prstGeom>
          <a:noFill/>
          <a:ln w="9525">
            <a:noFill/>
          </a:ln>
        </p:spPr>
      </p:pic>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800" fill="hold"/>
                                        <p:tgtEl>
                                          <p:spTgt spid="3074"/>
                                        </p:tgtEl>
                                        <p:attrNameLst>
                                          <p:attrName>ppt_x</p:attrName>
                                        </p:attrNameLst>
                                      </p:cBhvr>
                                      <p:tavLst>
                                        <p:tav tm="0">
                                          <p:val>
                                            <p:strVal val="#ppt_x"/>
                                          </p:val>
                                        </p:tav>
                                        <p:tav tm="100000">
                                          <p:val>
                                            <p:strVal val="#ppt_x"/>
                                          </p:val>
                                        </p:tav>
                                      </p:tavLst>
                                    </p:anim>
                                    <p:anim calcmode="lin" valueType="num">
                                      <p:cBhvr additive="base">
                                        <p:cTn id="8" dur="800" fill="hold"/>
                                        <p:tgtEl>
                                          <p:spTgt spid="3074"/>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6"/>
          <p:cNvPicPr>
            <a:picLocks noChangeAspect="1"/>
          </p:cNvPicPr>
          <p:nvPr/>
        </p:nvPicPr>
        <p:blipFill>
          <a:blip r:embed="rId1">
            <a:clrChange>
              <a:clrFrom>
                <a:srgbClr val="FFFFFF"/>
              </a:clrFrom>
              <a:clrTo>
                <a:srgbClr val="FFFFFF">
                  <a:alpha val="0"/>
                </a:srgbClr>
              </a:clrTo>
            </a:clrChange>
          </a:blip>
          <a:srcRect/>
          <a:stretch>
            <a:fillRect/>
          </a:stretch>
        </p:blipFill>
        <p:spPr bwMode="auto">
          <a:xfrm>
            <a:off x="1619672" y="1672444"/>
            <a:ext cx="1466228" cy="1188132"/>
          </a:xfrm>
          <a:prstGeom prst="rect">
            <a:avLst/>
          </a:prstGeom>
          <a:noFill/>
          <a:ln w="9525">
            <a:noFill/>
            <a:miter lim="800000"/>
            <a:headEnd/>
            <a:tailEnd/>
          </a:ln>
        </p:spPr>
      </p:pic>
      <p:pic>
        <p:nvPicPr>
          <p:cNvPr id="4" name="图片 16"/>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5076056" y="1492424"/>
            <a:ext cx="1731963" cy="1403466"/>
          </a:xfrm>
          <a:prstGeom prst="rect">
            <a:avLst/>
          </a:prstGeom>
          <a:noFill/>
          <a:ln w="9525">
            <a:noFill/>
            <a:miter lim="800000"/>
            <a:headEnd/>
            <a:tailEnd/>
          </a:ln>
        </p:spPr>
      </p:pic>
      <p:pic>
        <p:nvPicPr>
          <p:cNvPr id="5" name="图片 16"/>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3131840" y="1564432"/>
            <a:ext cx="1731963" cy="1403466"/>
          </a:xfrm>
          <a:prstGeom prst="rect">
            <a:avLst/>
          </a:prstGeom>
          <a:noFill/>
          <a:ln w="9525">
            <a:noFill/>
            <a:miter lim="800000"/>
            <a:headEnd/>
            <a:tailEnd/>
          </a:ln>
        </p:spPr>
      </p:pic>
      <p:pic>
        <p:nvPicPr>
          <p:cNvPr id="8" name="图片 19"/>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6768244" y="1600436"/>
            <a:ext cx="1731962" cy="1404894"/>
          </a:xfrm>
          <a:prstGeom prst="rect">
            <a:avLst/>
          </a:prstGeom>
          <a:noFill/>
          <a:ln w="9525">
            <a:noFill/>
            <a:miter lim="800000"/>
            <a:headEnd/>
            <a:tailEnd/>
          </a:ln>
        </p:spPr>
      </p:pic>
      <p:grpSp>
        <p:nvGrpSpPr>
          <p:cNvPr id="19" name="组合 18"/>
          <p:cNvGrpSpPr/>
          <p:nvPr/>
        </p:nvGrpSpPr>
        <p:grpSpPr>
          <a:xfrm>
            <a:off x="1835696" y="1744452"/>
            <a:ext cx="1173162" cy="1050456"/>
            <a:chOff x="3887924" y="304292"/>
            <a:chExt cx="1173162" cy="1050456"/>
          </a:xfrm>
        </p:grpSpPr>
        <p:sp>
          <p:nvSpPr>
            <p:cNvPr id="16" name="椭圆 15"/>
            <p:cNvSpPr/>
            <p:nvPr/>
          </p:nvSpPr>
          <p:spPr>
            <a:xfrm>
              <a:off x="3995936" y="448308"/>
              <a:ext cx="1006475" cy="904678"/>
            </a:xfrm>
            <a:prstGeom prst="ellipse">
              <a:avLst/>
            </a:prstGeom>
            <a:solidFill>
              <a:srgbClr val="E8E9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105" eaLnBrk="1" fontAlgn="auto" hangingPunct="1">
                <a:spcBef>
                  <a:spcPct val="0"/>
                </a:spcBef>
                <a:spcAft>
                  <a:spcPct val="0"/>
                </a:spcAft>
                <a:defRPr/>
              </a:pPr>
              <a:endParaRPr lang="zh-CN" altLang="en-US" sz="1405"/>
            </a:p>
          </p:txBody>
        </p:sp>
        <p:sp>
          <p:nvSpPr>
            <p:cNvPr id="17" name="椭圆 16"/>
            <p:cNvSpPr/>
            <p:nvPr/>
          </p:nvSpPr>
          <p:spPr>
            <a:xfrm>
              <a:off x="4031940" y="484312"/>
              <a:ext cx="862013" cy="776051"/>
            </a:xfrm>
            <a:prstGeom prst="ellipse">
              <a:avLst/>
            </a:prstGeom>
            <a:solidFill>
              <a:srgbClr val="E8E9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105" eaLnBrk="1" fontAlgn="auto" hangingPunct="1">
                <a:spcBef>
                  <a:spcPct val="0"/>
                </a:spcBef>
                <a:spcAft>
                  <a:spcPct val="0"/>
                </a:spcAft>
                <a:defRPr/>
              </a:pPr>
              <a:endParaRPr lang="zh-CN" altLang="en-US" sz="1405"/>
            </a:p>
          </p:txBody>
        </p:sp>
        <p:pic>
          <p:nvPicPr>
            <p:cNvPr id="18" name="图片 39"/>
            <p:cNvPicPr>
              <a:picLocks noChangeAspect="1"/>
            </p:cNvPicPr>
            <p:nvPr/>
          </p:nvPicPr>
          <p:blipFill>
            <a:blip r:embed="rId3">
              <a:clrChange>
                <a:clrFrom>
                  <a:srgbClr val="FFFFFF"/>
                </a:clrFrom>
                <a:clrTo>
                  <a:srgbClr val="FFFFFF">
                    <a:alpha val="0"/>
                  </a:srgbClr>
                </a:clrTo>
              </a:clrChange>
              <a:lum bright="70000" contrast="-70000"/>
            </a:blip>
            <a:stretch>
              <a:fillRect/>
            </a:stretch>
          </p:blipFill>
          <p:spPr bwMode="auto">
            <a:xfrm>
              <a:off x="3887924" y="304292"/>
              <a:ext cx="1173162" cy="1050456"/>
            </a:xfrm>
            <a:prstGeom prst="rect">
              <a:avLst/>
            </a:prstGeom>
            <a:noFill/>
            <a:ln w="9525">
              <a:noFill/>
              <a:miter lim="800000"/>
              <a:headEnd/>
              <a:tailEnd/>
            </a:ln>
          </p:spPr>
        </p:pic>
      </p:grpSp>
      <p:grpSp>
        <p:nvGrpSpPr>
          <p:cNvPr id="20" name="组合 19"/>
          <p:cNvGrpSpPr/>
          <p:nvPr/>
        </p:nvGrpSpPr>
        <p:grpSpPr>
          <a:xfrm>
            <a:off x="3491880" y="1744452"/>
            <a:ext cx="1173162" cy="1050456"/>
            <a:chOff x="3887924" y="304292"/>
            <a:chExt cx="1173162" cy="1050456"/>
          </a:xfrm>
        </p:grpSpPr>
        <p:sp>
          <p:nvSpPr>
            <p:cNvPr id="21" name="椭圆 20"/>
            <p:cNvSpPr/>
            <p:nvPr/>
          </p:nvSpPr>
          <p:spPr>
            <a:xfrm>
              <a:off x="3995936" y="448308"/>
              <a:ext cx="1006475" cy="904678"/>
            </a:xfrm>
            <a:prstGeom prst="ellipse">
              <a:avLst/>
            </a:prstGeom>
            <a:solidFill>
              <a:srgbClr val="E8E9E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105" eaLnBrk="1" fontAlgn="auto" hangingPunct="1">
                <a:spcBef>
                  <a:spcPct val="0"/>
                </a:spcBef>
                <a:spcAft>
                  <a:spcPct val="0"/>
                </a:spcAft>
                <a:defRPr/>
              </a:pPr>
              <a:endParaRPr lang="zh-CN" altLang="en-US" sz="1405"/>
            </a:p>
          </p:txBody>
        </p:sp>
        <p:sp>
          <p:nvSpPr>
            <p:cNvPr id="22" name="椭圆 21"/>
            <p:cNvSpPr/>
            <p:nvPr/>
          </p:nvSpPr>
          <p:spPr>
            <a:xfrm>
              <a:off x="4031940" y="484312"/>
              <a:ext cx="862013" cy="776051"/>
            </a:xfrm>
            <a:prstGeom prst="ellipse">
              <a:avLst/>
            </a:prstGeom>
            <a:solidFill>
              <a:srgbClr val="E8E9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105" eaLnBrk="1" fontAlgn="auto" hangingPunct="1">
                <a:spcBef>
                  <a:spcPct val="0"/>
                </a:spcBef>
                <a:spcAft>
                  <a:spcPct val="0"/>
                </a:spcAft>
                <a:defRPr/>
              </a:pPr>
              <a:endParaRPr lang="zh-CN" altLang="en-US" sz="1405"/>
            </a:p>
          </p:txBody>
        </p:sp>
        <p:pic>
          <p:nvPicPr>
            <p:cNvPr id="23" name="图片 39"/>
            <p:cNvPicPr>
              <a:picLocks noChangeAspect="1"/>
            </p:cNvPicPr>
            <p:nvPr/>
          </p:nvPicPr>
          <p:blipFill>
            <a:blip r:embed="rId3">
              <a:clrChange>
                <a:clrFrom>
                  <a:srgbClr val="FFFFFF"/>
                </a:clrFrom>
                <a:clrTo>
                  <a:srgbClr val="FFFFFF">
                    <a:alpha val="0"/>
                  </a:srgbClr>
                </a:clrTo>
              </a:clrChange>
              <a:lum bright="70000" contrast="-70000"/>
            </a:blip>
            <a:stretch>
              <a:fillRect/>
            </a:stretch>
          </p:blipFill>
          <p:spPr bwMode="auto">
            <a:xfrm>
              <a:off x="3887924" y="304292"/>
              <a:ext cx="1173162" cy="1050456"/>
            </a:xfrm>
            <a:prstGeom prst="rect">
              <a:avLst/>
            </a:prstGeom>
            <a:noFill/>
            <a:ln w="9525">
              <a:noFill/>
              <a:miter lim="800000"/>
              <a:headEnd/>
              <a:tailEnd/>
            </a:ln>
          </p:spPr>
        </p:pic>
      </p:grpSp>
      <p:pic>
        <p:nvPicPr>
          <p:cNvPr id="24" name="图片 39"/>
          <p:cNvPicPr>
            <a:picLocks noChangeAspect="1"/>
          </p:cNvPicPr>
          <p:nvPr/>
        </p:nvPicPr>
        <p:blipFill>
          <a:blip r:embed="rId3">
            <a:clrChange>
              <a:clrFrom>
                <a:srgbClr val="FFFFFF"/>
              </a:clrFrom>
              <a:clrTo>
                <a:srgbClr val="FFFFFF">
                  <a:alpha val="0"/>
                </a:srgbClr>
              </a:clrTo>
            </a:clrChange>
            <a:lum bright="70000" contrast="-70000"/>
          </a:blip>
          <a:stretch>
            <a:fillRect/>
          </a:stretch>
        </p:blipFill>
        <p:spPr bwMode="auto">
          <a:xfrm>
            <a:off x="5472100" y="1672444"/>
            <a:ext cx="1173162" cy="1050456"/>
          </a:xfrm>
          <a:prstGeom prst="rect">
            <a:avLst/>
          </a:prstGeom>
          <a:noFill/>
          <a:ln w="9525">
            <a:noFill/>
            <a:miter lim="800000"/>
            <a:headEnd/>
            <a:tailEnd/>
          </a:ln>
        </p:spPr>
      </p:pic>
      <p:pic>
        <p:nvPicPr>
          <p:cNvPr id="25" name="图片 39"/>
          <p:cNvPicPr>
            <a:picLocks noChangeAspect="1"/>
          </p:cNvPicPr>
          <p:nvPr/>
        </p:nvPicPr>
        <p:blipFill>
          <a:blip r:embed="rId3">
            <a:clrChange>
              <a:clrFrom>
                <a:srgbClr val="FFFFFF"/>
              </a:clrFrom>
              <a:clrTo>
                <a:srgbClr val="FFFFFF">
                  <a:alpha val="0"/>
                </a:srgbClr>
              </a:clrTo>
            </a:clrChange>
            <a:lum bright="70000" contrast="-70000"/>
          </a:blip>
          <a:stretch>
            <a:fillRect/>
          </a:stretch>
        </p:blipFill>
        <p:spPr bwMode="auto">
          <a:xfrm>
            <a:off x="7092280" y="1852464"/>
            <a:ext cx="1173162" cy="1050456"/>
          </a:xfrm>
          <a:prstGeom prst="rect">
            <a:avLst/>
          </a:prstGeom>
          <a:noFill/>
          <a:ln w="9525">
            <a:noFill/>
            <a:miter lim="800000"/>
            <a:headEnd/>
            <a:tailEnd/>
          </a:ln>
        </p:spPr>
      </p:pic>
      <p:sp>
        <p:nvSpPr>
          <p:cNvPr id="26" name="矩形 30"/>
          <p:cNvSpPr>
            <a:spLocks noChangeArrowheads="1"/>
          </p:cNvSpPr>
          <p:nvPr/>
        </p:nvSpPr>
        <p:spPr bwMode="auto">
          <a:xfrm>
            <a:off x="5580112" y="1996480"/>
            <a:ext cx="906017" cy="523220"/>
          </a:xfrm>
          <a:prstGeom prst="rect">
            <a:avLst/>
          </a:prstGeom>
          <a:noFill/>
          <a:ln w="9525">
            <a:noFill/>
            <a:miter lim="800000"/>
          </a:ln>
        </p:spPr>
        <p:txBody>
          <a:bodyPr wrap="none">
            <a:spAutoFit/>
          </a:bodyPr>
          <a:lstStyle/>
          <a:p>
            <a:pPr eaLnBrk="1" hangingPunct="1"/>
            <a:r>
              <a:rPr lang="zh-CN" altLang="en-US" sz="2800" b="1">
                <a:solidFill>
                  <a:srgbClr val="C00000"/>
                </a:solidFill>
                <a:latin typeface="叶根友刀锋黑草" panose="02010601030101010101" pitchFamily="2" charset="-122"/>
                <a:ea typeface="叶根友刀锋黑草" panose="02010601030101010101" pitchFamily="2" charset="-122"/>
                <a:cs typeface="经典粗仿黑" pitchFamily="49" charset="-122"/>
              </a:rPr>
              <a:t>标题</a:t>
            </a:r>
            <a:endParaRPr lang="zh-CN" altLang="en-US" sz="2800">
              <a:solidFill>
                <a:srgbClr val="C00000"/>
              </a:solidFill>
              <a:latin typeface="叶根友刀锋黑草" panose="02010601030101010101" pitchFamily="2" charset="-122"/>
              <a:ea typeface="叶根友刀锋黑草" panose="02010601030101010101" pitchFamily="2" charset="-122"/>
              <a:cs typeface="经典粗仿黑" pitchFamily="49" charset="-122"/>
            </a:endParaRPr>
          </a:p>
        </p:txBody>
      </p:sp>
      <p:sp>
        <p:nvSpPr>
          <p:cNvPr id="27" name="矩形 30"/>
          <p:cNvSpPr>
            <a:spLocks noChangeArrowheads="1"/>
          </p:cNvSpPr>
          <p:nvPr/>
        </p:nvSpPr>
        <p:spPr bwMode="auto">
          <a:xfrm>
            <a:off x="3635896" y="2068488"/>
            <a:ext cx="906017" cy="523220"/>
          </a:xfrm>
          <a:prstGeom prst="rect">
            <a:avLst/>
          </a:prstGeom>
          <a:noFill/>
          <a:ln w="9525">
            <a:noFill/>
            <a:miter lim="800000"/>
          </a:ln>
        </p:spPr>
        <p:txBody>
          <a:bodyPr wrap="none">
            <a:spAutoFit/>
          </a:bodyPr>
          <a:lstStyle/>
          <a:p>
            <a:pPr eaLnBrk="1" hangingPunct="1"/>
            <a:r>
              <a:rPr lang="zh-CN" altLang="en-US" sz="2800" b="1">
                <a:solidFill>
                  <a:srgbClr val="C00000"/>
                </a:solidFill>
                <a:latin typeface="叶根友刀锋黑草" panose="02010601030101010101" pitchFamily="2" charset="-122"/>
                <a:ea typeface="叶根友刀锋黑草" panose="02010601030101010101" pitchFamily="2" charset="-122"/>
                <a:cs typeface="经典粗仿黑" pitchFamily="49" charset="-122"/>
              </a:rPr>
              <a:t>标题</a:t>
            </a:r>
            <a:endParaRPr lang="zh-CN" altLang="en-US" sz="2800">
              <a:solidFill>
                <a:srgbClr val="C00000"/>
              </a:solidFill>
              <a:latin typeface="叶根友刀锋黑草" panose="02010601030101010101" pitchFamily="2" charset="-122"/>
              <a:ea typeface="叶根友刀锋黑草" panose="02010601030101010101" pitchFamily="2" charset="-122"/>
              <a:cs typeface="经典粗仿黑" pitchFamily="49" charset="-122"/>
            </a:endParaRPr>
          </a:p>
        </p:txBody>
      </p:sp>
      <p:sp>
        <p:nvSpPr>
          <p:cNvPr id="28" name="矩形 30"/>
          <p:cNvSpPr>
            <a:spLocks noChangeArrowheads="1"/>
          </p:cNvSpPr>
          <p:nvPr/>
        </p:nvSpPr>
        <p:spPr bwMode="auto">
          <a:xfrm>
            <a:off x="7272300" y="2104492"/>
            <a:ext cx="906017" cy="523220"/>
          </a:xfrm>
          <a:prstGeom prst="rect">
            <a:avLst/>
          </a:prstGeom>
          <a:noFill/>
          <a:ln w="9525">
            <a:noFill/>
            <a:miter lim="800000"/>
          </a:ln>
        </p:spPr>
        <p:txBody>
          <a:bodyPr wrap="none">
            <a:spAutoFit/>
          </a:bodyPr>
          <a:lstStyle/>
          <a:p>
            <a:pPr eaLnBrk="1" hangingPunct="1"/>
            <a:r>
              <a:rPr lang="zh-CN" altLang="en-US" sz="2800" b="1">
                <a:solidFill>
                  <a:srgbClr val="C00000"/>
                </a:solidFill>
                <a:latin typeface="叶根友刀锋黑草" panose="02010601030101010101" pitchFamily="2" charset="-122"/>
                <a:ea typeface="叶根友刀锋黑草" panose="02010601030101010101" pitchFamily="2" charset="-122"/>
                <a:cs typeface="经典粗仿黑" pitchFamily="49" charset="-122"/>
              </a:rPr>
              <a:t>标题</a:t>
            </a:r>
            <a:endParaRPr lang="zh-CN" altLang="en-US" sz="2800">
              <a:solidFill>
                <a:srgbClr val="C00000"/>
              </a:solidFill>
              <a:latin typeface="叶根友刀锋黑草" panose="02010601030101010101" pitchFamily="2" charset="-122"/>
              <a:ea typeface="叶根友刀锋黑草" panose="02010601030101010101" pitchFamily="2" charset="-122"/>
              <a:cs typeface="经典粗仿黑" pitchFamily="49" charset="-122"/>
            </a:endParaRPr>
          </a:p>
        </p:txBody>
      </p:sp>
      <p:sp>
        <p:nvSpPr>
          <p:cNvPr id="12" name="矩形 30"/>
          <p:cNvSpPr>
            <a:spLocks noChangeArrowheads="1"/>
          </p:cNvSpPr>
          <p:nvPr/>
        </p:nvSpPr>
        <p:spPr bwMode="auto">
          <a:xfrm>
            <a:off x="2015716" y="2068488"/>
            <a:ext cx="906017" cy="523220"/>
          </a:xfrm>
          <a:prstGeom prst="rect">
            <a:avLst/>
          </a:prstGeom>
          <a:noFill/>
          <a:ln w="9525">
            <a:noFill/>
            <a:miter lim="800000"/>
          </a:ln>
        </p:spPr>
        <p:txBody>
          <a:bodyPr wrap="none">
            <a:spAutoFit/>
          </a:bodyPr>
          <a:lstStyle/>
          <a:p>
            <a:pPr eaLnBrk="1" hangingPunct="1"/>
            <a:r>
              <a:rPr lang="zh-CN" altLang="en-US" sz="2800" b="1">
                <a:solidFill>
                  <a:srgbClr val="C00000"/>
                </a:solidFill>
                <a:latin typeface="叶根友刀锋黑草" panose="02010601030101010101" pitchFamily="2" charset="-122"/>
                <a:ea typeface="叶根友刀锋黑草" panose="02010601030101010101" pitchFamily="2" charset="-122"/>
                <a:cs typeface="经典粗仿黑" pitchFamily="49" charset="-122"/>
              </a:rPr>
              <a:t>标题</a:t>
            </a:r>
            <a:endParaRPr lang="zh-CN" altLang="en-US" sz="2800">
              <a:solidFill>
                <a:srgbClr val="C00000"/>
              </a:solidFill>
              <a:latin typeface="叶根友刀锋黑草" panose="02010601030101010101" pitchFamily="2" charset="-122"/>
              <a:ea typeface="叶根友刀锋黑草" panose="02010601030101010101" pitchFamily="2" charset="-122"/>
              <a:cs typeface="经典粗仿黑" pitchFamily="49" charset="-122"/>
            </a:endParaRPr>
          </a:p>
        </p:txBody>
      </p:sp>
      <p:pic>
        <p:nvPicPr>
          <p:cNvPr id="3" name="图片 29"/>
          <p:cNvPicPr>
            <a:picLocks noChangeAspect="1"/>
          </p:cNvPicPr>
          <p:nvPr/>
        </p:nvPicPr>
        <p:blipFill>
          <a:blip r:embed="rId4">
            <a:clrChange>
              <a:clrFrom>
                <a:srgbClr val="EBEBEB"/>
              </a:clrFrom>
              <a:clrTo>
                <a:srgbClr val="EBEBEB">
                  <a:alpha val="0"/>
                </a:srgbClr>
              </a:clrTo>
            </a:clrChange>
          </a:blip>
          <a:srcRect/>
          <a:stretch>
            <a:fillRect/>
          </a:stretch>
        </p:blipFill>
        <p:spPr bwMode="auto">
          <a:xfrm rot="20676202">
            <a:off x="345457" y="1257174"/>
            <a:ext cx="3609975" cy="1877957"/>
          </a:xfrm>
          <a:prstGeom prst="rect">
            <a:avLst/>
          </a:prstGeom>
          <a:noFill/>
          <a:ln w="9525">
            <a:noFill/>
            <a:miter lim="800000"/>
            <a:headEnd/>
            <a:tailEnd/>
          </a:ln>
        </p:spPr>
      </p:pic>
      <p:pic>
        <p:nvPicPr>
          <p:cNvPr id="32" name="图片 7"/>
          <p:cNvPicPr>
            <a:picLocks noChangeAspect="1" noChangeArrowheads="1"/>
          </p:cNvPicPr>
          <p:nvPr/>
        </p:nvPicPr>
        <p:blipFill>
          <a:blip r:embed="rId5"/>
          <a:stretch>
            <a:fillRect/>
          </a:stretch>
        </p:blipFill>
        <p:spPr bwMode="auto">
          <a:xfrm>
            <a:off x="0" y="3126355"/>
            <a:ext cx="6043472" cy="2018733"/>
          </a:xfrm>
          <a:prstGeom prst="rect">
            <a:avLst/>
          </a:prstGeom>
          <a:noFill/>
          <a:ln w="9525">
            <a:noFill/>
            <a:miter lim="800000"/>
            <a:headEnd/>
            <a:tailEnd/>
          </a:ln>
        </p:spPr>
      </p:pic>
      <p:pic>
        <p:nvPicPr>
          <p:cNvPr id="1026" name="Picture 2"/>
          <p:cNvPicPr>
            <a:picLocks noChangeAspect="1" noChangeArrowheads="1"/>
          </p:cNvPicPr>
          <p:nvPr/>
        </p:nvPicPr>
        <p:blipFill>
          <a:blip r:embed="rId6"/>
          <a:stretch>
            <a:fillRect/>
          </a:stretch>
        </p:blipFill>
        <p:spPr bwMode="auto">
          <a:xfrm>
            <a:off x="0" y="-3175"/>
            <a:ext cx="9144000" cy="5148263"/>
          </a:xfrm>
          <a:prstGeom prst="rect">
            <a:avLst/>
          </a:prstGeom>
          <a:noFill/>
          <a:ln w="9525">
            <a:noFill/>
            <a:miter lim="800000"/>
            <a:headEnd/>
            <a:tailEnd/>
          </a:ln>
          <a:effectLst/>
        </p:spPr>
      </p:pic>
      <p:sp>
        <p:nvSpPr>
          <p:cNvPr id="6" name="文本框 5"/>
          <p:cNvSpPr txBox="1"/>
          <p:nvPr/>
        </p:nvSpPr>
        <p:spPr>
          <a:xfrm>
            <a:off x="816610" y="544195"/>
            <a:ext cx="8201025" cy="3107690"/>
          </a:xfrm>
          <a:prstGeom prst="rect">
            <a:avLst/>
          </a:prstGeom>
          <a:noFill/>
        </p:spPr>
        <p:txBody>
          <a:bodyPr wrap="square" rtlCol="0">
            <a:spAutoFit/>
          </a:bodyPr>
          <a:lstStyle/>
          <a:p>
            <a:r>
              <a:rPr lang="zh-CN" altLang="en-US" sz="2800">
                <a:latin typeface="方正华隶简体" panose="03000509000000000000" charset="-122"/>
                <a:ea typeface="方正华隶简体" panose="03000509000000000000" charset="-122"/>
              </a:rPr>
              <a:t>译文</a:t>
            </a:r>
            <a:endParaRPr lang="zh-CN" altLang="en-US" sz="2800">
              <a:latin typeface="方正华隶简体" panose="03000509000000000000" charset="-122"/>
              <a:ea typeface="方正华隶简体" panose="03000509000000000000" charset="-122"/>
            </a:endParaRPr>
          </a:p>
          <a:p>
            <a:r>
              <a:rPr lang="zh-CN" altLang="en-US" sz="2800">
                <a:latin typeface="方正华隶简体" panose="03000509000000000000" charset="-122"/>
                <a:ea typeface="方正华隶简体" panose="03000509000000000000" charset="-122"/>
              </a:rPr>
              <a:t>这样繁花似锦的迷人春色无人赏识，都付予了破败的断井颓垣。这样美好的春天，宝贵的时光如何度过呢？使人欢心愉快的事究竟什么人家才有呢？雕梁画栋、飞阁流丹、碧瓦亭台，如云霞一般灿烂绚丽。和煦的春风，带着蒙蒙细雨，烟波浩渺的春水中浮动着画船，我这深闺女子太辜负这美好春光。</a:t>
            </a:r>
            <a:endParaRPr lang="zh-CN" altLang="en-US" sz="2800">
              <a:latin typeface="方正华隶简体" panose="03000509000000000000" charset="-122"/>
              <a:ea typeface="方正华隶简体" panose="03000509000000000000" charset="-122"/>
            </a:endParaRPr>
          </a:p>
        </p:txBody>
      </p:sp>
      <p:pic>
        <p:nvPicPr>
          <p:cNvPr id="105" name="图片 104"/>
          <p:cNvPicPr/>
          <p:nvPr/>
        </p:nvPicPr>
        <p:blipFill>
          <a:blip r:embed="rId7" r:link="rId8"/>
          <a:stretch>
            <a:fillRect/>
          </a:stretch>
        </p:blipFill>
        <p:spPr>
          <a:xfrm>
            <a:off x="35560" y="3609975"/>
            <a:ext cx="1587500" cy="1443990"/>
          </a:xfrm>
          <a:prstGeom prst="rect">
            <a:avLst/>
          </a:prstGeom>
          <a:noFill/>
          <a:ln w="9525">
            <a:noFill/>
          </a:ln>
        </p:spPr>
      </p:pic>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2.77778E-06 1.35802E-06 L 0.80225 -0.01729" pathEditMode="relative" rAng="0" ptsTypes="AA">
                                      <p:cBhvr>
                                        <p:cTn id="6" dur="2000" fill="hold"/>
                                        <p:tgtEl>
                                          <p:spTgt spid="3"/>
                                        </p:tgtEl>
                                        <p:attrNameLst>
                                          <p:attrName>ppt_x</p:attrName>
                                          <p:attrName>ppt_y</p:attrName>
                                        </p:attrNameLst>
                                      </p:cBhvr>
                                      <p:rCtr x="40100" y="-900"/>
                                    </p:animMotion>
                                  </p:childTnLst>
                                  <p:subTnLst>
                                    <p:set>
                                      <p:cBhvr override="childStyle">
                                        <p:cTn dur="1" fill="hold" display="0" masterRel="sameClick" afterEffect="1">
                                          <p:stCondLst>
                                            <p:cond evt="end" delay="0">
                                              <p:tn val="5"/>
                                            </p:cond>
                                          </p:stCondLst>
                                        </p:cTn>
                                        <p:tgtEl>
                                          <p:spTgt spid="3"/>
                                        </p:tgtEl>
                                        <p:attrNameLst>
                                          <p:attrName>style.visibility</p:attrName>
                                        </p:attrNameLst>
                                      </p:cBhvr>
                                      <p:to>
                                        <p:strVal val="hidden"/>
                                      </p:to>
                                    </p:set>
                                  </p:subTnLst>
                                </p:cTn>
                              </p:par>
                              <p:par>
                                <p:cTn id="7" presetID="10" presetClass="entr" presetSubtype="0" fill="hold" nodeType="withEffect">
                                  <p:stCondLst>
                                    <p:cond delay="50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500"/>
                                        <p:tgtEl>
                                          <p:spTgt spid="2"/>
                                        </p:tgtEl>
                                      </p:cBhvr>
                                    </p:animEffect>
                                  </p:childTnLst>
                                </p:cTn>
                              </p:par>
                              <p:par>
                                <p:cTn id="10" presetID="10" presetClass="entr" presetSubtype="0" fill="hold" nodeType="withEffect">
                                  <p:stCondLst>
                                    <p:cond delay="8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14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19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42"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par>
                                <p:cTn id="39" presetID="16" presetClass="entr" presetSubtype="26" fill="hold" grpId="0" nodeType="withEffect">
                                  <p:stCondLst>
                                    <p:cond delay="1000"/>
                                  </p:stCondLst>
                                  <p:childTnLst>
                                    <p:set>
                                      <p:cBhvr>
                                        <p:cTn id="40" dur="1" fill="hold">
                                          <p:stCondLst>
                                            <p:cond delay="0"/>
                                          </p:stCondLst>
                                        </p:cTn>
                                        <p:tgtEl>
                                          <p:spTgt spid="12"/>
                                        </p:tgtEl>
                                        <p:attrNameLst>
                                          <p:attrName>style.visibility</p:attrName>
                                        </p:attrNameLst>
                                      </p:cBhvr>
                                      <p:to>
                                        <p:strVal val="visible"/>
                                      </p:to>
                                    </p:set>
                                    <p:animEffect transition="in" filter="barn(inHorizontal)">
                                      <p:cBhvr>
                                        <p:cTn id="41" dur="500"/>
                                        <p:tgtEl>
                                          <p:spTgt spid="12"/>
                                        </p:tgtEl>
                                      </p:cBhvr>
                                    </p:animEffect>
                                  </p:childTnLst>
                                </p:cTn>
                              </p:par>
                              <p:par>
                                <p:cTn id="42" presetID="16" presetClass="entr" presetSubtype="26" fill="hold" grpId="0" nodeType="withEffect">
                                  <p:stCondLst>
                                    <p:cond delay="1000"/>
                                  </p:stCondLst>
                                  <p:childTnLst>
                                    <p:set>
                                      <p:cBhvr>
                                        <p:cTn id="43" dur="1" fill="hold">
                                          <p:stCondLst>
                                            <p:cond delay="0"/>
                                          </p:stCondLst>
                                        </p:cTn>
                                        <p:tgtEl>
                                          <p:spTgt spid="26"/>
                                        </p:tgtEl>
                                        <p:attrNameLst>
                                          <p:attrName>style.visibility</p:attrName>
                                        </p:attrNameLst>
                                      </p:cBhvr>
                                      <p:to>
                                        <p:strVal val="visible"/>
                                      </p:to>
                                    </p:set>
                                    <p:animEffect transition="in" filter="barn(inHorizontal)">
                                      <p:cBhvr>
                                        <p:cTn id="44" dur="500"/>
                                        <p:tgtEl>
                                          <p:spTgt spid="26"/>
                                        </p:tgtEl>
                                      </p:cBhvr>
                                    </p:animEffect>
                                  </p:childTnLst>
                                </p:cTn>
                              </p:par>
                              <p:par>
                                <p:cTn id="45" presetID="16" presetClass="entr" presetSubtype="26" fill="hold" grpId="0" nodeType="withEffect">
                                  <p:stCondLst>
                                    <p:cond delay="1000"/>
                                  </p:stCondLst>
                                  <p:childTnLst>
                                    <p:set>
                                      <p:cBhvr>
                                        <p:cTn id="46" dur="1" fill="hold">
                                          <p:stCondLst>
                                            <p:cond delay="0"/>
                                          </p:stCondLst>
                                        </p:cTn>
                                        <p:tgtEl>
                                          <p:spTgt spid="27"/>
                                        </p:tgtEl>
                                        <p:attrNameLst>
                                          <p:attrName>style.visibility</p:attrName>
                                        </p:attrNameLst>
                                      </p:cBhvr>
                                      <p:to>
                                        <p:strVal val="visible"/>
                                      </p:to>
                                    </p:set>
                                    <p:animEffect transition="in" filter="barn(inHorizontal)">
                                      <p:cBhvr>
                                        <p:cTn id="47" dur="500"/>
                                        <p:tgtEl>
                                          <p:spTgt spid="27"/>
                                        </p:tgtEl>
                                      </p:cBhvr>
                                    </p:animEffect>
                                  </p:childTnLst>
                                </p:cTn>
                              </p:par>
                              <p:par>
                                <p:cTn id="48" presetID="16" presetClass="entr" presetSubtype="26" fill="hold" grpId="0" nodeType="withEffect">
                                  <p:stCondLst>
                                    <p:cond delay="1000"/>
                                  </p:stCondLst>
                                  <p:childTnLst>
                                    <p:set>
                                      <p:cBhvr>
                                        <p:cTn id="49" dur="1" fill="hold">
                                          <p:stCondLst>
                                            <p:cond delay="0"/>
                                          </p:stCondLst>
                                        </p:cTn>
                                        <p:tgtEl>
                                          <p:spTgt spid="28"/>
                                        </p:tgtEl>
                                        <p:attrNameLst>
                                          <p:attrName>style.visibility</p:attrName>
                                        </p:attrNameLst>
                                      </p:cBhvr>
                                      <p:to>
                                        <p:strVal val="visible"/>
                                      </p:to>
                                    </p:set>
                                    <p:animEffect transition="in" filter="barn(inHorizontal)">
                                      <p:cBhvr>
                                        <p:cTn id="50" dur="500"/>
                                        <p:tgtEl>
                                          <p:spTgt spid="28"/>
                                        </p:tgtEl>
                                      </p:cBhvr>
                                    </p:animEffect>
                                  </p:childTnLst>
                                </p:cTn>
                              </p:par>
                            </p:childTnLst>
                          </p:cTn>
                        </p:par>
                        <p:par>
                          <p:cTn id="51" fill="hold">
                            <p:stCondLst>
                              <p:cond delay="2000"/>
                            </p:stCondLst>
                            <p:childTnLst>
                              <p:par>
                                <p:cTn id="52" presetID="42"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026"/>
                                        </p:tgtEl>
                                        <p:attrNameLst>
                                          <p:attrName>style.visibility</p:attrName>
                                        </p:attrNameLst>
                                      </p:cBhvr>
                                      <p:to>
                                        <p:strVal val="visible"/>
                                      </p:to>
                                    </p:set>
                                    <p:anim calcmode="lin" valueType="num">
                                      <p:cBhvr additive="base">
                                        <p:cTn id="59" dur="500" fill="hold"/>
                                        <p:tgtEl>
                                          <p:spTgt spid="1026"/>
                                        </p:tgtEl>
                                        <p:attrNameLst>
                                          <p:attrName>ppt_x</p:attrName>
                                        </p:attrNameLst>
                                      </p:cBhvr>
                                      <p:tavLst>
                                        <p:tav tm="0">
                                          <p:val>
                                            <p:strVal val="#ppt_x"/>
                                          </p:val>
                                        </p:tav>
                                        <p:tav tm="100000">
                                          <p:val>
                                            <p:strVal val="#ppt_x"/>
                                          </p:val>
                                        </p:tav>
                                      </p:tavLst>
                                    </p:anim>
                                    <p:anim calcmode="lin" valueType="num">
                                      <p:cBhvr additive="base">
                                        <p:cTn id="60"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7"/>
          <p:cNvGrpSpPr/>
          <p:nvPr/>
        </p:nvGrpSpPr>
        <p:grpSpPr>
          <a:xfrm>
            <a:off x="3595121" y="949221"/>
            <a:ext cx="1989880" cy="756280"/>
            <a:chOff x="0" y="0"/>
            <a:chExt cx="2652242" cy="1008152"/>
          </a:xfrm>
        </p:grpSpPr>
        <p:pic>
          <p:nvPicPr>
            <p:cNvPr id="34" name="图片 8"/>
            <p:cNvPicPr>
              <a:picLocks noChangeAspect="1" noChangeArrowheads="1"/>
            </p:cNvPicPr>
            <p:nvPr/>
          </p:nvPicPr>
          <p:blipFill>
            <a:blip r:embed="rId1"/>
            <a:stretch>
              <a:fillRect/>
            </a:stretch>
          </p:blipFill>
          <p:spPr bwMode="auto">
            <a:xfrm rot="5400000">
              <a:off x="822045" y="-822045"/>
              <a:ext cx="1008152" cy="2652242"/>
            </a:xfrm>
            <a:prstGeom prst="rect">
              <a:avLst/>
            </a:prstGeom>
            <a:noFill/>
            <a:ln w="9525">
              <a:noFill/>
              <a:miter lim="800000"/>
              <a:headEnd/>
              <a:tailEnd/>
            </a:ln>
          </p:spPr>
        </p:pic>
        <p:sp>
          <p:nvSpPr>
            <p:cNvPr id="35" name="文本框 9"/>
            <p:cNvSpPr txBox="1">
              <a:spLocks noChangeArrowheads="1"/>
            </p:cNvSpPr>
            <p:nvPr/>
          </p:nvSpPr>
          <p:spPr bwMode="auto">
            <a:xfrm>
              <a:off x="650572" y="310333"/>
              <a:ext cx="1800200" cy="492335"/>
            </a:xfrm>
            <a:prstGeom prst="rect">
              <a:avLst/>
            </a:prstGeom>
            <a:noFill/>
            <a:ln w="9525">
              <a:noFill/>
              <a:miter lim="800000"/>
            </a:ln>
          </p:spPr>
          <p:txBody>
            <a:bodyPr>
              <a:spAutoFit/>
            </a:bodyPr>
            <a:lstStyle/>
            <a:p>
              <a:r>
                <a:rPr lang="zh-CN" altLang="en-US" b="1">
                  <a:solidFill>
                    <a:srgbClr val="C00000"/>
                  </a:solidFill>
                  <a:latin typeface="微软雅黑" panose="020B0503020204020204" pitchFamily="34" charset="-122"/>
                  <a:ea typeface="微软雅黑" panose="020B0503020204020204" pitchFamily="34" charset="-122"/>
                </a:rPr>
                <a:t>添加标题</a:t>
              </a:r>
              <a:endParaRPr lang="zh-CN" altLang="en-US" b="1">
                <a:solidFill>
                  <a:srgbClr val="C00000"/>
                </a:solidFill>
                <a:latin typeface="微软雅黑" panose="020B0503020204020204" pitchFamily="34" charset="-122"/>
                <a:ea typeface="微软雅黑" panose="020B0503020204020204" pitchFamily="34" charset="-122"/>
              </a:endParaRPr>
            </a:p>
          </p:txBody>
        </p:sp>
      </p:grpSp>
      <p:grpSp>
        <p:nvGrpSpPr>
          <p:cNvPr id="36" name="组合 10"/>
          <p:cNvGrpSpPr/>
          <p:nvPr/>
        </p:nvGrpSpPr>
        <p:grpSpPr>
          <a:xfrm>
            <a:off x="1564753" y="1899634"/>
            <a:ext cx="1513548" cy="488307"/>
            <a:chOff x="0" y="0"/>
            <a:chExt cx="2016224" cy="651817"/>
          </a:xfrm>
        </p:grpSpPr>
        <p:pic>
          <p:nvPicPr>
            <p:cNvPr id="37" name="图片 11"/>
            <p:cNvPicPr>
              <a:picLocks noChangeAspect="1" noChangeArrowheads="1"/>
            </p:cNvPicPr>
            <p:nvPr/>
          </p:nvPicPr>
          <p:blipFill>
            <a:blip r:embed="rId2"/>
            <a:stretch>
              <a:fillRect/>
            </a:stretch>
          </p:blipFill>
          <p:spPr bwMode="auto">
            <a:xfrm>
              <a:off x="0" y="0"/>
              <a:ext cx="2016224" cy="651817"/>
            </a:xfrm>
            <a:prstGeom prst="rect">
              <a:avLst/>
            </a:prstGeom>
            <a:noFill/>
            <a:ln w="9525">
              <a:noFill/>
              <a:miter lim="800000"/>
              <a:headEnd/>
              <a:tailEnd/>
            </a:ln>
          </p:spPr>
        </p:pic>
        <p:sp>
          <p:nvSpPr>
            <p:cNvPr id="38" name="文本框 12"/>
            <p:cNvSpPr txBox="1">
              <a:spLocks noChangeArrowheads="1"/>
            </p:cNvSpPr>
            <p:nvPr/>
          </p:nvSpPr>
          <p:spPr bwMode="auto">
            <a:xfrm>
              <a:off x="360928" y="130438"/>
              <a:ext cx="1359884" cy="431377"/>
            </a:xfrm>
            <a:prstGeom prst="rect">
              <a:avLst/>
            </a:prstGeom>
            <a:noFill/>
            <a:ln w="9525">
              <a:noFill/>
              <a:miter lim="800000"/>
            </a:ln>
          </p:spPr>
          <p:txBody>
            <a:bodyPr wrap="square">
              <a:spAutoFit/>
            </a:bodyPr>
            <a:lstStyle/>
            <a:p>
              <a:r>
                <a:rPr lang="zh-CN" altLang="en-US" sz="1500" b="1" smtClean="0">
                  <a:solidFill>
                    <a:srgbClr val="000000"/>
                  </a:solidFill>
                  <a:latin typeface="微软雅黑" panose="020B0503020204020204" pitchFamily="34" charset="-122"/>
                  <a:ea typeface="微软雅黑" panose="020B0503020204020204" pitchFamily="34" charset="-122"/>
                </a:rPr>
                <a:t>文本内容</a:t>
              </a:r>
              <a:endParaRPr lang="zh-CN" altLang="en-US" sz="1500" b="1">
                <a:solidFill>
                  <a:srgbClr val="000000"/>
                </a:solidFill>
                <a:latin typeface="微软雅黑" panose="020B0503020204020204" pitchFamily="34" charset="-122"/>
                <a:ea typeface="微软雅黑" panose="020B0503020204020204" pitchFamily="34" charset="-122"/>
              </a:endParaRPr>
            </a:p>
          </p:txBody>
        </p:sp>
      </p:grpSp>
      <p:grpSp>
        <p:nvGrpSpPr>
          <p:cNvPr id="39" name="组合 13"/>
          <p:cNvGrpSpPr/>
          <p:nvPr/>
        </p:nvGrpSpPr>
        <p:grpSpPr>
          <a:xfrm>
            <a:off x="3818998" y="1899634"/>
            <a:ext cx="1512356" cy="488307"/>
            <a:chOff x="0" y="0"/>
            <a:chExt cx="2016224" cy="651817"/>
          </a:xfrm>
        </p:grpSpPr>
        <p:pic>
          <p:nvPicPr>
            <p:cNvPr id="40" name="图片 14"/>
            <p:cNvPicPr>
              <a:picLocks noChangeAspect="1" noChangeArrowheads="1"/>
            </p:cNvPicPr>
            <p:nvPr/>
          </p:nvPicPr>
          <p:blipFill>
            <a:blip r:embed="rId2"/>
            <a:stretch>
              <a:fillRect/>
            </a:stretch>
          </p:blipFill>
          <p:spPr bwMode="auto">
            <a:xfrm>
              <a:off x="0" y="0"/>
              <a:ext cx="2016224" cy="651817"/>
            </a:xfrm>
            <a:prstGeom prst="rect">
              <a:avLst/>
            </a:prstGeom>
            <a:noFill/>
            <a:ln w="9525">
              <a:noFill/>
              <a:miter lim="800000"/>
              <a:headEnd/>
              <a:tailEnd/>
            </a:ln>
          </p:spPr>
        </p:pic>
        <p:sp>
          <p:nvSpPr>
            <p:cNvPr id="41" name="文本框 15"/>
            <p:cNvSpPr txBox="1">
              <a:spLocks noChangeArrowheads="1"/>
            </p:cNvSpPr>
            <p:nvPr/>
          </p:nvSpPr>
          <p:spPr bwMode="auto">
            <a:xfrm>
              <a:off x="379886" y="155076"/>
              <a:ext cx="1393600" cy="431377"/>
            </a:xfrm>
            <a:prstGeom prst="rect">
              <a:avLst/>
            </a:prstGeom>
            <a:noFill/>
            <a:ln w="9525">
              <a:noFill/>
              <a:miter lim="800000"/>
            </a:ln>
          </p:spPr>
          <p:txBody>
            <a:bodyPr wrap="square">
              <a:spAutoFit/>
            </a:bodyPr>
            <a:lstStyle/>
            <a:p>
              <a:r>
                <a:rPr lang="zh-CN" altLang="en-US" sz="1500" b="1" smtClean="0">
                  <a:solidFill>
                    <a:srgbClr val="000000"/>
                  </a:solidFill>
                  <a:latin typeface="微软雅黑" panose="020B0503020204020204" pitchFamily="34" charset="-122"/>
                  <a:ea typeface="微软雅黑" panose="020B0503020204020204" pitchFamily="34" charset="-122"/>
                </a:rPr>
                <a:t>文本内容</a:t>
              </a:r>
              <a:endParaRPr lang="zh-CN" altLang="en-US" sz="1500" b="1">
                <a:solidFill>
                  <a:srgbClr val="000000"/>
                </a:solidFill>
                <a:latin typeface="微软雅黑" panose="020B0503020204020204" pitchFamily="34" charset="-122"/>
                <a:ea typeface="微软雅黑" panose="020B0503020204020204" pitchFamily="34" charset="-122"/>
              </a:endParaRPr>
            </a:p>
          </p:txBody>
        </p:sp>
      </p:grpSp>
      <p:grpSp>
        <p:nvGrpSpPr>
          <p:cNvPr id="42" name="组合 16"/>
          <p:cNvGrpSpPr/>
          <p:nvPr/>
        </p:nvGrpSpPr>
        <p:grpSpPr>
          <a:xfrm>
            <a:off x="6072052" y="1899634"/>
            <a:ext cx="1512356" cy="488307"/>
            <a:chOff x="0" y="0"/>
            <a:chExt cx="2016224" cy="651817"/>
          </a:xfrm>
        </p:grpSpPr>
        <p:pic>
          <p:nvPicPr>
            <p:cNvPr id="43" name="图片 17"/>
            <p:cNvPicPr>
              <a:picLocks noChangeAspect="1" noChangeArrowheads="1"/>
            </p:cNvPicPr>
            <p:nvPr/>
          </p:nvPicPr>
          <p:blipFill>
            <a:blip r:embed="rId2"/>
            <a:stretch>
              <a:fillRect/>
            </a:stretch>
          </p:blipFill>
          <p:spPr bwMode="auto">
            <a:xfrm>
              <a:off x="0" y="0"/>
              <a:ext cx="2016224" cy="651817"/>
            </a:xfrm>
            <a:prstGeom prst="rect">
              <a:avLst/>
            </a:prstGeom>
            <a:noFill/>
            <a:ln w="9525">
              <a:noFill/>
              <a:miter lim="800000"/>
              <a:headEnd/>
              <a:tailEnd/>
            </a:ln>
          </p:spPr>
        </p:pic>
        <p:sp>
          <p:nvSpPr>
            <p:cNvPr id="44" name="文本框 18"/>
            <p:cNvSpPr txBox="1">
              <a:spLocks noChangeArrowheads="1"/>
            </p:cNvSpPr>
            <p:nvPr/>
          </p:nvSpPr>
          <p:spPr bwMode="auto">
            <a:xfrm>
              <a:off x="400148" y="125852"/>
              <a:ext cx="1271958" cy="431377"/>
            </a:xfrm>
            <a:prstGeom prst="rect">
              <a:avLst/>
            </a:prstGeom>
            <a:noFill/>
            <a:ln w="9525">
              <a:noFill/>
              <a:miter lim="800000"/>
            </a:ln>
          </p:spPr>
          <p:txBody>
            <a:bodyPr wrap="square">
              <a:spAutoFit/>
            </a:bodyPr>
            <a:lstStyle/>
            <a:p>
              <a:r>
                <a:rPr lang="zh-CN" altLang="en-US" sz="1500" b="1" smtClean="0">
                  <a:solidFill>
                    <a:srgbClr val="000000"/>
                  </a:solidFill>
                  <a:latin typeface="微软雅黑" panose="020B0503020204020204" pitchFamily="34" charset="-122"/>
                  <a:ea typeface="微软雅黑" panose="020B0503020204020204" pitchFamily="34" charset="-122"/>
                </a:rPr>
                <a:t>文本内容</a:t>
              </a:r>
              <a:endParaRPr lang="zh-CN" altLang="en-US" sz="1500" b="1">
                <a:solidFill>
                  <a:srgbClr val="000000"/>
                </a:solidFill>
                <a:latin typeface="微软雅黑" panose="020B0503020204020204" pitchFamily="34" charset="-122"/>
                <a:ea typeface="微软雅黑" panose="020B0503020204020204" pitchFamily="34" charset="-122"/>
              </a:endParaRPr>
            </a:p>
          </p:txBody>
        </p:sp>
      </p:grpSp>
      <p:grpSp>
        <p:nvGrpSpPr>
          <p:cNvPr id="45" name="组合 19"/>
          <p:cNvGrpSpPr/>
          <p:nvPr/>
        </p:nvGrpSpPr>
        <p:grpSpPr>
          <a:xfrm>
            <a:off x="1562372" y="2819080"/>
            <a:ext cx="1512356" cy="488307"/>
            <a:chOff x="0" y="0"/>
            <a:chExt cx="2016224" cy="651817"/>
          </a:xfrm>
        </p:grpSpPr>
        <p:pic>
          <p:nvPicPr>
            <p:cNvPr id="46" name="图片 20"/>
            <p:cNvPicPr>
              <a:picLocks noChangeAspect="1" noChangeArrowheads="1"/>
            </p:cNvPicPr>
            <p:nvPr/>
          </p:nvPicPr>
          <p:blipFill>
            <a:blip r:embed="rId2"/>
            <a:stretch>
              <a:fillRect/>
            </a:stretch>
          </p:blipFill>
          <p:spPr bwMode="auto">
            <a:xfrm>
              <a:off x="0" y="0"/>
              <a:ext cx="2016224" cy="651817"/>
            </a:xfrm>
            <a:prstGeom prst="rect">
              <a:avLst/>
            </a:prstGeom>
            <a:noFill/>
            <a:ln w="9525">
              <a:noFill/>
              <a:miter lim="800000"/>
              <a:headEnd/>
              <a:tailEnd/>
            </a:ln>
          </p:spPr>
        </p:pic>
        <p:sp>
          <p:nvSpPr>
            <p:cNvPr id="47" name="文本框 21"/>
            <p:cNvSpPr txBox="1">
              <a:spLocks noChangeArrowheads="1"/>
            </p:cNvSpPr>
            <p:nvPr/>
          </p:nvSpPr>
          <p:spPr bwMode="auto">
            <a:xfrm>
              <a:off x="412386" y="125852"/>
              <a:ext cx="1268590" cy="431377"/>
            </a:xfrm>
            <a:prstGeom prst="rect">
              <a:avLst/>
            </a:prstGeom>
            <a:noFill/>
            <a:ln w="9525">
              <a:noFill/>
              <a:miter lim="800000"/>
            </a:ln>
          </p:spPr>
          <p:txBody>
            <a:bodyPr wrap="square">
              <a:spAutoFit/>
            </a:bodyPr>
            <a:lstStyle/>
            <a:p>
              <a:r>
                <a:rPr lang="zh-CN" altLang="en-US" sz="1500" b="1" smtClean="0">
                  <a:solidFill>
                    <a:srgbClr val="000000"/>
                  </a:solidFill>
                  <a:latin typeface="微软雅黑" panose="020B0503020204020204" pitchFamily="34" charset="-122"/>
                  <a:ea typeface="微软雅黑" panose="020B0503020204020204" pitchFamily="34" charset="-122"/>
                </a:rPr>
                <a:t>文本内容</a:t>
              </a:r>
              <a:endParaRPr lang="zh-CN" altLang="en-US" sz="1500" b="1">
                <a:solidFill>
                  <a:srgbClr val="000000"/>
                </a:solidFill>
                <a:latin typeface="微软雅黑" panose="020B0503020204020204" pitchFamily="34" charset="-122"/>
                <a:ea typeface="微软雅黑" panose="020B0503020204020204" pitchFamily="34" charset="-122"/>
              </a:endParaRPr>
            </a:p>
          </p:txBody>
        </p:sp>
      </p:grpSp>
      <p:grpSp>
        <p:nvGrpSpPr>
          <p:cNvPr id="48" name="组合 22"/>
          <p:cNvGrpSpPr/>
          <p:nvPr/>
        </p:nvGrpSpPr>
        <p:grpSpPr>
          <a:xfrm>
            <a:off x="3815426" y="2819080"/>
            <a:ext cx="1512356" cy="488307"/>
            <a:chOff x="0" y="0"/>
            <a:chExt cx="2016224" cy="651817"/>
          </a:xfrm>
        </p:grpSpPr>
        <p:pic>
          <p:nvPicPr>
            <p:cNvPr id="49" name="图片 23"/>
            <p:cNvPicPr>
              <a:picLocks noChangeAspect="1" noChangeArrowheads="1"/>
            </p:cNvPicPr>
            <p:nvPr/>
          </p:nvPicPr>
          <p:blipFill>
            <a:blip r:embed="rId2"/>
            <a:stretch>
              <a:fillRect/>
            </a:stretch>
          </p:blipFill>
          <p:spPr bwMode="auto">
            <a:xfrm>
              <a:off x="0" y="0"/>
              <a:ext cx="2016224" cy="651817"/>
            </a:xfrm>
            <a:prstGeom prst="rect">
              <a:avLst/>
            </a:prstGeom>
            <a:noFill/>
            <a:ln w="9525">
              <a:noFill/>
              <a:miter lim="800000"/>
              <a:headEnd/>
              <a:tailEnd/>
            </a:ln>
          </p:spPr>
        </p:pic>
        <p:sp>
          <p:nvSpPr>
            <p:cNvPr id="50" name="文本框 24"/>
            <p:cNvSpPr txBox="1">
              <a:spLocks noChangeArrowheads="1"/>
            </p:cNvSpPr>
            <p:nvPr/>
          </p:nvSpPr>
          <p:spPr bwMode="auto">
            <a:xfrm>
              <a:off x="384648" y="103451"/>
              <a:ext cx="1350363" cy="431377"/>
            </a:xfrm>
            <a:prstGeom prst="rect">
              <a:avLst/>
            </a:prstGeom>
            <a:noFill/>
            <a:ln w="9525">
              <a:noFill/>
              <a:miter lim="800000"/>
            </a:ln>
          </p:spPr>
          <p:txBody>
            <a:bodyPr wrap="square">
              <a:spAutoFit/>
            </a:bodyPr>
            <a:lstStyle/>
            <a:p>
              <a:r>
                <a:rPr lang="zh-CN" altLang="en-US" sz="1500" b="1" smtClean="0">
                  <a:solidFill>
                    <a:srgbClr val="000000"/>
                  </a:solidFill>
                  <a:latin typeface="微软雅黑" panose="020B0503020204020204" pitchFamily="34" charset="-122"/>
                  <a:ea typeface="微软雅黑" panose="020B0503020204020204" pitchFamily="34" charset="-122"/>
                </a:rPr>
                <a:t>文本内容</a:t>
              </a:r>
              <a:endParaRPr lang="zh-CN" altLang="en-US" sz="1500" b="1">
                <a:solidFill>
                  <a:srgbClr val="000000"/>
                </a:solidFill>
                <a:latin typeface="微软雅黑" panose="020B0503020204020204" pitchFamily="34" charset="-122"/>
                <a:ea typeface="微软雅黑" panose="020B0503020204020204" pitchFamily="34" charset="-122"/>
              </a:endParaRPr>
            </a:p>
          </p:txBody>
        </p:sp>
      </p:grpSp>
      <p:grpSp>
        <p:nvGrpSpPr>
          <p:cNvPr id="51" name="组合 25"/>
          <p:cNvGrpSpPr/>
          <p:nvPr/>
        </p:nvGrpSpPr>
        <p:grpSpPr>
          <a:xfrm>
            <a:off x="6069670" y="2819080"/>
            <a:ext cx="1512356" cy="488307"/>
            <a:chOff x="0" y="0"/>
            <a:chExt cx="2016224" cy="651817"/>
          </a:xfrm>
        </p:grpSpPr>
        <p:pic>
          <p:nvPicPr>
            <p:cNvPr id="52" name="图片 26"/>
            <p:cNvPicPr>
              <a:picLocks noChangeAspect="1" noChangeArrowheads="1"/>
            </p:cNvPicPr>
            <p:nvPr/>
          </p:nvPicPr>
          <p:blipFill>
            <a:blip r:embed="rId2"/>
            <a:stretch>
              <a:fillRect/>
            </a:stretch>
          </p:blipFill>
          <p:spPr bwMode="auto">
            <a:xfrm>
              <a:off x="0" y="0"/>
              <a:ext cx="2016224" cy="651817"/>
            </a:xfrm>
            <a:prstGeom prst="rect">
              <a:avLst/>
            </a:prstGeom>
            <a:noFill/>
            <a:ln w="9525">
              <a:noFill/>
              <a:miter lim="800000"/>
              <a:headEnd/>
              <a:tailEnd/>
            </a:ln>
          </p:spPr>
        </p:pic>
        <p:sp>
          <p:nvSpPr>
            <p:cNvPr id="53" name="文本框 27"/>
            <p:cNvSpPr txBox="1">
              <a:spLocks noChangeArrowheads="1"/>
            </p:cNvSpPr>
            <p:nvPr/>
          </p:nvSpPr>
          <p:spPr bwMode="auto">
            <a:xfrm>
              <a:off x="403323" y="125852"/>
              <a:ext cx="1371132" cy="431377"/>
            </a:xfrm>
            <a:prstGeom prst="rect">
              <a:avLst/>
            </a:prstGeom>
            <a:noFill/>
            <a:ln w="9525">
              <a:noFill/>
              <a:miter lim="800000"/>
            </a:ln>
          </p:spPr>
          <p:txBody>
            <a:bodyPr wrap="square">
              <a:spAutoFit/>
            </a:bodyPr>
            <a:lstStyle/>
            <a:p>
              <a:r>
                <a:rPr lang="zh-CN" altLang="en-US" sz="1500" b="1" smtClean="0">
                  <a:solidFill>
                    <a:srgbClr val="000000"/>
                  </a:solidFill>
                  <a:latin typeface="微软雅黑" panose="020B0503020204020204" pitchFamily="34" charset="-122"/>
                  <a:ea typeface="微软雅黑" panose="020B0503020204020204" pitchFamily="34" charset="-122"/>
                </a:rPr>
                <a:t>文本内容</a:t>
              </a:r>
              <a:endParaRPr lang="zh-CN" altLang="en-US" sz="1500" b="1">
                <a:solidFill>
                  <a:srgbClr val="000000"/>
                </a:solidFill>
                <a:latin typeface="微软雅黑" panose="020B0503020204020204" pitchFamily="34" charset="-122"/>
                <a:ea typeface="微软雅黑" panose="020B0503020204020204" pitchFamily="34" charset="-122"/>
              </a:endParaRPr>
            </a:p>
          </p:txBody>
        </p:sp>
      </p:grpSp>
      <p:grpSp>
        <p:nvGrpSpPr>
          <p:cNvPr id="54" name="组合 28"/>
          <p:cNvGrpSpPr/>
          <p:nvPr/>
        </p:nvGrpSpPr>
        <p:grpSpPr>
          <a:xfrm>
            <a:off x="1562372" y="3738526"/>
            <a:ext cx="1512356" cy="488307"/>
            <a:chOff x="0" y="0"/>
            <a:chExt cx="2016224" cy="651817"/>
          </a:xfrm>
        </p:grpSpPr>
        <p:pic>
          <p:nvPicPr>
            <p:cNvPr id="55" name="图片 29"/>
            <p:cNvPicPr>
              <a:picLocks noChangeAspect="1" noChangeArrowheads="1"/>
            </p:cNvPicPr>
            <p:nvPr/>
          </p:nvPicPr>
          <p:blipFill>
            <a:blip r:embed="rId2"/>
            <a:stretch>
              <a:fillRect/>
            </a:stretch>
          </p:blipFill>
          <p:spPr bwMode="auto">
            <a:xfrm>
              <a:off x="0" y="0"/>
              <a:ext cx="2016224" cy="651817"/>
            </a:xfrm>
            <a:prstGeom prst="rect">
              <a:avLst/>
            </a:prstGeom>
            <a:noFill/>
            <a:ln w="9525">
              <a:noFill/>
              <a:miter lim="800000"/>
              <a:headEnd/>
              <a:tailEnd/>
            </a:ln>
          </p:spPr>
        </p:pic>
        <p:sp>
          <p:nvSpPr>
            <p:cNvPr id="56" name="文本框 30"/>
            <p:cNvSpPr txBox="1">
              <a:spLocks noChangeArrowheads="1"/>
            </p:cNvSpPr>
            <p:nvPr/>
          </p:nvSpPr>
          <p:spPr bwMode="auto">
            <a:xfrm>
              <a:off x="412386" y="125852"/>
              <a:ext cx="1268590" cy="431377"/>
            </a:xfrm>
            <a:prstGeom prst="rect">
              <a:avLst/>
            </a:prstGeom>
            <a:noFill/>
            <a:ln w="9525">
              <a:noFill/>
              <a:miter lim="800000"/>
            </a:ln>
          </p:spPr>
          <p:txBody>
            <a:bodyPr wrap="square">
              <a:spAutoFit/>
            </a:bodyPr>
            <a:lstStyle/>
            <a:p>
              <a:r>
                <a:rPr lang="zh-CN" altLang="en-US" sz="1500" b="1" smtClean="0">
                  <a:solidFill>
                    <a:srgbClr val="000000"/>
                  </a:solidFill>
                  <a:latin typeface="微软雅黑" panose="020B0503020204020204" pitchFamily="34" charset="-122"/>
                  <a:ea typeface="微软雅黑" panose="020B0503020204020204" pitchFamily="34" charset="-122"/>
                </a:rPr>
                <a:t>文本内容</a:t>
              </a:r>
              <a:endParaRPr lang="zh-CN" altLang="en-US" sz="1500" b="1">
                <a:solidFill>
                  <a:srgbClr val="000000"/>
                </a:solidFill>
                <a:latin typeface="微软雅黑" panose="020B0503020204020204" pitchFamily="34" charset="-122"/>
                <a:ea typeface="微软雅黑" panose="020B0503020204020204" pitchFamily="34" charset="-122"/>
              </a:endParaRPr>
            </a:p>
          </p:txBody>
        </p:sp>
      </p:grpSp>
      <p:grpSp>
        <p:nvGrpSpPr>
          <p:cNvPr id="57" name="组合 31"/>
          <p:cNvGrpSpPr/>
          <p:nvPr/>
        </p:nvGrpSpPr>
        <p:grpSpPr>
          <a:xfrm>
            <a:off x="3815426" y="3738526"/>
            <a:ext cx="1512356" cy="488307"/>
            <a:chOff x="0" y="0"/>
            <a:chExt cx="2016224" cy="651817"/>
          </a:xfrm>
        </p:grpSpPr>
        <p:pic>
          <p:nvPicPr>
            <p:cNvPr id="58" name="图片 32"/>
            <p:cNvPicPr>
              <a:picLocks noChangeAspect="1" noChangeArrowheads="1"/>
            </p:cNvPicPr>
            <p:nvPr/>
          </p:nvPicPr>
          <p:blipFill>
            <a:blip r:embed="rId2"/>
            <a:stretch>
              <a:fillRect/>
            </a:stretch>
          </p:blipFill>
          <p:spPr bwMode="auto">
            <a:xfrm>
              <a:off x="0" y="0"/>
              <a:ext cx="2016224" cy="651817"/>
            </a:xfrm>
            <a:prstGeom prst="rect">
              <a:avLst/>
            </a:prstGeom>
            <a:noFill/>
            <a:ln w="9525">
              <a:noFill/>
              <a:miter lim="800000"/>
              <a:headEnd/>
              <a:tailEnd/>
            </a:ln>
          </p:spPr>
        </p:pic>
        <p:sp>
          <p:nvSpPr>
            <p:cNvPr id="59" name="文本框 33"/>
            <p:cNvSpPr txBox="1">
              <a:spLocks noChangeArrowheads="1"/>
            </p:cNvSpPr>
            <p:nvPr/>
          </p:nvSpPr>
          <p:spPr bwMode="auto">
            <a:xfrm>
              <a:off x="384648" y="155076"/>
              <a:ext cx="1350363" cy="431377"/>
            </a:xfrm>
            <a:prstGeom prst="rect">
              <a:avLst/>
            </a:prstGeom>
            <a:noFill/>
            <a:ln w="9525">
              <a:noFill/>
              <a:miter lim="800000"/>
            </a:ln>
          </p:spPr>
          <p:txBody>
            <a:bodyPr wrap="square">
              <a:spAutoFit/>
            </a:bodyPr>
            <a:lstStyle/>
            <a:p>
              <a:r>
                <a:rPr lang="zh-CN" altLang="en-US" sz="1500" b="1" smtClean="0">
                  <a:solidFill>
                    <a:srgbClr val="000000"/>
                  </a:solidFill>
                  <a:latin typeface="微软雅黑" panose="020B0503020204020204" pitchFamily="34" charset="-122"/>
                  <a:ea typeface="微软雅黑" panose="020B0503020204020204" pitchFamily="34" charset="-122"/>
                </a:rPr>
                <a:t>文本内容</a:t>
              </a:r>
              <a:endParaRPr lang="zh-CN" altLang="en-US" sz="1500" b="1">
                <a:solidFill>
                  <a:srgbClr val="000000"/>
                </a:solidFill>
                <a:latin typeface="微软雅黑" panose="020B0503020204020204" pitchFamily="34" charset="-122"/>
                <a:ea typeface="微软雅黑" panose="020B0503020204020204" pitchFamily="34" charset="-122"/>
              </a:endParaRPr>
            </a:p>
          </p:txBody>
        </p:sp>
      </p:grpSp>
      <p:grpSp>
        <p:nvGrpSpPr>
          <p:cNvPr id="60" name="组合 34"/>
          <p:cNvGrpSpPr/>
          <p:nvPr/>
        </p:nvGrpSpPr>
        <p:grpSpPr>
          <a:xfrm>
            <a:off x="6069670" y="3738526"/>
            <a:ext cx="1512356" cy="488307"/>
            <a:chOff x="0" y="0"/>
            <a:chExt cx="2016224" cy="651817"/>
          </a:xfrm>
        </p:grpSpPr>
        <p:pic>
          <p:nvPicPr>
            <p:cNvPr id="61" name="图片 35"/>
            <p:cNvPicPr>
              <a:picLocks noChangeAspect="1" noChangeArrowheads="1"/>
            </p:cNvPicPr>
            <p:nvPr/>
          </p:nvPicPr>
          <p:blipFill>
            <a:blip r:embed="rId2"/>
            <a:stretch>
              <a:fillRect/>
            </a:stretch>
          </p:blipFill>
          <p:spPr bwMode="auto">
            <a:xfrm>
              <a:off x="0" y="0"/>
              <a:ext cx="2016224" cy="651817"/>
            </a:xfrm>
            <a:prstGeom prst="rect">
              <a:avLst/>
            </a:prstGeom>
            <a:noFill/>
            <a:ln w="9525">
              <a:noFill/>
              <a:miter lim="800000"/>
              <a:headEnd/>
              <a:tailEnd/>
            </a:ln>
          </p:spPr>
        </p:pic>
        <p:sp>
          <p:nvSpPr>
            <p:cNvPr id="62" name="文本框 36"/>
            <p:cNvSpPr txBox="1">
              <a:spLocks noChangeArrowheads="1"/>
            </p:cNvSpPr>
            <p:nvPr/>
          </p:nvSpPr>
          <p:spPr bwMode="auto">
            <a:xfrm>
              <a:off x="403323" y="125852"/>
              <a:ext cx="1323133" cy="431377"/>
            </a:xfrm>
            <a:prstGeom prst="rect">
              <a:avLst/>
            </a:prstGeom>
            <a:noFill/>
            <a:ln w="9525">
              <a:noFill/>
              <a:miter lim="800000"/>
            </a:ln>
          </p:spPr>
          <p:txBody>
            <a:bodyPr wrap="square">
              <a:spAutoFit/>
            </a:bodyPr>
            <a:lstStyle/>
            <a:p>
              <a:r>
                <a:rPr lang="zh-CN" altLang="en-US" sz="1500" b="1" smtClean="0">
                  <a:solidFill>
                    <a:srgbClr val="000000"/>
                  </a:solidFill>
                  <a:latin typeface="微软雅黑" panose="020B0503020204020204" pitchFamily="34" charset="-122"/>
                  <a:ea typeface="微软雅黑" panose="020B0503020204020204" pitchFamily="34" charset="-122"/>
                </a:rPr>
                <a:t>文本内容</a:t>
              </a:r>
              <a:endParaRPr lang="zh-CN" altLang="en-US" sz="1500" b="1">
                <a:solidFill>
                  <a:srgbClr val="000000"/>
                </a:solidFill>
                <a:latin typeface="微软雅黑" panose="020B0503020204020204" pitchFamily="34" charset="-122"/>
                <a:ea typeface="微软雅黑" panose="020B0503020204020204" pitchFamily="34" charset="-122"/>
              </a:endParaRPr>
            </a:p>
          </p:txBody>
        </p:sp>
      </p:grpSp>
      <p:sp>
        <p:nvSpPr>
          <p:cNvPr id="63" name="Text Box 36"/>
          <p:cNvSpPr txBox="1">
            <a:spLocks noChangeArrowheads="1"/>
          </p:cNvSpPr>
          <p:nvPr/>
        </p:nvSpPr>
        <p:spPr bwMode="auto">
          <a:xfrm>
            <a:off x="145282" y="4625815"/>
            <a:ext cx="6823466" cy="346259"/>
          </a:xfrm>
          <a:prstGeom prst="rect">
            <a:avLst/>
          </a:prstGeom>
          <a:noFill/>
          <a:ln w="9525">
            <a:noFill/>
            <a:miter lim="800000"/>
          </a:ln>
        </p:spPr>
        <p:txBody>
          <a:bodyPr lIns="68589" tIns="34295" rIns="68589" bIns="34295">
            <a:spAutoFit/>
          </a:bodyPr>
          <a:lstStyle/>
          <a:p>
            <a:pPr eaLnBrk="0" hangingPunct="0"/>
            <a:r>
              <a:rPr lang="zh-CN" altLang="en-US"/>
              <a:t> </a:t>
            </a:r>
            <a:endParaRPr lang="zh-CN" altLang="en-US"/>
          </a:p>
        </p:txBody>
      </p:sp>
      <p:pic>
        <p:nvPicPr>
          <p:cNvPr id="1026" name="Picture 2"/>
          <p:cNvPicPr>
            <a:picLocks noChangeAspect="1" noChangeArrowheads="1"/>
          </p:cNvPicPr>
          <p:nvPr/>
        </p:nvPicPr>
        <p:blipFill>
          <a:blip r:embed="rId3"/>
          <a:stretch>
            <a:fillRect/>
          </a:stretch>
        </p:blipFill>
        <p:spPr bwMode="auto">
          <a:xfrm>
            <a:off x="0" y="-3175"/>
            <a:ext cx="9144000" cy="5148263"/>
          </a:xfrm>
          <a:prstGeom prst="rect">
            <a:avLst/>
          </a:prstGeom>
          <a:noFill/>
          <a:ln w="9525">
            <a:noFill/>
            <a:miter lim="800000"/>
            <a:headEnd/>
            <a:tailEnd/>
          </a:ln>
          <a:effectLst/>
        </p:spPr>
      </p:pic>
      <p:sp>
        <p:nvSpPr>
          <p:cNvPr id="2" name="文本框 1"/>
          <p:cNvSpPr txBox="1"/>
          <p:nvPr/>
        </p:nvSpPr>
        <p:spPr>
          <a:xfrm>
            <a:off x="252095" y="160020"/>
            <a:ext cx="2536190" cy="645160"/>
          </a:xfrm>
          <a:prstGeom prst="rect">
            <a:avLst/>
          </a:prstGeom>
          <a:noFill/>
        </p:spPr>
        <p:txBody>
          <a:bodyPr wrap="square" rtlCol="0">
            <a:spAutoFit/>
          </a:bodyPr>
          <a:lstStyle/>
          <a:p>
            <a:r>
              <a:rPr lang="zh-CN" altLang="en-US" sz="3600" b="1">
                <a:latin typeface="方正华隶简体" panose="03000509000000000000" charset="-122"/>
                <a:ea typeface="方正华隶简体" panose="03000509000000000000" charset="-122"/>
              </a:rPr>
              <a:t>赏析</a:t>
            </a:r>
            <a:endParaRPr lang="zh-CN" altLang="en-US" sz="3600" b="1">
              <a:latin typeface="方正华隶简体" panose="03000509000000000000" charset="-122"/>
              <a:ea typeface="方正华隶简体" panose="03000509000000000000" charset="-122"/>
            </a:endParaRPr>
          </a:p>
        </p:txBody>
      </p:sp>
      <p:sp>
        <p:nvSpPr>
          <p:cNvPr id="3" name="文本框 2"/>
          <p:cNvSpPr txBox="1"/>
          <p:nvPr/>
        </p:nvSpPr>
        <p:spPr>
          <a:xfrm>
            <a:off x="1440180" y="57150"/>
            <a:ext cx="7237730" cy="521970"/>
          </a:xfrm>
          <a:prstGeom prst="rect">
            <a:avLst/>
          </a:prstGeom>
          <a:noFill/>
        </p:spPr>
        <p:txBody>
          <a:bodyPr wrap="square" rtlCol="0">
            <a:spAutoFit/>
          </a:bodyPr>
          <a:lstStyle/>
          <a:p>
            <a:r>
              <a:rPr lang="en-US" altLang="zh-CN" sz="2800">
                <a:latin typeface="方正华隶简体" panose="03000509000000000000" charset="-122"/>
                <a:ea typeface="方正华隶简体" panose="03000509000000000000" charset="-122"/>
                <a:cs typeface="方正华隶简体" panose="03000509000000000000" charset="-122"/>
                <a:sym typeface="+mn-ea"/>
              </a:rPr>
              <a:t>原来姹紫嫣红开遍，似这般都付与断井</a:t>
            </a:r>
            <a:r>
              <a:rPr lang="en-US" altLang="zh-CN" sz="2800">
                <a:solidFill>
                  <a:srgbClr val="FF0000"/>
                </a:solidFill>
                <a:latin typeface="方正华隶简体" panose="03000509000000000000" charset="-122"/>
                <a:ea typeface="方正华隶简体" panose="03000509000000000000" charset="-122"/>
                <a:cs typeface="方正华隶简体" panose="03000509000000000000" charset="-122"/>
                <a:sym typeface="+mn-ea"/>
              </a:rPr>
              <a:t>颓垣</a:t>
            </a:r>
            <a:r>
              <a:rPr lang="zh-CN" altLang="en-US" sz="2800">
                <a:solidFill>
                  <a:srgbClr val="FF0000"/>
                </a:solidFill>
                <a:latin typeface="方正华隶简体" panose="03000509000000000000" charset="-122"/>
                <a:ea typeface="方正华隶简体" panose="03000509000000000000" charset="-122"/>
                <a:cs typeface="方正华隶简体" panose="03000509000000000000" charset="-122"/>
                <a:sym typeface="+mn-ea"/>
              </a:rPr>
              <a:t>。</a:t>
            </a:r>
            <a:endParaRPr lang="zh-CN" altLang="en-US" sz="2800">
              <a:solidFill>
                <a:srgbClr val="FF0000"/>
              </a:solidFill>
              <a:latin typeface="方正华隶简体" panose="03000509000000000000" charset="-122"/>
              <a:ea typeface="方正华隶简体" panose="03000509000000000000" charset="-122"/>
              <a:cs typeface="方正华隶简体" panose="03000509000000000000" charset="-122"/>
              <a:sym typeface="+mn-ea"/>
            </a:endParaRPr>
          </a:p>
        </p:txBody>
      </p:sp>
      <p:sp>
        <p:nvSpPr>
          <p:cNvPr id="4" name="文本框 3"/>
          <p:cNvSpPr txBox="1"/>
          <p:nvPr/>
        </p:nvSpPr>
        <p:spPr>
          <a:xfrm>
            <a:off x="266065" y="804545"/>
            <a:ext cx="8780145" cy="4399915"/>
          </a:xfrm>
          <a:prstGeom prst="rect">
            <a:avLst/>
          </a:prstGeom>
          <a:noFill/>
          <a:ln>
            <a:gradFill>
              <a:gsLst>
                <a:gs pos="0">
                  <a:srgbClr val="FBFB11"/>
                </a:gs>
                <a:gs pos="100000">
                  <a:srgbClr val="838309"/>
                </a:gs>
              </a:gsLst>
            </a:gradFill>
          </a:ln>
        </p:spPr>
        <p:txBody>
          <a:bodyPr wrap="square" rtlCol="0">
            <a:spAutoFit/>
          </a:bodyPr>
          <a:lstStyle/>
          <a:p>
            <a:r>
              <a:rPr lang="zh-CN" altLang="en-US" sz="2800">
                <a:ln>
                  <a:solidFill>
                    <a:srgbClr val="FFFF00"/>
                  </a:solidFill>
                </a:ln>
                <a:solidFill>
                  <a:srgbClr val="00B0F0"/>
                </a:solidFill>
                <a:latin typeface="方正华隶简体" panose="03000509000000000000" charset="-122"/>
                <a:ea typeface="方正华隶简体" panose="03000509000000000000" charset="-122"/>
                <a:cs typeface="方正华隶简体" panose="03000509000000000000" charset="-122"/>
              </a:rPr>
              <a:t>后园：百花盛开，万紫千红，艳丽眩目大自然的美景</a:t>
            </a:r>
            <a:endParaRPr lang="zh-CN" altLang="en-US" sz="2800">
              <a:ln>
                <a:solidFill>
                  <a:srgbClr val="FFFF00"/>
                </a:solidFill>
              </a:ln>
              <a:solidFill>
                <a:srgbClr val="00B0F0"/>
              </a:solidFill>
              <a:latin typeface="方正华隶简体" panose="03000509000000000000" charset="-122"/>
              <a:ea typeface="方正华隶简体" panose="03000509000000000000" charset="-122"/>
              <a:cs typeface="方正华隶简体" panose="03000509000000000000" charset="-122"/>
            </a:endParaRPr>
          </a:p>
          <a:p>
            <a:r>
              <a:rPr lang="zh-CN" altLang="en-US" sz="2800">
                <a:ln>
                  <a:solidFill>
                    <a:srgbClr val="FFFF00"/>
                  </a:solidFill>
                </a:ln>
                <a:solidFill>
                  <a:srgbClr val="00B0F0"/>
                </a:solidFill>
                <a:latin typeface="方正华隶简体" panose="03000509000000000000" charset="-122"/>
                <a:ea typeface="方正华隶简体" panose="03000509000000000000" charset="-122"/>
                <a:cs typeface="方正华隶简体" panose="03000509000000000000" charset="-122"/>
              </a:rPr>
              <a:t>环境：断井颓垣</a:t>
            </a:r>
            <a:r>
              <a:rPr lang="en-US" altLang="zh-CN" sz="2800">
                <a:ln>
                  <a:solidFill>
                    <a:srgbClr val="FFFF00"/>
                  </a:solidFill>
                </a:ln>
                <a:solidFill>
                  <a:srgbClr val="00B0F0"/>
                </a:solidFill>
                <a:latin typeface="方正华隶简体" panose="03000509000000000000" charset="-122"/>
                <a:ea typeface="方正华隶简体" panose="03000509000000000000" charset="-122"/>
                <a:cs typeface="方正华隶简体" panose="03000509000000000000" charset="-122"/>
              </a:rPr>
              <a:t> </a:t>
            </a:r>
            <a:r>
              <a:rPr lang="zh-CN" altLang="en-US" sz="2800">
                <a:ln>
                  <a:solidFill>
                    <a:srgbClr val="FFFF00"/>
                  </a:solidFill>
                </a:ln>
                <a:solidFill>
                  <a:srgbClr val="00B0F0"/>
                </a:solidFill>
                <a:latin typeface="方正华隶简体" panose="03000509000000000000" charset="-122"/>
                <a:ea typeface="方正华隶简体" panose="03000509000000000000" charset="-122"/>
                <a:cs typeface="方正华隶简体" panose="03000509000000000000" charset="-122"/>
              </a:rPr>
              <a:t>、</a:t>
            </a:r>
            <a:r>
              <a:rPr lang="en-US" altLang="zh-CN" sz="2800">
                <a:ln>
                  <a:solidFill>
                    <a:srgbClr val="FFFF00"/>
                  </a:solidFill>
                </a:ln>
                <a:solidFill>
                  <a:srgbClr val="00B0F0"/>
                </a:solidFill>
                <a:latin typeface="方正华隶简体" panose="03000509000000000000" charset="-122"/>
                <a:ea typeface="方正华隶简体" panose="03000509000000000000" charset="-122"/>
                <a:cs typeface="方正华隶简体" panose="03000509000000000000" charset="-122"/>
              </a:rPr>
              <a:t>残败破落</a:t>
            </a:r>
            <a:endParaRPr lang="en-US" altLang="zh-CN" sz="2800">
              <a:ln>
                <a:solidFill>
                  <a:srgbClr val="FFFF00"/>
                </a:solidFill>
              </a:ln>
              <a:solidFill>
                <a:srgbClr val="00B0F0"/>
              </a:solidFill>
              <a:latin typeface="方正华隶简体" panose="03000509000000000000" charset="-122"/>
              <a:ea typeface="方正华隶简体" panose="03000509000000000000" charset="-122"/>
              <a:cs typeface="方正华隶简体" panose="03000509000000000000" charset="-122"/>
            </a:endParaRPr>
          </a:p>
          <a:p>
            <a:r>
              <a:rPr lang="en-US" altLang="zh-CN" sz="2800">
                <a:ln>
                  <a:solidFill>
                    <a:srgbClr val="FFFF00"/>
                  </a:solidFill>
                </a:ln>
                <a:solidFill>
                  <a:srgbClr val="FF0000"/>
                </a:solidFill>
                <a:latin typeface="方正华隶简体" panose="03000509000000000000" charset="-122"/>
                <a:ea typeface="方正华隶简体" panose="03000509000000000000" charset="-122"/>
                <a:cs typeface="方正华隶简体" panose="03000509000000000000" charset="-122"/>
                <a:sym typeface="+mn-ea"/>
              </a:rPr>
              <a:t>              </a:t>
            </a:r>
            <a:r>
              <a:rPr lang="zh-CN" altLang="en-US" sz="2800">
                <a:ln>
                  <a:solidFill>
                    <a:srgbClr val="FFFF00"/>
                  </a:solidFill>
                </a:ln>
                <a:solidFill>
                  <a:srgbClr val="FF0000"/>
                </a:solidFill>
                <a:latin typeface="方正华隶简体" panose="03000509000000000000" charset="-122"/>
                <a:ea typeface="方正华隶简体" panose="03000509000000000000" charset="-122"/>
                <a:cs typeface="方正华隶简体" panose="03000509000000000000" charset="-122"/>
                <a:sym typeface="+mn-ea"/>
              </a:rPr>
              <a:t>联想</a:t>
            </a:r>
            <a:endParaRPr lang="zh-CN" altLang="en-US" sz="2800">
              <a:ln>
                <a:solidFill>
                  <a:srgbClr val="FFFF00"/>
                </a:solidFill>
              </a:ln>
              <a:solidFill>
                <a:srgbClr val="FF0000"/>
              </a:solidFill>
              <a:latin typeface="方正华隶简体" panose="03000509000000000000" charset="-122"/>
              <a:ea typeface="方正华隶简体" panose="03000509000000000000" charset="-122"/>
              <a:cs typeface="方正华隶简体" panose="03000509000000000000" charset="-122"/>
            </a:endParaRPr>
          </a:p>
          <a:p>
            <a:endParaRPr lang="zh-CN" altLang="en-US" sz="2800">
              <a:solidFill>
                <a:srgbClr val="00B050"/>
              </a:solidFill>
              <a:latin typeface="方正华隶简体" panose="03000509000000000000" charset="-122"/>
              <a:ea typeface="方正华隶简体" panose="03000509000000000000" charset="-122"/>
              <a:cs typeface="方正华隶简体" panose="03000509000000000000" charset="-122"/>
            </a:endParaRPr>
          </a:p>
          <a:p>
            <a:r>
              <a:rPr lang="zh-CN" altLang="en-US" sz="2800">
                <a:solidFill>
                  <a:srgbClr val="00B050"/>
                </a:solidFill>
                <a:latin typeface="方正华隶简体" panose="03000509000000000000" charset="-122"/>
                <a:ea typeface="方正华隶简体" panose="03000509000000000000" charset="-122"/>
                <a:cs typeface="方正华隶简体" panose="03000509000000000000" charset="-122"/>
              </a:rPr>
              <a:t>杜丽娘：青春美貌</a:t>
            </a:r>
            <a:endParaRPr lang="zh-CN" altLang="en-US" sz="2800">
              <a:solidFill>
                <a:srgbClr val="00B050"/>
              </a:solidFill>
              <a:latin typeface="方正华隶简体" panose="03000509000000000000" charset="-122"/>
              <a:ea typeface="方正华隶简体" panose="03000509000000000000" charset="-122"/>
              <a:cs typeface="方正华隶简体" panose="03000509000000000000" charset="-122"/>
            </a:endParaRPr>
          </a:p>
          <a:p>
            <a:r>
              <a:rPr lang="zh-CN" altLang="en-US" sz="2800">
                <a:solidFill>
                  <a:srgbClr val="00B050"/>
                </a:solidFill>
                <a:latin typeface="方正华隶简体" panose="03000509000000000000" charset="-122"/>
                <a:ea typeface="方正华隶简体" panose="03000509000000000000" charset="-122"/>
                <a:cs typeface="方正华隶简体" panose="03000509000000000000" charset="-122"/>
              </a:rPr>
              <a:t>面对古板的教书先生和令人窒息的书斋，青春正在悄然逝去，自然的天性受到禁锢。</a:t>
            </a:r>
            <a:endParaRPr lang="zh-CN" altLang="en-US" sz="2800">
              <a:latin typeface="方正华隶简体" panose="03000509000000000000" charset="-122"/>
              <a:ea typeface="方正华隶简体" panose="03000509000000000000" charset="-122"/>
              <a:cs typeface="方正华隶简体" panose="03000509000000000000" charset="-122"/>
            </a:endParaRPr>
          </a:p>
          <a:p>
            <a:r>
              <a:rPr lang="zh-CN" altLang="en-US" sz="2800">
                <a:latin typeface="方正华隶简体" panose="03000509000000000000" charset="-122"/>
                <a:ea typeface="方正华隶简体" panose="03000509000000000000" charset="-122"/>
                <a:cs typeface="方正华隶简体" panose="03000509000000000000" charset="-122"/>
              </a:rPr>
              <a:t>，此时是大好春将她内心深藏的活力唤醒，自己身心的美和大自然的美产生了强烈的共鸣，夹杂着深深的伤感，自己的人生春天也同样多姿多彩，然而却无一人走</a:t>
            </a:r>
            <a:r>
              <a:rPr lang="zh-CN" altLang="en-US" sz="2800">
                <a:solidFill>
                  <a:srgbClr val="FF0000"/>
                </a:solidFill>
                <a:latin typeface="方正华隶简体" panose="03000509000000000000" charset="-122"/>
                <a:ea typeface="方正华隶简体" panose="03000509000000000000" charset="-122"/>
                <a:cs typeface="方正华隶简体" panose="03000509000000000000" charset="-122"/>
              </a:rPr>
              <a:t>进来</a:t>
            </a:r>
            <a:r>
              <a:rPr lang="zh-CN" altLang="en-US" sz="2800">
                <a:latin typeface="方正华隶简体" panose="03000509000000000000" charset="-122"/>
                <a:ea typeface="方正华隶简体" panose="03000509000000000000" charset="-122"/>
                <a:cs typeface="方正华隶简体" panose="03000509000000000000" charset="-122"/>
              </a:rPr>
              <a:t>。</a:t>
            </a:r>
            <a:endParaRPr lang="zh-CN" altLang="en-US" sz="2800">
              <a:latin typeface="方正华隶简体" panose="03000509000000000000" charset="-122"/>
              <a:ea typeface="方正华隶简体" panose="03000509000000000000" charset="-122"/>
              <a:cs typeface="方正华隶简体" panose="03000509000000000000" charset="-122"/>
            </a:endParaRPr>
          </a:p>
        </p:txBody>
      </p:sp>
      <p:sp>
        <p:nvSpPr>
          <p:cNvPr id="5" name="下箭头 4"/>
          <p:cNvSpPr/>
          <p:nvPr/>
        </p:nvSpPr>
        <p:spPr>
          <a:xfrm>
            <a:off x="2627630" y="1614170"/>
            <a:ext cx="911860" cy="92265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500"/>
                                        <p:tgtEl>
                                          <p:spTgt spid="4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500"/>
                                        <p:tgtEl>
                                          <p:spTgt spid="60"/>
                                        </p:tgtEl>
                                      </p:cBhvr>
                                    </p:animEffect>
                                  </p:childTnLst>
                                </p:cTn>
                              </p:par>
                              <p:par>
                                <p:cTn id="44" presetID="2" presetClass="entr" presetSubtype="4" fill="hold" nodeType="withEffect">
                                  <p:stCondLst>
                                    <p:cond delay="0"/>
                                  </p:stCondLst>
                                  <p:childTnLst>
                                    <p:set>
                                      <p:cBhvr>
                                        <p:cTn id="45" dur="1" fill="hold">
                                          <p:stCondLst>
                                            <p:cond delay="0"/>
                                          </p:stCondLst>
                                        </p:cTn>
                                        <p:tgtEl>
                                          <p:spTgt spid="1026"/>
                                        </p:tgtEl>
                                        <p:attrNameLst>
                                          <p:attrName>style.visibility</p:attrName>
                                        </p:attrNameLst>
                                      </p:cBhvr>
                                      <p:to>
                                        <p:strVal val="visible"/>
                                      </p:to>
                                    </p:set>
                                    <p:anim calcmode="lin" valueType="num">
                                      <p:cBhvr additive="base">
                                        <p:cTn id="46" dur="500" fill="hold"/>
                                        <p:tgtEl>
                                          <p:spTgt spid="1026"/>
                                        </p:tgtEl>
                                        <p:attrNameLst>
                                          <p:attrName>ppt_x</p:attrName>
                                        </p:attrNameLst>
                                      </p:cBhvr>
                                      <p:tavLst>
                                        <p:tav tm="0">
                                          <p:val>
                                            <p:strVal val="#ppt_x"/>
                                          </p:val>
                                        </p:tav>
                                        <p:tav tm="100000">
                                          <p:val>
                                            <p:strVal val="#ppt_x"/>
                                          </p:val>
                                        </p:tav>
                                      </p:tavLst>
                                    </p:anim>
                                    <p:anim calcmode="lin" valueType="num">
                                      <p:cBhvr additive="base">
                                        <p:cTn id="47"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dministrator\Desktop\19.png"/>
          <p:cNvPicPr>
            <a:picLocks noChangeAspect="1" noChangeArrowheads="1"/>
          </p:cNvPicPr>
          <p:nvPr/>
        </p:nvPicPr>
        <p:blipFill>
          <a:blip r:embed="rId1"/>
          <a:stretch>
            <a:fillRect/>
          </a:stretch>
        </p:blipFill>
        <p:spPr bwMode="auto">
          <a:xfrm>
            <a:off x="3311860" y="592324"/>
            <a:ext cx="2340260" cy="3007244"/>
          </a:xfrm>
          <a:prstGeom prst="rect">
            <a:avLst/>
          </a:prstGeom>
          <a:noFill/>
        </p:spPr>
      </p:pic>
      <p:grpSp>
        <p:nvGrpSpPr>
          <p:cNvPr id="3" name="组合 10"/>
          <p:cNvGrpSpPr/>
          <p:nvPr/>
        </p:nvGrpSpPr>
        <p:grpSpPr>
          <a:xfrm>
            <a:off x="6300192" y="2716560"/>
            <a:ext cx="1513548" cy="648280"/>
            <a:chOff x="0" y="0"/>
            <a:chExt cx="2016224" cy="865357"/>
          </a:xfrm>
        </p:grpSpPr>
        <p:pic>
          <p:nvPicPr>
            <p:cNvPr id="4" name="图片 11"/>
            <p:cNvPicPr>
              <a:picLocks noChangeAspect="1" noChangeArrowheads="1"/>
            </p:cNvPicPr>
            <p:nvPr/>
          </p:nvPicPr>
          <p:blipFill>
            <a:blip r:embed="rId2"/>
            <a:stretch>
              <a:fillRect/>
            </a:stretch>
          </p:blipFill>
          <p:spPr bwMode="auto">
            <a:xfrm>
              <a:off x="0" y="0"/>
              <a:ext cx="2016224" cy="651817"/>
            </a:xfrm>
            <a:prstGeom prst="rect">
              <a:avLst/>
            </a:prstGeom>
            <a:noFill/>
            <a:ln w="9525">
              <a:noFill/>
              <a:miter lim="800000"/>
              <a:headEnd/>
              <a:tailEnd/>
            </a:ln>
          </p:spPr>
        </p:pic>
        <p:sp>
          <p:nvSpPr>
            <p:cNvPr id="5" name="文本框 12"/>
            <p:cNvSpPr txBox="1">
              <a:spLocks noChangeArrowheads="1"/>
            </p:cNvSpPr>
            <p:nvPr/>
          </p:nvSpPr>
          <p:spPr bwMode="auto">
            <a:xfrm>
              <a:off x="583777" y="125852"/>
              <a:ext cx="1000399" cy="739505"/>
            </a:xfrm>
            <a:prstGeom prst="rect">
              <a:avLst/>
            </a:prstGeom>
            <a:noFill/>
            <a:ln w="9525">
              <a:noFill/>
              <a:miter lim="800000"/>
            </a:ln>
          </p:spPr>
          <p:txBody>
            <a:bodyPr>
              <a:spAutoFit/>
            </a:bodyPr>
            <a:lstStyle/>
            <a:p>
              <a:r>
                <a:rPr lang="zh-CN" altLang="en-US" sz="1500" b="1">
                  <a:solidFill>
                    <a:srgbClr val="000000"/>
                  </a:solidFill>
                  <a:latin typeface="微软雅黑" panose="020B0503020204020204" pitchFamily="34" charset="-122"/>
                  <a:ea typeface="微软雅黑" panose="020B0503020204020204" pitchFamily="34" charset="-122"/>
                </a:rPr>
                <a:t>标题一</a:t>
              </a:r>
              <a:endParaRPr lang="zh-CN" altLang="en-US" sz="1500" b="1">
                <a:solidFill>
                  <a:srgbClr val="000000"/>
                </a:solidFill>
                <a:latin typeface="微软雅黑" panose="020B0503020204020204" pitchFamily="34" charset="-122"/>
                <a:ea typeface="微软雅黑" panose="020B0503020204020204" pitchFamily="34" charset="-122"/>
              </a:endParaRPr>
            </a:p>
          </p:txBody>
        </p:sp>
      </p:grpSp>
      <p:grpSp>
        <p:nvGrpSpPr>
          <p:cNvPr id="6" name="组合 10"/>
          <p:cNvGrpSpPr/>
          <p:nvPr/>
        </p:nvGrpSpPr>
        <p:grpSpPr>
          <a:xfrm>
            <a:off x="6696236" y="1456420"/>
            <a:ext cx="1513548" cy="648280"/>
            <a:chOff x="0" y="0"/>
            <a:chExt cx="2016224" cy="865357"/>
          </a:xfrm>
        </p:grpSpPr>
        <p:pic>
          <p:nvPicPr>
            <p:cNvPr id="7" name="图片 11"/>
            <p:cNvPicPr>
              <a:picLocks noChangeAspect="1" noChangeArrowheads="1"/>
            </p:cNvPicPr>
            <p:nvPr/>
          </p:nvPicPr>
          <p:blipFill>
            <a:blip r:embed="rId2"/>
            <a:stretch>
              <a:fillRect/>
            </a:stretch>
          </p:blipFill>
          <p:spPr bwMode="auto">
            <a:xfrm>
              <a:off x="0" y="0"/>
              <a:ext cx="2016224" cy="651817"/>
            </a:xfrm>
            <a:prstGeom prst="rect">
              <a:avLst/>
            </a:prstGeom>
            <a:noFill/>
            <a:ln w="9525">
              <a:noFill/>
              <a:miter lim="800000"/>
              <a:headEnd/>
              <a:tailEnd/>
            </a:ln>
          </p:spPr>
        </p:pic>
        <p:sp>
          <p:nvSpPr>
            <p:cNvPr id="8" name="文本框 12"/>
            <p:cNvSpPr txBox="1">
              <a:spLocks noChangeArrowheads="1"/>
            </p:cNvSpPr>
            <p:nvPr/>
          </p:nvSpPr>
          <p:spPr bwMode="auto">
            <a:xfrm>
              <a:off x="583777" y="125852"/>
              <a:ext cx="1000399" cy="739505"/>
            </a:xfrm>
            <a:prstGeom prst="rect">
              <a:avLst/>
            </a:prstGeom>
            <a:noFill/>
            <a:ln w="9525">
              <a:noFill/>
              <a:miter lim="800000"/>
            </a:ln>
          </p:spPr>
          <p:txBody>
            <a:bodyPr>
              <a:spAutoFit/>
            </a:bodyPr>
            <a:lstStyle/>
            <a:p>
              <a:r>
                <a:rPr lang="zh-CN" altLang="en-US" sz="1500" b="1">
                  <a:solidFill>
                    <a:srgbClr val="000000"/>
                  </a:solidFill>
                  <a:latin typeface="微软雅黑" panose="020B0503020204020204" pitchFamily="34" charset="-122"/>
                  <a:ea typeface="微软雅黑" panose="020B0503020204020204" pitchFamily="34" charset="-122"/>
                </a:rPr>
                <a:t>标题一</a:t>
              </a:r>
              <a:endParaRPr lang="zh-CN" altLang="en-US" sz="1500" b="1">
                <a:solidFill>
                  <a:srgbClr val="000000"/>
                </a:solidFill>
                <a:latin typeface="微软雅黑" panose="020B0503020204020204" pitchFamily="34" charset="-122"/>
                <a:ea typeface="微软雅黑" panose="020B0503020204020204" pitchFamily="34" charset="-122"/>
              </a:endParaRPr>
            </a:p>
          </p:txBody>
        </p:sp>
      </p:grpSp>
      <p:grpSp>
        <p:nvGrpSpPr>
          <p:cNvPr id="9" name="组合 10"/>
          <p:cNvGrpSpPr/>
          <p:nvPr/>
        </p:nvGrpSpPr>
        <p:grpSpPr>
          <a:xfrm>
            <a:off x="1295636" y="2140496"/>
            <a:ext cx="1513548" cy="648280"/>
            <a:chOff x="0" y="0"/>
            <a:chExt cx="2016224" cy="865357"/>
          </a:xfrm>
        </p:grpSpPr>
        <p:pic>
          <p:nvPicPr>
            <p:cNvPr id="10" name="图片 11"/>
            <p:cNvPicPr>
              <a:picLocks noChangeAspect="1" noChangeArrowheads="1"/>
            </p:cNvPicPr>
            <p:nvPr/>
          </p:nvPicPr>
          <p:blipFill>
            <a:blip r:embed="rId2"/>
            <a:stretch>
              <a:fillRect/>
            </a:stretch>
          </p:blipFill>
          <p:spPr bwMode="auto">
            <a:xfrm>
              <a:off x="0" y="0"/>
              <a:ext cx="2016224" cy="651817"/>
            </a:xfrm>
            <a:prstGeom prst="rect">
              <a:avLst/>
            </a:prstGeom>
            <a:noFill/>
            <a:ln w="9525">
              <a:noFill/>
              <a:miter lim="800000"/>
              <a:headEnd/>
              <a:tailEnd/>
            </a:ln>
          </p:spPr>
        </p:pic>
        <p:sp>
          <p:nvSpPr>
            <p:cNvPr id="11" name="文本框 12"/>
            <p:cNvSpPr txBox="1">
              <a:spLocks noChangeArrowheads="1"/>
            </p:cNvSpPr>
            <p:nvPr/>
          </p:nvSpPr>
          <p:spPr bwMode="auto">
            <a:xfrm>
              <a:off x="583777" y="125852"/>
              <a:ext cx="1000399" cy="739505"/>
            </a:xfrm>
            <a:prstGeom prst="rect">
              <a:avLst/>
            </a:prstGeom>
            <a:noFill/>
            <a:ln w="9525">
              <a:noFill/>
              <a:miter lim="800000"/>
            </a:ln>
          </p:spPr>
          <p:txBody>
            <a:bodyPr>
              <a:spAutoFit/>
            </a:bodyPr>
            <a:lstStyle/>
            <a:p>
              <a:r>
                <a:rPr lang="zh-CN" altLang="en-US" sz="1500" b="1">
                  <a:solidFill>
                    <a:srgbClr val="000000"/>
                  </a:solidFill>
                  <a:latin typeface="微软雅黑" panose="020B0503020204020204" pitchFamily="34" charset="-122"/>
                  <a:ea typeface="微软雅黑" panose="020B0503020204020204" pitchFamily="34" charset="-122"/>
                </a:rPr>
                <a:t>标题一</a:t>
              </a:r>
              <a:endParaRPr lang="zh-CN" altLang="en-US" sz="1500" b="1">
                <a:solidFill>
                  <a:srgbClr val="000000"/>
                </a:solidFill>
                <a:latin typeface="微软雅黑" panose="020B0503020204020204" pitchFamily="34" charset="-122"/>
                <a:ea typeface="微软雅黑" panose="020B0503020204020204" pitchFamily="34" charset="-122"/>
              </a:endParaRPr>
            </a:p>
          </p:txBody>
        </p:sp>
      </p:grpSp>
      <p:grpSp>
        <p:nvGrpSpPr>
          <p:cNvPr id="12" name="组合 10"/>
          <p:cNvGrpSpPr/>
          <p:nvPr/>
        </p:nvGrpSpPr>
        <p:grpSpPr>
          <a:xfrm>
            <a:off x="3815916" y="3292624"/>
            <a:ext cx="1513548" cy="648280"/>
            <a:chOff x="0" y="0"/>
            <a:chExt cx="2016224" cy="865357"/>
          </a:xfrm>
        </p:grpSpPr>
        <p:pic>
          <p:nvPicPr>
            <p:cNvPr id="13" name="图片 11"/>
            <p:cNvPicPr>
              <a:picLocks noChangeAspect="1" noChangeArrowheads="1"/>
            </p:cNvPicPr>
            <p:nvPr/>
          </p:nvPicPr>
          <p:blipFill>
            <a:blip r:embed="rId2"/>
            <a:stretch>
              <a:fillRect/>
            </a:stretch>
          </p:blipFill>
          <p:spPr bwMode="auto">
            <a:xfrm>
              <a:off x="0" y="0"/>
              <a:ext cx="2016224" cy="651817"/>
            </a:xfrm>
            <a:prstGeom prst="rect">
              <a:avLst/>
            </a:prstGeom>
            <a:noFill/>
            <a:ln w="9525">
              <a:noFill/>
              <a:miter lim="800000"/>
              <a:headEnd/>
              <a:tailEnd/>
            </a:ln>
          </p:spPr>
        </p:pic>
        <p:sp>
          <p:nvSpPr>
            <p:cNvPr id="14" name="文本框 12"/>
            <p:cNvSpPr txBox="1">
              <a:spLocks noChangeArrowheads="1"/>
            </p:cNvSpPr>
            <p:nvPr/>
          </p:nvSpPr>
          <p:spPr bwMode="auto">
            <a:xfrm>
              <a:off x="583777" y="125852"/>
              <a:ext cx="1000399" cy="739505"/>
            </a:xfrm>
            <a:prstGeom prst="rect">
              <a:avLst/>
            </a:prstGeom>
            <a:noFill/>
            <a:ln w="9525">
              <a:noFill/>
              <a:miter lim="800000"/>
            </a:ln>
          </p:spPr>
          <p:txBody>
            <a:bodyPr>
              <a:spAutoFit/>
            </a:bodyPr>
            <a:lstStyle/>
            <a:p>
              <a:r>
                <a:rPr lang="zh-CN" altLang="en-US" sz="1500" b="1">
                  <a:solidFill>
                    <a:srgbClr val="000000"/>
                  </a:solidFill>
                  <a:latin typeface="微软雅黑" panose="020B0503020204020204" pitchFamily="34" charset="-122"/>
                  <a:ea typeface="微软雅黑" panose="020B0503020204020204" pitchFamily="34" charset="-122"/>
                </a:rPr>
                <a:t>标题一</a:t>
              </a:r>
              <a:endParaRPr lang="zh-CN" altLang="en-US" sz="1500" b="1">
                <a:solidFill>
                  <a:srgbClr val="000000"/>
                </a:solidFill>
                <a:latin typeface="微软雅黑" panose="020B0503020204020204" pitchFamily="34" charset="-122"/>
                <a:ea typeface="微软雅黑" panose="020B0503020204020204" pitchFamily="34" charset="-122"/>
              </a:endParaRPr>
            </a:p>
          </p:txBody>
        </p:sp>
      </p:grpSp>
      <p:grpSp>
        <p:nvGrpSpPr>
          <p:cNvPr id="15" name="组合 3"/>
          <p:cNvGrpSpPr/>
          <p:nvPr/>
        </p:nvGrpSpPr>
        <p:grpSpPr>
          <a:xfrm>
            <a:off x="0" y="0"/>
            <a:ext cx="4965768" cy="712214"/>
            <a:chOff x="-3" y="0"/>
            <a:chExt cx="6619368" cy="950731"/>
          </a:xfrm>
        </p:grpSpPr>
        <p:pic>
          <p:nvPicPr>
            <p:cNvPr id="16" name="Picture 9" descr="F:\ppt素材\图标\我收集的图标\字体\3.png"/>
            <p:cNvPicPr>
              <a:picLocks noChangeAspect="1" noChangeArrowheads="1"/>
            </p:cNvPicPr>
            <p:nvPr/>
          </p:nvPicPr>
          <p:blipFill>
            <a:blip r:embed="rId3"/>
            <a:stretch>
              <a:fillRect/>
            </a:stretch>
          </p:blipFill>
          <p:spPr bwMode="auto">
            <a:xfrm rot="5400000">
              <a:off x="2834315" y="-2834318"/>
              <a:ext cx="950731" cy="6619368"/>
            </a:xfrm>
            <a:prstGeom prst="rect">
              <a:avLst/>
            </a:prstGeom>
            <a:noFill/>
            <a:ln w="9525">
              <a:noFill/>
              <a:miter lim="800000"/>
              <a:headEnd/>
              <a:tailEnd/>
            </a:ln>
          </p:spPr>
        </p:pic>
        <p:sp>
          <p:nvSpPr>
            <p:cNvPr id="17" name="TextBox 2"/>
            <p:cNvSpPr txBox="1">
              <a:spLocks noChangeArrowheads="1"/>
            </p:cNvSpPr>
            <p:nvPr/>
          </p:nvSpPr>
          <p:spPr bwMode="auto">
            <a:xfrm>
              <a:off x="1122980" y="352063"/>
              <a:ext cx="3966918" cy="493019"/>
            </a:xfrm>
            <a:prstGeom prst="rect">
              <a:avLst/>
            </a:prstGeom>
            <a:noFill/>
            <a:ln w="9525">
              <a:noFill/>
              <a:miter lim="800000"/>
            </a:ln>
          </p:spPr>
          <p:txBody>
            <a:bodyPr>
              <a:spAutoFit/>
            </a:bodyPr>
            <a:lstStyle/>
            <a:p>
              <a:r>
                <a:rPr lang="zh-CN" altLang="en-US" b="1">
                  <a:solidFill>
                    <a:srgbClr val="FFFFFF"/>
                  </a:solidFill>
                  <a:latin typeface="微软雅黑" panose="020B0503020204020204" pitchFamily="34" charset="-122"/>
                  <a:ea typeface="微软雅黑" panose="020B0503020204020204" pitchFamily="34" charset="-122"/>
                </a:rPr>
                <a:t> 单击此处添加标题</a:t>
              </a:r>
              <a:endParaRPr lang="zh-CN" altLang="en-US" b="1">
                <a:solidFill>
                  <a:srgbClr val="FFFFFF"/>
                </a:solidFill>
                <a:latin typeface="微软雅黑" panose="020B0503020204020204" pitchFamily="34" charset="-122"/>
                <a:ea typeface="微软雅黑" panose="020B0503020204020204" pitchFamily="34" charset="-122"/>
              </a:endParaRPr>
            </a:p>
          </p:txBody>
        </p:sp>
      </p:grpSp>
      <p:pic>
        <p:nvPicPr>
          <p:cNvPr id="19" name="Picture 9" descr="F:\ppt素材\图标\我收集的图标\字体\3.png"/>
          <p:cNvPicPr>
            <a:picLocks noChangeAspect="1" noChangeArrowheads="1"/>
          </p:cNvPicPr>
          <p:nvPr/>
        </p:nvPicPr>
        <p:blipFill>
          <a:blip r:embed="rId4"/>
          <a:stretch>
            <a:fillRect/>
          </a:stretch>
        </p:blipFill>
        <p:spPr bwMode="auto">
          <a:xfrm rot="5400000">
            <a:off x="4626006" y="2878578"/>
            <a:ext cx="144016" cy="1692188"/>
          </a:xfrm>
          <a:prstGeom prst="rect">
            <a:avLst/>
          </a:prstGeom>
          <a:noFill/>
          <a:ln w="9525">
            <a:noFill/>
            <a:miter lim="800000"/>
            <a:headEnd/>
            <a:tailEnd/>
          </a:ln>
        </p:spPr>
      </p:pic>
      <p:pic>
        <p:nvPicPr>
          <p:cNvPr id="24" name="Picture 9" descr="F:\ppt素材\图标\我收集的图标\字体\3.png"/>
          <p:cNvPicPr>
            <a:picLocks noChangeAspect="1" noChangeArrowheads="1"/>
          </p:cNvPicPr>
          <p:nvPr/>
        </p:nvPicPr>
        <p:blipFill>
          <a:blip r:embed="rId4"/>
          <a:stretch>
            <a:fillRect/>
          </a:stretch>
        </p:blipFill>
        <p:spPr bwMode="auto">
          <a:xfrm rot="5400000">
            <a:off x="7110282" y="2338518"/>
            <a:ext cx="144016" cy="1692188"/>
          </a:xfrm>
          <a:prstGeom prst="rect">
            <a:avLst/>
          </a:prstGeom>
          <a:noFill/>
          <a:ln w="9525">
            <a:noFill/>
            <a:miter lim="800000"/>
            <a:headEnd/>
            <a:tailEnd/>
          </a:ln>
        </p:spPr>
      </p:pic>
      <p:pic>
        <p:nvPicPr>
          <p:cNvPr id="1026" name="Picture 2"/>
          <p:cNvPicPr>
            <a:picLocks noChangeAspect="1" noChangeArrowheads="1"/>
          </p:cNvPicPr>
          <p:nvPr/>
        </p:nvPicPr>
        <p:blipFill>
          <a:blip r:embed="rId5"/>
          <a:stretch>
            <a:fillRect/>
          </a:stretch>
        </p:blipFill>
        <p:spPr bwMode="auto">
          <a:xfrm>
            <a:off x="0" y="-3175"/>
            <a:ext cx="9144000" cy="5148263"/>
          </a:xfrm>
          <a:prstGeom prst="rect">
            <a:avLst/>
          </a:prstGeom>
          <a:noFill/>
          <a:ln w="9525">
            <a:noFill/>
            <a:miter lim="800000"/>
            <a:headEnd/>
            <a:tailEnd/>
          </a:ln>
          <a:effectLst/>
        </p:spPr>
      </p:pic>
      <p:sp>
        <p:nvSpPr>
          <p:cNvPr id="2" name="文本框 1"/>
          <p:cNvSpPr txBox="1"/>
          <p:nvPr/>
        </p:nvSpPr>
        <p:spPr>
          <a:xfrm>
            <a:off x="2498090" y="906145"/>
            <a:ext cx="5120005" cy="953135"/>
          </a:xfrm>
          <a:prstGeom prst="rect">
            <a:avLst/>
          </a:prstGeom>
          <a:noFill/>
        </p:spPr>
        <p:txBody>
          <a:bodyPr wrap="square" rtlCol="0">
            <a:spAutoFit/>
            <a:scene3d>
              <a:camera prst="orthographicFront"/>
              <a:lightRig rig="threePt" dir="t"/>
            </a:scene3d>
          </a:bodyPr>
          <a:lstStyle/>
          <a:p>
            <a:r>
              <a:rPr lang="zh-CN" altLang="en-US" sz="2800">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rPr>
              <a:t>主人公情感：诧异和惊喜，惊惧、无奈和伤感。</a:t>
            </a:r>
            <a:endParaRPr lang="zh-CN" altLang="en-US" sz="2800">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endParaRPr>
          </a:p>
        </p:txBody>
      </p:sp>
      <p:sp>
        <p:nvSpPr>
          <p:cNvPr id="18" name="文本框 17"/>
          <p:cNvSpPr txBox="1"/>
          <p:nvPr/>
        </p:nvSpPr>
        <p:spPr>
          <a:xfrm>
            <a:off x="2879725" y="2248535"/>
            <a:ext cx="4509770" cy="521970"/>
          </a:xfrm>
          <a:prstGeom prst="rect">
            <a:avLst/>
          </a:prstGeom>
          <a:noFill/>
        </p:spPr>
        <p:txBody>
          <a:bodyPr wrap="square" rtlCol="0">
            <a:spAutoFit/>
          </a:bodyPr>
          <a:lstStyle/>
          <a:p>
            <a:r>
              <a:rPr lang="zh-CN" altLang="en-US" sz="2800">
                <a:latin typeface="方正华隶简体" panose="03000509000000000000" charset="-122"/>
                <a:ea typeface="方正华隶简体" panose="03000509000000000000" charset="-122"/>
              </a:rPr>
              <a:t>手法：情景交融</a:t>
            </a:r>
            <a:endParaRPr lang="zh-CN" altLang="en-US" sz="2800">
              <a:latin typeface="方正华隶简体" panose="03000509000000000000" charset="-122"/>
              <a:ea typeface="方正华隶简体" panose="03000509000000000000" charset="-122"/>
            </a:endParaRPr>
          </a:p>
        </p:txBody>
      </p:sp>
      <p:pic>
        <p:nvPicPr>
          <p:cNvPr id="106" name="图片 105"/>
          <p:cNvPicPr/>
          <p:nvPr/>
        </p:nvPicPr>
        <p:blipFill>
          <a:blip r:embed="rId6" r:link="rId7"/>
          <a:stretch>
            <a:fillRect/>
          </a:stretch>
        </p:blipFill>
        <p:spPr>
          <a:xfrm>
            <a:off x="12065" y="52070"/>
            <a:ext cx="2394585" cy="5143500"/>
          </a:xfrm>
          <a:prstGeom prst="rect">
            <a:avLst/>
          </a:prstGeom>
          <a:noFill/>
          <a:ln w="9525">
            <a:noFill/>
          </a:ln>
        </p:spPr>
      </p:pic>
      <p:pic>
        <p:nvPicPr>
          <p:cNvPr id="107" name="图片 106"/>
          <p:cNvPicPr/>
          <p:nvPr/>
        </p:nvPicPr>
        <p:blipFill>
          <a:blip r:embed="rId8" r:link="rId9"/>
          <a:stretch>
            <a:fillRect/>
          </a:stretch>
        </p:blipFill>
        <p:spPr>
          <a:xfrm>
            <a:off x="7200265" y="88265"/>
            <a:ext cx="1974850" cy="5143500"/>
          </a:xfrm>
          <a:prstGeom prst="rect">
            <a:avLst/>
          </a:prstGeom>
          <a:noFill/>
          <a:ln w="9525">
            <a:noFill/>
          </a:ln>
        </p:spPr>
      </p:pic>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up)">
                                      <p:cBhvr>
                                        <p:cTn id="7" dur="500"/>
                                        <p:tgtEl>
                                          <p:spTgt spid="4098"/>
                                        </p:tgtEl>
                                      </p:cBhvr>
                                    </p:animEffect>
                                  </p:childTnLst>
                                </p:cTn>
                              </p:par>
                              <p:par>
                                <p:cTn id="8" presetID="10" presetClass="entr" presetSubtype="0" fill="hold" nodeType="withEffect">
                                  <p:stCondLst>
                                    <p:cond delay="4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22" presetClass="entr" presetSubtype="8"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par>
                                <p:cTn id="26" presetID="22" presetClass="entr" presetSubtype="8"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left)">
                                      <p:cBhvr>
                                        <p:cTn id="28" dur="500"/>
                                        <p:tgtEl>
                                          <p:spTgt spid="24"/>
                                        </p:tgtEl>
                                      </p:cBhvr>
                                    </p:animEffect>
                                  </p:childTnLst>
                                </p:cTn>
                              </p:par>
                              <p:par>
                                <p:cTn id="29" presetID="2" presetClass="entr" presetSubtype="4" fill="hold" nodeType="withEffect">
                                  <p:stCondLst>
                                    <p:cond delay="0"/>
                                  </p:stCondLst>
                                  <p:childTnLst>
                                    <p:set>
                                      <p:cBhvr>
                                        <p:cTn id="30" dur="1" fill="hold">
                                          <p:stCondLst>
                                            <p:cond delay="0"/>
                                          </p:stCondLst>
                                        </p:cTn>
                                        <p:tgtEl>
                                          <p:spTgt spid="1026"/>
                                        </p:tgtEl>
                                        <p:attrNameLst>
                                          <p:attrName>style.visibility</p:attrName>
                                        </p:attrNameLst>
                                      </p:cBhvr>
                                      <p:to>
                                        <p:strVal val="visible"/>
                                      </p:to>
                                    </p:set>
                                    <p:anim calcmode="lin" valueType="num">
                                      <p:cBhvr additive="base">
                                        <p:cTn id="31" dur="500" fill="hold"/>
                                        <p:tgtEl>
                                          <p:spTgt spid="1026"/>
                                        </p:tgtEl>
                                        <p:attrNameLst>
                                          <p:attrName>ppt_x</p:attrName>
                                        </p:attrNameLst>
                                      </p:cBhvr>
                                      <p:tavLst>
                                        <p:tav tm="0">
                                          <p:val>
                                            <p:strVal val="#ppt_x"/>
                                          </p:val>
                                        </p:tav>
                                        <p:tav tm="100000">
                                          <p:val>
                                            <p:strVal val="#ppt_x"/>
                                          </p:val>
                                        </p:tav>
                                      </p:tavLst>
                                    </p:anim>
                                    <p:anim calcmode="lin" valueType="num">
                                      <p:cBhvr additive="base">
                                        <p:cTn id="3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19572" y="844352"/>
            <a:ext cx="7554637" cy="3818322"/>
            <a:chOff x="0" y="0"/>
            <a:chExt cx="7767638" cy="3827463"/>
          </a:xfrm>
          <a:solidFill>
            <a:schemeClr val="tx1">
              <a:lumMod val="85000"/>
              <a:lumOff val="15000"/>
            </a:schemeClr>
          </a:solidFill>
        </p:grpSpPr>
        <p:sp>
          <p:nvSpPr>
            <p:cNvPr id="3" name="Freeform 4"/>
            <p:cNvSpPr>
              <a:spLocks noChangeArrowheads="1"/>
            </p:cNvSpPr>
            <p:nvPr/>
          </p:nvSpPr>
          <p:spPr bwMode="auto">
            <a:xfrm>
              <a:off x="3898900" y="2844800"/>
              <a:ext cx="276225" cy="273050"/>
            </a:xfrm>
            <a:custGeom>
              <a:avLst/>
              <a:gdLst>
                <a:gd name="T0" fmla="*/ 2147483646 w 144"/>
                <a:gd name="T1" fmla="*/ 2147483646 h 143"/>
                <a:gd name="T2" fmla="*/ 2147483646 w 144"/>
                <a:gd name="T3" fmla="*/ 2147483646 h 143"/>
                <a:gd name="T4" fmla="*/ 2147483646 w 144"/>
                <a:gd name="T5" fmla="*/ 2147483646 h 143"/>
                <a:gd name="T6" fmla="*/ 2147483646 w 144"/>
                <a:gd name="T7" fmla="*/ 2147483646 h 143"/>
                <a:gd name="T8" fmla="*/ 2147483646 w 144"/>
                <a:gd name="T9" fmla="*/ 2147483646 h 143"/>
                <a:gd name="T10" fmla="*/ 2147483646 w 144"/>
                <a:gd name="T11" fmla="*/ 2147483646 h 143"/>
                <a:gd name="T12" fmla="*/ 2147483646 w 144"/>
                <a:gd name="T13" fmla="*/ 2147483646 h 143"/>
                <a:gd name="T14" fmla="*/ 2147483646 w 144"/>
                <a:gd name="T15" fmla="*/ 2147483646 h 143"/>
                <a:gd name="T16" fmla="*/ 2147483646 w 144"/>
                <a:gd name="T17" fmla="*/ 2147483646 h 143"/>
                <a:gd name="T18" fmla="*/ 2147483646 w 144"/>
                <a:gd name="T19" fmla="*/ 2147483646 h 143"/>
                <a:gd name="T20" fmla="*/ 2147483646 w 144"/>
                <a:gd name="T21" fmla="*/ 2147483646 h 143"/>
                <a:gd name="T22" fmla="*/ 2147483646 w 144"/>
                <a:gd name="T23" fmla="*/ 2147483646 h 143"/>
                <a:gd name="T24" fmla="*/ 2147483646 w 144"/>
                <a:gd name="T25" fmla="*/ 2147483646 h 143"/>
                <a:gd name="T26" fmla="*/ 2147483646 w 144"/>
                <a:gd name="T27" fmla="*/ 2147483646 h 143"/>
                <a:gd name="T28" fmla="*/ 2147483646 w 144"/>
                <a:gd name="T29" fmla="*/ 2147483646 h 143"/>
                <a:gd name="T30" fmla="*/ 2147483646 w 144"/>
                <a:gd name="T31" fmla="*/ 2147483646 h 143"/>
                <a:gd name="T32" fmla="*/ 2147483646 w 144"/>
                <a:gd name="T33" fmla="*/ 2147483646 h 143"/>
                <a:gd name="T34" fmla="*/ 2147483646 w 144"/>
                <a:gd name="T35" fmla="*/ 2147483646 h 143"/>
                <a:gd name="T36" fmla="*/ 2147483646 w 144"/>
                <a:gd name="T37" fmla="*/ 2147483646 h 143"/>
                <a:gd name="T38" fmla="*/ 2147483646 w 144"/>
                <a:gd name="T39" fmla="*/ 2147483646 h 143"/>
                <a:gd name="T40" fmla="*/ 2147483646 w 144"/>
                <a:gd name="T41" fmla="*/ 2147483646 h 143"/>
                <a:gd name="T42" fmla="*/ 2147483646 w 144"/>
                <a:gd name="T43" fmla="*/ 0 h 143"/>
                <a:gd name="T44" fmla="*/ 2147483646 w 144"/>
                <a:gd name="T45" fmla="*/ 2147483646 h 143"/>
                <a:gd name="T46" fmla="*/ 2147483646 w 144"/>
                <a:gd name="T47" fmla="*/ 2147483646 h 143"/>
                <a:gd name="T48" fmla="*/ 2147483646 w 144"/>
                <a:gd name="T49" fmla="*/ 2147483646 h 143"/>
                <a:gd name="T50" fmla="*/ 2147483646 w 144"/>
                <a:gd name="T51" fmla="*/ 2147483646 h 143"/>
                <a:gd name="T52" fmla="*/ 2147483646 w 144"/>
                <a:gd name="T53" fmla="*/ 2147483646 h 143"/>
                <a:gd name="T54" fmla="*/ 2147483646 w 144"/>
                <a:gd name="T55" fmla="*/ 2147483646 h 143"/>
                <a:gd name="T56" fmla="*/ 2147483646 w 144"/>
                <a:gd name="T57" fmla="*/ 2147483646 h 143"/>
                <a:gd name="T58" fmla="*/ 2147483646 w 144"/>
                <a:gd name="T59" fmla="*/ 2147483646 h 143"/>
                <a:gd name="T60" fmla="*/ 2147483646 w 144"/>
                <a:gd name="T61" fmla="*/ 2147483646 h 143"/>
                <a:gd name="T62" fmla="*/ 2147483646 w 144"/>
                <a:gd name="T63" fmla="*/ 2147483646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3"/>
                <a:gd name="T98" fmla="*/ 144 w 144"/>
                <a:gd name="T99" fmla="*/ 143 h 1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4" name="Freeform 5"/>
            <p:cNvSpPr>
              <a:spLocks noChangeArrowheads="1"/>
            </p:cNvSpPr>
            <p:nvPr/>
          </p:nvSpPr>
          <p:spPr bwMode="auto">
            <a:xfrm>
              <a:off x="4175125" y="2813050"/>
              <a:ext cx="171450" cy="149225"/>
            </a:xfrm>
            <a:custGeom>
              <a:avLst/>
              <a:gdLst>
                <a:gd name="T0" fmla="*/ 2147483646 w 90"/>
                <a:gd name="T1" fmla="*/ 2147483646 h 78"/>
                <a:gd name="T2" fmla="*/ 2147483646 w 90"/>
                <a:gd name="T3" fmla="*/ 0 h 78"/>
                <a:gd name="T4" fmla="*/ 2147483646 w 90"/>
                <a:gd name="T5" fmla="*/ 0 h 78"/>
                <a:gd name="T6" fmla="*/ 2147483646 w 90"/>
                <a:gd name="T7" fmla="*/ 2147483646 h 78"/>
                <a:gd name="T8" fmla="*/ 2147483646 w 90"/>
                <a:gd name="T9" fmla="*/ 2147483646 h 78"/>
                <a:gd name="T10" fmla="*/ 2147483646 w 90"/>
                <a:gd name="T11" fmla="*/ 2147483646 h 78"/>
                <a:gd name="T12" fmla="*/ 2147483646 w 90"/>
                <a:gd name="T13" fmla="*/ 2147483646 h 78"/>
                <a:gd name="T14" fmla="*/ 0 w 90"/>
                <a:gd name="T15" fmla="*/ 2147483646 h 78"/>
                <a:gd name="T16" fmla="*/ 2147483646 w 90"/>
                <a:gd name="T17" fmla="*/ 2147483646 h 78"/>
                <a:gd name="T18" fmla="*/ 2147483646 w 90"/>
                <a:gd name="T19" fmla="*/ 2147483646 h 78"/>
                <a:gd name="T20" fmla="*/ 2147483646 w 90"/>
                <a:gd name="T21" fmla="*/ 2147483646 h 78"/>
                <a:gd name="T22" fmla="*/ 2147483646 w 90"/>
                <a:gd name="T23" fmla="*/ 2147483646 h 78"/>
                <a:gd name="T24" fmla="*/ 2147483646 w 90"/>
                <a:gd name="T25" fmla="*/ 2147483646 h 78"/>
                <a:gd name="T26" fmla="*/ 2147483646 w 90"/>
                <a:gd name="T27" fmla="*/ 2147483646 h 78"/>
                <a:gd name="T28" fmla="*/ 2147483646 w 90"/>
                <a:gd name="T29" fmla="*/ 2147483646 h 78"/>
                <a:gd name="T30" fmla="*/ 2147483646 w 90"/>
                <a:gd name="T31" fmla="*/ 2147483646 h 78"/>
                <a:gd name="T32" fmla="*/ 2147483646 w 90"/>
                <a:gd name="T33" fmla="*/ 2147483646 h 78"/>
                <a:gd name="T34" fmla="*/ 2147483646 w 90"/>
                <a:gd name="T35" fmla="*/ 2147483646 h 78"/>
                <a:gd name="T36" fmla="*/ 2147483646 w 90"/>
                <a:gd name="T37" fmla="*/ 2147483646 h 78"/>
                <a:gd name="T38" fmla="*/ 2147483646 w 90"/>
                <a:gd name="T39" fmla="*/ 2147483646 h 78"/>
                <a:gd name="T40" fmla="*/ 2147483646 w 90"/>
                <a:gd name="T41" fmla="*/ 2147483646 h 78"/>
                <a:gd name="T42" fmla="*/ 2147483646 w 90"/>
                <a:gd name="T43" fmla="*/ 2147483646 h 78"/>
                <a:gd name="T44" fmla="*/ 2147483646 w 90"/>
                <a:gd name="T45" fmla="*/ 2147483646 h 78"/>
                <a:gd name="T46" fmla="*/ 2147483646 w 90"/>
                <a:gd name="T47" fmla="*/ 2147483646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0"/>
                <a:gd name="T73" fmla="*/ 0 h 78"/>
                <a:gd name="T74" fmla="*/ 90 w 90"/>
                <a:gd name="T75" fmla="*/ 78 h 7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5" name="Freeform 6"/>
            <p:cNvSpPr>
              <a:spLocks noChangeArrowheads="1"/>
            </p:cNvSpPr>
            <p:nvPr/>
          </p:nvSpPr>
          <p:spPr bwMode="auto">
            <a:xfrm>
              <a:off x="4065588" y="2862262"/>
              <a:ext cx="193675" cy="207963"/>
            </a:xfrm>
            <a:custGeom>
              <a:avLst/>
              <a:gdLst>
                <a:gd name="T0" fmla="*/ 2147483646 w 101"/>
                <a:gd name="T1" fmla="*/ 2147483646 h 109"/>
                <a:gd name="T2" fmla="*/ 2147483646 w 101"/>
                <a:gd name="T3" fmla="*/ 2147483646 h 109"/>
                <a:gd name="T4" fmla="*/ 2147483646 w 101"/>
                <a:gd name="T5" fmla="*/ 2147483646 h 109"/>
                <a:gd name="T6" fmla="*/ 2147483646 w 101"/>
                <a:gd name="T7" fmla="*/ 2147483646 h 109"/>
                <a:gd name="T8" fmla="*/ 2147483646 w 101"/>
                <a:gd name="T9" fmla="*/ 2147483646 h 109"/>
                <a:gd name="T10" fmla="*/ 2147483646 w 101"/>
                <a:gd name="T11" fmla="*/ 0 h 109"/>
                <a:gd name="T12" fmla="*/ 2147483646 w 101"/>
                <a:gd name="T13" fmla="*/ 2147483646 h 109"/>
                <a:gd name="T14" fmla="*/ 2147483646 w 101"/>
                <a:gd name="T15" fmla="*/ 2147483646 h 109"/>
                <a:gd name="T16" fmla="*/ 2147483646 w 101"/>
                <a:gd name="T17" fmla="*/ 2147483646 h 109"/>
                <a:gd name="T18" fmla="*/ 2147483646 w 101"/>
                <a:gd name="T19" fmla="*/ 2147483646 h 109"/>
                <a:gd name="T20" fmla="*/ 2147483646 w 101"/>
                <a:gd name="T21" fmla="*/ 2147483646 h 109"/>
                <a:gd name="T22" fmla="*/ 2147483646 w 101"/>
                <a:gd name="T23" fmla="*/ 2147483646 h 109"/>
                <a:gd name="T24" fmla="*/ 0 w 101"/>
                <a:gd name="T25" fmla="*/ 2147483646 h 109"/>
                <a:gd name="T26" fmla="*/ 0 w 101"/>
                <a:gd name="T27" fmla="*/ 2147483646 h 109"/>
                <a:gd name="T28" fmla="*/ 2147483646 w 101"/>
                <a:gd name="T29" fmla="*/ 2147483646 h 109"/>
                <a:gd name="T30" fmla="*/ 2147483646 w 101"/>
                <a:gd name="T31" fmla="*/ 2147483646 h 109"/>
                <a:gd name="T32" fmla="*/ 2147483646 w 101"/>
                <a:gd name="T33" fmla="*/ 2147483646 h 109"/>
                <a:gd name="T34" fmla="*/ 2147483646 w 101"/>
                <a:gd name="T35" fmla="*/ 2147483646 h 109"/>
                <a:gd name="T36" fmla="*/ 2147483646 w 101"/>
                <a:gd name="T37" fmla="*/ 2147483646 h 109"/>
                <a:gd name="T38" fmla="*/ 2147483646 w 101"/>
                <a:gd name="T39" fmla="*/ 2147483646 h 109"/>
                <a:gd name="T40" fmla="*/ 2147483646 w 101"/>
                <a:gd name="T41" fmla="*/ 2147483646 h 109"/>
                <a:gd name="T42" fmla="*/ 2147483646 w 101"/>
                <a:gd name="T43" fmla="*/ 2147483646 h 109"/>
                <a:gd name="T44" fmla="*/ 2147483646 w 101"/>
                <a:gd name="T45" fmla="*/ 2147483646 h 109"/>
                <a:gd name="T46" fmla="*/ 2147483646 w 101"/>
                <a:gd name="T47" fmla="*/ 2147483646 h 109"/>
                <a:gd name="T48" fmla="*/ 2147483646 w 101"/>
                <a:gd name="T49" fmla="*/ 2147483646 h 109"/>
                <a:gd name="T50" fmla="*/ 2147483646 w 101"/>
                <a:gd name="T51" fmla="*/ 2147483646 h 109"/>
                <a:gd name="T52" fmla="*/ 2147483646 w 101"/>
                <a:gd name="T53" fmla="*/ 2147483646 h 109"/>
                <a:gd name="T54" fmla="*/ 2147483646 w 101"/>
                <a:gd name="T55" fmla="*/ 2147483646 h 109"/>
                <a:gd name="T56" fmla="*/ 2147483646 w 101"/>
                <a:gd name="T57" fmla="*/ 2147483646 h 109"/>
                <a:gd name="T58" fmla="*/ 2147483646 w 101"/>
                <a:gd name="T59" fmla="*/ 2147483646 h 109"/>
                <a:gd name="T60" fmla="*/ 2147483646 w 101"/>
                <a:gd name="T61" fmla="*/ 2147483646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109"/>
                <a:gd name="T95" fmla="*/ 101 w 101"/>
                <a:gd name="T96" fmla="*/ 109 h 10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0"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6" name="Freeform 7"/>
            <p:cNvSpPr>
              <a:spLocks noChangeArrowheads="1"/>
            </p:cNvSpPr>
            <p:nvPr/>
          </p:nvSpPr>
          <p:spPr bwMode="auto">
            <a:xfrm>
              <a:off x="4292600" y="3041650"/>
              <a:ext cx="30163" cy="36513"/>
            </a:xfrm>
            <a:custGeom>
              <a:avLst/>
              <a:gdLst>
                <a:gd name="T0" fmla="*/ 2147483646 w 15"/>
                <a:gd name="T1" fmla="*/ 0 h 19"/>
                <a:gd name="T2" fmla="*/ 0 w 15"/>
                <a:gd name="T3" fmla="*/ 2147483646 h 19"/>
                <a:gd name="T4" fmla="*/ 2147483646 w 15"/>
                <a:gd name="T5" fmla="*/ 2147483646 h 19"/>
                <a:gd name="T6" fmla="*/ 2147483646 w 15"/>
                <a:gd name="T7" fmla="*/ 2147483646 h 19"/>
                <a:gd name="T8" fmla="*/ 2147483646 w 15"/>
                <a:gd name="T9" fmla="*/ 2147483646 h 19"/>
                <a:gd name="T10" fmla="*/ 2147483646 w 15"/>
                <a:gd name="T11" fmla="*/ 2147483646 h 19"/>
                <a:gd name="T12" fmla="*/ 2147483646 w 15"/>
                <a:gd name="T13" fmla="*/ 0 h 19"/>
                <a:gd name="T14" fmla="*/ 0 60000 65536"/>
                <a:gd name="T15" fmla="*/ 0 60000 65536"/>
                <a:gd name="T16" fmla="*/ 0 60000 65536"/>
                <a:gd name="T17" fmla="*/ 0 60000 65536"/>
                <a:gd name="T18" fmla="*/ 0 60000 65536"/>
                <a:gd name="T19" fmla="*/ 0 60000 65536"/>
                <a:gd name="T20" fmla="*/ 0 60000 65536"/>
                <a:gd name="T21" fmla="*/ 0 w 15"/>
                <a:gd name="T22" fmla="*/ 0 h 19"/>
                <a:gd name="T23" fmla="*/ 15 w 1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7" name="Freeform 8"/>
            <p:cNvSpPr>
              <a:spLocks noChangeArrowheads="1"/>
            </p:cNvSpPr>
            <p:nvPr/>
          </p:nvSpPr>
          <p:spPr bwMode="auto">
            <a:xfrm>
              <a:off x="4214813" y="3101975"/>
              <a:ext cx="47625" cy="53975"/>
            </a:xfrm>
            <a:custGeom>
              <a:avLst/>
              <a:gdLst>
                <a:gd name="T0" fmla="*/ 2147483646 w 25"/>
                <a:gd name="T1" fmla="*/ 2147483646 h 28"/>
                <a:gd name="T2" fmla="*/ 2147483646 w 25"/>
                <a:gd name="T3" fmla="*/ 2147483646 h 28"/>
                <a:gd name="T4" fmla="*/ 0 w 25"/>
                <a:gd name="T5" fmla="*/ 2147483646 h 28"/>
                <a:gd name="T6" fmla="*/ 2147483646 w 25"/>
                <a:gd name="T7" fmla="*/ 2147483646 h 28"/>
                <a:gd name="T8" fmla="*/ 2147483646 w 25"/>
                <a:gd name="T9" fmla="*/ 2147483646 h 28"/>
                <a:gd name="T10" fmla="*/ 2147483646 w 25"/>
                <a:gd name="T11" fmla="*/ 2147483646 h 28"/>
                <a:gd name="T12" fmla="*/ 2147483646 w 25"/>
                <a:gd name="T13" fmla="*/ 2147483646 h 28"/>
                <a:gd name="T14" fmla="*/ 2147483646 w 25"/>
                <a:gd name="T15" fmla="*/ 2147483646 h 28"/>
                <a:gd name="T16" fmla="*/ 2147483646 w 25"/>
                <a:gd name="T17" fmla="*/ 21474836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8"/>
                <a:gd name="T29" fmla="*/ 25 w 25"/>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8" name="Freeform 9"/>
            <p:cNvSpPr>
              <a:spLocks noEditPoints="1" noChangeArrowheads="1"/>
            </p:cNvSpPr>
            <p:nvPr/>
          </p:nvSpPr>
          <p:spPr bwMode="auto">
            <a:xfrm>
              <a:off x="3992563" y="2954337"/>
              <a:ext cx="346075" cy="304800"/>
            </a:xfrm>
            <a:custGeom>
              <a:avLst/>
              <a:gdLst>
                <a:gd name="T0" fmla="*/ 2147483646 w 181"/>
                <a:gd name="T1" fmla="*/ 2147483646 h 159"/>
                <a:gd name="T2" fmla="*/ 2147483646 w 181"/>
                <a:gd name="T3" fmla="*/ 2147483646 h 159"/>
                <a:gd name="T4" fmla="*/ 2147483646 w 181"/>
                <a:gd name="T5" fmla="*/ 2147483646 h 159"/>
                <a:gd name="T6" fmla="*/ 2147483646 w 181"/>
                <a:gd name="T7" fmla="*/ 2147483646 h 159"/>
                <a:gd name="T8" fmla="*/ 2147483646 w 181"/>
                <a:gd name="T9" fmla="*/ 2147483646 h 159"/>
                <a:gd name="T10" fmla="*/ 2147483646 w 181"/>
                <a:gd name="T11" fmla="*/ 2147483646 h 159"/>
                <a:gd name="T12" fmla="*/ 2147483646 w 181"/>
                <a:gd name="T13" fmla="*/ 2147483646 h 159"/>
                <a:gd name="T14" fmla="*/ 2147483646 w 181"/>
                <a:gd name="T15" fmla="*/ 2147483646 h 159"/>
                <a:gd name="T16" fmla="*/ 2147483646 w 181"/>
                <a:gd name="T17" fmla="*/ 2147483646 h 159"/>
                <a:gd name="T18" fmla="*/ 2147483646 w 181"/>
                <a:gd name="T19" fmla="*/ 2147483646 h 159"/>
                <a:gd name="T20" fmla="*/ 2147483646 w 181"/>
                <a:gd name="T21" fmla="*/ 2147483646 h 159"/>
                <a:gd name="T22" fmla="*/ 2147483646 w 181"/>
                <a:gd name="T23" fmla="*/ 0 h 159"/>
                <a:gd name="T24" fmla="*/ 2147483646 w 181"/>
                <a:gd name="T25" fmla="*/ 2147483646 h 159"/>
                <a:gd name="T26" fmla="*/ 2147483646 w 181"/>
                <a:gd name="T27" fmla="*/ 2147483646 h 159"/>
                <a:gd name="T28" fmla="*/ 2147483646 w 181"/>
                <a:gd name="T29" fmla="*/ 2147483646 h 159"/>
                <a:gd name="T30" fmla="*/ 2147483646 w 181"/>
                <a:gd name="T31" fmla="*/ 2147483646 h 159"/>
                <a:gd name="T32" fmla="*/ 2147483646 w 181"/>
                <a:gd name="T33" fmla="*/ 2147483646 h 159"/>
                <a:gd name="T34" fmla="*/ 2147483646 w 181"/>
                <a:gd name="T35" fmla="*/ 2147483646 h 159"/>
                <a:gd name="T36" fmla="*/ 2147483646 w 181"/>
                <a:gd name="T37" fmla="*/ 2147483646 h 159"/>
                <a:gd name="T38" fmla="*/ 2147483646 w 181"/>
                <a:gd name="T39" fmla="*/ 2147483646 h 159"/>
                <a:gd name="T40" fmla="*/ 2147483646 w 181"/>
                <a:gd name="T41" fmla="*/ 2147483646 h 159"/>
                <a:gd name="T42" fmla="*/ 2147483646 w 181"/>
                <a:gd name="T43" fmla="*/ 2147483646 h 159"/>
                <a:gd name="T44" fmla="*/ 2147483646 w 181"/>
                <a:gd name="T45" fmla="*/ 2147483646 h 159"/>
                <a:gd name="T46" fmla="*/ 2147483646 w 181"/>
                <a:gd name="T47" fmla="*/ 2147483646 h 159"/>
                <a:gd name="T48" fmla="*/ 2147483646 w 181"/>
                <a:gd name="T49" fmla="*/ 2147483646 h 159"/>
                <a:gd name="T50" fmla="*/ 2147483646 w 181"/>
                <a:gd name="T51" fmla="*/ 2147483646 h 159"/>
                <a:gd name="T52" fmla="*/ 2147483646 w 181"/>
                <a:gd name="T53" fmla="*/ 2147483646 h 159"/>
                <a:gd name="T54" fmla="*/ 2147483646 w 181"/>
                <a:gd name="T55" fmla="*/ 2147483646 h 159"/>
                <a:gd name="T56" fmla="*/ 2147483646 w 181"/>
                <a:gd name="T57" fmla="*/ 2147483646 h 159"/>
                <a:gd name="T58" fmla="*/ 2147483646 w 181"/>
                <a:gd name="T59" fmla="*/ 2147483646 h 159"/>
                <a:gd name="T60" fmla="*/ 2147483646 w 181"/>
                <a:gd name="T61" fmla="*/ 2147483646 h 159"/>
                <a:gd name="T62" fmla="*/ 2147483646 w 181"/>
                <a:gd name="T63" fmla="*/ 2147483646 h 159"/>
                <a:gd name="T64" fmla="*/ 0 w 181"/>
                <a:gd name="T65" fmla="*/ 2147483646 h 159"/>
                <a:gd name="T66" fmla="*/ 2147483646 w 181"/>
                <a:gd name="T67" fmla="*/ 2147483646 h 159"/>
                <a:gd name="T68" fmla="*/ 2147483646 w 181"/>
                <a:gd name="T69" fmla="*/ 2147483646 h 159"/>
                <a:gd name="T70" fmla="*/ 2147483646 w 181"/>
                <a:gd name="T71" fmla="*/ 2147483646 h 159"/>
                <a:gd name="T72" fmla="*/ 2147483646 w 181"/>
                <a:gd name="T73" fmla="*/ 2147483646 h 159"/>
                <a:gd name="T74" fmla="*/ 2147483646 w 181"/>
                <a:gd name="T75" fmla="*/ 2147483646 h 159"/>
                <a:gd name="T76" fmla="*/ 2147483646 w 181"/>
                <a:gd name="T77" fmla="*/ 2147483646 h 159"/>
                <a:gd name="T78" fmla="*/ 2147483646 w 181"/>
                <a:gd name="T79" fmla="*/ 2147483646 h 159"/>
                <a:gd name="T80" fmla="*/ 2147483646 w 181"/>
                <a:gd name="T81" fmla="*/ 2147483646 h 159"/>
                <a:gd name="T82" fmla="*/ 2147483646 w 181"/>
                <a:gd name="T83" fmla="*/ 2147483646 h 159"/>
                <a:gd name="T84" fmla="*/ 2147483646 w 181"/>
                <a:gd name="T85" fmla="*/ 2147483646 h 159"/>
                <a:gd name="T86" fmla="*/ 2147483646 w 181"/>
                <a:gd name="T87" fmla="*/ 2147483646 h 159"/>
                <a:gd name="T88" fmla="*/ 2147483646 w 181"/>
                <a:gd name="T89" fmla="*/ 2147483646 h 159"/>
                <a:gd name="T90" fmla="*/ 2147483646 w 181"/>
                <a:gd name="T91" fmla="*/ 2147483646 h 159"/>
                <a:gd name="T92" fmla="*/ 2147483646 w 181"/>
                <a:gd name="T93" fmla="*/ 2147483646 h 159"/>
                <a:gd name="T94" fmla="*/ 2147483646 w 181"/>
                <a:gd name="T95" fmla="*/ 2147483646 h 159"/>
                <a:gd name="T96" fmla="*/ 2147483646 w 181"/>
                <a:gd name="T97" fmla="*/ 2147483646 h 159"/>
                <a:gd name="T98" fmla="*/ 2147483646 w 181"/>
                <a:gd name="T99" fmla="*/ 2147483646 h 159"/>
                <a:gd name="T100" fmla="*/ 2147483646 w 181"/>
                <a:gd name="T101" fmla="*/ 2147483646 h 159"/>
                <a:gd name="T102" fmla="*/ 2147483646 w 181"/>
                <a:gd name="T103" fmla="*/ 2147483646 h 159"/>
                <a:gd name="T104" fmla="*/ 2147483646 w 181"/>
                <a:gd name="T105" fmla="*/ 2147483646 h 159"/>
                <a:gd name="T106" fmla="*/ 2147483646 w 181"/>
                <a:gd name="T107" fmla="*/ 2147483646 h 159"/>
                <a:gd name="T108" fmla="*/ 2147483646 w 181"/>
                <a:gd name="T109" fmla="*/ 2147483646 h 159"/>
                <a:gd name="T110" fmla="*/ 2147483646 w 181"/>
                <a:gd name="T111" fmla="*/ 2147483646 h 159"/>
                <a:gd name="T112" fmla="*/ 2147483646 w 181"/>
                <a:gd name="T113" fmla="*/ 2147483646 h 159"/>
                <a:gd name="T114" fmla="*/ 2147483646 w 181"/>
                <a:gd name="T115" fmla="*/ 2147483646 h 159"/>
                <a:gd name="T116" fmla="*/ 2147483646 w 181"/>
                <a:gd name="T117" fmla="*/ 2147483646 h 159"/>
                <a:gd name="T118" fmla="*/ 2147483646 w 181"/>
                <a:gd name="T119" fmla="*/ 2147483646 h 159"/>
                <a:gd name="T120" fmla="*/ 2147483646 w 181"/>
                <a:gd name="T121" fmla="*/ 2147483646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
                <a:gd name="T184" fmla="*/ 0 h 159"/>
                <a:gd name="T185" fmla="*/ 181 w 181"/>
                <a:gd name="T186" fmla="*/ 159 h 1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9" name="Freeform 10"/>
            <p:cNvSpPr>
              <a:spLocks noChangeArrowheads="1"/>
            </p:cNvSpPr>
            <p:nvPr/>
          </p:nvSpPr>
          <p:spPr bwMode="auto">
            <a:xfrm>
              <a:off x="3898900" y="2597150"/>
              <a:ext cx="252413" cy="268288"/>
            </a:xfrm>
            <a:custGeom>
              <a:avLst/>
              <a:gdLst>
                <a:gd name="T0" fmla="*/ 2147483646 w 132"/>
                <a:gd name="T1" fmla="*/ 2147483646 h 140"/>
                <a:gd name="T2" fmla="*/ 2147483646 w 132"/>
                <a:gd name="T3" fmla="*/ 2147483646 h 140"/>
                <a:gd name="T4" fmla="*/ 2147483646 w 132"/>
                <a:gd name="T5" fmla="*/ 2147483646 h 140"/>
                <a:gd name="T6" fmla="*/ 2147483646 w 132"/>
                <a:gd name="T7" fmla="*/ 2147483646 h 140"/>
                <a:gd name="T8" fmla="*/ 2147483646 w 132"/>
                <a:gd name="T9" fmla="*/ 2147483646 h 140"/>
                <a:gd name="T10" fmla="*/ 2147483646 w 132"/>
                <a:gd name="T11" fmla="*/ 2147483646 h 140"/>
                <a:gd name="T12" fmla="*/ 2147483646 w 132"/>
                <a:gd name="T13" fmla="*/ 2147483646 h 140"/>
                <a:gd name="T14" fmla="*/ 2147483646 w 132"/>
                <a:gd name="T15" fmla="*/ 2147483646 h 140"/>
                <a:gd name="T16" fmla="*/ 2147483646 w 132"/>
                <a:gd name="T17" fmla="*/ 2147483646 h 140"/>
                <a:gd name="T18" fmla="*/ 2147483646 w 132"/>
                <a:gd name="T19" fmla="*/ 2147483646 h 140"/>
                <a:gd name="T20" fmla="*/ 2147483646 w 132"/>
                <a:gd name="T21" fmla="*/ 2147483646 h 140"/>
                <a:gd name="T22" fmla="*/ 2147483646 w 132"/>
                <a:gd name="T23" fmla="*/ 2147483646 h 140"/>
                <a:gd name="T24" fmla="*/ 2147483646 w 132"/>
                <a:gd name="T25" fmla="*/ 2147483646 h 140"/>
                <a:gd name="T26" fmla="*/ 2147483646 w 132"/>
                <a:gd name="T27" fmla="*/ 2147483646 h 140"/>
                <a:gd name="T28" fmla="*/ 2147483646 w 132"/>
                <a:gd name="T29" fmla="*/ 2147483646 h 140"/>
                <a:gd name="T30" fmla="*/ 2147483646 w 132"/>
                <a:gd name="T31" fmla="*/ 2147483646 h 140"/>
                <a:gd name="T32" fmla="*/ 2147483646 w 132"/>
                <a:gd name="T33" fmla="*/ 2147483646 h 140"/>
                <a:gd name="T34" fmla="*/ 2147483646 w 132"/>
                <a:gd name="T35" fmla="*/ 2147483646 h 140"/>
                <a:gd name="T36" fmla="*/ 2147483646 w 132"/>
                <a:gd name="T37" fmla="*/ 2147483646 h 140"/>
                <a:gd name="T38" fmla="*/ 2147483646 w 132"/>
                <a:gd name="T39" fmla="*/ 2147483646 h 140"/>
                <a:gd name="T40" fmla="*/ 2147483646 w 132"/>
                <a:gd name="T41" fmla="*/ 2147483646 h 140"/>
                <a:gd name="T42" fmla="*/ 2147483646 w 132"/>
                <a:gd name="T43" fmla="*/ 2147483646 h 140"/>
                <a:gd name="T44" fmla="*/ 2147483646 w 132"/>
                <a:gd name="T45" fmla="*/ 2147483646 h 140"/>
                <a:gd name="T46" fmla="*/ 2147483646 w 132"/>
                <a:gd name="T47" fmla="*/ 2147483646 h 140"/>
                <a:gd name="T48" fmla="*/ 2147483646 w 132"/>
                <a:gd name="T49" fmla="*/ 2147483646 h 140"/>
                <a:gd name="T50" fmla="*/ 2147483646 w 132"/>
                <a:gd name="T51" fmla="*/ 2147483646 h 140"/>
                <a:gd name="T52" fmla="*/ 2147483646 w 132"/>
                <a:gd name="T53" fmla="*/ 2147483646 h 140"/>
                <a:gd name="T54" fmla="*/ 2147483646 w 132"/>
                <a:gd name="T55" fmla="*/ 2147483646 h 140"/>
                <a:gd name="T56" fmla="*/ 2147483646 w 132"/>
                <a:gd name="T57" fmla="*/ 2147483646 h 140"/>
                <a:gd name="T58" fmla="*/ 2147483646 w 132"/>
                <a:gd name="T59" fmla="*/ 2147483646 h 140"/>
                <a:gd name="T60" fmla="*/ 2147483646 w 132"/>
                <a:gd name="T61" fmla="*/ 2147483646 h 140"/>
                <a:gd name="T62" fmla="*/ 2147483646 w 132"/>
                <a:gd name="T63" fmla="*/ 2147483646 h 140"/>
                <a:gd name="T64" fmla="*/ 2147483646 w 132"/>
                <a:gd name="T65" fmla="*/ 2147483646 h 140"/>
                <a:gd name="T66" fmla="*/ 2147483646 w 132"/>
                <a:gd name="T67" fmla="*/ 2147483646 h 140"/>
                <a:gd name="T68" fmla="*/ 2147483646 w 132"/>
                <a:gd name="T69" fmla="*/ 2147483646 h 140"/>
                <a:gd name="T70" fmla="*/ 2147483646 w 132"/>
                <a:gd name="T71" fmla="*/ 2147483646 h 140"/>
                <a:gd name="T72" fmla="*/ 2147483646 w 132"/>
                <a:gd name="T73" fmla="*/ 2147483646 h 140"/>
                <a:gd name="T74" fmla="*/ 2147483646 w 132"/>
                <a:gd name="T75" fmla="*/ 2147483646 h 140"/>
                <a:gd name="T76" fmla="*/ 2147483646 w 132"/>
                <a:gd name="T77" fmla="*/ 2147483646 h 140"/>
                <a:gd name="T78" fmla="*/ 2147483646 w 132"/>
                <a:gd name="T79" fmla="*/ 2147483646 h 140"/>
                <a:gd name="T80" fmla="*/ 2147483646 w 132"/>
                <a:gd name="T81" fmla="*/ 2147483646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140"/>
                <a:gd name="T125" fmla="*/ 132 w 132"/>
                <a:gd name="T126" fmla="*/ 140 h 1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0" name="Freeform 11"/>
            <p:cNvSpPr>
              <a:spLocks noChangeArrowheads="1"/>
            </p:cNvSpPr>
            <p:nvPr/>
          </p:nvSpPr>
          <p:spPr bwMode="auto">
            <a:xfrm>
              <a:off x="4108450" y="2647950"/>
              <a:ext cx="247650" cy="219075"/>
            </a:xfrm>
            <a:custGeom>
              <a:avLst/>
              <a:gdLst>
                <a:gd name="T0" fmla="*/ 2147483646 w 130"/>
                <a:gd name="T1" fmla="*/ 2147483646 h 115"/>
                <a:gd name="T2" fmla="*/ 2147483646 w 130"/>
                <a:gd name="T3" fmla="*/ 0 h 115"/>
                <a:gd name="T4" fmla="*/ 2147483646 w 130"/>
                <a:gd name="T5" fmla="*/ 2147483646 h 115"/>
                <a:gd name="T6" fmla="*/ 2147483646 w 130"/>
                <a:gd name="T7" fmla="*/ 2147483646 h 115"/>
                <a:gd name="T8" fmla="*/ 2147483646 w 130"/>
                <a:gd name="T9" fmla="*/ 2147483646 h 115"/>
                <a:gd name="T10" fmla="*/ 2147483646 w 130"/>
                <a:gd name="T11" fmla="*/ 2147483646 h 115"/>
                <a:gd name="T12" fmla="*/ 2147483646 w 130"/>
                <a:gd name="T13" fmla="*/ 2147483646 h 115"/>
                <a:gd name="T14" fmla="*/ 2147483646 w 130"/>
                <a:gd name="T15" fmla="*/ 2147483646 h 115"/>
                <a:gd name="T16" fmla="*/ 2147483646 w 130"/>
                <a:gd name="T17" fmla="*/ 2147483646 h 115"/>
                <a:gd name="T18" fmla="*/ 2147483646 w 130"/>
                <a:gd name="T19" fmla="*/ 2147483646 h 115"/>
                <a:gd name="T20" fmla="*/ 2147483646 w 130"/>
                <a:gd name="T21" fmla="*/ 2147483646 h 115"/>
                <a:gd name="T22" fmla="*/ 2147483646 w 130"/>
                <a:gd name="T23" fmla="*/ 2147483646 h 115"/>
                <a:gd name="T24" fmla="*/ 2147483646 w 130"/>
                <a:gd name="T25" fmla="*/ 2147483646 h 115"/>
                <a:gd name="T26" fmla="*/ 2147483646 w 130"/>
                <a:gd name="T27" fmla="*/ 2147483646 h 115"/>
                <a:gd name="T28" fmla="*/ 2147483646 w 130"/>
                <a:gd name="T29" fmla="*/ 2147483646 h 115"/>
                <a:gd name="T30" fmla="*/ 2147483646 w 130"/>
                <a:gd name="T31" fmla="*/ 2147483646 h 115"/>
                <a:gd name="T32" fmla="*/ 2147483646 w 130"/>
                <a:gd name="T33" fmla="*/ 2147483646 h 115"/>
                <a:gd name="T34" fmla="*/ 2147483646 w 130"/>
                <a:gd name="T35" fmla="*/ 2147483646 h 115"/>
                <a:gd name="T36" fmla="*/ 2147483646 w 130"/>
                <a:gd name="T37" fmla="*/ 2147483646 h 115"/>
                <a:gd name="T38" fmla="*/ 2147483646 w 130"/>
                <a:gd name="T39" fmla="*/ 2147483646 h 115"/>
                <a:gd name="T40" fmla="*/ 2147483646 w 130"/>
                <a:gd name="T41" fmla="*/ 2147483646 h 115"/>
                <a:gd name="T42" fmla="*/ 2147483646 w 130"/>
                <a:gd name="T43" fmla="*/ 2147483646 h 115"/>
                <a:gd name="T44" fmla="*/ 2147483646 w 130"/>
                <a:gd name="T45" fmla="*/ 2147483646 h 115"/>
                <a:gd name="T46" fmla="*/ 2147483646 w 130"/>
                <a:gd name="T47" fmla="*/ 2147483646 h 115"/>
                <a:gd name="T48" fmla="*/ 2147483646 w 130"/>
                <a:gd name="T49" fmla="*/ 2147483646 h 115"/>
                <a:gd name="T50" fmla="*/ 0 w 130"/>
                <a:gd name="T51" fmla="*/ 2147483646 h 115"/>
                <a:gd name="T52" fmla="*/ 2147483646 w 130"/>
                <a:gd name="T53" fmla="*/ 2147483646 h 115"/>
                <a:gd name="T54" fmla="*/ 2147483646 w 130"/>
                <a:gd name="T55" fmla="*/ 2147483646 h 115"/>
                <a:gd name="T56" fmla="*/ 2147483646 w 130"/>
                <a:gd name="T57" fmla="*/ 2147483646 h 115"/>
                <a:gd name="T58" fmla="*/ 2147483646 w 130"/>
                <a:gd name="T59" fmla="*/ 2147483646 h 115"/>
                <a:gd name="T60" fmla="*/ 2147483646 w 130"/>
                <a:gd name="T61" fmla="*/ 2147483646 h 115"/>
                <a:gd name="T62" fmla="*/ 2147483646 w 130"/>
                <a:gd name="T63" fmla="*/ 2147483646 h 115"/>
                <a:gd name="T64" fmla="*/ 2147483646 w 130"/>
                <a:gd name="T65" fmla="*/ 2147483646 h 115"/>
                <a:gd name="T66" fmla="*/ 2147483646 w 130"/>
                <a:gd name="T67" fmla="*/ 2147483646 h 115"/>
                <a:gd name="T68" fmla="*/ 2147483646 w 130"/>
                <a:gd name="T69" fmla="*/ 2147483646 h 115"/>
                <a:gd name="T70" fmla="*/ 2147483646 w 130"/>
                <a:gd name="T71" fmla="*/ 2147483646 h 115"/>
                <a:gd name="T72" fmla="*/ 2147483646 w 130"/>
                <a:gd name="T73" fmla="*/ 2147483646 h 115"/>
                <a:gd name="T74" fmla="*/ 2147483646 w 130"/>
                <a:gd name="T75" fmla="*/ 2147483646 h 115"/>
                <a:gd name="T76" fmla="*/ 2147483646 w 130"/>
                <a:gd name="T77" fmla="*/ 2147483646 h 115"/>
                <a:gd name="T78" fmla="*/ 2147483646 w 130"/>
                <a:gd name="T79" fmla="*/ 2147483646 h 115"/>
                <a:gd name="T80" fmla="*/ 2147483646 w 130"/>
                <a:gd name="T81" fmla="*/ 2147483646 h 115"/>
                <a:gd name="T82" fmla="*/ 2147483646 w 130"/>
                <a:gd name="T83" fmla="*/ 2147483646 h 115"/>
                <a:gd name="T84" fmla="*/ 2147483646 w 130"/>
                <a:gd name="T85" fmla="*/ 2147483646 h 115"/>
                <a:gd name="T86" fmla="*/ 2147483646 w 130"/>
                <a:gd name="T87" fmla="*/ 2147483646 h 115"/>
                <a:gd name="T88" fmla="*/ 2147483646 w 130"/>
                <a:gd name="T89" fmla="*/ 2147483646 h 115"/>
                <a:gd name="T90" fmla="*/ 2147483646 w 130"/>
                <a:gd name="T91" fmla="*/ 2147483646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0"/>
                <a:gd name="T139" fmla="*/ 0 h 115"/>
                <a:gd name="T140" fmla="*/ 130 w 130"/>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1" name="Freeform 12"/>
            <p:cNvSpPr>
              <a:spLocks noChangeArrowheads="1"/>
            </p:cNvSpPr>
            <p:nvPr/>
          </p:nvSpPr>
          <p:spPr bwMode="auto">
            <a:xfrm>
              <a:off x="4254500" y="2492375"/>
              <a:ext cx="42863" cy="38100"/>
            </a:xfrm>
            <a:custGeom>
              <a:avLst/>
              <a:gdLst>
                <a:gd name="T0" fmla="*/ 2147483646 w 22"/>
                <a:gd name="T1" fmla="*/ 0 h 20"/>
                <a:gd name="T2" fmla="*/ 2147483646 w 22"/>
                <a:gd name="T3" fmla="*/ 2147483646 h 20"/>
                <a:gd name="T4" fmla="*/ 2147483646 w 22"/>
                <a:gd name="T5" fmla="*/ 2147483646 h 20"/>
                <a:gd name="T6" fmla="*/ 2147483646 w 22"/>
                <a:gd name="T7" fmla="*/ 2147483646 h 20"/>
                <a:gd name="T8" fmla="*/ 2147483646 w 22"/>
                <a:gd name="T9" fmla="*/ 2147483646 h 20"/>
                <a:gd name="T10" fmla="*/ 0 w 22"/>
                <a:gd name="T11" fmla="*/ 2147483646 h 20"/>
                <a:gd name="T12" fmla="*/ 2147483646 w 22"/>
                <a:gd name="T13" fmla="*/ 2147483646 h 20"/>
                <a:gd name="T14" fmla="*/ 2147483646 w 22"/>
                <a:gd name="T15" fmla="*/ 2147483646 h 20"/>
                <a:gd name="T16" fmla="*/ 2147483646 w 22"/>
                <a:gd name="T17" fmla="*/ 2147483646 h 20"/>
                <a:gd name="T18" fmla="*/ 2147483646 w 22"/>
                <a:gd name="T19" fmla="*/ 2147483646 h 20"/>
                <a:gd name="T20" fmla="*/ 2147483646 w 22"/>
                <a:gd name="T21" fmla="*/ 2147483646 h 20"/>
                <a:gd name="T22" fmla="*/ 2147483646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0"/>
                <a:gd name="T38" fmla="*/ 22 w 2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grpFill/>
            <a:ln w="1" cap="flat" cmpd="sng">
              <a:solidFill>
                <a:schemeClr val="tx1">
                  <a:lumMod val="85000"/>
                  <a:lumOff val="15000"/>
                </a:schemeClr>
              </a:solidFill>
              <a:miter lim="800000"/>
            </a:ln>
          </p:spPr>
          <p:txBody>
            <a:bodyPr/>
            <a:lstStyle/>
            <a:p>
              <a:endParaRPr lang="zh-CN" altLang="en-US"/>
            </a:p>
          </p:txBody>
        </p:sp>
        <p:sp>
          <p:nvSpPr>
            <p:cNvPr id="12" name="Freeform 13"/>
            <p:cNvSpPr>
              <a:spLocks noChangeArrowheads="1"/>
            </p:cNvSpPr>
            <p:nvPr/>
          </p:nvSpPr>
          <p:spPr bwMode="auto">
            <a:xfrm>
              <a:off x="4514850" y="2205037"/>
              <a:ext cx="223838" cy="298450"/>
            </a:xfrm>
            <a:custGeom>
              <a:avLst/>
              <a:gdLst>
                <a:gd name="T0" fmla="*/ 2147483646 w 117"/>
                <a:gd name="T1" fmla="*/ 2147483646 h 157"/>
                <a:gd name="T2" fmla="*/ 2147483646 w 117"/>
                <a:gd name="T3" fmla="*/ 2147483646 h 157"/>
                <a:gd name="T4" fmla="*/ 2147483646 w 117"/>
                <a:gd name="T5" fmla="*/ 2147483646 h 157"/>
                <a:gd name="T6" fmla="*/ 2147483646 w 117"/>
                <a:gd name="T7" fmla="*/ 2147483646 h 157"/>
                <a:gd name="T8" fmla="*/ 2147483646 w 117"/>
                <a:gd name="T9" fmla="*/ 2147483646 h 157"/>
                <a:gd name="T10" fmla="*/ 2147483646 w 117"/>
                <a:gd name="T11" fmla="*/ 2147483646 h 157"/>
                <a:gd name="T12" fmla="*/ 2147483646 w 117"/>
                <a:gd name="T13" fmla="*/ 2147483646 h 157"/>
                <a:gd name="T14" fmla="*/ 2147483646 w 117"/>
                <a:gd name="T15" fmla="*/ 2147483646 h 157"/>
                <a:gd name="T16" fmla="*/ 2147483646 w 117"/>
                <a:gd name="T17" fmla="*/ 2147483646 h 157"/>
                <a:gd name="T18" fmla="*/ 2147483646 w 117"/>
                <a:gd name="T19" fmla="*/ 2147483646 h 157"/>
                <a:gd name="T20" fmla="*/ 0 w 117"/>
                <a:gd name="T21" fmla="*/ 2147483646 h 157"/>
                <a:gd name="T22" fmla="*/ 2147483646 w 117"/>
                <a:gd name="T23" fmla="*/ 2147483646 h 157"/>
                <a:gd name="T24" fmla="*/ 2147483646 w 117"/>
                <a:gd name="T25" fmla="*/ 2147483646 h 157"/>
                <a:gd name="T26" fmla="*/ 2147483646 w 117"/>
                <a:gd name="T27" fmla="*/ 2147483646 h 157"/>
                <a:gd name="T28" fmla="*/ 2147483646 w 117"/>
                <a:gd name="T29" fmla="*/ 2147483646 h 157"/>
                <a:gd name="T30" fmla="*/ 2147483646 w 117"/>
                <a:gd name="T31" fmla="*/ 2147483646 h 157"/>
                <a:gd name="T32" fmla="*/ 2147483646 w 117"/>
                <a:gd name="T33" fmla="*/ 2147483646 h 157"/>
                <a:gd name="T34" fmla="*/ 2147483646 w 117"/>
                <a:gd name="T35" fmla="*/ 2147483646 h 157"/>
                <a:gd name="T36" fmla="*/ 2147483646 w 117"/>
                <a:gd name="T37" fmla="*/ 2147483646 h 157"/>
                <a:gd name="T38" fmla="*/ 2147483646 w 117"/>
                <a:gd name="T39" fmla="*/ 2147483646 h 157"/>
                <a:gd name="T40" fmla="*/ 2147483646 w 117"/>
                <a:gd name="T41" fmla="*/ 2147483646 h 157"/>
                <a:gd name="T42" fmla="*/ 2147483646 w 117"/>
                <a:gd name="T43" fmla="*/ 2147483646 h 157"/>
                <a:gd name="T44" fmla="*/ 2147483646 w 117"/>
                <a:gd name="T45" fmla="*/ 2147483646 h 157"/>
                <a:gd name="T46" fmla="*/ 2147483646 w 117"/>
                <a:gd name="T47" fmla="*/ 2147483646 h 157"/>
                <a:gd name="T48" fmla="*/ 2147483646 w 117"/>
                <a:gd name="T49" fmla="*/ 2147483646 h 157"/>
                <a:gd name="T50" fmla="*/ 2147483646 w 117"/>
                <a:gd name="T51" fmla="*/ 2147483646 h 157"/>
                <a:gd name="T52" fmla="*/ 2147483646 w 117"/>
                <a:gd name="T53" fmla="*/ 2147483646 h 157"/>
                <a:gd name="T54" fmla="*/ 2147483646 w 117"/>
                <a:gd name="T55" fmla="*/ 2147483646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
                <a:gd name="T85" fmla="*/ 0 h 157"/>
                <a:gd name="T86" fmla="*/ 117 w 117"/>
                <a:gd name="T87" fmla="*/ 157 h 15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3" name="Freeform 14"/>
            <p:cNvSpPr>
              <a:spLocks noChangeArrowheads="1"/>
            </p:cNvSpPr>
            <p:nvPr/>
          </p:nvSpPr>
          <p:spPr bwMode="auto">
            <a:xfrm>
              <a:off x="3363913" y="1655762"/>
              <a:ext cx="260350" cy="206375"/>
            </a:xfrm>
            <a:custGeom>
              <a:avLst/>
              <a:gdLst>
                <a:gd name="T0" fmla="*/ 2147483646 w 136"/>
                <a:gd name="T1" fmla="*/ 2147483646 h 108"/>
                <a:gd name="T2" fmla="*/ 2147483646 w 136"/>
                <a:gd name="T3" fmla="*/ 2147483646 h 108"/>
                <a:gd name="T4" fmla="*/ 2147483646 w 136"/>
                <a:gd name="T5" fmla="*/ 2147483646 h 108"/>
                <a:gd name="T6" fmla="*/ 2147483646 w 136"/>
                <a:gd name="T7" fmla="*/ 2147483646 h 108"/>
                <a:gd name="T8" fmla="*/ 2147483646 w 136"/>
                <a:gd name="T9" fmla="*/ 2147483646 h 108"/>
                <a:gd name="T10" fmla="*/ 2147483646 w 136"/>
                <a:gd name="T11" fmla="*/ 2147483646 h 108"/>
                <a:gd name="T12" fmla="*/ 2147483646 w 136"/>
                <a:gd name="T13" fmla="*/ 2147483646 h 108"/>
                <a:gd name="T14" fmla="*/ 2147483646 w 136"/>
                <a:gd name="T15" fmla="*/ 2147483646 h 108"/>
                <a:gd name="T16" fmla="*/ 2147483646 w 136"/>
                <a:gd name="T17" fmla="*/ 2147483646 h 108"/>
                <a:gd name="T18" fmla="*/ 2147483646 w 136"/>
                <a:gd name="T19" fmla="*/ 2147483646 h 108"/>
                <a:gd name="T20" fmla="*/ 2147483646 w 136"/>
                <a:gd name="T21" fmla="*/ 2147483646 h 108"/>
                <a:gd name="T22" fmla="*/ 2147483646 w 136"/>
                <a:gd name="T23" fmla="*/ 2147483646 h 108"/>
                <a:gd name="T24" fmla="*/ 2147483646 w 136"/>
                <a:gd name="T25" fmla="*/ 2147483646 h 108"/>
                <a:gd name="T26" fmla="*/ 2147483646 w 136"/>
                <a:gd name="T27" fmla="*/ 2147483646 h 108"/>
                <a:gd name="T28" fmla="*/ 2147483646 w 136"/>
                <a:gd name="T29" fmla="*/ 2147483646 h 108"/>
                <a:gd name="T30" fmla="*/ 2147483646 w 136"/>
                <a:gd name="T31" fmla="*/ 2147483646 h 108"/>
                <a:gd name="T32" fmla="*/ 2147483646 w 136"/>
                <a:gd name="T33" fmla="*/ 2147483646 h 108"/>
                <a:gd name="T34" fmla="*/ 2147483646 w 136"/>
                <a:gd name="T35" fmla="*/ 2147483646 h 108"/>
                <a:gd name="T36" fmla="*/ 2147483646 w 136"/>
                <a:gd name="T37" fmla="*/ 2147483646 h 108"/>
                <a:gd name="T38" fmla="*/ 2147483646 w 136"/>
                <a:gd name="T39" fmla="*/ 2147483646 h 108"/>
                <a:gd name="T40" fmla="*/ 2147483646 w 136"/>
                <a:gd name="T41" fmla="*/ 2147483646 h 108"/>
                <a:gd name="T42" fmla="*/ 2147483646 w 136"/>
                <a:gd name="T43" fmla="*/ 2147483646 h 108"/>
                <a:gd name="T44" fmla="*/ 2147483646 w 136"/>
                <a:gd name="T45" fmla="*/ 2147483646 h 108"/>
                <a:gd name="T46" fmla="*/ 2147483646 w 136"/>
                <a:gd name="T47" fmla="*/ 2147483646 h 108"/>
                <a:gd name="T48" fmla="*/ 2147483646 w 136"/>
                <a:gd name="T49" fmla="*/ 2147483646 h 108"/>
                <a:gd name="T50" fmla="*/ 2147483646 w 136"/>
                <a:gd name="T51" fmla="*/ 2147483646 h 108"/>
                <a:gd name="T52" fmla="*/ 2147483646 w 136"/>
                <a:gd name="T53" fmla="*/ 2147483646 h 108"/>
                <a:gd name="T54" fmla="*/ 0 w 136"/>
                <a:gd name="T55" fmla="*/ 2147483646 h 108"/>
                <a:gd name="T56" fmla="*/ 2147483646 w 136"/>
                <a:gd name="T57" fmla="*/ 2147483646 h 108"/>
                <a:gd name="T58" fmla="*/ 2147483646 w 136"/>
                <a:gd name="T59" fmla="*/ 2147483646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
                <a:gd name="T91" fmla="*/ 0 h 108"/>
                <a:gd name="T92" fmla="*/ 136 w 136"/>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4" name="Freeform 15"/>
            <p:cNvSpPr>
              <a:spLocks noChangeArrowheads="1"/>
            </p:cNvSpPr>
            <p:nvPr/>
          </p:nvSpPr>
          <p:spPr bwMode="auto">
            <a:xfrm>
              <a:off x="3805238" y="1619250"/>
              <a:ext cx="93663" cy="174625"/>
            </a:xfrm>
            <a:custGeom>
              <a:avLst/>
              <a:gdLst>
                <a:gd name="T0" fmla="*/ 2147483646 w 49"/>
                <a:gd name="T1" fmla="*/ 2147483646 h 91"/>
                <a:gd name="T2" fmla="*/ 2147483646 w 49"/>
                <a:gd name="T3" fmla="*/ 2147483646 h 91"/>
                <a:gd name="T4" fmla="*/ 2147483646 w 49"/>
                <a:gd name="T5" fmla="*/ 2147483646 h 91"/>
                <a:gd name="T6" fmla="*/ 2147483646 w 49"/>
                <a:gd name="T7" fmla="*/ 2147483646 h 91"/>
                <a:gd name="T8" fmla="*/ 2147483646 w 49"/>
                <a:gd name="T9" fmla="*/ 2147483646 h 91"/>
                <a:gd name="T10" fmla="*/ 2147483646 w 49"/>
                <a:gd name="T11" fmla="*/ 2147483646 h 91"/>
                <a:gd name="T12" fmla="*/ 2147483646 w 49"/>
                <a:gd name="T13" fmla="*/ 2147483646 h 91"/>
                <a:gd name="T14" fmla="*/ 2147483646 w 49"/>
                <a:gd name="T15" fmla="*/ 2147483646 h 91"/>
                <a:gd name="T16" fmla="*/ 2147483646 w 49"/>
                <a:gd name="T17" fmla="*/ 2147483646 h 91"/>
                <a:gd name="T18" fmla="*/ 2147483646 w 49"/>
                <a:gd name="T19" fmla="*/ 2147483646 h 91"/>
                <a:gd name="T20" fmla="*/ 2147483646 w 49"/>
                <a:gd name="T21" fmla="*/ 2147483646 h 91"/>
                <a:gd name="T22" fmla="*/ 2147483646 w 49"/>
                <a:gd name="T23" fmla="*/ 2147483646 h 91"/>
                <a:gd name="T24" fmla="*/ 2147483646 w 49"/>
                <a:gd name="T25" fmla="*/ 2147483646 h 91"/>
                <a:gd name="T26" fmla="*/ 2147483646 w 49"/>
                <a:gd name="T27" fmla="*/ 2147483646 h 91"/>
                <a:gd name="T28" fmla="*/ 2147483646 w 49"/>
                <a:gd name="T29" fmla="*/ 2147483646 h 91"/>
                <a:gd name="T30" fmla="*/ 2147483646 w 49"/>
                <a:gd name="T31" fmla="*/ 2147483646 h 91"/>
                <a:gd name="T32" fmla="*/ 2147483646 w 49"/>
                <a:gd name="T33" fmla="*/ 2147483646 h 91"/>
                <a:gd name="T34" fmla="*/ 2147483646 w 49"/>
                <a:gd name="T35" fmla="*/ 2147483646 h 91"/>
                <a:gd name="T36" fmla="*/ 2147483646 w 49"/>
                <a:gd name="T37" fmla="*/ 2147483646 h 91"/>
                <a:gd name="T38" fmla="*/ 2147483646 w 49"/>
                <a:gd name="T39" fmla="*/ 2147483646 h 91"/>
                <a:gd name="T40" fmla="*/ 2147483646 w 49"/>
                <a:gd name="T41" fmla="*/ 2147483646 h 91"/>
                <a:gd name="T42" fmla="*/ 2147483646 w 49"/>
                <a:gd name="T43" fmla="*/ 2147483646 h 91"/>
                <a:gd name="T44" fmla="*/ 2147483646 w 49"/>
                <a:gd name="T45" fmla="*/ 2147483646 h 91"/>
                <a:gd name="T46" fmla="*/ 2147483646 w 49"/>
                <a:gd name="T47" fmla="*/ 2147483646 h 91"/>
                <a:gd name="T48" fmla="*/ 2147483646 w 49"/>
                <a:gd name="T49" fmla="*/ 2147483646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91"/>
                <a:gd name="T77" fmla="*/ 49 w 49"/>
                <a:gd name="T78" fmla="*/ 91 h 9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5" name="Freeform 16"/>
            <p:cNvSpPr>
              <a:spLocks noChangeArrowheads="1"/>
            </p:cNvSpPr>
            <p:nvPr/>
          </p:nvSpPr>
          <p:spPr bwMode="auto">
            <a:xfrm>
              <a:off x="3457575" y="1625600"/>
              <a:ext cx="449263" cy="430213"/>
            </a:xfrm>
            <a:custGeom>
              <a:avLst/>
              <a:gdLst>
                <a:gd name="T0" fmla="*/ 2147483646 w 235"/>
                <a:gd name="T1" fmla="*/ 2147483646 h 225"/>
                <a:gd name="T2" fmla="*/ 2147483646 w 235"/>
                <a:gd name="T3" fmla="*/ 2147483646 h 225"/>
                <a:gd name="T4" fmla="*/ 2147483646 w 235"/>
                <a:gd name="T5" fmla="*/ 2147483646 h 225"/>
                <a:gd name="T6" fmla="*/ 2147483646 w 235"/>
                <a:gd name="T7" fmla="*/ 2147483646 h 225"/>
                <a:gd name="T8" fmla="*/ 2147483646 w 235"/>
                <a:gd name="T9" fmla="*/ 2147483646 h 225"/>
                <a:gd name="T10" fmla="*/ 2147483646 w 235"/>
                <a:gd name="T11" fmla="*/ 2147483646 h 225"/>
                <a:gd name="T12" fmla="*/ 2147483646 w 235"/>
                <a:gd name="T13" fmla="*/ 2147483646 h 225"/>
                <a:gd name="T14" fmla="*/ 2147483646 w 235"/>
                <a:gd name="T15" fmla="*/ 2147483646 h 225"/>
                <a:gd name="T16" fmla="*/ 2147483646 w 235"/>
                <a:gd name="T17" fmla="*/ 2147483646 h 225"/>
                <a:gd name="T18" fmla="*/ 2147483646 w 235"/>
                <a:gd name="T19" fmla="*/ 2147483646 h 225"/>
                <a:gd name="T20" fmla="*/ 2147483646 w 235"/>
                <a:gd name="T21" fmla="*/ 2147483646 h 225"/>
                <a:gd name="T22" fmla="*/ 2147483646 w 235"/>
                <a:gd name="T23" fmla="*/ 2147483646 h 225"/>
                <a:gd name="T24" fmla="*/ 2147483646 w 235"/>
                <a:gd name="T25" fmla="*/ 2147483646 h 225"/>
                <a:gd name="T26" fmla="*/ 2147483646 w 235"/>
                <a:gd name="T27" fmla="*/ 2147483646 h 225"/>
                <a:gd name="T28" fmla="*/ 2147483646 w 235"/>
                <a:gd name="T29" fmla="*/ 2147483646 h 225"/>
                <a:gd name="T30" fmla="*/ 2147483646 w 235"/>
                <a:gd name="T31" fmla="*/ 2147483646 h 225"/>
                <a:gd name="T32" fmla="*/ 2147483646 w 235"/>
                <a:gd name="T33" fmla="*/ 2147483646 h 225"/>
                <a:gd name="T34" fmla="*/ 2147483646 w 235"/>
                <a:gd name="T35" fmla="*/ 2147483646 h 225"/>
                <a:gd name="T36" fmla="*/ 2147483646 w 235"/>
                <a:gd name="T37" fmla="*/ 2147483646 h 225"/>
                <a:gd name="T38" fmla="*/ 2147483646 w 235"/>
                <a:gd name="T39" fmla="*/ 2147483646 h 225"/>
                <a:gd name="T40" fmla="*/ 2147483646 w 235"/>
                <a:gd name="T41" fmla="*/ 2147483646 h 225"/>
                <a:gd name="T42" fmla="*/ 2147483646 w 235"/>
                <a:gd name="T43" fmla="*/ 2147483646 h 225"/>
                <a:gd name="T44" fmla="*/ 2147483646 w 235"/>
                <a:gd name="T45" fmla="*/ 2147483646 h 225"/>
                <a:gd name="T46" fmla="*/ 2147483646 w 235"/>
                <a:gd name="T47" fmla="*/ 2147483646 h 225"/>
                <a:gd name="T48" fmla="*/ 2147483646 w 235"/>
                <a:gd name="T49" fmla="*/ 2147483646 h 225"/>
                <a:gd name="T50" fmla="*/ 2147483646 w 235"/>
                <a:gd name="T51" fmla="*/ 2147483646 h 225"/>
                <a:gd name="T52" fmla="*/ 2147483646 w 235"/>
                <a:gd name="T53" fmla="*/ 2147483646 h 225"/>
                <a:gd name="T54" fmla="*/ 2147483646 w 235"/>
                <a:gd name="T55" fmla="*/ 2147483646 h 225"/>
                <a:gd name="T56" fmla="*/ 2147483646 w 235"/>
                <a:gd name="T57" fmla="*/ 2147483646 h 225"/>
                <a:gd name="T58" fmla="*/ 2147483646 w 235"/>
                <a:gd name="T59" fmla="*/ 2147483646 h 225"/>
                <a:gd name="T60" fmla="*/ 2147483646 w 235"/>
                <a:gd name="T61" fmla="*/ 2147483646 h 225"/>
                <a:gd name="T62" fmla="*/ 2147483646 w 235"/>
                <a:gd name="T63" fmla="*/ 2147483646 h 225"/>
                <a:gd name="T64" fmla="*/ 2147483646 w 235"/>
                <a:gd name="T65" fmla="*/ 2147483646 h 225"/>
                <a:gd name="T66" fmla="*/ 2147483646 w 235"/>
                <a:gd name="T67" fmla="*/ 2147483646 h 225"/>
                <a:gd name="T68" fmla="*/ 2147483646 w 235"/>
                <a:gd name="T69" fmla="*/ 2147483646 h 225"/>
                <a:gd name="T70" fmla="*/ 2147483646 w 235"/>
                <a:gd name="T71" fmla="*/ 2147483646 h 225"/>
                <a:gd name="T72" fmla="*/ 2147483646 w 235"/>
                <a:gd name="T73" fmla="*/ 2147483646 h 225"/>
                <a:gd name="T74" fmla="*/ 2147483646 w 235"/>
                <a:gd name="T75" fmla="*/ 2147483646 h 225"/>
                <a:gd name="T76" fmla="*/ 2147483646 w 235"/>
                <a:gd name="T77" fmla="*/ 2147483646 h 225"/>
                <a:gd name="T78" fmla="*/ 2147483646 w 235"/>
                <a:gd name="T79" fmla="*/ 2147483646 h 225"/>
                <a:gd name="T80" fmla="*/ 2147483646 w 235"/>
                <a:gd name="T81" fmla="*/ 2147483646 h 225"/>
                <a:gd name="T82" fmla="*/ 2147483646 w 235"/>
                <a:gd name="T83" fmla="*/ 2147483646 h 225"/>
                <a:gd name="T84" fmla="*/ 2147483646 w 235"/>
                <a:gd name="T85" fmla="*/ 2147483646 h 225"/>
                <a:gd name="T86" fmla="*/ 2147483646 w 235"/>
                <a:gd name="T87" fmla="*/ 2147483646 h 225"/>
                <a:gd name="T88" fmla="*/ 2147483646 w 235"/>
                <a:gd name="T89" fmla="*/ 2147483646 h 225"/>
                <a:gd name="T90" fmla="*/ 2147483646 w 235"/>
                <a:gd name="T91" fmla="*/ 0 h 225"/>
                <a:gd name="T92" fmla="*/ 2147483646 w 235"/>
                <a:gd name="T93" fmla="*/ 2147483646 h 225"/>
                <a:gd name="T94" fmla="*/ 2147483646 w 235"/>
                <a:gd name="T95" fmla="*/ 2147483646 h 225"/>
                <a:gd name="T96" fmla="*/ 2147483646 w 235"/>
                <a:gd name="T97" fmla="*/ 2147483646 h 225"/>
                <a:gd name="T98" fmla="*/ 2147483646 w 235"/>
                <a:gd name="T99" fmla="*/ 2147483646 h 225"/>
                <a:gd name="T100" fmla="*/ 2147483646 w 235"/>
                <a:gd name="T101" fmla="*/ 2147483646 h 225"/>
                <a:gd name="T102" fmla="*/ 2147483646 w 235"/>
                <a:gd name="T103" fmla="*/ 2147483646 h 225"/>
                <a:gd name="T104" fmla="*/ 2147483646 w 235"/>
                <a:gd name="T105" fmla="*/ 2147483646 h 225"/>
                <a:gd name="T106" fmla="*/ 2147483646 w 235"/>
                <a:gd name="T107" fmla="*/ 2147483646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5"/>
                <a:gd name="T163" fmla="*/ 0 h 225"/>
                <a:gd name="T164" fmla="*/ 235 w 235"/>
                <a:gd name="T165" fmla="*/ 225 h 2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6" name="Freeform 17"/>
            <p:cNvSpPr>
              <a:spLocks noChangeArrowheads="1"/>
            </p:cNvSpPr>
            <p:nvPr/>
          </p:nvSpPr>
          <p:spPr bwMode="auto">
            <a:xfrm>
              <a:off x="3851275" y="1724025"/>
              <a:ext cx="328613" cy="315913"/>
            </a:xfrm>
            <a:custGeom>
              <a:avLst/>
              <a:gdLst>
                <a:gd name="T0" fmla="*/ 2147483646 w 172"/>
                <a:gd name="T1" fmla="*/ 2147483646 h 165"/>
                <a:gd name="T2" fmla="*/ 2147483646 w 172"/>
                <a:gd name="T3" fmla="*/ 2147483646 h 165"/>
                <a:gd name="T4" fmla="*/ 2147483646 w 172"/>
                <a:gd name="T5" fmla="*/ 2147483646 h 165"/>
                <a:gd name="T6" fmla="*/ 2147483646 w 172"/>
                <a:gd name="T7" fmla="*/ 2147483646 h 165"/>
                <a:gd name="T8" fmla="*/ 2147483646 w 172"/>
                <a:gd name="T9" fmla="*/ 2147483646 h 165"/>
                <a:gd name="T10" fmla="*/ 2147483646 w 172"/>
                <a:gd name="T11" fmla="*/ 2147483646 h 165"/>
                <a:gd name="T12" fmla="*/ 2147483646 w 172"/>
                <a:gd name="T13" fmla="*/ 2147483646 h 165"/>
                <a:gd name="T14" fmla="*/ 2147483646 w 172"/>
                <a:gd name="T15" fmla="*/ 2147483646 h 165"/>
                <a:gd name="T16" fmla="*/ 2147483646 w 172"/>
                <a:gd name="T17" fmla="*/ 2147483646 h 165"/>
                <a:gd name="T18" fmla="*/ 2147483646 w 172"/>
                <a:gd name="T19" fmla="*/ 2147483646 h 165"/>
                <a:gd name="T20" fmla="*/ 2147483646 w 172"/>
                <a:gd name="T21" fmla="*/ 2147483646 h 165"/>
                <a:gd name="T22" fmla="*/ 2147483646 w 172"/>
                <a:gd name="T23" fmla="*/ 2147483646 h 165"/>
                <a:gd name="T24" fmla="*/ 2147483646 w 172"/>
                <a:gd name="T25" fmla="*/ 2147483646 h 165"/>
                <a:gd name="T26" fmla="*/ 2147483646 w 172"/>
                <a:gd name="T27" fmla="*/ 2147483646 h 165"/>
                <a:gd name="T28" fmla="*/ 2147483646 w 172"/>
                <a:gd name="T29" fmla="*/ 2147483646 h 165"/>
                <a:gd name="T30" fmla="*/ 2147483646 w 172"/>
                <a:gd name="T31" fmla="*/ 2147483646 h 165"/>
                <a:gd name="T32" fmla="*/ 2147483646 w 172"/>
                <a:gd name="T33" fmla="*/ 2147483646 h 165"/>
                <a:gd name="T34" fmla="*/ 2147483646 w 172"/>
                <a:gd name="T35" fmla="*/ 2147483646 h 165"/>
                <a:gd name="T36" fmla="*/ 2147483646 w 172"/>
                <a:gd name="T37" fmla="*/ 2147483646 h 165"/>
                <a:gd name="T38" fmla="*/ 2147483646 w 172"/>
                <a:gd name="T39" fmla="*/ 2147483646 h 165"/>
                <a:gd name="T40" fmla="*/ 2147483646 w 172"/>
                <a:gd name="T41" fmla="*/ 2147483646 h 165"/>
                <a:gd name="T42" fmla="*/ 2147483646 w 172"/>
                <a:gd name="T43" fmla="*/ 2147483646 h 165"/>
                <a:gd name="T44" fmla="*/ 2147483646 w 172"/>
                <a:gd name="T45" fmla="*/ 2147483646 h 165"/>
                <a:gd name="T46" fmla="*/ 2147483646 w 172"/>
                <a:gd name="T47" fmla="*/ 2147483646 h 165"/>
                <a:gd name="T48" fmla="*/ 2147483646 w 172"/>
                <a:gd name="T49" fmla="*/ 2147483646 h 165"/>
                <a:gd name="T50" fmla="*/ 2147483646 w 172"/>
                <a:gd name="T51" fmla="*/ 2147483646 h 165"/>
                <a:gd name="T52" fmla="*/ 2147483646 w 172"/>
                <a:gd name="T53" fmla="*/ 2147483646 h 165"/>
                <a:gd name="T54" fmla="*/ 2147483646 w 172"/>
                <a:gd name="T55" fmla="*/ 2147483646 h 165"/>
                <a:gd name="T56" fmla="*/ 2147483646 w 172"/>
                <a:gd name="T57" fmla="*/ 2147483646 h 165"/>
                <a:gd name="T58" fmla="*/ 2147483646 w 172"/>
                <a:gd name="T59" fmla="*/ 2147483646 h 165"/>
                <a:gd name="T60" fmla="*/ 2147483646 w 172"/>
                <a:gd name="T61" fmla="*/ 2147483646 h 165"/>
                <a:gd name="T62" fmla="*/ 2147483646 w 172"/>
                <a:gd name="T63" fmla="*/ 2147483646 h 165"/>
                <a:gd name="T64" fmla="*/ 2147483646 w 172"/>
                <a:gd name="T65" fmla="*/ 2147483646 h 165"/>
                <a:gd name="T66" fmla="*/ 2147483646 w 172"/>
                <a:gd name="T67" fmla="*/ 2147483646 h 165"/>
                <a:gd name="T68" fmla="*/ 2147483646 w 172"/>
                <a:gd name="T69" fmla="*/ 2147483646 h 165"/>
                <a:gd name="T70" fmla="*/ 2147483646 w 172"/>
                <a:gd name="T71" fmla="*/ 2147483646 h 165"/>
                <a:gd name="T72" fmla="*/ 2147483646 w 172"/>
                <a:gd name="T73" fmla="*/ 0 h 165"/>
                <a:gd name="T74" fmla="*/ 2147483646 w 172"/>
                <a:gd name="T75" fmla="*/ 2147483646 h 165"/>
                <a:gd name="T76" fmla="*/ 2147483646 w 172"/>
                <a:gd name="T77" fmla="*/ 2147483646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165"/>
                <a:gd name="T119" fmla="*/ 172 w 172"/>
                <a:gd name="T120" fmla="*/ 165 h 1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7" name="Freeform 18"/>
            <p:cNvSpPr>
              <a:spLocks noChangeArrowheads="1"/>
            </p:cNvSpPr>
            <p:nvPr/>
          </p:nvSpPr>
          <p:spPr bwMode="auto">
            <a:xfrm>
              <a:off x="3287713" y="2163762"/>
              <a:ext cx="61913" cy="22225"/>
            </a:xfrm>
            <a:custGeom>
              <a:avLst/>
              <a:gdLst>
                <a:gd name="T0" fmla="*/ 2147483646 w 32"/>
                <a:gd name="T1" fmla="*/ 2147483646 h 11"/>
                <a:gd name="T2" fmla="*/ 2147483646 w 32"/>
                <a:gd name="T3" fmla="*/ 2147483646 h 11"/>
                <a:gd name="T4" fmla="*/ 2147483646 w 32"/>
                <a:gd name="T5" fmla="*/ 2147483646 h 11"/>
                <a:gd name="T6" fmla="*/ 2147483646 w 32"/>
                <a:gd name="T7" fmla="*/ 2147483646 h 11"/>
                <a:gd name="T8" fmla="*/ 2147483646 w 32"/>
                <a:gd name="T9" fmla="*/ 2147483646 h 11"/>
                <a:gd name="T10" fmla="*/ 2147483646 w 32"/>
                <a:gd name="T11" fmla="*/ 2147483646 h 11"/>
                <a:gd name="T12" fmla="*/ 0 w 32"/>
                <a:gd name="T13" fmla="*/ 2147483646 h 11"/>
                <a:gd name="T14" fmla="*/ 2147483646 w 32"/>
                <a:gd name="T15" fmla="*/ 2147483646 h 11"/>
                <a:gd name="T16" fmla="*/ 2147483646 w 32"/>
                <a:gd name="T17" fmla="*/ 2147483646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
                <a:gd name="T29" fmla="*/ 32 w 3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8" name="Freeform 19"/>
            <p:cNvSpPr>
              <a:spLocks noChangeArrowheads="1"/>
            </p:cNvSpPr>
            <p:nvPr/>
          </p:nvSpPr>
          <p:spPr bwMode="auto">
            <a:xfrm>
              <a:off x="3275013" y="2105025"/>
              <a:ext cx="125413" cy="101600"/>
            </a:xfrm>
            <a:custGeom>
              <a:avLst/>
              <a:gdLst>
                <a:gd name="T0" fmla="*/ 2147483646 w 66"/>
                <a:gd name="T1" fmla="*/ 2147483646 h 53"/>
                <a:gd name="T2" fmla="*/ 2147483646 w 66"/>
                <a:gd name="T3" fmla="*/ 2147483646 h 53"/>
                <a:gd name="T4" fmla="*/ 2147483646 w 66"/>
                <a:gd name="T5" fmla="*/ 2147483646 h 53"/>
                <a:gd name="T6" fmla="*/ 2147483646 w 66"/>
                <a:gd name="T7" fmla="*/ 2147483646 h 53"/>
                <a:gd name="T8" fmla="*/ 2147483646 w 66"/>
                <a:gd name="T9" fmla="*/ 2147483646 h 53"/>
                <a:gd name="T10" fmla="*/ 2147483646 w 66"/>
                <a:gd name="T11" fmla="*/ 2147483646 h 53"/>
                <a:gd name="T12" fmla="*/ 2147483646 w 66"/>
                <a:gd name="T13" fmla="*/ 2147483646 h 53"/>
                <a:gd name="T14" fmla="*/ 2147483646 w 66"/>
                <a:gd name="T15" fmla="*/ 2147483646 h 53"/>
                <a:gd name="T16" fmla="*/ 2147483646 w 66"/>
                <a:gd name="T17" fmla="*/ 2147483646 h 53"/>
                <a:gd name="T18" fmla="*/ 2147483646 w 66"/>
                <a:gd name="T19" fmla="*/ 2147483646 h 53"/>
                <a:gd name="T20" fmla="*/ 2147483646 w 66"/>
                <a:gd name="T21" fmla="*/ 2147483646 h 53"/>
                <a:gd name="T22" fmla="*/ 2147483646 w 66"/>
                <a:gd name="T23" fmla="*/ 2147483646 h 53"/>
                <a:gd name="T24" fmla="*/ 2147483646 w 66"/>
                <a:gd name="T25" fmla="*/ 2147483646 h 53"/>
                <a:gd name="T26" fmla="*/ 2147483646 w 66"/>
                <a:gd name="T27" fmla="*/ 2147483646 h 53"/>
                <a:gd name="T28" fmla="*/ 2147483646 w 66"/>
                <a:gd name="T29" fmla="*/ 2147483646 h 53"/>
                <a:gd name="T30" fmla="*/ 2147483646 w 66"/>
                <a:gd name="T31" fmla="*/ 2147483646 h 53"/>
                <a:gd name="T32" fmla="*/ 2147483646 w 66"/>
                <a:gd name="T33" fmla="*/ 2147483646 h 53"/>
                <a:gd name="T34" fmla="*/ 2147483646 w 66"/>
                <a:gd name="T35" fmla="*/ 2147483646 h 53"/>
                <a:gd name="T36" fmla="*/ 2147483646 w 66"/>
                <a:gd name="T37" fmla="*/ 2147483646 h 53"/>
                <a:gd name="T38" fmla="*/ 2147483646 w 66"/>
                <a:gd name="T39" fmla="*/ 2147483646 h 53"/>
                <a:gd name="T40" fmla="*/ 2147483646 w 66"/>
                <a:gd name="T41" fmla="*/ 2147483646 h 53"/>
                <a:gd name="T42" fmla="*/ 2147483646 w 66"/>
                <a:gd name="T43" fmla="*/ 2147483646 h 53"/>
                <a:gd name="T44" fmla="*/ 2147483646 w 66"/>
                <a:gd name="T45" fmla="*/ 2147483646 h 53"/>
                <a:gd name="T46" fmla="*/ 2147483646 w 66"/>
                <a:gd name="T47" fmla="*/ 2147483646 h 53"/>
                <a:gd name="T48" fmla="*/ 2147483646 w 66"/>
                <a:gd name="T49" fmla="*/ 2147483646 h 53"/>
                <a:gd name="T50" fmla="*/ 2147483646 w 66"/>
                <a:gd name="T51" fmla="*/ 2147483646 h 53"/>
                <a:gd name="T52" fmla="*/ 2147483646 w 66"/>
                <a:gd name="T53" fmla="*/ 2147483646 h 53"/>
                <a:gd name="T54" fmla="*/ 2147483646 w 66"/>
                <a:gd name="T55" fmla="*/ 2147483646 h 53"/>
                <a:gd name="T56" fmla="*/ 2147483646 w 66"/>
                <a:gd name="T57" fmla="*/ 2147483646 h 53"/>
                <a:gd name="T58" fmla="*/ 2147483646 w 66"/>
                <a:gd name="T59" fmla="*/ 2147483646 h 53"/>
                <a:gd name="T60" fmla="*/ 2147483646 w 66"/>
                <a:gd name="T61" fmla="*/ 2147483646 h 53"/>
                <a:gd name="T62" fmla="*/ 2147483646 w 66"/>
                <a:gd name="T63" fmla="*/ 2147483646 h 53"/>
                <a:gd name="T64" fmla="*/ 2147483646 w 66"/>
                <a:gd name="T65" fmla="*/ 2147483646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53"/>
                <a:gd name="T101" fmla="*/ 66 w 6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52">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9" name="Freeform 20"/>
            <p:cNvSpPr>
              <a:spLocks noChangeArrowheads="1"/>
            </p:cNvSpPr>
            <p:nvPr/>
          </p:nvSpPr>
          <p:spPr bwMode="auto">
            <a:xfrm>
              <a:off x="3290888" y="2195512"/>
              <a:ext cx="60325" cy="33338"/>
            </a:xfrm>
            <a:custGeom>
              <a:avLst/>
              <a:gdLst>
                <a:gd name="T0" fmla="*/ 2147483646 w 31"/>
                <a:gd name="T1" fmla="*/ 2147483646 h 18"/>
                <a:gd name="T2" fmla="*/ 2147483646 w 31"/>
                <a:gd name="T3" fmla="*/ 2147483646 h 18"/>
                <a:gd name="T4" fmla="*/ 2147483646 w 31"/>
                <a:gd name="T5" fmla="*/ 2147483646 h 18"/>
                <a:gd name="T6" fmla="*/ 2147483646 w 31"/>
                <a:gd name="T7" fmla="*/ 2147483646 h 18"/>
                <a:gd name="T8" fmla="*/ 2147483646 w 31"/>
                <a:gd name="T9" fmla="*/ 2147483646 h 18"/>
                <a:gd name="T10" fmla="*/ 2147483646 w 31"/>
                <a:gd name="T11" fmla="*/ 0 h 18"/>
                <a:gd name="T12" fmla="*/ 2147483646 w 31"/>
                <a:gd name="T13" fmla="*/ 2147483646 h 18"/>
                <a:gd name="T14" fmla="*/ 2147483646 w 31"/>
                <a:gd name="T15" fmla="*/ 2147483646 h 18"/>
                <a:gd name="T16" fmla="*/ 0 w 31"/>
                <a:gd name="T17" fmla="*/ 2147483646 h 18"/>
                <a:gd name="T18" fmla="*/ 2147483646 w 31"/>
                <a:gd name="T19" fmla="*/ 2147483646 h 18"/>
                <a:gd name="T20" fmla="*/ 2147483646 w 31"/>
                <a:gd name="T21" fmla="*/ 2147483646 h 18"/>
                <a:gd name="T22" fmla="*/ 2147483646 w 31"/>
                <a:gd name="T23" fmla="*/ 2147483646 h 18"/>
                <a:gd name="T24" fmla="*/ 2147483646 w 31"/>
                <a:gd name="T25" fmla="*/ 2147483646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20" name="Freeform 21"/>
            <p:cNvSpPr>
              <a:spLocks noChangeArrowheads="1"/>
            </p:cNvSpPr>
            <p:nvPr/>
          </p:nvSpPr>
          <p:spPr bwMode="auto">
            <a:xfrm>
              <a:off x="3959225" y="2227262"/>
              <a:ext cx="263525" cy="185738"/>
            </a:xfrm>
            <a:custGeom>
              <a:avLst/>
              <a:gdLst>
                <a:gd name="T0" fmla="*/ 2147483646 w 138"/>
                <a:gd name="T1" fmla="*/ 2147483646 h 97"/>
                <a:gd name="T2" fmla="*/ 2147483646 w 138"/>
                <a:gd name="T3" fmla="*/ 2147483646 h 97"/>
                <a:gd name="T4" fmla="*/ 2147483646 w 138"/>
                <a:gd name="T5" fmla="*/ 2147483646 h 97"/>
                <a:gd name="T6" fmla="*/ 2147483646 w 138"/>
                <a:gd name="T7" fmla="*/ 2147483646 h 97"/>
                <a:gd name="T8" fmla="*/ 2147483646 w 138"/>
                <a:gd name="T9" fmla="*/ 2147483646 h 97"/>
                <a:gd name="T10" fmla="*/ 2147483646 w 138"/>
                <a:gd name="T11" fmla="*/ 2147483646 h 97"/>
                <a:gd name="T12" fmla="*/ 2147483646 w 138"/>
                <a:gd name="T13" fmla="*/ 2147483646 h 97"/>
                <a:gd name="T14" fmla="*/ 2147483646 w 138"/>
                <a:gd name="T15" fmla="*/ 2147483646 h 97"/>
                <a:gd name="T16" fmla="*/ 2147483646 w 138"/>
                <a:gd name="T17" fmla="*/ 2147483646 h 97"/>
                <a:gd name="T18" fmla="*/ 2147483646 w 138"/>
                <a:gd name="T19" fmla="*/ 2147483646 h 97"/>
                <a:gd name="T20" fmla="*/ 2147483646 w 138"/>
                <a:gd name="T21" fmla="*/ 2147483646 h 97"/>
                <a:gd name="T22" fmla="*/ 2147483646 w 138"/>
                <a:gd name="T23" fmla="*/ 2147483646 h 97"/>
                <a:gd name="T24" fmla="*/ 2147483646 w 138"/>
                <a:gd name="T25" fmla="*/ 2147483646 h 97"/>
                <a:gd name="T26" fmla="*/ 2147483646 w 138"/>
                <a:gd name="T27" fmla="*/ 2147483646 h 97"/>
                <a:gd name="T28" fmla="*/ 2147483646 w 138"/>
                <a:gd name="T29" fmla="*/ 2147483646 h 97"/>
                <a:gd name="T30" fmla="*/ 2147483646 w 138"/>
                <a:gd name="T31" fmla="*/ 2147483646 h 97"/>
                <a:gd name="T32" fmla="*/ 2147483646 w 138"/>
                <a:gd name="T33" fmla="*/ 2147483646 h 97"/>
                <a:gd name="T34" fmla="*/ 2147483646 w 138"/>
                <a:gd name="T35" fmla="*/ 2147483646 h 97"/>
                <a:gd name="T36" fmla="*/ 2147483646 w 138"/>
                <a:gd name="T37" fmla="*/ 2147483646 h 97"/>
                <a:gd name="T38" fmla="*/ 2147483646 w 138"/>
                <a:gd name="T39" fmla="*/ 2147483646 h 97"/>
                <a:gd name="T40" fmla="*/ 2147483646 w 138"/>
                <a:gd name="T41" fmla="*/ 2147483646 h 97"/>
                <a:gd name="T42" fmla="*/ 2147483646 w 138"/>
                <a:gd name="T43" fmla="*/ 2147483646 h 97"/>
                <a:gd name="T44" fmla="*/ 0 w 138"/>
                <a:gd name="T45" fmla="*/ 2147483646 h 97"/>
                <a:gd name="T46" fmla="*/ 2147483646 w 138"/>
                <a:gd name="T47" fmla="*/ 2147483646 h 97"/>
                <a:gd name="T48" fmla="*/ 2147483646 w 138"/>
                <a:gd name="T49" fmla="*/ 2147483646 h 97"/>
                <a:gd name="T50" fmla="*/ 2147483646 w 138"/>
                <a:gd name="T51" fmla="*/ 2147483646 h 97"/>
                <a:gd name="T52" fmla="*/ 2147483646 w 138"/>
                <a:gd name="T53" fmla="*/ 2147483646 h 97"/>
                <a:gd name="T54" fmla="*/ 2147483646 w 138"/>
                <a:gd name="T55" fmla="*/ 2147483646 h 97"/>
                <a:gd name="T56" fmla="*/ 2147483646 w 138"/>
                <a:gd name="T57" fmla="*/ 2147483646 h 97"/>
                <a:gd name="T58" fmla="*/ 2147483646 w 138"/>
                <a:gd name="T59" fmla="*/ 2147483646 h 97"/>
                <a:gd name="T60" fmla="*/ 2147483646 w 138"/>
                <a:gd name="T61" fmla="*/ 2147483646 h 97"/>
                <a:gd name="T62" fmla="*/ 2147483646 w 138"/>
                <a:gd name="T63" fmla="*/ 2147483646 h 97"/>
                <a:gd name="T64" fmla="*/ 2147483646 w 138"/>
                <a:gd name="T65" fmla="*/ 2147483646 h 97"/>
                <a:gd name="T66" fmla="*/ 2147483646 w 138"/>
                <a:gd name="T67" fmla="*/ 2147483646 h 97"/>
                <a:gd name="T68" fmla="*/ 2147483646 w 138"/>
                <a:gd name="T69" fmla="*/ 2147483646 h 97"/>
                <a:gd name="T70" fmla="*/ 2147483646 w 138"/>
                <a:gd name="T71" fmla="*/ 2147483646 h 97"/>
                <a:gd name="T72" fmla="*/ 2147483646 w 138"/>
                <a:gd name="T73" fmla="*/ 2147483646 h 97"/>
                <a:gd name="T74" fmla="*/ 2147483646 w 138"/>
                <a:gd name="T75" fmla="*/ 2147483646 h 97"/>
                <a:gd name="T76" fmla="*/ 2147483646 w 138"/>
                <a:gd name="T77" fmla="*/ 2147483646 h 97"/>
                <a:gd name="T78" fmla="*/ 2147483646 w 138"/>
                <a:gd name="T79" fmla="*/ 2147483646 h 97"/>
                <a:gd name="T80" fmla="*/ 2147483646 w 138"/>
                <a:gd name="T81" fmla="*/ 2147483646 h 97"/>
                <a:gd name="T82" fmla="*/ 2147483646 w 138"/>
                <a:gd name="T83" fmla="*/ 2147483646 h 97"/>
                <a:gd name="T84" fmla="*/ 2147483646 w 138"/>
                <a:gd name="T85" fmla="*/ 2147483646 h 97"/>
                <a:gd name="T86" fmla="*/ 2147483646 w 138"/>
                <a:gd name="T87" fmla="*/ 2147483646 h 97"/>
                <a:gd name="T88" fmla="*/ 2147483646 w 138"/>
                <a:gd name="T89" fmla="*/ 2147483646 h 97"/>
                <a:gd name="T90" fmla="*/ 2147483646 w 138"/>
                <a:gd name="T91" fmla="*/ 2147483646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97"/>
                <a:gd name="T140" fmla="*/ 138 w 138"/>
                <a:gd name="T141" fmla="*/ 97 h 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21" name="Freeform 22"/>
            <p:cNvSpPr>
              <a:spLocks noChangeArrowheads="1"/>
            </p:cNvSpPr>
            <p:nvPr/>
          </p:nvSpPr>
          <p:spPr bwMode="auto">
            <a:xfrm>
              <a:off x="3706813" y="2165350"/>
              <a:ext cx="255588" cy="212725"/>
            </a:xfrm>
            <a:custGeom>
              <a:avLst/>
              <a:gdLst>
                <a:gd name="T0" fmla="*/ 2147483646 w 134"/>
                <a:gd name="T1" fmla="*/ 2147483646 h 111"/>
                <a:gd name="T2" fmla="*/ 2147483646 w 134"/>
                <a:gd name="T3" fmla="*/ 2147483646 h 111"/>
                <a:gd name="T4" fmla="*/ 2147483646 w 134"/>
                <a:gd name="T5" fmla="*/ 2147483646 h 111"/>
                <a:gd name="T6" fmla="*/ 2147483646 w 134"/>
                <a:gd name="T7" fmla="*/ 2147483646 h 111"/>
                <a:gd name="T8" fmla="*/ 2147483646 w 134"/>
                <a:gd name="T9" fmla="*/ 2147483646 h 111"/>
                <a:gd name="T10" fmla="*/ 2147483646 w 134"/>
                <a:gd name="T11" fmla="*/ 2147483646 h 111"/>
                <a:gd name="T12" fmla="*/ 2147483646 w 134"/>
                <a:gd name="T13" fmla="*/ 2147483646 h 111"/>
                <a:gd name="T14" fmla="*/ 2147483646 w 134"/>
                <a:gd name="T15" fmla="*/ 2147483646 h 111"/>
                <a:gd name="T16" fmla="*/ 2147483646 w 134"/>
                <a:gd name="T17" fmla="*/ 2147483646 h 111"/>
                <a:gd name="T18" fmla="*/ 2147483646 w 134"/>
                <a:gd name="T19" fmla="*/ 2147483646 h 111"/>
                <a:gd name="T20" fmla="*/ 2147483646 w 134"/>
                <a:gd name="T21" fmla="*/ 2147483646 h 111"/>
                <a:gd name="T22" fmla="*/ 2147483646 w 134"/>
                <a:gd name="T23" fmla="*/ 2147483646 h 111"/>
                <a:gd name="T24" fmla="*/ 2147483646 w 134"/>
                <a:gd name="T25" fmla="*/ 2147483646 h 111"/>
                <a:gd name="T26" fmla="*/ 2147483646 w 134"/>
                <a:gd name="T27" fmla="*/ 2147483646 h 111"/>
                <a:gd name="T28" fmla="*/ 2147483646 w 134"/>
                <a:gd name="T29" fmla="*/ 2147483646 h 111"/>
                <a:gd name="T30" fmla="*/ 2147483646 w 134"/>
                <a:gd name="T31" fmla="*/ 2147483646 h 111"/>
                <a:gd name="T32" fmla="*/ 2147483646 w 134"/>
                <a:gd name="T33" fmla="*/ 2147483646 h 111"/>
                <a:gd name="T34" fmla="*/ 2147483646 w 134"/>
                <a:gd name="T35" fmla="*/ 2147483646 h 111"/>
                <a:gd name="T36" fmla="*/ 2147483646 w 134"/>
                <a:gd name="T37" fmla="*/ 2147483646 h 111"/>
                <a:gd name="T38" fmla="*/ 2147483646 w 134"/>
                <a:gd name="T39" fmla="*/ 2147483646 h 111"/>
                <a:gd name="T40" fmla="*/ 2147483646 w 134"/>
                <a:gd name="T41" fmla="*/ 2147483646 h 111"/>
                <a:gd name="T42" fmla="*/ 2147483646 w 134"/>
                <a:gd name="T43" fmla="*/ 2147483646 h 111"/>
                <a:gd name="T44" fmla="*/ 2147483646 w 134"/>
                <a:gd name="T45" fmla="*/ 2147483646 h 111"/>
                <a:gd name="T46" fmla="*/ 2147483646 w 134"/>
                <a:gd name="T47" fmla="*/ 2147483646 h 111"/>
                <a:gd name="T48" fmla="*/ 2147483646 w 134"/>
                <a:gd name="T49" fmla="*/ 2147483646 h 111"/>
                <a:gd name="T50" fmla="*/ 2147483646 w 134"/>
                <a:gd name="T51" fmla="*/ 2147483646 h 111"/>
                <a:gd name="T52" fmla="*/ 2147483646 w 134"/>
                <a:gd name="T53" fmla="*/ 2147483646 h 111"/>
                <a:gd name="T54" fmla="*/ 2147483646 w 134"/>
                <a:gd name="T55" fmla="*/ 2147483646 h 111"/>
                <a:gd name="T56" fmla="*/ 2147483646 w 134"/>
                <a:gd name="T57" fmla="*/ 2147483646 h 111"/>
                <a:gd name="T58" fmla="*/ 2147483646 w 134"/>
                <a:gd name="T59" fmla="*/ 2147483646 h 111"/>
                <a:gd name="T60" fmla="*/ 2147483646 w 134"/>
                <a:gd name="T61" fmla="*/ 2147483646 h 111"/>
                <a:gd name="T62" fmla="*/ 2147483646 w 134"/>
                <a:gd name="T63" fmla="*/ 2147483646 h 111"/>
                <a:gd name="T64" fmla="*/ 2147483646 w 134"/>
                <a:gd name="T65" fmla="*/ 2147483646 h 111"/>
                <a:gd name="T66" fmla="*/ 2147483646 w 134"/>
                <a:gd name="T67" fmla="*/ 2147483646 h 111"/>
                <a:gd name="T68" fmla="*/ 2147483646 w 134"/>
                <a:gd name="T69" fmla="*/ 2147483646 h 111"/>
                <a:gd name="T70" fmla="*/ 2147483646 w 134"/>
                <a:gd name="T71" fmla="*/ 2147483646 h 111"/>
                <a:gd name="T72" fmla="*/ 2147483646 w 134"/>
                <a:gd name="T73" fmla="*/ 2147483646 h 111"/>
                <a:gd name="T74" fmla="*/ 2147483646 w 134"/>
                <a:gd name="T75" fmla="*/ 2147483646 h 111"/>
                <a:gd name="T76" fmla="*/ 2147483646 w 134"/>
                <a:gd name="T77" fmla="*/ 2147483646 h 111"/>
                <a:gd name="T78" fmla="*/ 2147483646 w 134"/>
                <a:gd name="T79" fmla="*/ 2147483646 h 111"/>
                <a:gd name="T80" fmla="*/ 2147483646 w 134"/>
                <a:gd name="T81" fmla="*/ 2147483646 h 111"/>
                <a:gd name="T82" fmla="*/ 2147483646 w 134"/>
                <a:gd name="T83" fmla="*/ 2147483646 h 111"/>
                <a:gd name="T84" fmla="*/ 2147483646 w 134"/>
                <a:gd name="T85" fmla="*/ 2147483646 h 111"/>
                <a:gd name="T86" fmla="*/ 2147483646 w 134"/>
                <a:gd name="T87" fmla="*/ 2147483646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111"/>
                <a:gd name="T134" fmla="*/ 134 w 134"/>
                <a:gd name="T135" fmla="*/ 111 h 11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110">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22" name="Freeform 23"/>
            <p:cNvSpPr>
              <a:spLocks noChangeArrowheads="1"/>
            </p:cNvSpPr>
            <p:nvPr/>
          </p:nvSpPr>
          <p:spPr bwMode="auto">
            <a:xfrm>
              <a:off x="3663950" y="2198687"/>
              <a:ext cx="65088" cy="133350"/>
            </a:xfrm>
            <a:custGeom>
              <a:avLst/>
              <a:gdLst>
                <a:gd name="T0" fmla="*/ 2147483646 w 34"/>
                <a:gd name="T1" fmla="*/ 2147483646 h 70"/>
                <a:gd name="T2" fmla="*/ 2147483646 w 34"/>
                <a:gd name="T3" fmla="*/ 2147483646 h 70"/>
                <a:gd name="T4" fmla="*/ 2147483646 w 34"/>
                <a:gd name="T5" fmla="*/ 2147483646 h 70"/>
                <a:gd name="T6" fmla="*/ 2147483646 w 34"/>
                <a:gd name="T7" fmla="*/ 2147483646 h 70"/>
                <a:gd name="T8" fmla="*/ 2147483646 w 34"/>
                <a:gd name="T9" fmla="*/ 2147483646 h 70"/>
                <a:gd name="T10" fmla="*/ 2147483646 w 34"/>
                <a:gd name="T11" fmla="*/ 2147483646 h 70"/>
                <a:gd name="T12" fmla="*/ 2147483646 w 34"/>
                <a:gd name="T13" fmla="*/ 2147483646 h 70"/>
                <a:gd name="T14" fmla="*/ 2147483646 w 34"/>
                <a:gd name="T15" fmla="*/ 2147483646 h 70"/>
                <a:gd name="T16" fmla="*/ 2147483646 w 34"/>
                <a:gd name="T17" fmla="*/ 2147483646 h 70"/>
                <a:gd name="T18" fmla="*/ 2147483646 w 34"/>
                <a:gd name="T19" fmla="*/ 2147483646 h 70"/>
                <a:gd name="T20" fmla="*/ 2147483646 w 34"/>
                <a:gd name="T21" fmla="*/ 2147483646 h 70"/>
                <a:gd name="T22" fmla="*/ 0 w 34"/>
                <a:gd name="T23" fmla="*/ 2147483646 h 70"/>
                <a:gd name="T24" fmla="*/ 2147483646 w 34"/>
                <a:gd name="T25" fmla="*/ 2147483646 h 70"/>
                <a:gd name="T26" fmla="*/ 2147483646 w 34"/>
                <a:gd name="T27" fmla="*/ 2147483646 h 70"/>
                <a:gd name="T28" fmla="*/ 2147483646 w 34"/>
                <a:gd name="T29" fmla="*/ 2147483646 h 70"/>
                <a:gd name="T30" fmla="*/ 2147483646 w 34"/>
                <a:gd name="T31" fmla="*/ 2147483646 h 70"/>
                <a:gd name="T32" fmla="*/ 2147483646 w 34"/>
                <a:gd name="T33" fmla="*/ 2147483646 h 70"/>
                <a:gd name="T34" fmla="*/ 2147483646 w 34"/>
                <a:gd name="T35" fmla="*/ 2147483646 h 70"/>
                <a:gd name="T36" fmla="*/ 2147483646 w 34"/>
                <a:gd name="T37" fmla="*/ 2147483646 h 70"/>
                <a:gd name="T38" fmla="*/ 2147483646 w 34"/>
                <a:gd name="T39" fmla="*/ 2147483646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70"/>
                <a:gd name="T62" fmla="*/ 34 w 3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23" name="Freeform 24"/>
            <p:cNvSpPr>
              <a:spLocks noChangeArrowheads="1"/>
            </p:cNvSpPr>
            <p:nvPr/>
          </p:nvSpPr>
          <p:spPr bwMode="auto">
            <a:xfrm>
              <a:off x="3644900" y="2227262"/>
              <a:ext cx="41275" cy="112713"/>
            </a:xfrm>
            <a:custGeom>
              <a:avLst/>
              <a:gdLst>
                <a:gd name="T0" fmla="*/ 2147483646 w 21"/>
                <a:gd name="T1" fmla="*/ 2147483646 h 59"/>
                <a:gd name="T2" fmla="*/ 2147483646 w 21"/>
                <a:gd name="T3" fmla="*/ 2147483646 h 59"/>
                <a:gd name="T4" fmla="*/ 2147483646 w 21"/>
                <a:gd name="T5" fmla="*/ 2147483646 h 59"/>
                <a:gd name="T6" fmla="*/ 2147483646 w 21"/>
                <a:gd name="T7" fmla="*/ 2147483646 h 59"/>
                <a:gd name="T8" fmla="*/ 0 w 21"/>
                <a:gd name="T9" fmla="*/ 2147483646 h 59"/>
                <a:gd name="T10" fmla="*/ 2147483646 w 21"/>
                <a:gd name="T11" fmla="*/ 2147483646 h 59"/>
                <a:gd name="T12" fmla="*/ 2147483646 w 21"/>
                <a:gd name="T13" fmla="*/ 2147483646 h 59"/>
                <a:gd name="T14" fmla="*/ 2147483646 w 21"/>
                <a:gd name="T15" fmla="*/ 2147483646 h 59"/>
                <a:gd name="T16" fmla="*/ 2147483646 w 21"/>
                <a:gd name="T17" fmla="*/ 2147483646 h 59"/>
                <a:gd name="T18" fmla="*/ 2147483646 w 21"/>
                <a:gd name="T19" fmla="*/ 2147483646 h 59"/>
                <a:gd name="T20" fmla="*/ 2147483646 w 21"/>
                <a:gd name="T21" fmla="*/ 2147483646 h 59"/>
                <a:gd name="T22" fmla="*/ 2147483646 w 21"/>
                <a:gd name="T23" fmla="*/ 2147483646 h 59"/>
                <a:gd name="T24" fmla="*/ 2147483646 w 21"/>
                <a:gd name="T25" fmla="*/ 2147483646 h 59"/>
                <a:gd name="T26" fmla="*/ 2147483646 w 21"/>
                <a:gd name="T27" fmla="*/ 2147483646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59"/>
                <a:gd name="T44" fmla="*/ 21 w 2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24" name="Freeform 25"/>
            <p:cNvSpPr>
              <a:spLocks noChangeArrowheads="1"/>
            </p:cNvSpPr>
            <p:nvPr/>
          </p:nvSpPr>
          <p:spPr bwMode="auto">
            <a:xfrm>
              <a:off x="3832225" y="2182812"/>
              <a:ext cx="160338" cy="249238"/>
            </a:xfrm>
            <a:custGeom>
              <a:avLst/>
              <a:gdLst>
                <a:gd name="T0" fmla="*/ 2147483646 w 84"/>
                <a:gd name="T1" fmla="*/ 2147483646 h 130"/>
                <a:gd name="T2" fmla="*/ 2147483646 w 84"/>
                <a:gd name="T3" fmla="*/ 2147483646 h 130"/>
                <a:gd name="T4" fmla="*/ 2147483646 w 84"/>
                <a:gd name="T5" fmla="*/ 2147483646 h 130"/>
                <a:gd name="T6" fmla="*/ 2147483646 w 84"/>
                <a:gd name="T7" fmla="*/ 2147483646 h 130"/>
                <a:gd name="T8" fmla="*/ 2147483646 w 84"/>
                <a:gd name="T9" fmla="*/ 2147483646 h 130"/>
                <a:gd name="T10" fmla="*/ 2147483646 w 84"/>
                <a:gd name="T11" fmla="*/ 2147483646 h 130"/>
                <a:gd name="T12" fmla="*/ 2147483646 w 84"/>
                <a:gd name="T13" fmla="*/ 2147483646 h 130"/>
                <a:gd name="T14" fmla="*/ 2147483646 w 84"/>
                <a:gd name="T15" fmla="*/ 2147483646 h 130"/>
                <a:gd name="T16" fmla="*/ 2147483646 w 84"/>
                <a:gd name="T17" fmla="*/ 2147483646 h 130"/>
                <a:gd name="T18" fmla="*/ 2147483646 w 84"/>
                <a:gd name="T19" fmla="*/ 2147483646 h 130"/>
                <a:gd name="T20" fmla="*/ 2147483646 w 84"/>
                <a:gd name="T21" fmla="*/ 2147483646 h 130"/>
                <a:gd name="T22" fmla="*/ 2147483646 w 84"/>
                <a:gd name="T23" fmla="*/ 2147483646 h 130"/>
                <a:gd name="T24" fmla="*/ 2147483646 w 84"/>
                <a:gd name="T25" fmla="*/ 2147483646 h 130"/>
                <a:gd name="T26" fmla="*/ 2147483646 w 84"/>
                <a:gd name="T27" fmla="*/ 2147483646 h 130"/>
                <a:gd name="T28" fmla="*/ 2147483646 w 84"/>
                <a:gd name="T29" fmla="*/ 2147483646 h 130"/>
                <a:gd name="T30" fmla="*/ 2147483646 w 84"/>
                <a:gd name="T31" fmla="*/ 2147483646 h 130"/>
                <a:gd name="T32" fmla="*/ 2147483646 w 84"/>
                <a:gd name="T33" fmla="*/ 2147483646 h 130"/>
                <a:gd name="T34" fmla="*/ 2147483646 w 84"/>
                <a:gd name="T35" fmla="*/ 2147483646 h 130"/>
                <a:gd name="T36" fmla="*/ 2147483646 w 84"/>
                <a:gd name="T37" fmla="*/ 2147483646 h 130"/>
                <a:gd name="T38" fmla="*/ 2147483646 w 84"/>
                <a:gd name="T39" fmla="*/ 2147483646 h 130"/>
                <a:gd name="T40" fmla="*/ 2147483646 w 84"/>
                <a:gd name="T41" fmla="*/ 0 h 130"/>
                <a:gd name="T42" fmla="*/ 2147483646 w 84"/>
                <a:gd name="T43" fmla="*/ 2147483646 h 130"/>
                <a:gd name="T44" fmla="*/ 2147483646 w 84"/>
                <a:gd name="T45" fmla="*/ 2147483646 h 130"/>
                <a:gd name="T46" fmla="*/ 2147483646 w 84"/>
                <a:gd name="T47" fmla="*/ 2147483646 h 130"/>
                <a:gd name="T48" fmla="*/ 2147483646 w 84"/>
                <a:gd name="T49" fmla="*/ 2147483646 h 130"/>
                <a:gd name="T50" fmla="*/ 2147483646 w 84"/>
                <a:gd name="T51" fmla="*/ 2147483646 h 130"/>
                <a:gd name="T52" fmla="*/ 2147483646 w 84"/>
                <a:gd name="T53" fmla="*/ 2147483646 h 130"/>
                <a:gd name="T54" fmla="*/ 2147483646 w 84"/>
                <a:gd name="T55" fmla="*/ 2147483646 h 130"/>
                <a:gd name="T56" fmla="*/ 2147483646 w 84"/>
                <a:gd name="T57" fmla="*/ 2147483646 h 130"/>
                <a:gd name="T58" fmla="*/ 2147483646 w 84"/>
                <a:gd name="T59" fmla="*/ 2147483646 h 130"/>
                <a:gd name="T60" fmla="*/ 2147483646 w 84"/>
                <a:gd name="T61" fmla="*/ 2147483646 h 130"/>
                <a:gd name="T62" fmla="*/ 2147483646 w 84"/>
                <a:gd name="T63" fmla="*/ 2147483646 h 130"/>
                <a:gd name="T64" fmla="*/ 2147483646 w 84"/>
                <a:gd name="T65" fmla="*/ 2147483646 h 130"/>
                <a:gd name="T66" fmla="*/ 2147483646 w 84"/>
                <a:gd name="T67" fmla="*/ 2147483646 h 130"/>
                <a:gd name="T68" fmla="*/ 0 w 84"/>
                <a:gd name="T69" fmla="*/ 2147483646 h 130"/>
                <a:gd name="T70" fmla="*/ 2147483646 w 84"/>
                <a:gd name="T71" fmla="*/ 2147483646 h 130"/>
                <a:gd name="T72" fmla="*/ 2147483646 w 84"/>
                <a:gd name="T73" fmla="*/ 2147483646 h 130"/>
                <a:gd name="T74" fmla="*/ 2147483646 w 84"/>
                <a:gd name="T75" fmla="*/ 2147483646 h 130"/>
                <a:gd name="T76" fmla="*/ 2147483646 w 84"/>
                <a:gd name="T77" fmla="*/ 2147483646 h 130"/>
                <a:gd name="T78" fmla="*/ 2147483646 w 84"/>
                <a:gd name="T79" fmla="*/ 2147483646 h 130"/>
                <a:gd name="T80" fmla="*/ 2147483646 w 84"/>
                <a:gd name="T81" fmla="*/ 2147483646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130"/>
                <a:gd name="T125" fmla="*/ 84 w 84"/>
                <a:gd name="T126" fmla="*/ 130 h 1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grpFill/>
            <a:ln w="1" cap="flat" cmpd="sng">
              <a:solidFill>
                <a:schemeClr val="tx1">
                  <a:lumMod val="85000"/>
                  <a:lumOff val="15000"/>
                </a:schemeClr>
              </a:solidFill>
              <a:miter lim="800000"/>
            </a:ln>
          </p:spPr>
          <p:txBody>
            <a:bodyPr/>
            <a:lstStyle/>
            <a:p>
              <a:endParaRPr lang="zh-CN" altLang="en-US"/>
            </a:p>
          </p:txBody>
        </p:sp>
        <p:sp>
          <p:nvSpPr>
            <p:cNvPr id="25" name="Freeform 26"/>
            <p:cNvSpPr>
              <a:spLocks noChangeArrowheads="1"/>
            </p:cNvSpPr>
            <p:nvPr/>
          </p:nvSpPr>
          <p:spPr bwMode="auto">
            <a:xfrm>
              <a:off x="3462338" y="2236787"/>
              <a:ext cx="131763" cy="134938"/>
            </a:xfrm>
            <a:custGeom>
              <a:avLst/>
              <a:gdLst>
                <a:gd name="T0" fmla="*/ 2147483646 w 69"/>
                <a:gd name="T1" fmla="*/ 2147483646 h 71"/>
                <a:gd name="T2" fmla="*/ 2147483646 w 69"/>
                <a:gd name="T3" fmla="*/ 2147483646 h 71"/>
                <a:gd name="T4" fmla="*/ 2147483646 w 69"/>
                <a:gd name="T5" fmla="*/ 2147483646 h 71"/>
                <a:gd name="T6" fmla="*/ 2147483646 w 69"/>
                <a:gd name="T7" fmla="*/ 2147483646 h 71"/>
                <a:gd name="T8" fmla="*/ 2147483646 w 69"/>
                <a:gd name="T9" fmla="*/ 2147483646 h 71"/>
                <a:gd name="T10" fmla="*/ 2147483646 w 69"/>
                <a:gd name="T11" fmla="*/ 2147483646 h 71"/>
                <a:gd name="T12" fmla="*/ 2147483646 w 69"/>
                <a:gd name="T13" fmla="*/ 2147483646 h 71"/>
                <a:gd name="T14" fmla="*/ 2147483646 w 69"/>
                <a:gd name="T15" fmla="*/ 2147483646 h 71"/>
                <a:gd name="T16" fmla="*/ 2147483646 w 69"/>
                <a:gd name="T17" fmla="*/ 2147483646 h 71"/>
                <a:gd name="T18" fmla="*/ 2147483646 w 69"/>
                <a:gd name="T19" fmla="*/ 2147483646 h 71"/>
                <a:gd name="T20" fmla="*/ 2147483646 w 69"/>
                <a:gd name="T21" fmla="*/ 2147483646 h 71"/>
                <a:gd name="T22" fmla="*/ 2147483646 w 69"/>
                <a:gd name="T23" fmla="*/ 2147483646 h 71"/>
                <a:gd name="T24" fmla="*/ 2147483646 w 69"/>
                <a:gd name="T25" fmla="*/ 2147483646 h 71"/>
                <a:gd name="T26" fmla="*/ 2147483646 w 69"/>
                <a:gd name="T27" fmla="*/ 2147483646 h 71"/>
                <a:gd name="T28" fmla="*/ 2147483646 w 69"/>
                <a:gd name="T29" fmla="*/ 2147483646 h 71"/>
                <a:gd name="T30" fmla="*/ 2147483646 w 69"/>
                <a:gd name="T31" fmla="*/ 2147483646 h 71"/>
                <a:gd name="T32" fmla="*/ 2147483646 w 69"/>
                <a:gd name="T33" fmla="*/ 2147483646 h 71"/>
                <a:gd name="T34" fmla="*/ 2147483646 w 69"/>
                <a:gd name="T35" fmla="*/ 2147483646 h 71"/>
                <a:gd name="T36" fmla="*/ 2147483646 w 69"/>
                <a:gd name="T37" fmla="*/ 2147483646 h 71"/>
                <a:gd name="T38" fmla="*/ 2147483646 w 69"/>
                <a:gd name="T39" fmla="*/ 2147483646 h 71"/>
                <a:gd name="T40" fmla="*/ 2147483646 w 69"/>
                <a:gd name="T41" fmla="*/ 2147483646 h 71"/>
                <a:gd name="T42" fmla="*/ 2147483646 w 69"/>
                <a:gd name="T43" fmla="*/ 2147483646 h 71"/>
                <a:gd name="T44" fmla="*/ 2147483646 w 69"/>
                <a:gd name="T45" fmla="*/ 2147483646 h 71"/>
                <a:gd name="T46" fmla="*/ 2147483646 w 69"/>
                <a:gd name="T47" fmla="*/ 2147483646 h 71"/>
                <a:gd name="T48" fmla="*/ 2147483646 w 69"/>
                <a:gd name="T49" fmla="*/ 2147483646 h 71"/>
                <a:gd name="T50" fmla="*/ 2147483646 w 69"/>
                <a:gd name="T51" fmla="*/ 2147483646 h 71"/>
                <a:gd name="T52" fmla="*/ 2147483646 w 69"/>
                <a:gd name="T53" fmla="*/ 2147483646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
                <a:gd name="T82" fmla="*/ 0 h 71"/>
                <a:gd name="T83" fmla="*/ 69 w 69"/>
                <a:gd name="T84" fmla="*/ 71 h 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26" name="Freeform 27"/>
            <p:cNvSpPr>
              <a:spLocks noChangeArrowheads="1"/>
            </p:cNvSpPr>
            <p:nvPr/>
          </p:nvSpPr>
          <p:spPr bwMode="auto">
            <a:xfrm>
              <a:off x="3578225" y="2228850"/>
              <a:ext cx="92075" cy="139700"/>
            </a:xfrm>
            <a:custGeom>
              <a:avLst/>
              <a:gdLst>
                <a:gd name="T0" fmla="*/ 2147483646 w 48"/>
                <a:gd name="T1" fmla="*/ 2147483646 h 73"/>
                <a:gd name="T2" fmla="*/ 2147483646 w 48"/>
                <a:gd name="T3" fmla="*/ 2147483646 h 73"/>
                <a:gd name="T4" fmla="*/ 2147483646 w 48"/>
                <a:gd name="T5" fmla="*/ 2147483646 h 73"/>
                <a:gd name="T6" fmla="*/ 2147483646 w 48"/>
                <a:gd name="T7" fmla="*/ 0 h 73"/>
                <a:gd name="T8" fmla="*/ 2147483646 w 48"/>
                <a:gd name="T9" fmla="*/ 2147483646 h 73"/>
                <a:gd name="T10" fmla="*/ 2147483646 w 48"/>
                <a:gd name="T11" fmla="*/ 2147483646 h 73"/>
                <a:gd name="T12" fmla="*/ 2147483646 w 48"/>
                <a:gd name="T13" fmla="*/ 2147483646 h 73"/>
                <a:gd name="T14" fmla="*/ 2147483646 w 48"/>
                <a:gd name="T15" fmla="*/ 2147483646 h 73"/>
                <a:gd name="T16" fmla="*/ 2147483646 w 48"/>
                <a:gd name="T17" fmla="*/ 2147483646 h 73"/>
                <a:gd name="T18" fmla="*/ 2147483646 w 48"/>
                <a:gd name="T19" fmla="*/ 2147483646 h 73"/>
                <a:gd name="T20" fmla="*/ 0 w 48"/>
                <a:gd name="T21" fmla="*/ 2147483646 h 73"/>
                <a:gd name="T22" fmla="*/ 2147483646 w 48"/>
                <a:gd name="T23" fmla="*/ 2147483646 h 73"/>
                <a:gd name="T24" fmla="*/ 2147483646 w 48"/>
                <a:gd name="T25" fmla="*/ 2147483646 h 73"/>
                <a:gd name="T26" fmla="*/ 2147483646 w 48"/>
                <a:gd name="T27" fmla="*/ 2147483646 h 73"/>
                <a:gd name="T28" fmla="*/ 2147483646 w 48"/>
                <a:gd name="T29" fmla="*/ 2147483646 h 73"/>
                <a:gd name="T30" fmla="*/ 2147483646 w 48"/>
                <a:gd name="T31" fmla="*/ 2147483646 h 73"/>
                <a:gd name="T32" fmla="*/ 2147483646 w 48"/>
                <a:gd name="T33" fmla="*/ 2147483646 h 73"/>
                <a:gd name="T34" fmla="*/ 2147483646 w 48"/>
                <a:gd name="T35" fmla="*/ 2147483646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73"/>
                <a:gd name="T56" fmla="*/ 48 w 48"/>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27" name="Freeform 28"/>
            <p:cNvSpPr>
              <a:spLocks noChangeArrowheads="1"/>
            </p:cNvSpPr>
            <p:nvPr/>
          </p:nvSpPr>
          <p:spPr bwMode="auto">
            <a:xfrm>
              <a:off x="3319463" y="2195512"/>
              <a:ext cx="165100" cy="122238"/>
            </a:xfrm>
            <a:custGeom>
              <a:avLst/>
              <a:gdLst>
                <a:gd name="T0" fmla="*/ 2147483646 w 86"/>
                <a:gd name="T1" fmla="*/ 2147483646 h 64"/>
                <a:gd name="T2" fmla="*/ 2147483646 w 86"/>
                <a:gd name="T3" fmla="*/ 2147483646 h 64"/>
                <a:gd name="T4" fmla="*/ 2147483646 w 86"/>
                <a:gd name="T5" fmla="*/ 2147483646 h 64"/>
                <a:gd name="T6" fmla="*/ 2147483646 w 86"/>
                <a:gd name="T7" fmla="*/ 2147483646 h 64"/>
                <a:gd name="T8" fmla="*/ 2147483646 w 86"/>
                <a:gd name="T9" fmla="*/ 2147483646 h 64"/>
                <a:gd name="T10" fmla="*/ 2147483646 w 86"/>
                <a:gd name="T11" fmla="*/ 2147483646 h 64"/>
                <a:gd name="T12" fmla="*/ 2147483646 w 86"/>
                <a:gd name="T13" fmla="*/ 2147483646 h 64"/>
                <a:gd name="T14" fmla="*/ 2147483646 w 86"/>
                <a:gd name="T15" fmla="*/ 2147483646 h 64"/>
                <a:gd name="T16" fmla="*/ 2147483646 w 86"/>
                <a:gd name="T17" fmla="*/ 2147483646 h 64"/>
                <a:gd name="T18" fmla="*/ 2147483646 w 86"/>
                <a:gd name="T19" fmla="*/ 2147483646 h 64"/>
                <a:gd name="T20" fmla="*/ 2147483646 w 86"/>
                <a:gd name="T21" fmla="*/ 2147483646 h 64"/>
                <a:gd name="T22" fmla="*/ 2147483646 w 86"/>
                <a:gd name="T23" fmla="*/ 2147483646 h 64"/>
                <a:gd name="T24" fmla="*/ 2147483646 w 86"/>
                <a:gd name="T25" fmla="*/ 2147483646 h 64"/>
                <a:gd name="T26" fmla="*/ 2147483646 w 86"/>
                <a:gd name="T27" fmla="*/ 2147483646 h 64"/>
                <a:gd name="T28" fmla="*/ 2147483646 w 86"/>
                <a:gd name="T29" fmla="*/ 2147483646 h 64"/>
                <a:gd name="T30" fmla="*/ 2147483646 w 86"/>
                <a:gd name="T31" fmla="*/ 2147483646 h 64"/>
                <a:gd name="T32" fmla="*/ 2147483646 w 86"/>
                <a:gd name="T33" fmla="*/ 2147483646 h 64"/>
                <a:gd name="T34" fmla="*/ 2147483646 w 86"/>
                <a:gd name="T35" fmla="*/ 2147483646 h 64"/>
                <a:gd name="T36" fmla="*/ 2147483646 w 86"/>
                <a:gd name="T37" fmla="*/ 2147483646 h 64"/>
                <a:gd name="T38" fmla="*/ 2147483646 w 86"/>
                <a:gd name="T39" fmla="*/ 2147483646 h 64"/>
                <a:gd name="T40" fmla="*/ 2147483646 w 86"/>
                <a:gd name="T41" fmla="*/ 2147483646 h 64"/>
                <a:gd name="T42" fmla="*/ 2147483646 w 86"/>
                <a:gd name="T43" fmla="*/ 2147483646 h 64"/>
                <a:gd name="T44" fmla="*/ 2147483646 w 86"/>
                <a:gd name="T45" fmla="*/ 2147483646 h 64"/>
                <a:gd name="T46" fmla="*/ 2147483646 w 86"/>
                <a:gd name="T47" fmla="*/ 2147483646 h 64"/>
                <a:gd name="T48" fmla="*/ 2147483646 w 86"/>
                <a:gd name="T49" fmla="*/ 2147483646 h 64"/>
                <a:gd name="T50" fmla="*/ 2147483646 w 86"/>
                <a:gd name="T51" fmla="*/ 2147483646 h 64"/>
                <a:gd name="T52" fmla="*/ 2147483646 w 86"/>
                <a:gd name="T53" fmla="*/ 2147483646 h 64"/>
                <a:gd name="T54" fmla="*/ 2147483646 w 86"/>
                <a:gd name="T55" fmla="*/ 2147483646 h 64"/>
                <a:gd name="T56" fmla="*/ 2147483646 w 86"/>
                <a:gd name="T57" fmla="*/ 2147483646 h 64"/>
                <a:gd name="T58" fmla="*/ 2147483646 w 86"/>
                <a:gd name="T59" fmla="*/ 0 h 64"/>
                <a:gd name="T60" fmla="*/ 2147483646 w 86"/>
                <a:gd name="T61" fmla="*/ 2147483646 h 64"/>
                <a:gd name="T62" fmla="*/ 2147483646 w 86"/>
                <a:gd name="T63" fmla="*/ 2147483646 h 64"/>
                <a:gd name="T64" fmla="*/ 2147483646 w 86"/>
                <a:gd name="T65" fmla="*/ 2147483646 h 64"/>
                <a:gd name="T66" fmla="*/ 2147483646 w 86"/>
                <a:gd name="T67" fmla="*/ 2147483646 h 64"/>
                <a:gd name="T68" fmla="*/ 0 w 86"/>
                <a:gd name="T69" fmla="*/ 2147483646 h 64"/>
                <a:gd name="T70" fmla="*/ 2147483646 w 86"/>
                <a:gd name="T71" fmla="*/ 2147483646 h 64"/>
                <a:gd name="T72" fmla="*/ 2147483646 w 86"/>
                <a:gd name="T73" fmla="*/ 2147483646 h 64"/>
                <a:gd name="T74" fmla="*/ 2147483646 w 86"/>
                <a:gd name="T75" fmla="*/ 2147483646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4"/>
                <a:gd name="T116" fmla="*/ 86 w 86"/>
                <a:gd name="T117" fmla="*/ 64 h 6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28" name="Freeform 29"/>
            <p:cNvSpPr>
              <a:spLocks noChangeArrowheads="1"/>
            </p:cNvSpPr>
            <p:nvPr/>
          </p:nvSpPr>
          <p:spPr bwMode="auto">
            <a:xfrm>
              <a:off x="3398838" y="2286000"/>
              <a:ext cx="88900" cy="85725"/>
            </a:xfrm>
            <a:custGeom>
              <a:avLst/>
              <a:gdLst>
                <a:gd name="T0" fmla="*/ 2147483646 w 47"/>
                <a:gd name="T1" fmla="*/ 2147483646 h 45"/>
                <a:gd name="T2" fmla="*/ 2147483646 w 47"/>
                <a:gd name="T3" fmla="*/ 2147483646 h 45"/>
                <a:gd name="T4" fmla="*/ 2147483646 w 47"/>
                <a:gd name="T5" fmla="*/ 2147483646 h 45"/>
                <a:gd name="T6" fmla="*/ 2147483646 w 47"/>
                <a:gd name="T7" fmla="*/ 2147483646 h 45"/>
                <a:gd name="T8" fmla="*/ 2147483646 w 47"/>
                <a:gd name="T9" fmla="*/ 2147483646 h 45"/>
                <a:gd name="T10" fmla="*/ 2147483646 w 47"/>
                <a:gd name="T11" fmla="*/ 2147483646 h 45"/>
                <a:gd name="T12" fmla="*/ 2147483646 w 47"/>
                <a:gd name="T13" fmla="*/ 2147483646 h 45"/>
                <a:gd name="T14" fmla="*/ 2147483646 w 47"/>
                <a:gd name="T15" fmla="*/ 0 h 45"/>
                <a:gd name="T16" fmla="*/ 2147483646 w 47"/>
                <a:gd name="T17" fmla="*/ 2147483646 h 45"/>
                <a:gd name="T18" fmla="*/ 2147483646 w 47"/>
                <a:gd name="T19" fmla="*/ 2147483646 h 45"/>
                <a:gd name="T20" fmla="*/ 2147483646 w 47"/>
                <a:gd name="T21" fmla="*/ 2147483646 h 45"/>
                <a:gd name="T22" fmla="*/ 0 w 47"/>
                <a:gd name="T23" fmla="*/ 2147483646 h 45"/>
                <a:gd name="T24" fmla="*/ 2147483646 w 47"/>
                <a:gd name="T25" fmla="*/ 2147483646 h 45"/>
                <a:gd name="T26" fmla="*/ 2147483646 w 47"/>
                <a:gd name="T27" fmla="*/ 2147483646 h 45"/>
                <a:gd name="T28" fmla="*/ 2147483646 w 47"/>
                <a:gd name="T29" fmla="*/ 2147483646 h 45"/>
                <a:gd name="T30" fmla="*/ 2147483646 w 47"/>
                <a:gd name="T31" fmla="*/ 2147483646 h 45"/>
                <a:gd name="T32" fmla="*/ 2147483646 w 47"/>
                <a:gd name="T33" fmla="*/ 214748364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5"/>
                <a:gd name="T53" fmla="*/ 47 w 47"/>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29" name="Freeform 30"/>
            <p:cNvSpPr>
              <a:spLocks noChangeArrowheads="1"/>
            </p:cNvSpPr>
            <p:nvPr/>
          </p:nvSpPr>
          <p:spPr bwMode="auto">
            <a:xfrm>
              <a:off x="3360738" y="2254250"/>
              <a:ext cx="63500" cy="68263"/>
            </a:xfrm>
            <a:custGeom>
              <a:avLst/>
              <a:gdLst>
                <a:gd name="T0" fmla="*/ 2147483646 w 33"/>
                <a:gd name="T1" fmla="*/ 2147483646 h 36"/>
                <a:gd name="T2" fmla="*/ 2147483646 w 33"/>
                <a:gd name="T3" fmla="*/ 2147483646 h 36"/>
                <a:gd name="T4" fmla="*/ 2147483646 w 33"/>
                <a:gd name="T5" fmla="*/ 2147483646 h 36"/>
                <a:gd name="T6" fmla="*/ 2147483646 w 33"/>
                <a:gd name="T7" fmla="*/ 0 h 36"/>
                <a:gd name="T8" fmla="*/ 2147483646 w 33"/>
                <a:gd name="T9" fmla="*/ 2147483646 h 36"/>
                <a:gd name="T10" fmla="*/ 2147483646 w 33"/>
                <a:gd name="T11" fmla="*/ 2147483646 h 36"/>
                <a:gd name="T12" fmla="*/ 0 w 33"/>
                <a:gd name="T13" fmla="*/ 2147483646 h 36"/>
                <a:gd name="T14" fmla="*/ 2147483646 w 33"/>
                <a:gd name="T15" fmla="*/ 2147483646 h 36"/>
                <a:gd name="T16" fmla="*/ 2147483646 w 33"/>
                <a:gd name="T17" fmla="*/ 2147483646 h 36"/>
                <a:gd name="T18" fmla="*/ 2147483646 w 33"/>
                <a:gd name="T19" fmla="*/ 2147483646 h 36"/>
                <a:gd name="T20" fmla="*/ 2147483646 w 33"/>
                <a:gd name="T21" fmla="*/ 2147483646 h 36"/>
                <a:gd name="T22" fmla="*/ 2147483646 w 33"/>
                <a:gd name="T23" fmla="*/ 2147483646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6"/>
                <a:gd name="T38" fmla="*/ 33 w 33"/>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30" name="Freeform 31"/>
            <p:cNvSpPr>
              <a:spLocks noChangeArrowheads="1"/>
            </p:cNvSpPr>
            <p:nvPr/>
          </p:nvSpPr>
          <p:spPr bwMode="auto">
            <a:xfrm>
              <a:off x="3279775" y="1854200"/>
              <a:ext cx="179388" cy="147638"/>
            </a:xfrm>
            <a:custGeom>
              <a:avLst/>
              <a:gdLst>
                <a:gd name="T0" fmla="*/ 2147483646 w 94"/>
                <a:gd name="T1" fmla="*/ 2147483646 h 77"/>
                <a:gd name="T2" fmla="*/ 2147483646 w 94"/>
                <a:gd name="T3" fmla="*/ 2147483646 h 77"/>
                <a:gd name="T4" fmla="*/ 2147483646 w 94"/>
                <a:gd name="T5" fmla="*/ 2147483646 h 77"/>
                <a:gd name="T6" fmla="*/ 2147483646 w 94"/>
                <a:gd name="T7" fmla="*/ 2147483646 h 77"/>
                <a:gd name="T8" fmla="*/ 2147483646 w 94"/>
                <a:gd name="T9" fmla="*/ 2147483646 h 77"/>
                <a:gd name="T10" fmla="*/ 2147483646 w 94"/>
                <a:gd name="T11" fmla="*/ 0 h 77"/>
                <a:gd name="T12" fmla="*/ 2147483646 w 94"/>
                <a:gd name="T13" fmla="*/ 0 h 77"/>
                <a:gd name="T14" fmla="*/ 2147483646 w 94"/>
                <a:gd name="T15" fmla="*/ 2147483646 h 77"/>
                <a:gd name="T16" fmla="*/ 2147483646 w 94"/>
                <a:gd name="T17" fmla="*/ 2147483646 h 77"/>
                <a:gd name="T18" fmla="*/ 2147483646 w 94"/>
                <a:gd name="T19" fmla="*/ 2147483646 h 77"/>
                <a:gd name="T20" fmla="*/ 0 w 94"/>
                <a:gd name="T21" fmla="*/ 2147483646 h 77"/>
                <a:gd name="T22" fmla="*/ 2147483646 w 94"/>
                <a:gd name="T23" fmla="*/ 2147483646 h 77"/>
                <a:gd name="T24" fmla="*/ 2147483646 w 94"/>
                <a:gd name="T25" fmla="*/ 2147483646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77"/>
                <a:gd name="T41" fmla="*/ 94 w 94"/>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31" name="Freeform 32"/>
            <p:cNvSpPr>
              <a:spLocks noChangeArrowheads="1"/>
            </p:cNvSpPr>
            <p:nvPr/>
          </p:nvSpPr>
          <p:spPr bwMode="auto">
            <a:xfrm>
              <a:off x="3278188" y="1862137"/>
              <a:ext cx="261938" cy="287338"/>
            </a:xfrm>
            <a:custGeom>
              <a:avLst/>
              <a:gdLst>
                <a:gd name="T0" fmla="*/ 2147483646 w 137"/>
                <a:gd name="T1" fmla="*/ 2147483646 h 150"/>
                <a:gd name="T2" fmla="*/ 2147483646 w 137"/>
                <a:gd name="T3" fmla="*/ 2147483646 h 150"/>
                <a:gd name="T4" fmla="*/ 2147483646 w 137"/>
                <a:gd name="T5" fmla="*/ 2147483646 h 150"/>
                <a:gd name="T6" fmla="*/ 2147483646 w 137"/>
                <a:gd name="T7" fmla="*/ 2147483646 h 150"/>
                <a:gd name="T8" fmla="*/ 2147483646 w 137"/>
                <a:gd name="T9" fmla="*/ 2147483646 h 150"/>
                <a:gd name="T10" fmla="*/ 2147483646 w 137"/>
                <a:gd name="T11" fmla="*/ 2147483646 h 150"/>
                <a:gd name="T12" fmla="*/ 2147483646 w 137"/>
                <a:gd name="T13" fmla="*/ 2147483646 h 150"/>
                <a:gd name="T14" fmla="*/ 2147483646 w 137"/>
                <a:gd name="T15" fmla="*/ 2147483646 h 150"/>
                <a:gd name="T16" fmla="*/ 2147483646 w 137"/>
                <a:gd name="T17" fmla="*/ 2147483646 h 150"/>
                <a:gd name="T18" fmla="*/ 2147483646 w 137"/>
                <a:gd name="T19" fmla="*/ 2147483646 h 150"/>
                <a:gd name="T20" fmla="*/ 2147483646 w 137"/>
                <a:gd name="T21" fmla="*/ 2147483646 h 150"/>
                <a:gd name="T22" fmla="*/ 2147483646 w 137"/>
                <a:gd name="T23" fmla="*/ 2147483646 h 150"/>
                <a:gd name="T24" fmla="*/ 2147483646 w 137"/>
                <a:gd name="T25" fmla="*/ 2147483646 h 150"/>
                <a:gd name="T26" fmla="*/ 2147483646 w 137"/>
                <a:gd name="T27" fmla="*/ 2147483646 h 150"/>
                <a:gd name="T28" fmla="*/ 2147483646 w 137"/>
                <a:gd name="T29" fmla="*/ 2147483646 h 150"/>
                <a:gd name="T30" fmla="*/ 2147483646 w 137"/>
                <a:gd name="T31" fmla="*/ 2147483646 h 150"/>
                <a:gd name="T32" fmla="*/ 2147483646 w 137"/>
                <a:gd name="T33" fmla="*/ 2147483646 h 150"/>
                <a:gd name="T34" fmla="*/ 2147483646 w 137"/>
                <a:gd name="T35" fmla="*/ 2147483646 h 150"/>
                <a:gd name="T36" fmla="*/ 2147483646 w 137"/>
                <a:gd name="T37" fmla="*/ 0 h 150"/>
                <a:gd name="T38" fmla="*/ 2147483646 w 137"/>
                <a:gd name="T39" fmla="*/ 2147483646 h 150"/>
                <a:gd name="T40" fmla="*/ 2147483646 w 137"/>
                <a:gd name="T41" fmla="*/ 2147483646 h 150"/>
                <a:gd name="T42" fmla="*/ 2147483646 w 137"/>
                <a:gd name="T43" fmla="*/ 2147483646 h 150"/>
                <a:gd name="T44" fmla="*/ 2147483646 w 137"/>
                <a:gd name="T45" fmla="*/ 2147483646 h 150"/>
                <a:gd name="T46" fmla="*/ 2147483646 w 137"/>
                <a:gd name="T47" fmla="*/ 2147483646 h 150"/>
                <a:gd name="T48" fmla="*/ 2147483646 w 137"/>
                <a:gd name="T49" fmla="*/ 2147483646 h 150"/>
                <a:gd name="T50" fmla="*/ 2147483646 w 137"/>
                <a:gd name="T51" fmla="*/ 2147483646 h 150"/>
                <a:gd name="T52" fmla="*/ 2147483646 w 137"/>
                <a:gd name="T53" fmla="*/ 2147483646 h 150"/>
                <a:gd name="T54" fmla="*/ 2147483646 w 137"/>
                <a:gd name="T55" fmla="*/ 2147483646 h 150"/>
                <a:gd name="T56" fmla="*/ 2147483646 w 137"/>
                <a:gd name="T57" fmla="*/ 2147483646 h 150"/>
                <a:gd name="T58" fmla="*/ 2147483646 w 137"/>
                <a:gd name="T59" fmla="*/ 2147483646 h 150"/>
                <a:gd name="T60" fmla="*/ 2147483646 w 137"/>
                <a:gd name="T61" fmla="*/ 2147483646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7"/>
                <a:gd name="T94" fmla="*/ 0 h 150"/>
                <a:gd name="T95" fmla="*/ 137 w 137"/>
                <a:gd name="T96" fmla="*/ 150 h 1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32" name="Freeform 33"/>
            <p:cNvSpPr>
              <a:spLocks noChangeArrowheads="1"/>
            </p:cNvSpPr>
            <p:nvPr/>
          </p:nvSpPr>
          <p:spPr bwMode="auto">
            <a:xfrm>
              <a:off x="3379788" y="1916112"/>
              <a:ext cx="360363" cy="338138"/>
            </a:xfrm>
            <a:custGeom>
              <a:avLst/>
              <a:gdLst>
                <a:gd name="T0" fmla="*/ 2147483646 w 189"/>
                <a:gd name="T1" fmla="*/ 2147483646 h 177"/>
                <a:gd name="T2" fmla="*/ 2147483646 w 189"/>
                <a:gd name="T3" fmla="*/ 2147483646 h 177"/>
                <a:gd name="T4" fmla="*/ 2147483646 w 189"/>
                <a:gd name="T5" fmla="*/ 2147483646 h 177"/>
                <a:gd name="T6" fmla="*/ 2147483646 w 189"/>
                <a:gd name="T7" fmla="*/ 2147483646 h 177"/>
                <a:gd name="T8" fmla="*/ 2147483646 w 189"/>
                <a:gd name="T9" fmla="*/ 0 h 177"/>
                <a:gd name="T10" fmla="*/ 2147483646 w 189"/>
                <a:gd name="T11" fmla="*/ 0 h 177"/>
                <a:gd name="T12" fmla="*/ 2147483646 w 189"/>
                <a:gd name="T13" fmla="*/ 2147483646 h 177"/>
                <a:gd name="T14" fmla="*/ 2147483646 w 189"/>
                <a:gd name="T15" fmla="*/ 2147483646 h 177"/>
                <a:gd name="T16" fmla="*/ 2147483646 w 189"/>
                <a:gd name="T17" fmla="*/ 2147483646 h 177"/>
                <a:gd name="T18" fmla="*/ 2147483646 w 189"/>
                <a:gd name="T19" fmla="*/ 2147483646 h 177"/>
                <a:gd name="T20" fmla="*/ 2147483646 w 189"/>
                <a:gd name="T21" fmla="*/ 2147483646 h 177"/>
                <a:gd name="T22" fmla="*/ 2147483646 w 189"/>
                <a:gd name="T23" fmla="*/ 2147483646 h 177"/>
                <a:gd name="T24" fmla="*/ 2147483646 w 189"/>
                <a:gd name="T25" fmla="*/ 2147483646 h 177"/>
                <a:gd name="T26" fmla="*/ 2147483646 w 189"/>
                <a:gd name="T27" fmla="*/ 2147483646 h 177"/>
                <a:gd name="T28" fmla="*/ 0 w 189"/>
                <a:gd name="T29" fmla="*/ 2147483646 h 177"/>
                <a:gd name="T30" fmla="*/ 2147483646 w 189"/>
                <a:gd name="T31" fmla="*/ 2147483646 h 177"/>
                <a:gd name="T32" fmla="*/ 2147483646 w 189"/>
                <a:gd name="T33" fmla="*/ 2147483646 h 177"/>
                <a:gd name="T34" fmla="*/ 2147483646 w 189"/>
                <a:gd name="T35" fmla="*/ 2147483646 h 177"/>
                <a:gd name="T36" fmla="*/ 2147483646 w 189"/>
                <a:gd name="T37" fmla="*/ 2147483646 h 177"/>
                <a:gd name="T38" fmla="*/ 2147483646 w 189"/>
                <a:gd name="T39" fmla="*/ 2147483646 h 177"/>
                <a:gd name="T40" fmla="*/ 2147483646 w 189"/>
                <a:gd name="T41" fmla="*/ 2147483646 h 177"/>
                <a:gd name="T42" fmla="*/ 2147483646 w 189"/>
                <a:gd name="T43" fmla="*/ 2147483646 h 177"/>
                <a:gd name="T44" fmla="*/ 2147483646 w 189"/>
                <a:gd name="T45" fmla="*/ 2147483646 h 177"/>
                <a:gd name="T46" fmla="*/ 2147483646 w 189"/>
                <a:gd name="T47" fmla="*/ 2147483646 h 177"/>
                <a:gd name="T48" fmla="*/ 2147483646 w 189"/>
                <a:gd name="T49" fmla="*/ 2147483646 h 177"/>
                <a:gd name="T50" fmla="*/ 2147483646 w 189"/>
                <a:gd name="T51" fmla="*/ 2147483646 h 177"/>
                <a:gd name="T52" fmla="*/ 2147483646 w 189"/>
                <a:gd name="T53" fmla="*/ 2147483646 h 177"/>
                <a:gd name="T54" fmla="*/ 2147483646 w 189"/>
                <a:gd name="T55" fmla="*/ 2147483646 h 177"/>
                <a:gd name="T56" fmla="*/ 2147483646 w 189"/>
                <a:gd name="T57" fmla="*/ 2147483646 h 177"/>
                <a:gd name="T58" fmla="*/ 2147483646 w 189"/>
                <a:gd name="T59" fmla="*/ 2147483646 h 177"/>
                <a:gd name="T60" fmla="*/ 2147483646 w 189"/>
                <a:gd name="T61" fmla="*/ 2147483646 h 177"/>
                <a:gd name="T62" fmla="*/ 2147483646 w 189"/>
                <a:gd name="T63" fmla="*/ 2147483646 h 177"/>
                <a:gd name="T64" fmla="*/ 2147483646 w 189"/>
                <a:gd name="T65" fmla="*/ 2147483646 h 177"/>
                <a:gd name="T66" fmla="*/ 2147483646 w 189"/>
                <a:gd name="T67" fmla="*/ 2147483646 h 177"/>
                <a:gd name="T68" fmla="*/ 2147483646 w 189"/>
                <a:gd name="T69" fmla="*/ 2147483646 h 177"/>
                <a:gd name="T70" fmla="*/ 2147483646 w 189"/>
                <a:gd name="T71" fmla="*/ 2147483646 h 177"/>
                <a:gd name="T72" fmla="*/ 2147483646 w 189"/>
                <a:gd name="T73" fmla="*/ 2147483646 h 177"/>
                <a:gd name="T74" fmla="*/ 2147483646 w 189"/>
                <a:gd name="T75" fmla="*/ 2147483646 h 177"/>
                <a:gd name="T76" fmla="*/ 2147483646 w 189"/>
                <a:gd name="T77" fmla="*/ 2147483646 h 177"/>
                <a:gd name="T78" fmla="*/ 2147483646 w 189"/>
                <a:gd name="T79" fmla="*/ 2147483646 h 177"/>
                <a:gd name="T80" fmla="*/ 2147483646 w 189"/>
                <a:gd name="T81" fmla="*/ 2147483646 h 177"/>
                <a:gd name="T82" fmla="*/ 2147483646 w 189"/>
                <a:gd name="T83" fmla="*/ 2147483646 h 177"/>
                <a:gd name="T84" fmla="*/ 2147483646 w 189"/>
                <a:gd name="T85" fmla="*/ 2147483646 h 177"/>
                <a:gd name="T86" fmla="*/ 2147483646 w 189"/>
                <a:gd name="T87" fmla="*/ 2147483646 h 177"/>
                <a:gd name="T88" fmla="*/ 2147483646 w 189"/>
                <a:gd name="T89" fmla="*/ 2147483646 h 177"/>
                <a:gd name="T90" fmla="*/ 2147483646 w 189"/>
                <a:gd name="T91" fmla="*/ 2147483646 h 177"/>
                <a:gd name="T92" fmla="*/ 2147483646 w 189"/>
                <a:gd name="T93" fmla="*/ 2147483646 h 177"/>
                <a:gd name="T94" fmla="*/ 2147483646 w 189"/>
                <a:gd name="T95" fmla="*/ 2147483646 h 177"/>
                <a:gd name="T96" fmla="*/ 2147483646 w 189"/>
                <a:gd name="T97" fmla="*/ 2147483646 h 177"/>
                <a:gd name="T98" fmla="*/ 2147483646 w 189"/>
                <a:gd name="T99" fmla="*/ 2147483646 h 177"/>
                <a:gd name="T100" fmla="*/ 2147483646 w 189"/>
                <a:gd name="T101" fmla="*/ 2147483646 h 177"/>
                <a:gd name="T102" fmla="*/ 2147483646 w 189"/>
                <a:gd name="T103" fmla="*/ 2147483646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
                <a:gd name="T157" fmla="*/ 0 h 177"/>
                <a:gd name="T158" fmla="*/ 189 w 189"/>
                <a:gd name="T159" fmla="*/ 177 h 17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33" name="Freeform 34"/>
            <p:cNvSpPr>
              <a:spLocks noChangeArrowheads="1"/>
            </p:cNvSpPr>
            <p:nvPr/>
          </p:nvSpPr>
          <p:spPr bwMode="auto">
            <a:xfrm>
              <a:off x="3529013" y="2139950"/>
              <a:ext cx="176213" cy="125413"/>
            </a:xfrm>
            <a:custGeom>
              <a:avLst/>
              <a:gdLst>
                <a:gd name="T0" fmla="*/ 2147483646 w 92"/>
                <a:gd name="T1" fmla="*/ 2147483646 h 66"/>
                <a:gd name="T2" fmla="*/ 2147483646 w 92"/>
                <a:gd name="T3" fmla="*/ 2147483646 h 66"/>
                <a:gd name="T4" fmla="*/ 2147483646 w 92"/>
                <a:gd name="T5" fmla="*/ 2147483646 h 66"/>
                <a:gd name="T6" fmla="*/ 2147483646 w 92"/>
                <a:gd name="T7" fmla="*/ 2147483646 h 66"/>
                <a:gd name="T8" fmla="*/ 2147483646 w 92"/>
                <a:gd name="T9" fmla="*/ 2147483646 h 66"/>
                <a:gd name="T10" fmla="*/ 2147483646 w 92"/>
                <a:gd name="T11" fmla="*/ 2147483646 h 66"/>
                <a:gd name="T12" fmla="*/ 2147483646 w 92"/>
                <a:gd name="T13" fmla="*/ 2147483646 h 66"/>
                <a:gd name="T14" fmla="*/ 2147483646 w 92"/>
                <a:gd name="T15" fmla="*/ 2147483646 h 66"/>
                <a:gd name="T16" fmla="*/ 2147483646 w 92"/>
                <a:gd name="T17" fmla="*/ 2147483646 h 66"/>
                <a:gd name="T18" fmla="*/ 2147483646 w 92"/>
                <a:gd name="T19" fmla="*/ 2147483646 h 66"/>
                <a:gd name="T20" fmla="*/ 2147483646 w 92"/>
                <a:gd name="T21" fmla="*/ 2147483646 h 66"/>
                <a:gd name="T22" fmla="*/ 2147483646 w 92"/>
                <a:gd name="T23" fmla="*/ 2147483646 h 66"/>
                <a:gd name="T24" fmla="*/ 2147483646 w 92"/>
                <a:gd name="T25" fmla="*/ 2147483646 h 66"/>
                <a:gd name="T26" fmla="*/ 2147483646 w 92"/>
                <a:gd name="T27" fmla="*/ 2147483646 h 66"/>
                <a:gd name="T28" fmla="*/ 2147483646 w 92"/>
                <a:gd name="T29" fmla="*/ 2147483646 h 66"/>
                <a:gd name="T30" fmla="*/ 2147483646 w 92"/>
                <a:gd name="T31" fmla="*/ 2147483646 h 66"/>
                <a:gd name="T32" fmla="*/ 2147483646 w 92"/>
                <a:gd name="T33" fmla="*/ 2147483646 h 66"/>
                <a:gd name="T34" fmla="*/ 2147483646 w 92"/>
                <a:gd name="T35" fmla="*/ 2147483646 h 66"/>
                <a:gd name="T36" fmla="*/ 2147483646 w 92"/>
                <a:gd name="T37" fmla="*/ 2147483646 h 66"/>
                <a:gd name="T38" fmla="*/ 2147483646 w 92"/>
                <a:gd name="T39" fmla="*/ 2147483646 h 66"/>
                <a:gd name="T40" fmla="*/ 0 w 92"/>
                <a:gd name="T41" fmla="*/ 2147483646 h 66"/>
                <a:gd name="T42" fmla="*/ 2147483646 w 92"/>
                <a:gd name="T43" fmla="*/ 2147483646 h 66"/>
                <a:gd name="T44" fmla="*/ 2147483646 w 92"/>
                <a:gd name="T45" fmla="*/ 2147483646 h 66"/>
                <a:gd name="T46" fmla="*/ 2147483646 w 92"/>
                <a:gd name="T47" fmla="*/ 2147483646 h 66"/>
                <a:gd name="T48" fmla="*/ 2147483646 w 92"/>
                <a:gd name="T49" fmla="*/ 2147483646 h 66"/>
                <a:gd name="T50" fmla="*/ 2147483646 w 92"/>
                <a:gd name="T51" fmla="*/ 2147483646 h 66"/>
                <a:gd name="T52" fmla="*/ 2147483646 w 92"/>
                <a:gd name="T53" fmla="*/ 2147483646 h 66"/>
                <a:gd name="T54" fmla="*/ 2147483646 w 92"/>
                <a:gd name="T55" fmla="*/ 2147483646 h 66"/>
                <a:gd name="T56" fmla="*/ 2147483646 w 92"/>
                <a:gd name="T57" fmla="*/ 2147483646 h 66"/>
                <a:gd name="T58" fmla="*/ 2147483646 w 92"/>
                <a:gd name="T59" fmla="*/ 2147483646 h 66"/>
                <a:gd name="T60" fmla="*/ 2147483646 w 92"/>
                <a:gd name="T61" fmla="*/ 2147483646 h 66"/>
                <a:gd name="T62" fmla="*/ 2147483646 w 92"/>
                <a:gd name="T63" fmla="*/ 2147483646 h 66"/>
                <a:gd name="T64" fmla="*/ 2147483646 w 92"/>
                <a:gd name="T65" fmla="*/ 2147483646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66"/>
                <a:gd name="T101" fmla="*/ 92 w 92"/>
                <a:gd name="T102" fmla="*/ 66 h 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34" name="Freeform 35"/>
            <p:cNvSpPr>
              <a:spLocks noChangeArrowheads="1"/>
            </p:cNvSpPr>
            <p:nvPr/>
          </p:nvSpPr>
          <p:spPr bwMode="auto">
            <a:xfrm>
              <a:off x="3651250" y="1952625"/>
              <a:ext cx="336550" cy="261938"/>
            </a:xfrm>
            <a:custGeom>
              <a:avLst/>
              <a:gdLst>
                <a:gd name="T0" fmla="*/ 2147483646 w 176"/>
                <a:gd name="T1" fmla="*/ 2147483646 h 137"/>
                <a:gd name="T2" fmla="*/ 2147483646 w 176"/>
                <a:gd name="T3" fmla="*/ 2147483646 h 137"/>
                <a:gd name="T4" fmla="*/ 2147483646 w 176"/>
                <a:gd name="T5" fmla="*/ 2147483646 h 137"/>
                <a:gd name="T6" fmla="*/ 2147483646 w 176"/>
                <a:gd name="T7" fmla="*/ 2147483646 h 137"/>
                <a:gd name="T8" fmla="*/ 2147483646 w 176"/>
                <a:gd name="T9" fmla="*/ 0 h 137"/>
                <a:gd name="T10" fmla="*/ 2147483646 w 176"/>
                <a:gd name="T11" fmla="*/ 2147483646 h 137"/>
                <a:gd name="T12" fmla="*/ 2147483646 w 176"/>
                <a:gd name="T13" fmla="*/ 2147483646 h 137"/>
                <a:gd name="T14" fmla="*/ 2147483646 w 176"/>
                <a:gd name="T15" fmla="*/ 2147483646 h 137"/>
                <a:gd name="T16" fmla="*/ 2147483646 w 176"/>
                <a:gd name="T17" fmla="*/ 2147483646 h 137"/>
                <a:gd name="T18" fmla="*/ 2147483646 w 176"/>
                <a:gd name="T19" fmla="*/ 2147483646 h 137"/>
                <a:gd name="T20" fmla="*/ 2147483646 w 176"/>
                <a:gd name="T21" fmla="*/ 2147483646 h 137"/>
                <a:gd name="T22" fmla="*/ 2147483646 w 176"/>
                <a:gd name="T23" fmla="*/ 2147483646 h 137"/>
                <a:gd name="T24" fmla="*/ 2147483646 w 176"/>
                <a:gd name="T25" fmla="*/ 2147483646 h 137"/>
                <a:gd name="T26" fmla="*/ 2147483646 w 176"/>
                <a:gd name="T27" fmla="*/ 2147483646 h 137"/>
                <a:gd name="T28" fmla="*/ 2147483646 w 176"/>
                <a:gd name="T29" fmla="*/ 2147483646 h 137"/>
                <a:gd name="T30" fmla="*/ 2147483646 w 176"/>
                <a:gd name="T31" fmla="*/ 2147483646 h 137"/>
                <a:gd name="T32" fmla="*/ 2147483646 w 176"/>
                <a:gd name="T33" fmla="*/ 2147483646 h 137"/>
                <a:gd name="T34" fmla="*/ 2147483646 w 176"/>
                <a:gd name="T35" fmla="*/ 2147483646 h 137"/>
                <a:gd name="T36" fmla="*/ 2147483646 w 176"/>
                <a:gd name="T37" fmla="*/ 2147483646 h 137"/>
                <a:gd name="T38" fmla="*/ 2147483646 w 176"/>
                <a:gd name="T39" fmla="*/ 2147483646 h 137"/>
                <a:gd name="T40" fmla="*/ 2147483646 w 176"/>
                <a:gd name="T41" fmla="*/ 2147483646 h 137"/>
                <a:gd name="T42" fmla="*/ 2147483646 w 176"/>
                <a:gd name="T43" fmla="*/ 2147483646 h 137"/>
                <a:gd name="T44" fmla="*/ 2147483646 w 176"/>
                <a:gd name="T45" fmla="*/ 2147483646 h 137"/>
                <a:gd name="T46" fmla="*/ 2147483646 w 176"/>
                <a:gd name="T47" fmla="*/ 2147483646 h 137"/>
                <a:gd name="T48" fmla="*/ 2147483646 w 176"/>
                <a:gd name="T49" fmla="*/ 2147483646 h 137"/>
                <a:gd name="T50" fmla="*/ 2147483646 w 176"/>
                <a:gd name="T51" fmla="*/ 2147483646 h 137"/>
                <a:gd name="T52" fmla="*/ 2147483646 w 176"/>
                <a:gd name="T53" fmla="*/ 2147483646 h 137"/>
                <a:gd name="T54" fmla="*/ 2147483646 w 176"/>
                <a:gd name="T55" fmla="*/ 2147483646 h 137"/>
                <a:gd name="T56" fmla="*/ 2147483646 w 176"/>
                <a:gd name="T57" fmla="*/ 2147483646 h 137"/>
                <a:gd name="T58" fmla="*/ 2147483646 w 176"/>
                <a:gd name="T59" fmla="*/ 2147483646 h 137"/>
                <a:gd name="T60" fmla="*/ 2147483646 w 176"/>
                <a:gd name="T61" fmla="*/ 2147483646 h 137"/>
                <a:gd name="T62" fmla="*/ 2147483646 w 176"/>
                <a:gd name="T63" fmla="*/ 2147483646 h 137"/>
                <a:gd name="T64" fmla="*/ 2147483646 w 176"/>
                <a:gd name="T65" fmla="*/ 2147483646 h 137"/>
                <a:gd name="T66" fmla="*/ 2147483646 w 176"/>
                <a:gd name="T67" fmla="*/ 2147483646 h 137"/>
                <a:gd name="T68" fmla="*/ 2147483646 w 176"/>
                <a:gd name="T69" fmla="*/ 2147483646 h 137"/>
                <a:gd name="T70" fmla="*/ 2147483646 w 176"/>
                <a:gd name="T71" fmla="*/ 2147483646 h 137"/>
                <a:gd name="T72" fmla="*/ 2147483646 w 176"/>
                <a:gd name="T73" fmla="*/ 2147483646 h 137"/>
                <a:gd name="T74" fmla="*/ 2147483646 w 176"/>
                <a:gd name="T75" fmla="*/ 2147483646 h 137"/>
                <a:gd name="T76" fmla="*/ 2147483646 w 176"/>
                <a:gd name="T77" fmla="*/ 2147483646 h 137"/>
                <a:gd name="T78" fmla="*/ 2147483646 w 176"/>
                <a:gd name="T79" fmla="*/ 2147483646 h 137"/>
                <a:gd name="T80" fmla="*/ 2147483646 w 176"/>
                <a:gd name="T81" fmla="*/ 2147483646 h 137"/>
                <a:gd name="T82" fmla="*/ 2147483646 w 176"/>
                <a:gd name="T83" fmla="*/ 2147483646 h 137"/>
                <a:gd name="T84" fmla="*/ 2147483646 w 176"/>
                <a:gd name="T85" fmla="*/ 2147483646 h 137"/>
                <a:gd name="T86" fmla="*/ 2147483646 w 176"/>
                <a:gd name="T87" fmla="*/ 2147483646 h 137"/>
                <a:gd name="T88" fmla="*/ 2147483646 w 176"/>
                <a:gd name="T89" fmla="*/ 2147483646 h 137"/>
                <a:gd name="T90" fmla="*/ 2147483646 w 176"/>
                <a:gd name="T91" fmla="*/ 2147483646 h 137"/>
                <a:gd name="T92" fmla="*/ 2147483646 w 176"/>
                <a:gd name="T93" fmla="*/ 2147483646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6"/>
                <a:gd name="T142" fmla="*/ 0 h 137"/>
                <a:gd name="T143" fmla="*/ 176 w 176"/>
                <a:gd name="T144" fmla="*/ 137 h 13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35" name="Freeform 36"/>
            <p:cNvSpPr>
              <a:spLocks noChangeArrowheads="1"/>
            </p:cNvSpPr>
            <p:nvPr/>
          </p:nvSpPr>
          <p:spPr bwMode="auto">
            <a:xfrm>
              <a:off x="3940175" y="1952625"/>
              <a:ext cx="215900" cy="357188"/>
            </a:xfrm>
            <a:custGeom>
              <a:avLst/>
              <a:gdLst>
                <a:gd name="T0" fmla="*/ 2147483646 w 113"/>
                <a:gd name="T1" fmla="*/ 2147483646 h 187"/>
                <a:gd name="T2" fmla="*/ 2147483646 w 113"/>
                <a:gd name="T3" fmla="*/ 0 h 187"/>
                <a:gd name="T4" fmla="*/ 2147483646 w 113"/>
                <a:gd name="T5" fmla="*/ 2147483646 h 187"/>
                <a:gd name="T6" fmla="*/ 2147483646 w 113"/>
                <a:gd name="T7" fmla="*/ 2147483646 h 187"/>
                <a:gd name="T8" fmla="*/ 2147483646 w 113"/>
                <a:gd name="T9" fmla="*/ 2147483646 h 187"/>
                <a:gd name="T10" fmla="*/ 2147483646 w 113"/>
                <a:gd name="T11" fmla="*/ 2147483646 h 187"/>
                <a:gd name="T12" fmla="*/ 2147483646 w 113"/>
                <a:gd name="T13" fmla="*/ 2147483646 h 187"/>
                <a:gd name="T14" fmla="*/ 2147483646 w 113"/>
                <a:gd name="T15" fmla="*/ 2147483646 h 187"/>
                <a:gd name="T16" fmla="*/ 2147483646 w 113"/>
                <a:gd name="T17" fmla="*/ 2147483646 h 187"/>
                <a:gd name="T18" fmla="*/ 0 w 113"/>
                <a:gd name="T19" fmla="*/ 2147483646 h 187"/>
                <a:gd name="T20" fmla="*/ 0 w 113"/>
                <a:gd name="T21" fmla="*/ 2147483646 h 187"/>
                <a:gd name="T22" fmla="*/ 2147483646 w 113"/>
                <a:gd name="T23" fmla="*/ 2147483646 h 187"/>
                <a:gd name="T24" fmla="*/ 2147483646 w 113"/>
                <a:gd name="T25" fmla="*/ 2147483646 h 187"/>
                <a:gd name="T26" fmla="*/ 2147483646 w 113"/>
                <a:gd name="T27" fmla="*/ 2147483646 h 187"/>
                <a:gd name="T28" fmla="*/ 2147483646 w 113"/>
                <a:gd name="T29" fmla="*/ 2147483646 h 187"/>
                <a:gd name="T30" fmla="*/ 2147483646 w 113"/>
                <a:gd name="T31" fmla="*/ 2147483646 h 187"/>
                <a:gd name="T32" fmla="*/ 2147483646 w 113"/>
                <a:gd name="T33" fmla="*/ 2147483646 h 187"/>
                <a:gd name="T34" fmla="*/ 2147483646 w 113"/>
                <a:gd name="T35" fmla="*/ 2147483646 h 187"/>
                <a:gd name="T36" fmla="*/ 2147483646 w 113"/>
                <a:gd name="T37" fmla="*/ 2147483646 h 187"/>
                <a:gd name="T38" fmla="*/ 2147483646 w 113"/>
                <a:gd name="T39" fmla="*/ 2147483646 h 187"/>
                <a:gd name="T40" fmla="*/ 2147483646 w 113"/>
                <a:gd name="T41" fmla="*/ 2147483646 h 187"/>
                <a:gd name="T42" fmla="*/ 2147483646 w 113"/>
                <a:gd name="T43" fmla="*/ 2147483646 h 187"/>
                <a:gd name="T44" fmla="*/ 2147483646 w 113"/>
                <a:gd name="T45" fmla="*/ 2147483646 h 187"/>
                <a:gd name="T46" fmla="*/ 2147483646 w 113"/>
                <a:gd name="T47" fmla="*/ 2147483646 h 187"/>
                <a:gd name="T48" fmla="*/ 2147483646 w 113"/>
                <a:gd name="T49" fmla="*/ 2147483646 h 187"/>
                <a:gd name="T50" fmla="*/ 2147483646 w 113"/>
                <a:gd name="T51" fmla="*/ 2147483646 h 187"/>
                <a:gd name="T52" fmla="*/ 2147483646 w 113"/>
                <a:gd name="T53" fmla="*/ 2147483646 h 187"/>
                <a:gd name="T54" fmla="*/ 2147483646 w 113"/>
                <a:gd name="T55" fmla="*/ 2147483646 h 187"/>
                <a:gd name="T56" fmla="*/ 2147483646 w 113"/>
                <a:gd name="T57" fmla="*/ 2147483646 h 187"/>
                <a:gd name="T58" fmla="*/ 2147483646 w 113"/>
                <a:gd name="T59" fmla="*/ 2147483646 h 187"/>
                <a:gd name="T60" fmla="*/ 2147483646 w 113"/>
                <a:gd name="T61" fmla="*/ 2147483646 h 187"/>
                <a:gd name="T62" fmla="*/ 2147483646 w 113"/>
                <a:gd name="T63" fmla="*/ 2147483646 h 187"/>
                <a:gd name="T64" fmla="*/ 2147483646 w 113"/>
                <a:gd name="T65" fmla="*/ 2147483646 h 187"/>
                <a:gd name="T66" fmla="*/ 2147483646 w 113"/>
                <a:gd name="T67" fmla="*/ 2147483646 h 187"/>
                <a:gd name="T68" fmla="*/ 2147483646 w 113"/>
                <a:gd name="T69" fmla="*/ 2147483646 h 187"/>
                <a:gd name="T70" fmla="*/ 2147483646 w 113"/>
                <a:gd name="T71" fmla="*/ 2147483646 h 187"/>
                <a:gd name="T72" fmla="*/ 2147483646 w 113"/>
                <a:gd name="T73" fmla="*/ 2147483646 h 187"/>
                <a:gd name="T74" fmla="*/ 2147483646 w 113"/>
                <a:gd name="T75" fmla="*/ 2147483646 h 187"/>
                <a:gd name="T76" fmla="*/ 2147483646 w 113"/>
                <a:gd name="T77" fmla="*/ 2147483646 h 187"/>
                <a:gd name="T78" fmla="*/ 2147483646 w 113"/>
                <a:gd name="T79" fmla="*/ 2147483646 h 187"/>
                <a:gd name="T80" fmla="*/ 2147483646 w 113"/>
                <a:gd name="T81" fmla="*/ 2147483646 h 187"/>
                <a:gd name="T82" fmla="*/ 2147483646 w 113"/>
                <a:gd name="T83" fmla="*/ 2147483646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
                <a:gd name="T127" fmla="*/ 0 h 187"/>
                <a:gd name="T128" fmla="*/ 113 w 113"/>
                <a:gd name="T129" fmla="*/ 187 h 1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grpFill/>
            <a:ln w="1" cap="flat" cmpd="sng">
              <a:solidFill>
                <a:schemeClr val="tx1">
                  <a:lumMod val="85000"/>
                  <a:lumOff val="15000"/>
                </a:schemeClr>
              </a:solidFill>
              <a:miter lim="800000"/>
            </a:ln>
          </p:spPr>
          <p:txBody>
            <a:bodyPr/>
            <a:lstStyle/>
            <a:p>
              <a:endParaRPr lang="zh-CN" altLang="en-US"/>
            </a:p>
          </p:txBody>
        </p:sp>
        <p:sp>
          <p:nvSpPr>
            <p:cNvPr id="36" name="Freeform 37"/>
            <p:cNvSpPr>
              <a:spLocks noChangeArrowheads="1"/>
            </p:cNvSpPr>
            <p:nvPr/>
          </p:nvSpPr>
          <p:spPr bwMode="auto">
            <a:xfrm>
              <a:off x="4167188" y="1754187"/>
              <a:ext cx="236538" cy="234950"/>
            </a:xfrm>
            <a:custGeom>
              <a:avLst/>
              <a:gdLst>
                <a:gd name="T0" fmla="*/ 2147483646 w 124"/>
                <a:gd name="T1" fmla="*/ 2147483646 h 123"/>
                <a:gd name="T2" fmla="*/ 2147483646 w 124"/>
                <a:gd name="T3" fmla="*/ 2147483646 h 123"/>
                <a:gd name="T4" fmla="*/ 2147483646 w 124"/>
                <a:gd name="T5" fmla="*/ 2147483646 h 123"/>
                <a:gd name="T6" fmla="*/ 2147483646 w 124"/>
                <a:gd name="T7" fmla="*/ 2147483646 h 123"/>
                <a:gd name="T8" fmla="*/ 2147483646 w 124"/>
                <a:gd name="T9" fmla="*/ 2147483646 h 123"/>
                <a:gd name="T10" fmla="*/ 2147483646 w 124"/>
                <a:gd name="T11" fmla="*/ 2147483646 h 123"/>
                <a:gd name="T12" fmla="*/ 2147483646 w 124"/>
                <a:gd name="T13" fmla="*/ 2147483646 h 123"/>
                <a:gd name="T14" fmla="*/ 2147483646 w 124"/>
                <a:gd name="T15" fmla="*/ 2147483646 h 123"/>
                <a:gd name="T16" fmla="*/ 2147483646 w 124"/>
                <a:gd name="T17" fmla="*/ 0 h 123"/>
                <a:gd name="T18" fmla="*/ 2147483646 w 124"/>
                <a:gd name="T19" fmla="*/ 2147483646 h 123"/>
                <a:gd name="T20" fmla="*/ 2147483646 w 124"/>
                <a:gd name="T21" fmla="*/ 2147483646 h 123"/>
                <a:gd name="T22" fmla="*/ 2147483646 w 124"/>
                <a:gd name="T23" fmla="*/ 2147483646 h 123"/>
                <a:gd name="T24" fmla="*/ 2147483646 w 124"/>
                <a:gd name="T25" fmla="*/ 2147483646 h 123"/>
                <a:gd name="T26" fmla="*/ 2147483646 w 124"/>
                <a:gd name="T27" fmla="*/ 2147483646 h 123"/>
                <a:gd name="T28" fmla="*/ 2147483646 w 124"/>
                <a:gd name="T29" fmla="*/ 2147483646 h 123"/>
                <a:gd name="T30" fmla="*/ 2147483646 w 124"/>
                <a:gd name="T31" fmla="*/ 2147483646 h 123"/>
                <a:gd name="T32" fmla="*/ 2147483646 w 124"/>
                <a:gd name="T33" fmla="*/ 2147483646 h 123"/>
                <a:gd name="T34" fmla="*/ 2147483646 w 124"/>
                <a:gd name="T35" fmla="*/ 2147483646 h 123"/>
                <a:gd name="T36" fmla="*/ 2147483646 w 124"/>
                <a:gd name="T37" fmla="*/ 2147483646 h 123"/>
                <a:gd name="T38" fmla="*/ 2147483646 w 124"/>
                <a:gd name="T39" fmla="*/ 2147483646 h 123"/>
                <a:gd name="T40" fmla="*/ 2147483646 w 124"/>
                <a:gd name="T41" fmla="*/ 2147483646 h 123"/>
                <a:gd name="T42" fmla="*/ 2147483646 w 124"/>
                <a:gd name="T43" fmla="*/ 2147483646 h 123"/>
                <a:gd name="T44" fmla="*/ 2147483646 w 124"/>
                <a:gd name="T45" fmla="*/ 2147483646 h 123"/>
                <a:gd name="T46" fmla="*/ 2147483646 w 124"/>
                <a:gd name="T47" fmla="*/ 2147483646 h 123"/>
                <a:gd name="T48" fmla="*/ 2147483646 w 124"/>
                <a:gd name="T49" fmla="*/ 2147483646 h 123"/>
                <a:gd name="T50" fmla="*/ 2147483646 w 124"/>
                <a:gd name="T51" fmla="*/ 2147483646 h 123"/>
                <a:gd name="T52" fmla="*/ 2147483646 w 124"/>
                <a:gd name="T53" fmla="*/ 2147483646 h 123"/>
                <a:gd name="T54" fmla="*/ 2147483646 w 124"/>
                <a:gd name="T55" fmla="*/ 2147483646 h 123"/>
                <a:gd name="T56" fmla="*/ 2147483646 w 124"/>
                <a:gd name="T57" fmla="*/ 2147483646 h 123"/>
                <a:gd name="T58" fmla="*/ 2147483646 w 124"/>
                <a:gd name="T59" fmla="*/ 2147483646 h 123"/>
                <a:gd name="T60" fmla="*/ 2147483646 w 124"/>
                <a:gd name="T61" fmla="*/ 2147483646 h 123"/>
                <a:gd name="T62" fmla="*/ 2147483646 w 124"/>
                <a:gd name="T63" fmla="*/ 2147483646 h 123"/>
                <a:gd name="T64" fmla="*/ 2147483646 w 124"/>
                <a:gd name="T65" fmla="*/ 2147483646 h 123"/>
                <a:gd name="T66" fmla="*/ 2147483646 w 124"/>
                <a:gd name="T67" fmla="*/ 2147483646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4"/>
                <a:gd name="T103" fmla="*/ 0 h 123"/>
                <a:gd name="T104" fmla="*/ 124 w 124"/>
                <a:gd name="T105" fmla="*/ 123 h 1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grpFill/>
            <a:ln w="1" cap="flat" cmpd="sng">
              <a:solidFill>
                <a:schemeClr val="tx1">
                  <a:lumMod val="85000"/>
                  <a:lumOff val="15000"/>
                </a:schemeClr>
              </a:solidFill>
              <a:miter lim="800000"/>
            </a:ln>
          </p:spPr>
          <p:txBody>
            <a:bodyPr/>
            <a:lstStyle/>
            <a:p>
              <a:endParaRPr lang="zh-CN" altLang="en-US"/>
            </a:p>
          </p:txBody>
        </p:sp>
        <p:sp>
          <p:nvSpPr>
            <p:cNvPr id="37" name="Freeform 38"/>
            <p:cNvSpPr>
              <a:spLocks noChangeArrowheads="1"/>
            </p:cNvSpPr>
            <p:nvPr/>
          </p:nvSpPr>
          <p:spPr bwMode="auto">
            <a:xfrm>
              <a:off x="3836988" y="2420937"/>
              <a:ext cx="122238" cy="134938"/>
            </a:xfrm>
            <a:custGeom>
              <a:avLst/>
              <a:gdLst>
                <a:gd name="T0" fmla="*/ 2147483646 w 64"/>
                <a:gd name="T1" fmla="*/ 2147483646 h 71"/>
                <a:gd name="T2" fmla="*/ 2147483646 w 64"/>
                <a:gd name="T3" fmla="*/ 2147483646 h 71"/>
                <a:gd name="T4" fmla="*/ 2147483646 w 64"/>
                <a:gd name="T5" fmla="*/ 2147483646 h 71"/>
                <a:gd name="T6" fmla="*/ 2147483646 w 64"/>
                <a:gd name="T7" fmla="*/ 2147483646 h 71"/>
                <a:gd name="T8" fmla="*/ 2147483646 w 64"/>
                <a:gd name="T9" fmla="*/ 2147483646 h 71"/>
                <a:gd name="T10" fmla="*/ 2147483646 w 64"/>
                <a:gd name="T11" fmla="*/ 2147483646 h 71"/>
                <a:gd name="T12" fmla="*/ 2147483646 w 64"/>
                <a:gd name="T13" fmla="*/ 2147483646 h 71"/>
                <a:gd name="T14" fmla="*/ 2147483646 w 64"/>
                <a:gd name="T15" fmla="*/ 2147483646 h 71"/>
                <a:gd name="T16" fmla="*/ 2147483646 w 64"/>
                <a:gd name="T17" fmla="*/ 2147483646 h 71"/>
                <a:gd name="T18" fmla="*/ 2147483646 w 64"/>
                <a:gd name="T19" fmla="*/ 2147483646 h 71"/>
                <a:gd name="T20" fmla="*/ 2147483646 w 64"/>
                <a:gd name="T21" fmla="*/ 2147483646 h 71"/>
                <a:gd name="T22" fmla="*/ 2147483646 w 64"/>
                <a:gd name="T23" fmla="*/ 2147483646 h 71"/>
                <a:gd name="T24" fmla="*/ 2147483646 w 64"/>
                <a:gd name="T25" fmla="*/ 0 h 71"/>
                <a:gd name="T26" fmla="*/ 2147483646 w 64"/>
                <a:gd name="T27" fmla="*/ 2147483646 h 71"/>
                <a:gd name="T28" fmla="*/ 2147483646 w 64"/>
                <a:gd name="T29" fmla="*/ 2147483646 h 71"/>
                <a:gd name="T30" fmla="*/ 2147483646 w 64"/>
                <a:gd name="T31" fmla="*/ 2147483646 h 71"/>
                <a:gd name="T32" fmla="*/ 2147483646 w 64"/>
                <a:gd name="T33" fmla="*/ 2147483646 h 71"/>
                <a:gd name="T34" fmla="*/ 2147483646 w 64"/>
                <a:gd name="T35" fmla="*/ 2147483646 h 71"/>
                <a:gd name="T36" fmla="*/ 2147483646 w 64"/>
                <a:gd name="T37" fmla="*/ 2147483646 h 71"/>
                <a:gd name="T38" fmla="*/ 2147483646 w 64"/>
                <a:gd name="T39" fmla="*/ 2147483646 h 71"/>
                <a:gd name="T40" fmla="*/ 2147483646 w 64"/>
                <a:gd name="T41" fmla="*/ 2147483646 h 71"/>
                <a:gd name="T42" fmla="*/ 2147483646 w 64"/>
                <a:gd name="T43" fmla="*/ 2147483646 h 71"/>
                <a:gd name="T44" fmla="*/ 2147483646 w 64"/>
                <a:gd name="T45" fmla="*/ 2147483646 h 71"/>
                <a:gd name="T46" fmla="*/ 2147483646 w 64"/>
                <a:gd name="T47" fmla="*/ 2147483646 h 71"/>
                <a:gd name="T48" fmla="*/ 2147483646 w 64"/>
                <a:gd name="T49" fmla="*/ 2147483646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1"/>
                <a:gd name="T77" fmla="*/ 64 w 64"/>
                <a:gd name="T78" fmla="*/ 71 h 7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38" name="Freeform 39"/>
            <p:cNvSpPr>
              <a:spLocks noChangeArrowheads="1"/>
            </p:cNvSpPr>
            <p:nvPr/>
          </p:nvSpPr>
          <p:spPr bwMode="auto">
            <a:xfrm>
              <a:off x="3849688" y="2422525"/>
              <a:ext cx="47625" cy="28575"/>
            </a:xfrm>
            <a:custGeom>
              <a:avLst/>
              <a:gdLst>
                <a:gd name="T0" fmla="*/ 2147483646 w 25"/>
                <a:gd name="T1" fmla="*/ 2147483646 h 15"/>
                <a:gd name="T2" fmla="*/ 2147483646 w 25"/>
                <a:gd name="T3" fmla="*/ 0 h 15"/>
                <a:gd name="T4" fmla="*/ 2147483646 w 25"/>
                <a:gd name="T5" fmla="*/ 0 h 15"/>
                <a:gd name="T6" fmla="*/ 2147483646 w 25"/>
                <a:gd name="T7" fmla="*/ 0 h 15"/>
                <a:gd name="T8" fmla="*/ 2147483646 w 25"/>
                <a:gd name="T9" fmla="*/ 2147483646 h 15"/>
                <a:gd name="T10" fmla="*/ 2147483646 w 25"/>
                <a:gd name="T11" fmla="*/ 2147483646 h 15"/>
                <a:gd name="T12" fmla="*/ 2147483646 w 25"/>
                <a:gd name="T13" fmla="*/ 2147483646 h 15"/>
                <a:gd name="T14" fmla="*/ 2147483646 w 25"/>
                <a:gd name="T15" fmla="*/ 2147483646 h 15"/>
                <a:gd name="T16" fmla="*/ 2147483646 w 25"/>
                <a:gd name="T17" fmla="*/ 2147483646 h 15"/>
                <a:gd name="T18" fmla="*/ 2147483646 w 25"/>
                <a:gd name="T19" fmla="*/ 2147483646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15"/>
                <a:gd name="T32" fmla="*/ 25 w 2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39" name="Freeform 40"/>
            <p:cNvSpPr>
              <a:spLocks noChangeArrowheads="1"/>
            </p:cNvSpPr>
            <p:nvPr/>
          </p:nvSpPr>
          <p:spPr bwMode="auto">
            <a:xfrm>
              <a:off x="3887788" y="2389187"/>
              <a:ext cx="153988" cy="188913"/>
            </a:xfrm>
            <a:custGeom>
              <a:avLst/>
              <a:gdLst>
                <a:gd name="T0" fmla="*/ 2147483646 w 80"/>
                <a:gd name="T1" fmla="*/ 2147483646 h 99"/>
                <a:gd name="T2" fmla="*/ 2147483646 w 80"/>
                <a:gd name="T3" fmla="*/ 2147483646 h 99"/>
                <a:gd name="T4" fmla="*/ 2147483646 w 80"/>
                <a:gd name="T5" fmla="*/ 2147483646 h 99"/>
                <a:gd name="T6" fmla="*/ 2147483646 w 80"/>
                <a:gd name="T7" fmla="*/ 2147483646 h 99"/>
                <a:gd name="T8" fmla="*/ 2147483646 w 80"/>
                <a:gd name="T9" fmla="*/ 2147483646 h 99"/>
                <a:gd name="T10" fmla="*/ 2147483646 w 80"/>
                <a:gd name="T11" fmla="*/ 2147483646 h 99"/>
                <a:gd name="T12" fmla="*/ 2147483646 w 80"/>
                <a:gd name="T13" fmla="*/ 2147483646 h 99"/>
                <a:gd name="T14" fmla="*/ 2147483646 w 80"/>
                <a:gd name="T15" fmla="*/ 2147483646 h 99"/>
                <a:gd name="T16" fmla="*/ 2147483646 w 80"/>
                <a:gd name="T17" fmla="*/ 2147483646 h 99"/>
                <a:gd name="T18" fmla="*/ 2147483646 w 80"/>
                <a:gd name="T19" fmla="*/ 2147483646 h 99"/>
                <a:gd name="T20" fmla="*/ 2147483646 w 80"/>
                <a:gd name="T21" fmla="*/ 2147483646 h 99"/>
                <a:gd name="T22" fmla="*/ 2147483646 w 80"/>
                <a:gd name="T23" fmla="*/ 2147483646 h 99"/>
                <a:gd name="T24" fmla="*/ 2147483646 w 80"/>
                <a:gd name="T25" fmla="*/ 0 h 99"/>
                <a:gd name="T26" fmla="*/ 2147483646 w 80"/>
                <a:gd name="T27" fmla="*/ 2147483646 h 99"/>
                <a:gd name="T28" fmla="*/ 2147483646 w 80"/>
                <a:gd name="T29" fmla="*/ 2147483646 h 99"/>
                <a:gd name="T30" fmla="*/ 2147483646 w 80"/>
                <a:gd name="T31" fmla="*/ 2147483646 h 99"/>
                <a:gd name="T32" fmla="*/ 2147483646 w 80"/>
                <a:gd name="T33" fmla="*/ 2147483646 h 99"/>
                <a:gd name="T34" fmla="*/ 2147483646 w 80"/>
                <a:gd name="T35" fmla="*/ 2147483646 h 99"/>
                <a:gd name="T36" fmla="*/ 2147483646 w 80"/>
                <a:gd name="T37" fmla="*/ 2147483646 h 99"/>
                <a:gd name="T38" fmla="*/ 2147483646 w 80"/>
                <a:gd name="T39" fmla="*/ 2147483646 h 99"/>
                <a:gd name="T40" fmla="*/ 2147483646 w 80"/>
                <a:gd name="T41" fmla="*/ 2147483646 h 99"/>
                <a:gd name="T42" fmla="*/ 2147483646 w 80"/>
                <a:gd name="T43" fmla="*/ 2147483646 h 99"/>
                <a:gd name="T44" fmla="*/ 2147483646 w 80"/>
                <a:gd name="T45" fmla="*/ 2147483646 h 99"/>
                <a:gd name="T46" fmla="*/ 2147483646 w 80"/>
                <a:gd name="T47" fmla="*/ 2147483646 h 99"/>
                <a:gd name="T48" fmla="*/ 2147483646 w 80"/>
                <a:gd name="T49" fmla="*/ 2147483646 h 99"/>
                <a:gd name="T50" fmla="*/ 2147483646 w 80"/>
                <a:gd name="T51" fmla="*/ 2147483646 h 99"/>
                <a:gd name="T52" fmla="*/ 2147483646 w 80"/>
                <a:gd name="T53" fmla="*/ 2147483646 h 99"/>
                <a:gd name="T54" fmla="*/ 2147483646 w 80"/>
                <a:gd name="T55" fmla="*/ 2147483646 h 99"/>
                <a:gd name="T56" fmla="*/ 2147483646 w 80"/>
                <a:gd name="T57" fmla="*/ 2147483646 h 99"/>
                <a:gd name="T58" fmla="*/ 2147483646 w 80"/>
                <a:gd name="T59" fmla="*/ 2147483646 h 99"/>
                <a:gd name="T60" fmla="*/ 0 w 80"/>
                <a:gd name="T61" fmla="*/ 2147483646 h 99"/>
                <a:gd name="T62" fmla="*/ 2147483646 w 80"/>
                <a:gd name="T63" fmla="*/ 2147483646 h 99"/>
                <a:gd name="T64" fmla="*/ 2147483646 w 80"/>
                <a:gd name="T65" fmla="*/ 2147483646 h 99"/>
                <a:gd name="T66" fmla="*/ 2147483646 w 80"/>
                <a:gd name="T67" fmla="*/ 2147483646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99"/>
                <a:gd name="T104" fmla="*/ 80 w 80"/>
                <a:gd name="T105" fmla="*/ 99 h 9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40" name="Freeform 41"/>
            <p:cNvSpPr>
              <a:spLocks noChangeArrowheads="1"/>
            </p:cNvSpPr>
            <p:nvPr/>
          </p:nvSpPr>
          <p:spPr bwMode="auto">
            <a:xfrm>
              <a:off x="4105275" y="1954212"/>
              <a:ext cx="358775" cy="441325"/>
            </a:xfrm>
            <a:custGeom>
              <a:avLst/>
              <a:gdLst>
                <a:gd name="T0" fmla="*/ 2147483646 w 187"/>
                <a:gd name="T1" fmla="*/ 2147483646 h 231"/>
                <a:gd name="T2" fmla="*/ 2147483646 w 187"/>
                <a:gd name="T3" fmla="*/ 2147483646 h 231"/>
                <a:gd name="T4" fmla="*/ 2147483646 w 187"/>
                <a:gd name="T5" fmla="*/ 2147483646 h 231"/>
                <a:gd name="T6" fmla="*/ 2147483646 w 187"/>
                <a:gd name="T7" fmla="*/ 2147483646 h 231"/>
                <a:gd name="T8" fmla="*/ 2147483646 w 187"/>
                <a:gd name="T9" fmla="*/ 2147483646 h 231"/>
                <a:gd name="T10" fmla="*/ 2147483646 w 187"/>
                <a:gd name="T11" fmla="*/ 2147483646 h 231"/>
                <a:gd name="T12" fmla="*/ 2147483646 w 187"/>
                <a:gd name="T13" fmla="*/ 2147483646 h 231"/>
                <a:gd name="T14" fmla="*/ 2147483646 w 187"/>
                <a:gd name="T15" fmla="*/ 2147483646 h 231"/>
                <a:gd name="T16" fmla="*/ 2147483646 w 187"/>
                <a:gd name="T17" fmla="*/ 2147483646 h 231"/>
                <a:gd name="T18" fmla="*/ 2147483646 w 187"/>
                <a:gd name="T19" fmla="*/ 2147483646 h 231"/>
                <a:gd name="T20" fmla="*/ 2147483646 w 187"/>
                <a:gd name="T21" fmla="*/ 2147483646 h 231"/>
                <a:gd name="T22" fmla="*/ 2147483646 w 187"/>
                <a:gd name="T23" fmla="*/ 2147483646 h 231"/>
                <a:gd name="T24" fmla="*/ 2147483646 w 187"/>
                <a:gd name="T25" fmla="*/ 2147483646 h 231"/>
                <a:gd name="T26" fmla="*/ 2147483646 w 187"/>
                <a:gd name="T27" fmla="*/ 2147483646 h 231"/>
                <a:gd name="T28" fmla="*/ 2147483646 w 187"/>
                <a:gd name="T29" fmla="*/ 2147483646 h 231"/>
                <a:gd name="T30" fmla="*/ 2147483646 w 187"/>
                <a:gd name="T31" fmla="*/ 2147483646 h 231"/>
                <a:gd name="T32" fmla="*/ 2147483646 w 187"/>
                <a:gd name="T33" fmla="*/ 2147483646 h 231"/>
                <a:gd name="T34" fmla="*/ 2147483646 w 187"/>
                <a:gd name="T35" fmla="*/ 2147483646 h 231"/>
                <a:gd name="T36" fmla="*/ 2147483646 w 187"/>
                <a:gd name="T37" fmla="*/ 2147483646 h 231"/>
                <a:gd name="T38" fmla="*/ 2147483646 w 187"/>
                <a:gd name="T39" fmla="*/ 2147483646 h 231"/>
                <a:gd name="T40" fmla="*/ 2147483646 w 187"/>
                <a:gd name="T41" fmla="*/ 2147483646 h 231"/>
                <a:gd name="T42" fmla="*/ 2147483646 w 187"/>
                <a:gd name="T43" fmla="*/ 2147483646 h 231"/>
                <a:gd name="T44" fmla="*/ 2147483646 w 187"/>
                <a:gd name="T45" fmla="*/ 2147483646 h 231"/>
                <a:gd name="T46" fmla="*/ 2147483646 w 187"/>
                <a:gd name="T47" fmla="*/ 2147483646 h 231"/>
                <a:gd name="T48" fmla="*/ 2147483646 w 187"/>
                <a:gd name="T49" fmla="*/ 2147483646 h 231"/>
                <a:gd name="T50" fmla="*/ 2147483646 w 187"/>
                <a:gd name="T51" fmla="*/ 2147483646 h 231"/>
                <a:gd name="T52" fmla="*/ 2147483646 w 187"/>
                <a:gd name="T53" fmla="*/ 2147483646 h 231"/>
                <a:gd name="T54" fmla="*/ 2147483646 w 187"/>
                <a:gd name="T55" fmla="*/ 2147483646 h 231"/>
                <a:gd name="T56" fmla="*/ 2147483646 w 187"/>
                <a:gd name="T57" fmla="*/ 2147483646 h 231"/>
                <a:gd name="T58" fmla="*/ 2147483646 w 187"/>
                <a:gd name="T59" fmla="*/ 2147483646 h 231"/>
                <a:gd name="T60" fmla="*/ 2147483646 w 187"/>
                <a:gd name="T61" fmla="*/ 2147483646 h 231"/>
                <a:gd name="T62" fmla="*/ 2147483646 w 187"/>
                <a:gd name="T63" fmla="*/ 2147483646 h 231"/>
                <a:gd name="T64" fmla="*/ 2147483646 w 187"/>
                <a:gd name="T65" fmla="*/ 2147483646 h 231"/>
                <a:gd name="T66" fmla="*/ 2147483646 w 187"/>
                <a:gd name="T67" fmla="*/ 0 h 231"/>
                <a:gd name="T68" fmla="*/ 2147483646 w 187"/>
                <a:gd name="T69" fmla="*/ 2147483646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7"/>
                <a:gd name="T106" fmla="*/ 0 h 231"/>
                <a:gd name="T107" fmla="*/ 187 w 187"/>
                <a:gd name="T108" fmla="*/ 231 h 2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41" name="Freeform 42"/>
            <p:cNvSpPr>
              <a:spLocks noChangeArrowheads="1"/>
            </p:cNvSpPr>
            <p:nvPr/>
          </p:nvSpPr>
          <p:spPr bwMode="auto">
            <a:xfrm>
              <a:off x="4530725" y="2192337"/>
              <a:ext cx="41275" cy="41275"/>
            </a:xfrm>
            <a:custGeom>
              <a:avLst/>
              <a:gdLst>
                <a:gd name="T0" fmla="*/ 2147483646 w 22"/>
                <a:gd name="T1" fmla="*/ 2147483646 h 21"/>
                <a:gd name="T2" fmla="*/ 2147483646 w 22"/>
                <a:gd name="T3" fmla="*/ 2147483646 h 21"/>
                <a:gd name="T4" fmla="*/ 2147483646 w 22"/>
                <a:gd name="T5" fmla="*/ 2147483646 h 21"/>
                <a:gd name="T6" fmla="*/ 2147483646 w 22"/>
                <a:gd name="T7" fmla="*/ 2147483646 h 21"/>
                <a:gd name="T8" fmla="*/ 2147483646 w 22"/>
                <a:gd name="T9" fmla="*/ 2147483646 h 21"/>
                <a:gd name="T10" fmla="*/ 2147483646 w 22"/>
                <a:gd name="T11" fmla="*/ 2147483646 h 21"/>
                <a:gd name="T12" fmla="*/ 2147483646 w 22"/>
                <a:gd name="T13" fmla="*/ 2147483646 h 21"/>
                <a:gd name="T14" fmla="*/ 2147483646 w 22"/>
                <a:gd name="T15" fmla="*/ 2147483646 h 21"/>
                <a:gd name="T16" fmla="*/ 2147483646 w 22"/>
                <a:gd name="T17" fmla="*/ 2147483646 h 21"/>
                <a:gd name="T18" fmla="*/ 2147483646 w 22"/>
                <a:gd name="T19" fmla="*/ 0 h 21"/>
                <a:gd name="T20" fmla="*/ 2147483646 w 22"/>
                <a:gd name="T21" fmla="*/ 2147483646 h 21"/>
                <a:gd name="T22" fmla="*/ 2147483646 w 22"/>
                <a:gd name="T23" fmla="*/ 2147483646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1"/>
                <a:gd name="T38" fmla="*/ 22 w 22"/>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42" name="Freeform 43"/>
            <p:cNvSpPr>
              <a:spLocks noChangeArrowheads="1"/>
            </p:cNvSpPr>
            <p:nvPr/>
          </p:nvSpPr>
          <p:spPr bwMode="auto">
            <a:xfrm>
              <a:off x="4416425" y="2074862"/>
              <a:ext cx="146050" cy="123825"/>
            </a:xfrm>
            <a:custGeom>
              <a:avLst/>
              <a:gdLst>
                <a:gd name="T0" fmla="*/ 2147483646 w 77"/>
                <a:gd name="T1" fmla="*/ 2147483646 h 65"/>
                <a:gd name="T2" fmla="*/ 2147483646 w 77"/>
                <a:gd name="T3" fmla="*/ 2147483646 h 65"/>
                <a:gd name="T4" fmla="*/ 2147483646 w 77"/>
                <a:gd name="T5" fmla="*/ 2147483646 h 65"/>
                <a:gd name="T6" fmla="*/ 2147483646 w 77"/>
                <a:gd name="T7" fmla="*/ 2147483646 h 65"/>
                <a:gd name="T8" fmla="*/ 2147483646 w 77"/>
                <a:gd name="T9" fmla="*/ 2147483646 h 65"/>
                <a:gd name="T10" fmla="*/ 2147483646 w 77"/>
                <a:gd name="T11" fmla="*/ 2147483646 h 65"/>
                <a:gd name="T12" fmla="*/ 2147483646 w 77"/>
                <a:gd name="T13" fmla="*/ 2147483646 h 65"/>
                <a:gd name="T14" fmla="*/ 2147483646 w 77"/>
                <a:gd name="T15" fmla="*/ 2147483646 h 65"/>
                <a:gd name="T16" fmla="*/ 2147483646 w 77"/>
                <a:gd name="T17" fmla="*/ 2147483646 h 65"/>
                <a:gd name="T18" fmla="*/ 2147483646 w 77"/>
                <a:gd name="T19" fmla="*/ 2147483646 h 65"/>
                <a:gd name="T20" fmla="*/ 2147483646 w 77"/>
                <a:gd name="T21" fmla="*/ 2147483646 h 65"/>
                <a:gd name="T22" fmla="*/ 2147483646 w 77"/>
                <a:gd name="T23" fmla="*/ 2147483646 h 65"/>
                <a:gd name="T24" fmla="*/ 2147483646 w 77"/>
                <a:gd name="T25" fmla="*/ 2147483646 h 65"/>
                <a:gd name="T26" fmla="*/ 2147483646 w 77"/>
                <a:gd name="T27" fmla="*/ 2147483646 h 65"/>
                <a:gd name="T28" fmla="*/ 2147483646 w 77"/>
                <a:gd name="T29" fmla="*/ 2147483646 h 65"/>
                <a:gd name="T30" fmla="*/ 2147483646 w 77"/>
                <a:gd name="T31" fmla="*/ 2147483646 h 65"/>
                <a:gd name="T32" fmla="*/ 2147483646 w 77"/>
                <a:gd name="T33" fmla="*/ 2147483646 h 65"/>
                <a:gd name="T34" fmla="*/ 2147483646 w 77"/>
                <a:gd name="T35" fmla="*/ 2147483646 h 65"/>
                <a:gd name="T36" fmla="*/ 2147483646 w 77"/>
                <a:gd name="T37" fmla="*/ 0 h 65"/>
                <a:gd name="T38" fmla="*/ 2147483646 w 77"/>
                <a:gd name="T39" fmla="*/ 2147483646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7"/>
                <a:gd name="T61" fmla="*/ 0 h 65"/>
                <a:gd name="T62" fmla="*/ 77 w 77"/>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43" name="Freeform 44"/>
            <p:cNvSpPr>
              <a:spLocks noChangeArrowheads="1"/>
            </p:cNvSpPr>
            <p:nvPr/>
          </p:nvSpPr>
          <p:spPr bwMode="auto">
            <a:xfrm>
              <a:off x="4341813" y="2143125"/>
              <a:ext cx="323850" cy="252413"/>
            </a:xfrm>
            <a:custGeom>
              <a:avLst/>
              <a:gdLst>
                <a:gd name="T0" fmla="*/ 2147483646 w 170"/>
                <a:gd name="T1" fmla="*/ 2147483646 h 132"/>
                <a:gd name="T2" fmla="*/ 2147483646 w 170"/>
                <a:gd name="T3" fmla="*/ 2147483646 h 132"/>
                <a:gd name="T4" fmla="*/ 2147483646 w 170"/>
                <a:gd name="T5" fmla="*/ 2147483646 h 132"/>
                <a:gd name="T6" fmla="*/ 2147483646 w 170"/>
                <a:gd name="T7" fmla="*/ 2147483646 h 132"/>
                <a:gd name="T8" fmla="*/ 2147483646 w 170"/>
                <a:gd name="T9" fmla="*/ 2147483646 h 132"/>
                <a:gd name="T10" fmla="*/ 2147483646 w 170"/>
                <a:gd name="T11" fmla="*/ 2147483646 h 132"/>
                <a:gd name="T12" fmla="*/ 2147483646 w 170"/>
                <a:gd name="T13" fmla="*/ 2147483646 h 132"/>
                <a:gd name="T14" fmla="*/ 2147483646 w 170"/>
                <a:gd name="T15" fmla="*/ 2147483646 h 132"/>
                <a:gd name="T16" fmla="*/ 2147483646 w 170"/>
                <a:gd name="T17" fmla="*/ 2147483646 h 132"/>
                <a:gd name="T18" fmla="*/ 2147483646 w 170"/>
                <a:gd name="T19" fmla="*/ 2147483646 h 132"/>
                <a:gd name="T20" fmla="*/ 2147483646 w 170"/>
                <a:gd name="T21" fmla="*/ 2147483646 h 132"/>
                <a:gd name="T22" fmla="*/ 2147483646 w 170"/>
                <a:gd name="T23" fmla="*/ 2147483646 h 132"/>
                <a:gd name="T24" fmla="*/ 2147483646 w 170"/>
                <a:gd name="T25" fmla="*/ 2147483646 h 132"/>
                <a:gd name="T26" fmla="*/ 2147483646 w 170"/>
                <a:gd name="T27" fmla="*/ 2147483646 h 132"/>
                <a:gd name="T28" fmla="*/ 2147483646 w 170"/>
                <a:gd name="T29" fmla="*/ 2147483646 h 132"/>
                <a:gd name="T30" fmla="*/ 2147483646 w 170"/>
                <a:gd name="T31" fmla="*/ 2147483646 h 132"/>
                <a:gd name="T32" fmla="*/ 2147483646 w 170"/>
                <a:gd name="T33" fmla="*/ 2147483646 h 132"/>
                <a:gd name="T34" fmla="*/ 2147483646 w 170"/>
                <a:gd name="T35" fmla="*/ 2147483646 h 132"/>
                <a:gd name="T36" fmla="*/ 2147483646 w 170"/>
                <a:gd name="T37" fmla="*/ 2147483646 h 132"/>
                <a:gd name="T38" fmla="*/ 2147483646 w 170"/>
                <a:gd name="T39" fmla="*/ 2147483646 h 132"/>
                <a:gd name="T40" fmla="*/ 2147483646 w 170"/>
                <a:gd name="T41" fmla="*/ 2147483646 h 132"/>
                <a:gd name="T42" fmla="*/ 2147483646 w 170"/>
                <a:gd name="T43" fmla="*/ 2147483646 h 132"/>
                <a:gd name="T44" fmla="*/ 2147483646 w 170"/>
                <a:gd name="T45" fmla="*/ 2147483646 h 132"/>
                <a:gd name="T46" fmla="*/ 2147483646 w 170"/>
                <a:gd name="T47" fmla="*/ 2147483646 h 132"/>
                <a:gd name="T48" fmla="*/ 2147483646 w 170"/>
                <a:gd name="T49" fmla="*/ 2147483646 h 132"/>
                <a:gd name="T50" fmla="*/ 2147483646 w 170"/>
                <a:gd name="T51" fmla="*/ 2147483646 h 132"/>
                <a:gd name="T52" fmla="*/ 2147483646 w 170"/>
                <a:gd name="T53" fmla="*/ 2147483646 h 132"/>
                <a:gd name="T54" fmla="*/ 2147483646 w 170"/>
                <a:gd name="T55" fmla="*/ 2147483646 h 132"/>
                <a:gd name="T56" fmla="*/ 2147483646 w 170"/>
                <a:gd name="T57" fmla="*/ 2147483646 h 132"/>
                <a:gd name="T58" fmla="*/ 2147483646 w 170"/>
                <a:gd name="T59" fmla="*/ 2147483646 h 132"/>
                <a:gd name="T60" fmla="*/ 2147483646 w 170"/>
                <a:gd name="T61" fmla="*/ 2147483646 h 132"/>
                <a:gd name="T62" fmla="*/ 2147483646 w 170"/>
                <a:gd name="T63" fmla="*/ 2147483646 h 132"/>
                <a:gd name="T64" fmla="*/ 2147483646 w 170"/>
                <a:gd name="T65" fmla="*/ 2147483646 h 132"/>
                <a:gd name="T66" fmla="*/ 2147483646 w 170"/>
                <a:gd name="T67" fmla="*/ 2147483646 h 132"/>
                <a:gd name="T68" fmla="*/ 2147483646 w 170"/>
                <a:gd name="T69" fmla="*/ 2147483646 h 132"/>
                <a:gd name="T70" fmla="*/ 2147483646 w 170"/>
                <a:gd name="T71" fmla="*/ 2147483646 h 132"/>
                <a:gd name="T72" fmla="*/ 2147483646 w 170"/>
                <a:gd name="T73" fmla="*/ 2147483646 h 132"/>
                <a:gd name="T74" fmla="*/ 2147483646 w 170"/>
                <a:gd name="T75" fmla="*/ 2147483646 h 132"/>
                <a:gd name="T76" fmla="*/ 2147483646 w 170"/>
                <a:gd name="T77" fmla="*/ 2147483646 h 132"/>
                <a:gd name="T78" fmla="*/ 2147483646 w 170"/>
                <a:gd name="T79" fmla="*/ 2147483646 h 132"/>
                <a:gd name="T80" fmla="*/ 2147483646 w 170"/>
                <a:gd name="T81" fmla="*/ 2147483646 h 132"/>
                <a:gd name="T82" fmla="*/ 2147483646 w 170"/>
                <a:gd name="T83" fmla="*/ 2147483646 h 132"/>
                <a:gd name="T84" fmla="*/ 2147483646 w 170"/>
                <a:gd name="T85" fmla="*/ 2147483646 h 132"/>
                <a:gd name="T86" fmla="*/ 2147483646 w 170"/>
                <a:gd name="T87" fmla="*/ 2147483646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
                <a:gd name="T133" fmla="*/ 0 h 132"/>
                <a:gd name="T134" fmla="*/ 170 w 170"/>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44" name="Freeform 45"/>
            <p:cNvSpPr>
              <a:spLocks noChangeArrowheads="1"/>
            </p:cNvSpPr>
            <p:nvPr/>
          </p:nvSpPr>
          <p:spPr bwMode="auto">
            <a:xfrm>
              <a:off x="4392613" y="1682750"/>
              <a:ext cx="33338" cy="39688"/>
            </a:xfrm>
            <a:custGeom>
              <a:avLst/>
              <a:gdLst>
                <a:gd name="T0" fmla="*/ 2147483646 w 17"/>
                <a:gd name="T1" fmla="*/ 2147483646 h 21"/>
                <a:gd name="T2" fmla="*/ 2147483646 w 17"/>
                <a:gd name="T3" fmla="*/ 0 h 21"/>
                <a:gd name="T4" fmla="*/ 2147483646 w 17"/>
                <a:gd name="T5" fmla="*/ 2147483646 h 21"/>
                <a:gd name="T6" fmla="*/ 0 w 17"/>
                <a:gd name="T7" fmla="*/ 2147483646 h 21"/>
                <a:gd name="T8" fmla="*/ 2147483646 w 17"/>
                <a:gd name="T9" fmla="*/ 2147483646 h 21"/>
                <a:gd name="T10" fmla="*/ 2147483646 w 17"/>
                <a:gd name="T11" fmla="*/ 2147483646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45" name="Freeform 46"/>
            <p:cNvSpPr>
              <a:spLocks noChangeArrowheads="1"/>
            </p:cNvSpPr>
            <p:nvPr/>
          </p:nvSpPr>
          <p:spPr bwMode="auto">
            <a:xfrm>
              <a:off x="4402138" y="1620837"/>
              <a:ext cx="149225" cy="119063"/>
            </a:xfrm>
            <a:custGeom>
              <a:avLst/>
              <a:gdLst>
                <a:gd name="T0" fmla="*/ 2147483646 w 78"/>
                <a:gd name="T1" fmla="*/ 2147483646 h 62"/>
                <a:gd name="T2" fmla="*/ 0 w 78"/>
                <a:gd name="T3" fmla="*/ 2147483646 h 62"/>
                <a:gd name="T4" fmla="*/ 2147483646 w 78"/>
                <a:gd name="T5" fmla="*/ 2147483646 h 62"/>
                <a:gd name="T6" fmla="*/ 2147483646 w 78"/>
                <a:gd name="T7" fmla="*/ 2147483646 h 62"/>
                <a:gd name="T8" fmla="*/ 2147483646 w 78"/>
                <a:gd name="T9" fmla="*/ 2147483646 h 62"/>
                <a:gd name="T10" fmla="*/ 2147483646 w 78"/>
                <a:gd name="T11" fmla="*/ 2147483646 h 62"/>
                <a:gd name="T12" fmla="*/ 2147483646 w 78"/>
                <a:gd name="T13" fmla="*/ 2147483646 h 62"/>
                <a:gd name="T14" fmla="*/ 2147483646 w 78"/>
                <a:gd name="T15" fmla="*/ 2147483646 h 62"/>
                <a:gd name="T16" fmla="*/ 2147483646 w 78"/>
                <a:gd name="T17" fmla="*/ 2147483646 h 62"/>
                <a:gd name="T18" fmla="*/ 2147483646 w 78"/>
                <a:gd name="T19" fmla="*/ 2147483646 h 62"/>
                <a:gd name="T20" fmla="*/ 2147483646 w 78"/>
                <a:gd name="T21" fmla="*/ 2147483646 h 62"/>
                <a:gd name="T22" fmla="*/ 2147483646 w 78"/>
                <a:gd name="T23" fmla="*/ 2147483646 h 62"/>
                <a:gd name="T24" fmla="*/ 2147483646 w 78"/>
                <a:gd name="T25" fmla="*/ 0 h 62"/>
                <a:gd name="T26" fmla="*/ 2147483646 w 78"/>
                <a:gd name="T27" fmla="*/ 2147483646 h 62"/>
                <a:gd name="T28" fmla="*/ 2147483646 w 78"/>
                <a:gd name="T29" fmla="*/ 2147483646 h 62"/>
                <a:gd name="T30" fmla="*/ 2147483646 w 78"/>
                <a:gd name="T31" fmla="*/ 2147483646 h 62"/>
                <a:gd name="T32" fmla="*/ 2147483646 w 78"/>
                <a:gd name="T33" fmla="*/ 2147483646 h 62"/>
                <a:gd name="T34" fmla="*/ 2147483646 w 78"/>
                <a:gd name="T35" fmla="*/ 2147483646 h 62"/>
                <a:gd name="T36" fmla="*/ 2147483646 w 78"/>
                <a:gd name="T37" fmla="*/ 2147483646 h 62"/>
                <a:gd name="T38" fmla="*/ 2147483646 w 78"/>
                <a:gd name="T39" fmla="*/ 2147483646 h 62"/>
                <a:gd name="T40" fmla="*/ 2147483646 w 78"/>
                <a:gd name="T41" fmla="*/ 2147483646 h 62"/>
                <a:gd name="T42" fmla="*/ 2147483646 w 78"/>
                <a:gd name="T43" fmla="*/ 2147483646 h 62"/>
                <a:gd name="T44" fmla="*/ 2147483646 w 78"/>
                <a:gd name="T45" fmla="*/ 2147483646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62"/>
                <a:gd name="T71" fmla="*/ 78 w 78"/>
                <a:gd name="T72" fmla="*/ 62 h 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46" name="Freeform 47"/>
            <p:cNvSpPr>
              <a:spLocks noChangeArrowheads="1"/>
            </p:cNvSpPr>
            <p:nvPr/>
          </p:nvSpPr>
          <p:spPr bwMode="auto">
            <a:xfrm>
              <a:off x="6343650" y="1597025"/>
              <a:ext cx="80963" cy="101600"/>
            </a:xfrm>
            <a:custGeom>
              <a:avLst/>
              <a:gdLst>
                <a:gd name="T0" fmla="*/ 2147483646 w 43"/>
                <a:gd name="T1" fmla="*/ 2147483646 h 53"/>
                <a:gd name="T2" fmla="*/ 2147483646 w 43"/>
                <a:gd name="T3" fmla="*/ 2147483646 h 53"/>
                <a:gd name="T4" fmla="*/ 2147483646 w 43"/>
                <a:gd name="T5" fmla="*/ 2147483646 h 53"/>
                <a:gd name="T6" fmla="*/ 2147483646 w 43"/>
                <a:gd name="T7" fmla="*/ 2147483646 h 53"/>
                <a:gd name="T8" fmla="*/ 2147483646 w 43"/>
                <a:gd name="T9" fmla="*/ 2147483646 h 53"/>
                <a:gd name="T10" fmla="*/ 2147483646 w 43"/>
                <a:gd name="T11" fmla="*/ 2147483646 h 53"/>
                <a:gd name="T12" fmla="*/ 2147483646 w 43"/>
                <a:gd name="T13" fmla="*/ 2147483646 h 53"/>
                <a:gd name="T14" fmla="*/ 2147483646 w 43"/>
                <a:gd name="T15" fmla="*/ 2147483646 h 53"/>
                <a:gd name="T16" fmla="*/ 2147483646 w 43"/>
                <a:gd name="T17" fmla="*/ 2147483646 h 53"/>
                <a:gd name="T18" fmla="*/ 2147483646 w 43"/>
                <a:gd name="T19" fmla="*/ 2147483646 h 53"/>
                <a:gd name="T20" fmla="*/ 2147483646 w 43"/>
                <a:gd name="T21" fmla="*/ 2147483646 h 53"/>
                <a:gd name="T22" fmla="*/ 2147483646 w 43"/>
                <a:gd name="T23" fmla="*/ 0 h 53"/>
                <a:gd name="T24" fmla="*/ 2147483646 w 43"/>
                <a:gd name="T25" fmla="*/ 2147483646 h 53"/>
                <a:gd name="T26" fmla="*/ 2147483646 w 43"/>
                <a:gd name="T27" fmla="*/ 2147483646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3"/>
                <a:gd name="T44" fmla="*/ 43 w 43"/>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2">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47" name="Freeform 48"/>
            <p:cNvSpPr>
              <a:spLocks noChangeArrowheads="1"/>
            </p:cNvSpPr>
            <p:nvPr/>
          </p:nvSpPr>
          <p:spPr bwMode="auto">
            <a:xfrm>
              <a:off x="5532438" y="1882775"/>
              <a:ext cx="95250" cy="128588"/>
            </a:xfrm>
            <a:custGeom>
              <a:avLst/>
              <a:gdLst>
                <a:gd name="T0" fmla="*/ 2147483646 w 50"/>
                <a:gd name="T1" fmla="*/ 2147483646 h 67"/>
                <a:gd name="T2" fmla="*/ 2147483646 w 50"/>
                <a:gd name="T3" fmla="*/ 2147483646 h 67"/>
                <a:gd name="T4" fmla="*/ 2147483646 w 50"/>
                <a:gd name="T5" fmla="*/ 2147483646 h 67"/>
                <a:gd name="T6" fmla="*/ 2147483646 w 50"/>
                <a:gd name="T7" fmla="*/ 2147483646 h 67"/>
                <a:gd name="T8" fmla="*/ 2147483646 w 50"/>
                <a:gd name="T9" fmla="*/ 2147483646 h 67"/>
                <a:gd name="T10" fmla="*/ 2147483646 w 50"/>
                <a:gd name="T11" fmla="*/ 2147483646 h 67"/>
                <a:gd name="T12" fmla="*/ 2147483646 w 50"/>
                <a:gd name="T13" fmla="*/ 2147483646 h 67"/>
                <a:gd name="T14" fmla="*/ 2147483646 w 50"/>
                <a:gd name="T15" fmla="*/ 2147483646 h 67"/>
                <a:gd name="T16" fmla="*/ 2147483646 w 50"/>
                <a:gd name="T17" fmla="*/ 2147483646 h 67"/>
                <a:gd name="T18" fmla="*/ 2147483646 w 50"/>
                <a:gd name="T19" fmla="*/ 2147483646 h 67"/>
                <a:gd name="T20" fmla="*/ 2147483646 w 50"/>
                <a:gd name="T21" fmla="*/ 2147483646 h 67"/>
                <a:gd name="T22" fmla="*/ 2147483646 w 50"/>
                <a:gd name="T23" fmla="*/ 2147483646 h 67"/>
                <a:gd name="T24" fmla="*/ 2147483646 w 50"/>
                <a:gd name="T25" fmla="*/ 2147483646 h 67"/>
                <a:gd name="T26" fmla="*/ 2147483646 w 50"/>
                <a:gd name="T27" fmla="*/ 2147483646 h 67"/>
                <a:gd name="T28" fmla="*/ 2147483646 w 50"/>
                <a:gd name="T29" fmla="*/ 2147483646 h 67"/>
                <a:gd name="T30" fmla="*/ 2147483646 w 50"/>
                <a:gd name="T31" fmla="*/ 2147483646 h 67"/>
                <a:gd name="T32" fmla="*/ 2147483646 w 50"/>
                <a:gd name="T33" fmla="*/ 2147483646 h 67"/>
                <a:gd name="T34" fmla="*/ 2147483646 w 50"/>
                <a:gd name="T35" fmla="*/ 2147483646 h 67"/>
                <a:gd name="T36" fmla="*/ 2147483646 w 50"/>
                <a:gd name="T37" fmla="*/ 2147483646 h 67"/>
                <a:gd name="T38" fmla="*/ 2147483646 w 50"/>
                <a:gd name="T39" fmla="*/ 2147483646 h 67"/>
                <a:gd name="T40" fmla="*/ 2147483646 w 50"/>
                <a:gd name="T41" fmla="*/ 2147483646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7"/>
                <a:gd name="T65" fmla="*/ 50 w 50"/>
                <a:gd name="T66" fmla="*/ 67 h 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48" name="Freeform 49"/>
            <p:cNvSpPr>
              <a:spLocks noChangeArrowheads="1"/>
            </p:cNvSpPr>
            <p:nvPr/>
          </p:nvSpPr>
          <p:spPr bwMode="auto">
            <a:xfrm>
              <a:off x="5118100" y="1666875"/>
              <a:ext cx="601663" cy="635000"/>
            </a:xfrm>
            <a:custGeom>
              <a:avLst/>
              <a:gdLst>
                <a:gd name="T0" fmla="*/ 2147483646 w 315"/>
                <a:gd name="T1" fmla="*/ 2147483646 h 332"/>
                <a:gd name="T2" fmla="*/ 2147483646 w 315"/>
                <a:gd name="T3" fmla="*/ 2147483646 h 332"/>
                <a:gd name="T4" fmla="*/ 2147483646 w 315"/>
                <a:gd name="T5" fmla="*/ 2147483646 h 332"/>
                <a:gd name="T6" fmla="*/ 2147483646 w 315"/>
                <a:gd name="T7" fmla="*/ 2147483646 h 332"/>
                <a:gd name="T8" fmla="*/ 2147483646 w 315"/>
                <a:gd name="T9" fmla="*/ 2147483646 h 332"/>
                <a:gd name="T10" fmla="*/ 2147483646 w 315"/>
                <a:gd name="T11" fmla="*/ 2147483646 h 332"/>
                <a:gd name="T12" fmla="*/ 2147483646 w 315"/>
                <a:gd name="T13" fmla="*/ 2147483646 h 332"/>
                <a:gd name="T14" fmla="*/ 2147483646 w 315"/>
                <a:gd name="T15" fmla="*/ 2147483646 h 332"/>
                <a:gd name="T16" fmla="*/ 2147483646 w 315"/>
                <a:gd name="T17" fmla="*/ 2147483646 h 332"/>
                <a:gd name="T18" fmla="*/ 2147483646 w 315"/>
                <a:gd name="T19" fmla="*/ 2147483646 h 332"/>
                <a:gd name="T20" fmla="*/ 2147483646 w 315"/>
                <a:gd name="T21" fmla="*/ 2147483646 h 332"/>
                <a:gd name="T22" fmla="*/ 2147483646 w 315"/>
                <a:gd name="T23" fmla="*/ 2147483646 h 332"/>
                <a:gd name="T24" fmla="*/ 2147483646 w 315"/>
                <a:gd name="T25" fmla="*/ 2147483646 h 332"/>
                <a:gd name="T26" fmla="*/ 2147483646 w 315"/>
                <a:gd name="T27" fmla="*/ 2147483646 h 332"/>
                <a:gd name="T28" fmla="*/ 2147483646 w 315"/>
                <a:gd name="T29" fmla="*/ 2147483646 h 332"/>
                <a:gd name="T30" fmla="*/ 2147483646 w 315"/>
                <a:gd name="T31" fmla="*/ 2147483646 h 332"/>
                <a:gd name="T32" fmla="*/ 2147483646 w 315"/>
                <a:gd name="T33" fmla="*/ 2147483646 h 332"/>
                <a:gd name="T34" fmla="*/ 2147483646 w 315"/>
                <a:gd name="T35" fmla="*/ 2147483646 h 332"/>
                <a:gd name="T36" fmla="*/ 2147483646 w 315"/>
                <a:gd name="T37" fmla="*/ 2147483646 h 332"/>
                <a:gd name="T38" fmla="*/ 2147483646 w 315"/>
                <a:gd name="T39" fmla="*/ 2147483646 h 332"/>
                <a:gd name="T40" fmla="*/ 2147483646 w 315"/>
                <a:gd name="T41" fmla="*/ 2147483646 h 332"/>
                <a:gd name="T42" fmla="*/ 2147483646 w 315"/>
                <a:gd name="T43" fmla="*/ 2147483646 h 332"/>
                <a:gd name="T44" fmla="*/ 2147483646 w 315"/>
                <a:gd name="T45" fmla="*/ 2147483646 h 332"/>
                <a:gd name="T46" fmla="*/ 2147483646 w 315"/>
                <a:gd name="T47" fmla="*/ 2147483646 h 332"/>
                <a:gd name="T48" fmla="*/ 2147483646 w 315"/>
                <a:gd name="T49" fmla="*/ 2147483646 h 332"/>
                <a:gd name="T50" fmla="*/ 2147483646 w 315"/>
                <a:gd name="T51" fmla="*/ 2147483646 h 332"/>
                <a:gd name="T52" fmla="*/ 2147483646 w 315"/>
                <a:gd name="T53" fmla="*/ 2147483646 h 332"/>
                <a:gd name="T54" fmla="*/ 2147483646 w 315"/>
                <a:gd name="T55" fmla="*/ 2147483646 h 332"/>
                <a:gd name="T56" fmla="*/ 2147483646 w 315"/>
                <a:gd name="T57" fmla="*/ 2147483646 h 332"/>
                <a:gd name="T58" fmla="*/ 2147483646 w 315"/>
                <a:gd name="T59" fmla="*/ 0 h 332"/>
                <a:gd name="T60" fmla="*/ 2147483646 w 315"/>
                <a:gd name="T61" fmla="*/ 2147483646 h 332"/>
                <a:gd name="T62" fmla="*/ 2147483646 w 315"/>
                <a:gd name="T63" fmla="*/ 2147483646 h 332"/>
                <a:gd name="T64" fmla="*/ 2147483646 w 315"/>
                <a:gd name="T65" fmla="*/ 2147483646 h 332"/>
                <a:gd name="T66" fmla="*/ 2147483646 w 315"/>
                <a:gd name="T67" fmla="*/ 2147483646 h 332"/>
                <a:gd name="T68" fmla="*/ 2147483646 w 315"/>
                <a:gd name="T69" fmla="*/ 2147483646 h 332"/>
                <a:gd name="T70" fmla="*/ 2147483646 w 315"/>
                <a:gd name="T71" fmla="*/ 2147483646 h 332"/>
                <a:gd name="T72" fmla="*/ 2147483646 w 315"/>
                <a:gd name="T73" fmla="*/ 2147483646 h 332"/>
                <a:gd name="T74" fmla="*/ 2147483646 w 315"/>
                <a:gd name="T75" fmla="*/ 2147483646 h 332"/>
                <a:gd name="T76" fmla="*/ 2147483646 w 315"/>
                <a:gd name="T77" fmla="*/ 2147483646 h 332"/>
                <a:gd name="T78" fmla="*/ 2147483646 w 315"/>
                <a:gd name="T79" fmla="*/ 2147483646 h 332"/>
                <a:gd name="T80" fmla="*/ 2147483646 w 315"/>
                <a:gd name="T81" fmla="*/ 2147483646 h 332"/>
                <a:gd name="T82" fmla="*/ 2147483646 w 315"/>
                <a:gd name="T83" fmla="*/ 2147483646 h 332"/>
                <a:gd name="T84" fmla="*/ 2147483646 w 315"/>
                <a:gd name="T85" fmla="*/ 2147483646 h 332"/>
                <a:gd name="T86" fmla="*/ 2147483646 w 315"/>
                <a:gd name="T87" fmla="*/ 2147483646 h 332"/>
                <a:gd name="T88" fmla="*/ 2147483646 w 315"/>
                <a:gd name="T89" fmla="*/ 2147483646 h 332"/>
                <a:gd name="T90" fmla="*/ 2147483646 w 315"/>
                <a:gd name="T91" fmla="*/ 2147483646 h 332"/>
                <a:gd name="T92" fmla="*/ 2147483646 w 315"/>
                <a:gd name="T93" fmla="*/ 2147483646 h 332"/>
                <a:gd name="T94" fmla="*/ 2147483646 w 315"/>
                <a:gd name="T95" fmla="*/ 2147483646 h 332"/>
                <a:gd name="T96" fmla="*/ 2147483646 w 315"/>
                <a:gd name="T97" fmla="*/ 2147483646 h 332"/>
                <a:gd name="T98" fmla="*/ 2147483646 w 315"/>
                <a:gd name="T99" fmla="*/ 2147483646 h 332"/>
                <a:gd name="T100" fmla="*/ 2147483646 w 315"/>
                <a:gd name="T101" fmla="*/ 2147483646 h 332"/>
                <a:gd name="T102" fmla="*/ 2147483646 w 315"/>
                <a:gd name="T103" fmla="*/ 2147483646 h 332"/>
                <a:gd name="T104" fmla="*/ 2147483646 w 315"/>
                <a:gd name="T105" fmla="*/ 2147483646 h 332"/>
                <a:gd name="T106" fmla="*/ 2147483646 w 315"/>
                <a:gd name="T107" fmla="*/ 2147483646 h 332"/>
                <a:gd name="T108" fmla="*/ 2147483646 w 315"/>
                <a:gd name="T109" fmla="*/ 2147483646 h 332"/>
                <a:gd name="T110" fmla="*/ 2147483646 w 315"/>
                <a:gd name="T111" fmla="*/ 2147483646 h 332"/>
                <a:gd name="T112" fmla="*/ 2147483646 w 315"/>
                <a:gd name="T113" fmla="*/ 2147483646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15"/>
                <a:gd name="T172" fmla="*/ 0 h 332"/>
                <a:gd name="T173" fmla="*/ 315 w 315"/>
                <a:gd name="T174" fmla="*/ 332 h 3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49" name="Freeform 50"/>
            <p:cNvSpPr>
              <a:spLocks noChangeArrowheads="1"/>
            </p:cNvSpPr>
            <p:nvPr/>
          </p:nvSpPr>
          <p:spPr bwMode="auto">
            <a:xfrm>
              <a:off x="5532438" y="1225550"/>
              <a:ext cx="677863" cy="293688"/>
            </a:xfrm>
            <a:custGeom>
              <a:avLst/>
              <a:gdLst>
                <a:gd name="T0" fmla="*/ 2147483646 w 355"/>
                <a:gd name="T1" fmla="*/ 2147483646 h 153"/>
                <a:gd name="T2" fmla="*/ 2147483646 w 355"/>
                <a:gd name="T3" fmla="*/ 2147483646 h 153"/>
                <a:gd name="T4" fmla="*/ 2147483646 w 355"/>
                <a:gd name="T5" fmla="*/ 2147483646 h 153"/>
                <a:gd name="T6" fmla="*/ 2147483646 w 355"/>
                <a:gd name="T7" fmla="*/ 2147483646 h 153"/>
                <a:gd name="T8" fmla="*/ 2147483646 w 355"/>
                <a:gd name="T9" fmla="*/ 2147483646 h 153"/>
                <a:gd name="T10" fmla="*/ 2147483646 w 355"/>
                <a:gd name="T11" fmla="*/ 2147483646 h 153"/>
                <a:gd name="T12" fmla="*/ 2147483646 w 355"/>
                <a:gd name="T13" fmla="*/ 2147483646 h 153"/>
                <a:gd name="T14" fmla="*/ 2147483646 w 355"/>
                <a:gd name="T15" fmla="*/ 2147483646 h 153"/>
                <a:gd name="T16" fmla="*/ 2147483646 w 355"/>
                <a:gd name="T17" fmla="*/ 2147483646 h 153"/>
                <a:gd name="T18" fmla="*/ 2147483646 w 355"/>
                <a:gd name="T19" fmla="*/ 2147483646 h 153"/>
                <a:gd name="T20" fmla="*/ 2147483646 w 355"/>
                <a:gd name="T21" fmla="*/ 2147483646 h 153"/>
                <a:gd name="T22" fmla="*/ 2147483646 w 355"/>
                <a:gd name="T23" fmla="*/ 2147483646 h 153"/>
                <a:gd name="T24" fmla="*/ 2147483646 w 355"/>
                <a:gd name="T25" fmla="*/ 2147483646 h 153"/>
                <a:gd name="T26" fmla="*/ 2147483646 w 355"/>
                <a:gd name="T27" fmla="*/ 2147483646 h 153"/>
                <a:gd name="T28" fmla="*/ 2147483646 w 355"/>
                <a:gd name="T29" fmla="*/ 2147483646 h 153"/>
                <a:gd name="T30" fmla="*/ 2147483646 w 355"/>
                <a:gd name="T31" fmla="*/ 2147483646 h 153"/>
                <a:gd name="T32" fmla="*/ 2147483646 w 355"/>
                <a:gd name="T33" fmla="*/ 2147483646 h 153"/>
                <a:gd name="T34" fmla="*/ 2147483646 w 355"/>
                <a:gd name="T35" fmla="*/ 2147483646 h 153"/>
                <a:gd name="T36" fmla="*/ 2147483646 w 355"/>
                <a:gd name="T37" fmla="*/ 2147483646 h 153"/>
                <a:gd name="T38" fmla="*/ 2147483646 w 355"/>
                <a:gd name="T39" fmla="*/ 2147483646 h 153"/>
                <a:gd name="T40" fmla="*/ 2147483646 w 355"/>
                <a:gd name="T41" fmla="*/ 2147483646 h 153"/>
                <a:gd name="T42" fmla="*/ 2147483646 w 355"/>
                <a:gd name="T43" fmla="*/ 2147483646 h 153"/>
                <a:gd name="T44" fmla="*/ 0 w 355"/>
                <a:gd name="T45" fmla="*/ 2147483646 h 153"/>
                <a:gd name="T46" fmla="*/ 2147483646 w 355"/>
                <a:gd name="T47" fmla="*/ 2147483646 h 153"/>
                <a:gd name="T48" fmla="*/ 2147483646 w 355"/>
                <a:gd name="T49" fmla="*/ 2147483646 h 153"/>
                <a:gd name="T50" fmla="*/ 2147483646 w 355"/>
                <a:gd name="T51" fmla="*/ 2147483646 h 153"/>
                <a:gd name="T52" fmla="*/ 2147483646 w 355"/>
                <a:gd name="T53" fmla="*/ 2147483646 h 153"/>
                <a:gd name="T54" fmla="*/ 2147483646 w 355"/>
                <a:gd name="T55" fmla="*/ 2147483646 h 153"/>
                <a:gd name="T56" fmla="*/ 2147483646 w 355"/>
                <a:gd name="T57" fmla="*/ 2147483646 h 153"/>
                <a:gd name="T58" fmla="*/ 2147483646 w 355"/>
                <a:gd name="T59" fmla="*/ 2147483646 h 153"/>
                <a:gd name="T60" fmla="*/ 2147483646 w 355"/>
                <a:gd name="T61" fmla="*/ 2147483646 h 153"/>
                <a:gd name="T62" fmla="*/ 2147483646 w 355"/>
                <a:gd name="T63" fmla="*/ 2147483646 h 153"/>
                <a:gd name="T64" fmla="*/ 2147483646 w 355"/>
                <a:gd name="T65" fmla="*/ 2147483646 h 153"/>
                <a:gd name="T66" fmla="*/ 2147483646 w 355"/>
                <a:gd name="T67" fmla="*/ 2147483646 h 153"/>
                <a:gd name="T68" fmla="*/ 2147483646 w 355"/>
                <a:gd name="T69" fmla="*/ 2147483646 h 153"/>
                <a:gd name="T70" fmla="*/ 2147483646 w 355"/>
                <a:gd name="T71" fmla="*/ 2147483646 h 153"/>
                <a:gd name="T72" fmla="*/ 2147483646 w 355"/>
                <a:gd name="T73" fmla="*/ 2147483646 h 153"/>
                <a:gd name="T74" fmla="*/ 2147483646 w 355"/>
                <a:gd name="T75" fmla="*/ 2147483646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5"/>
                <a:gd name="T115" fmla="*/ 0 h 153"/>
                <a:gd name="T116" fmla="*/ 355 w 355"/>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50" name="Freeform 51"/>
            <p:cNvSpPr>
              <a:spLocks noChangeArrowheads="1"/>
            </p:cNvSpPr>
            <p:nvPr/>
          </p:nvSpPr>
          <p:spPr bwMode="auto">
            <a:xfrm>
              <a:off x="4391025" y="1736725"/>
              <a:ext cx="11113" cy="30163"/>
            </a:xfrm>
            <a:custGeom>
              <a:avLst/>
              <a:gdLst>
                <a:gd name="T0" fmla="*/ 2147483646 w 6"/>
                <a:gd name="T1" fmla="*/ 0 h 16"/>
                <a:gd name="T2" fmla="*/ 0 w 6"/>
                <a:gd name="T3" fmla="*/ 2147483646 h 16"/>
                <a:gd name="T4" fmla="*/ 2147483646 w 6"/>
                <a:gd name="T5" fmla="*/ 2147483646 h 16"/>
                <a:gd name="T6" fmla="*/ 2147483646 w 6"/>
                <a:gd name="T7" fmla="*/ 2147483646 h 16"/>
                <a:gd name="T8" fmla="*/ 2147483646 w 6"/>
                <a:gd name="T9" fmla="*/ 0 h 16"/>
                <a:gd name="T10" fmla="*/ 2147483646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51" name="Freeform 52"/>
            <p:cNvSpPr>
              <a:spLocks noChangeArrowheads="1"/>
            </p:cNvSpPr>
            <p:nvPr/>
          </p:nvSpPr>
          <p:spPr bwMode="auto">
            <a:xfrm>
              <a:off x="4371975" y="1717675"/>
              <a:ext cx="31750" cy="90488"/>
            </a:xfrm>
            <a:custGeom>
              <a:avLst/>
              <a:gdLst>
                <a:gd name="T0" fmla="*/ 2147483646 w 17"/>
                <a:gd name="T1" fmla="*/ 2147483646 h 48"/>
                <a:gd name="T2" fmla="*/ 2147483646 w 17"/>
                <a:gd name="T3" fmla="*/ 2147483646 h 48"/>
                <a:gd name="T4" fmla="*/ 2147483646 w 17"/>
                <a:gd name="T5" fmla="*/ 2147483646 h 48"/>
                <a:gd name="T6" fmla="*/ 2147483646 w 17"/>
                <a:gd name="T7" fmla="*/ 2147483646 h 48"/>
                <a:gd name="T8" fmla="*/ 2147483646 w 17"/>
                <a:gd name="T9" fmla="*/ 2147483646 h 48"/>
                <a:gd name="T10" fmla="*/ 2147483646 w 17"/>
                <a:gd name="T11" fmla="*/ 2147483646 h 48"/>
                <a:gd name="T12" fmla="*/ 2147483646 w 17"/>
                <a:gd name="T13" fmla="*/ 2147483646 h 48"/>
                <a:gd name="T14" fmla="*/ 2147483646 w 17"/>
                <a:gd name="T15" fmla="*/ 2147483646 h 48"/>
                <a:gd name="T16" fmla="*/ 2147483646 w 17"/>
                <a:gd name="T17" fmla="*/ 0 h 48"/>
                <a:gd name="T18" fmla="*/ 2147483646 w 17"/>
                <a:gd name="T19" fmla="*/ 2147483646 h 48"/>
                <a:gd name="T20" fmla="*/ 0 w 17"/>
                <a:gd name="T21" fmla="*/ 2147483646 h 48"/>
                <a:gd name="T22" fmla="*/ 2147483646 w 17"/>
                <a:gd name="T23" fmla="*/ 2147483646 h 48"/>
                <a:gd name="T24" fmla="*/ 2147483646 w 17"/>
                <a:gd name="T25" fmla="*/ 2147483646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48"/>
                <a:gd name="T41" fmla="*/ 17 w 17"/>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grpFill/>
            <a:ln w="1" cap="flat" cmpd="sng">
              <a:solidFill>
                <a:schemeClr val="tx1">
                  <a:lumMod val="85000"/>
                  <a:lumOff val="15000"/>
                </a:schemeClr>
              </a:solidFill>
              <a:miter lim="800000"/>
            </a:ln>
          </p:spPr>
          <p:txBody>
            <a:bodyPr/>
            <a:lstStyle/>
            <a:p>
              <a:endParaRPr lang="zh-CN" altLang="en-US"/>
            </a:p>
          </p:txBody>
        </p:sp>
        <p:sp>
          <p:nvSpPr>
            <p:cNvPr id="52" name="Freeform 53"/>
            <p:cNvSpPr>
              <a:spLocks noChangeArrowheads="1"/>
            </p:cNvSpPr>
            <p:nvPr/>
          </p:nvSpPr>
          <p:spPr bwMode="auto">
            <a:xfrm>
              <a:off x="4389438" y="1717675"/>
              <a:ext cx="92075" cy="98425"/>
            </a:xfrm>
            <a:custGeom>
              <a:avLst/>
              <a:gdLst>
                <a:gd name="T0" fmla="*/ 2147483646 w 48"/>
                <a:gd name="T1" fmla="*/ 0 h 52"/>
                <a:gd name="T2" fmla="*/ 2147483646 w 48"/>
                <a:gd name="T3" fmla="*/ 2147483646 h 52"/>
                <a:gd name="T4" fmla="*/ 2147483646 w 48"/>
                <a:gd name="T5" fmla="*/ 2147483646 h 52"/>
                <a:gd name="T6" fmla="*/ 2147483646 w 48"/>
                <a:gd name="T7" fmla="*/ 2147483646 h 52"/>
                <a:gd name="T8" fmla="*/ 2147483646 w 48"/>
                <a:gd name="T9" fmla="*/ 2147483646 h 52"/>
                <a:gd name="T10" fmla="*/ 2147483646 w 48"/>
                <a:gd name="T11" fmla="*/ 2147483646 h 52"/>
                <a:gd name="T12" fmla="*/ 2147483646 w 48"/>
                <a:gd name="T13" fmla="*/ 2147483646 h 52"/>
                <a:gd name="T14" fmla="*/ 2147483646 w 48"/>
                <a:gd name="T15" fmla="*/ 2147483646 h 52"/>
                <a:gd name="T16" fmla="*/ 0 w 48"/>
                <a:gd name="T17" fmla="*/ 2147483646 h 52"/>
                <a:gd name="T18" fmla="*/ 2147483646 w 48"/>
                <a:gd name="T19" fmla="*/ 2147483646 h 52"/>
                <a:gd name="T20" fmla="*/ 2147483646 w 48"/>
                <a:gd name="T21" fmla="*/ 2147483646 h 52"/>
                <a:gd name="T22" fmla="*/ 2147483646 w 48"/>
                <a:gd name="T23" fmla="*/ 2147483646 h 52"/>
                <a:gd name="T24" fmla="*/ 2147483646 w 48"/>
                <a:gd name="T25" fmla="*/ 2147483646 h 52"/>
                <a:gd name="T26" fmla="*/ 2147483646 w 48"/>
                <a:gd name="T27" fmla="*/ 2147483646 h 52"/>
                <a:gd name="T28" fmla="*/ 2147483646 w 48"/>
                <a:gd name="T29" fmla="*/ 2147483646 h 52"/>
                <a:gd name="T30" fmla="*/ 2147483646 w 48"/>
                <a:gd name="T31" fmla="*/ 2147483646 h 52"/>
                <a:gd name="T32" fmla="*/ 2147483646 w 48"/>
                <a:gd name="T33" fmla="*/ 2147483646 h 52"/>
                <a:gd name="T34" fmla="*/ 2147483646 w 48"/>
                <a:gd name="T35" fmla="*/ 2147483646 h 52"/>
                <a:gd name="T36" fmla="*/ 2147483646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52"/>
                <a:gd name="T59" fmla="*/ 48 w 48"/>
                <a:gd name="T60" fmla="*/ 52 h 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53" name="Freeform 54"/>
            <p:cNvSpPr>
              <a:spLocks noChangeArrowheads="1"/>
            </p:cNvSpPr>
            <p:nvPr/>
          </p:nvSpPr>
          <p:spPr bwMode="auto">
            <a:xfrm>
              <a:off x="5141913" y="1470025"/>
              <a:ext cx="234950" cy="103188"/>
            </a:xfrm>
            <a:custGeom>
              <a:avLst/>
              <a:gdLst>
                <a:gd name="T0" fmla="*/ 2147483646 w 123"/>
                <a:gd name="T1" fmla="*/ 2147483646 h 54"/>
                <a:gd name="T2" fmla="*/ 2147483646 w 123"/>
                <a:gd name="T3" fmla="*/ 2147483646 h 54"/>
                <a:gd name="T4" fmla="*/ 2147483646 w 123"/>
                <a:gd name="T5" fmla="*/ 2147483646 h 54"/>
                <a:gd name="T6" fmla="*/ 2147483646 w 123"/>
                <a:gd name="T7" fmla="*/ 2147483646 h 54"/>
                <a:gd name="T8" fmla="*/ 2147483646 w 123"/>
                <a:gd name="T9" fmla="*/ 2147483646 h 54"/>
                <a:gd name="T10" fmla="*/ 2147483646 w 123"/>
                <a:gd name="T11" fmla="*/ 2147483646 h 54"/>
                <a:gd name="T12" fmla="*/ 2147483646 w 123"/>
                <a:gd name="T13" fmla="*/ 2147483646 h 54"/>
                <a:gd name="T14" fmla="*/ 2147483646 w 123"/>
                <a:gd name="T15" fmla="*/ 2147483646 h 54"/>
                <a:gd name="T16" fmla="*/ 2147483646 w 123"/>
                <a:gd name="T17" fmla="*/ 2147483646 h 54"/>
                <a:gd name="T18" fmla="*/ 2147483646 w 123"/>
                <a:gd name="T19" fmla="*/ 2147483646 h 54"/>
                <a:gd name="T20" fmla="*/ 2147483646 w 123"/>
                <a:gd name="T21" fmla="*/ 2147483646 h 54"/>
                <a:gd name="T22" fmla="*/ 2147483646 w 123"/>
                <a:gd name="T23" fmla="*/ 2147483646 h 54"/>
                <a:gd name="T24" fmla="*/ 2147483646 w 123"/>
                <a:gd name="T25" fmla="*/ 2147483646 h 54"/>
                <a:gd name="T26" fmla="*/ 2147483646 w 123"/>
                <a:gd name="T27" fmla="*/ 2147483646 h 54"/>
                <a:gd name="T28" fmla="*/ 2147483646 w 123"/>
                <a:gd name="T29" fmla="*/ 2147483646 h 54"/>
                <a:gd name="T30" fmla="*/ 0 w 123"/>
                <a:gd name="T31" fmla="*/ 2147483646 h 54"/>
                <a:gd name="T32" fmla="*/ 2147483646 w 123"/>
                <a:gd name="T33" fmla="*/ 2147483646 h 54"/>
                <a:gd name="T34" fmla="*/ 2147483646 w 123"/>
                <a:gd name="T35" fmla="*/ 2147483646 h 54"/>
                <a:gd name="T36" fmla="*/ 2147483646 w 123"/>
                <a:gd name="T37" fmla="*/ 2147483646 h 54"/>
                <a:gd name="T38" fmla="*/ 2147483646 w 123"/>
                <a:gd name="T39" fmla="*/ 2147483646 h 54"/>
                <a:gd name="T40" fmla="*/ 2147483646 w 123"/>
                <a:gd name="T41" fmla="*/ 2147483646 h 54"/>
                <a:gd name="T42" fmla="*/ 2147483646 w 123"/>
                <a:gd name="T43" fmla="*/ 2147483646 h 54"/>
                <a:gd name="T44" fmla="*/ 2147483646 w 123"/>
                <a:gd name="T45" fmla="*/ 2147483646 h 54"/>
                <a:gd name="T46" fmla="*/ 2147483646 w 123"/>
                <a:gd name="T47" fmla="*/ 2147483646 h 54"/>
                <a:gd name="T48" fmla="*/ 2147483646 w 123"/>
                <a:gd name="T49" fmla="*/ 2147483646 h 54"/>
                <a:gd name="T50" fmla="*/ 2147483646 w 123"/>
                <a:gd name="T51" fmla="*/ 2147483646 h 54"/>
                <a:gd name="T52" fmla="*/ 2147483646 w 123"/>
                <a:gd name="T53" fmla="*/ 2147483646 h 54"/>
                <a:gd name="T54" fmla="*/ 2147483646 w 123"/>
                <a:gd name="T55" fmla="*/ 2147483646 h 54"/>
                <a:gd name="T56" fmla="*/ 2147483646 w 123"/>
                <a:gd name="T57" fmla="*/ 2147483646 h 54"/>
                <a:gd name="T58" fmla="*/ 2147483646 w 123"/>
                <a:gd name="T59" fmla="*/ 2147483646 h 54"/>
                <a:gd name="T60" fmla="*/ 2147483646 w 123"/>
                <a:gd name="T61" fmla="*/ 2147483646 h 54"/>
                <a:gd name="T62" fmla="*/ 2147483646 w 123"/>
                <a:gd name="T63" fmla="*/ 2147483646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3"/>
                <a:gd name="T97" fmla="*/ 0 h 54"/>
                <a:gd name="T98" fmla="*/ 123 w 123"/>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54" name="Freeform 55"/>
            <p:cNvSpPr>
              <a:spLocks noChangeArrowheads="1"/>
            </p:cNvSpPr>
            <p:nvPr/>
          </p:nvSpPr>
          <p:spPr bwMode="auto">
            <a:xfrm>
              <a:off x="4495800" y="1458912"/>
              <a:ext cx="149225" cy="66675"/>
            </a:xfrm>
            <a:custGeom>
              <a:avLst/>
              <a:gdLst>
                <a:gd name="T0" fmla="*/ 2147483646 w 78"/>
                <a:gd name="T1" fmla="*/ 2147483646 h 35"/>
                <a:gd name="T2" fmla="*/ 2147483646 w 78"/>
                <a:gd name="T3" fmla="*/ 2147483646 h 35"/>
                <a:gd name="T4" fmla="*/ 2147483646 w 78"/>
                <a:gd name="T5" fmla="*/ 2147483646 h 35"/>
                <a:gd name="T6" fmla="*/ 2147483646 w 78"/>
                <a:gd name="T7" fmla="*/ 2147483646 h 35"/>
                <a:gd name="T8" fmla="*/ 2147483646 w 78"/>
                <a:gd name="T9" fmla="*/ 2147483646 h 35"/>
                <a:gd name="T10" fmla="*/ 2147483646 w 78"/>
                <a:gd name="T11" fmla="*/ 2147483646 h 35"/>
                <a:gd name="T12" fmla="*/ 2147483646 w 78"/>
                <a:gd name="T13" fmla="*/ 2147483646 h 35"/>
                <a:gd name="T14" fmla="*/ 2147483646 w 78"/>
                <a:gd name="T15" fmla="*/ 2147483646 h 35"/>
                <a:gd name="T16" fmla="*/ 2147483646 w 78"/>
                <a:gd name="T17" fmla="*/ 2147483646 h 35"/>
                <a:gd name="T18" fmla="*/ 2147483646 w 78"/>
                <a:gd name="T19" fmla="*/ 2147483646 h 35"/>
                <a:gd name="T20" fmla="*/ 2147483646 w 78"/>
                <a:gd name="T21" fmla="*/ 2147483646 h 35"/>
                <a:gd name="T22" fmla="*/ 2147483646 w 78"/>
                <a:gd name="T23" fmla="*/ 2147483646 h 35"/>
                <a:gd name="T24" fmla="*/ 2147483646 w 78"/>
                <a:gd name="T25" fmla="*/ 2147483646 h 35"/>
                <a:gd name="T26" fmla="*/ 2147483646 w 78"/>
                <a:gd name="T27" fmla="*/ 2147483646 h 35"/>
                <a:gd name="T28" fmla="*/ 2147483646 w 78"/>
                <a:gd name="T29" fmla="*/ 2147483646 h 35"/>
                <a:gd name="T30" fmla="*/ 2147483646 w 78"/>
                <a:gd name="T31" fmla="*/ 2147483646 h 35"/>
                <a:gd name="T32" fmla="*/ 2147483646 w 78"/>
                <a:gd name="T33" fmla="*/ 2147483646 h 35"/>
                <a:gd name="T34" fmla="*/ 2147483646 w 78"/>
                <a:gd name="T35" fmla="*/ 0 h 35"/>
                <a:gd name="T36" fmla="*/ 0 w 78"/>
                <a:gd name="T37" fmla="*/ 2147483646 h 35"/>
                <a:gd name="T38" fmla="*/ 2147483646 w 78"/>
                <a:gd name="T39" fmla="*/ 2147483646 h 35"/>
                <a:gd name="T40" fmla="*/ 2147483646 w 78"/>
                <a:gd name="T41" fmla="*/ 2147483646 h 35"/>
                <a:gd name="T42" fmla="*/ 2147483646 w 78"/>
                <a:gd name="T43" fmla="*/ 2147483646 h 35"/>
                <a:gd name="T44" fmla="*/ 2147483646 w 78"/>
                <a:gd name="T45" fmla="*/ 2147483646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35"/>
                <a:gd name="T71" fmla="*/ 78 w 78"/>
                <a:gd name="T72" fmla="*/ 35 h 3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55" name="Freeform 56"/>
            <p:cNvSpPr>
              <a:spLocks noEditPoints="1" noChangeArrowheads="1"/>
            </p:cNvSpPr>
            <p:nvPr/>
          </p:nvSpPr>
          <p:spPr bwMode="auto">
            <a:xfrm>
              <a:off x="4197350" y="1495425"/>
              <a:ext cx="406400" cy="160338"/>
            </a:xfrm>
            <a:custGeom>
              <a:avLst/>
              <a:gdLst>
                <a:gd name="T0" fmla="*/ 2147483646 w 212"/>
                <a:gd name="T1" fmla="*/ 2147483646 h 84"/>
                <a:gd name="T2" fmla="*/ 2147483646 w 212"/>
                <a:gd name="T3" fmla="*/ 2147483646 h 84"/>
                <a:gd name="T4" fmla="*/ 2147483646 w 212"/>
                <a:gd name="T5" fmla="*/ 2147483646 h 84"/>
                <a:gd name="T6" fmla="*/ 2147483646 w 212"/>
                <a:gd name="T7" fmla="*/ 2147483646 h 84"/>
                <a:gd name="T8" fmla="*/ 2147483646 w 212"/>
                <a:gd name="T9" fmla="*/ 2147483646 h 84"/>
                <a:gd name="T10" fmla="*/ 2147483646 w 212"/>
                <a:gd name="T11" fmla="*/ 2147483646 h 84"/>
                <a:gd name="T12" fmla="*/ 2147483646 w 212"/>
                <a:gd name="T13" fmla="*/ 2147483646 h 84"/>
                <a:gd name="T14" fmla="*/ 2147483646 w 212"/>
                <a:gd name="T15" fmla="*/ 2147483646 h 84"/>
                <a:gd name="T16" fmla="*/ 2147483646 w 212"/>
                <a:gd name="T17" fmla="*/ 2147483646 h 84"/>
                <a:gd name="T18" fmla="*/ 2147483646 w 212"/>
                <a:gd name="T19" fmla="*/ 2147483646 h 84"/>
                <a:gd name="T20" fmla="*/ 2147483646 w 212"/>
                <a:gd name="T21" fmla="*/ 2147483646 h 84"/>
                <a:gd name="T22" fmla="*/ 2147483646 w 212"/>
                <a:gd name="T23" fmla="*/ 2147483646 h 84"/>
                <a:gd name="T24" fmla="*/ 2147483646 w 212"/>
                <a:gd name="T25" fmla="*/ 2147483646 h 84"/>
                <a:gd name="T26" fmla="*/ 2147483646 w 212"/>
                <a:gd name="T27" fmla="*/ 2147483646 h 84"/>
                <a:gd name="T28" fmla="*/ 2147483646 w 212"/>
                <a:gd name="T29" fmla="*/ 2147483646 h 84"/>
                <a:gd name="T30" fmla="*/ 2147483646 w 212"/>
                <a:gd name="T31" fmla="*/ 2147483646 h 84"/>
                <a:gd name="T32" fmla="*/ 2147483646 w 212"/>
                <a:gd name="T33" fmla="*/ 2147483646 h 84"/>
                <a:gd name="T34" fmla="*/ 2147483646 w 212"/>
                <a:gd name="T35" fmla="*/ 2147483646 h 84"/>
                <a:gd name="T36" fmla="*/ 2147483646 w 212"/>
                <a:gd name="T37" fmla="*/ 2147483646 h 84"/>
                <a:gd name="T38" fmla="*/ 2147483646 w 212"/>
                <a:gd name="T39" fmla="*/ 2147483646 h 84"/>
                <a:gd name="T40" fmla="*/ 2147483646 w 212"/>
                <a:gd name="T41" fmla="*/ 2147483646 h 84"/>
                <a:gd name="T42" fmla="*/ 2147483646 w 212"/>
                <a:gd name="T43" fmla="*/ 2147483646 h 84"/>
                <a:gd name="T44" fmla="*/ 2147483646 w 212"/>
                <a:gd name="T45" fmla="*/ 2147483646 h 84"/>
                <a:gd name="T46" fmla="*/ 2147483646 w 212"/>
                <a:gd name="T47" fmla="*/ 2147483646 h 84"/>
                <a:gd name="T48" fmla="*/ 2147483646 w 212"/>
                <a:gd name="T49" fmla="*/ 2147483646 h 84"/>
                <a:gd name="T50" fmla="*/ 2147483646 w 212"/>
                <a:gd name="T51" fmla="*/ 2147483646 h 84"/>
                <a:gd name="T52" fmla="*/ 2147483646 w 212"/>
                <a:gd name="T53" fmla="*/ 2147483646 h 84"/>
                <a:gd name="T54" fmla="*/ 2147483646 w 212"/>
                <a:gd name="T55" fmla="*/ 2147483646 h 84"/>
                <a:gd name="T56" fmla="*/ 2147483646 w 212"/>
                <a:gd name="T57" fmla="*/ 2147483646 h 84"/>
                <a:gd name="T58" fmla="*/ 2147483646 w 212"/>
                <a:gd name="T59" fmla="*/ 2147483646 h 84"/>
                <a:gd name="T60" fmla="*/ 2147483646 w 212"/>
                <a:gd name="T61" fmla="*/ 2147483646 h 84"/>
                <a:gd name="T62" fmla="*/ 2147483646 w 212"/>
                <a:gd name="T63" fmla="*/ 2147483646 h 84"/>
                <a:gd name="T64" fmla="*/ 2147483646 w 212"/>
                <a:gd name="T65" fmla="*/ 2147483646 h 84"/>
                <a:gd name="T66" fmla="*/ 2147483646 w 212"/>
                <a:gd name="T67" fmla="*/ 2147483646 h 84"/>
                <a:gd name="T68" fmla="*/ 2147483646 w 212"/>
                <a:gd name="T69" fmla="*/ 2147483646 h 84"/>
                <a:gd name="T70" fmla="*/ 2147483646 w 212"/>
                <a:gd name="T71" fmla="*/ 2147483646 h 84"/>
                <a:gd name="T72" fmla="*/ 2147483646 w 212"/>
                <a:gd name="T73" fmla="*/ 2147483646 h 84"/>
                <a:gd name="T74" fmla="*/ 2147483646 w 212"/>
                <a:gd name="T75" fmla="*/ 2147483646 h 84"/>
                <a:gd name="T76" fmla="*/ 2147483646 w 212"/>
                <a:gd name="T77" fmla="*/ 2147483646 h 84"/>
                <a:gd name="T78" fmla="*/ 2147483646 w 212"/>
                <a:gd name="T79" fmla="*/ 2147483646 h 84"/>
                <a:gd name="T80" fmla="*/ 2147483646 w 212"/>
                <a:gd name="T81" fmla="*/ 2147483646 h 84"/>
                <a:gd name="T82" fmla="*/ 2147483646 w 212"/>
                <a:gd name="T83" fmla="*/ 2147483646 h 84"/>
                <a:gd name="T84" fmla="*/ 2147483646 w 212"/>
                <a:gd name="T85" fmla="*/ 2147483646 h 84"/>
                <a:gd name="T86" fmla="*/ 2147483646 w 212"/>
                <a:gd name="T87" fmla="*/ 2147483646 h 84"/>
                <a:gd name="T88" fmla="*/ 2147483646 w 212"/>
                <a:gd name="T89" fmla="*/ 2147483646 h 84"/>
                <a:gd name="T90" fmla="*/ 2147483646 w 212"/>
                <a:gd name="T91" fmla="*/ 2147483646 h 84"/>
                <a:gd name="T92" fmla="*/ 2147483646 w 212"/>
                <a:gd name="T93" fmla="*/ 2147483646 h 84"/>
                <a:gd name="T94" fmla="*/ 2147483646 w 212"/>
                <a:gd name="T95" fmla="*/ 2147483646 h 84"/>
                <a:gd name="T96" fmla="*/ 2147483646 w 212"/>
                <a:gd name="T97" fmla="*/ 2147483646 h 84"/>
                <a:gd name="T98" fmla="*/ 2147483646 w 212"/>
                <a:gd name="T99" fmla="*/ 2147483646 h 84"/>
                <a:gd name="T100" fmla="*/ 2147483646 w 212"/>
                <a:gd name="T101" fmla="*/ 2147483646 h 84"/>
                <a:gd name="T102" fmla="*/ 2147483646 w 212"/>
                <a:gd name="T103" fmla="*/ 2147483646 h 84"/>
                <a:gd name="T104" fmla="*/ 2147483646 w 212"/>
                <a:gd name="T105" fmla="*/ 2147483646 h 84"/>
                <a:gd name="T106" fmla="*/ 2147483646 w 212"/>
                <a:gd name="T107" fmla="*/ 2147483646 h 84"/>
                <a:gd name="T108" fmla="*/ 2147483646 w 212"/>
                <a:gd name="T109" fmla="*/ 2147483646 h 84"/>
                <a:gd name="T110" fmla="*/ 2147483646 w 212"/>
                <a:gd name="T111" fmla="*/ 2147483646 h 84"/>
                <a:gd name="T112" fmla="*/ 2147483646 w 212"/>
                <a:gd name="T113" fmla="*/ 2147483646 h 84"/>
                <a:gd name="T114" fmla="*/ 2147483646 w 212"/>
                <a:gd name="T115" fmla="*/ 2147483646 h 84"/>
                <a:gd name="T116" fmla="*/ 2147483646 w 212"/>
                <a:gd name="T117" fmla="*/ 2147483646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2"/>
                <a:gd name="T178" fmla="*/ 0 h 84"/>
                <a:gd name="T179" fmla="*/ 212 w 212"/>
                <a:gd name="T180" fmla="*/ 84 h 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1"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56" name="Freeform 57"/>
            <p:cNvSpPr>
              <a:spLocks noChangeArrowheads="1"/>
            </p:cNvSpPr>
            <p:nvPr/>
          </p:nvSpPr>
          <p:spPr bwMode="auto">
            <a:xfrm>
              <a:off x="5329238" y="1657350"/>
              <a:ext cx="50800" cy="47625"/>
            </a:xfrm>
            <a:custGeom>
              <a:avLst/>
              <a:gdLst>
                <a:gd name="T0" fmla="*/ 2147483646 w 26"/>
                <a:gd name="T1" fmla="*/ 0 h 25"/>
                <a:gd name="T2" fmla="*/ 0 w 26"/>
                <a:gd name="T3" fmla="*/ 2147483646 h 25"/>
                <a:gd name="T4" fmla="*/ 2147483646 w 26"/>
                <a:gd name="T5" fmla="*/ 2147483646 h 25"/>
                <a:gd name="T6" fmla="*/ 2147483646 w 26"/>
                <a:gd name="T7" fmla="*/ 2147483646 h 25"/>
                <a:gd name="T8" fmla="*/ 2147483646 w 26"/>
                <a:gd name="T9" fmla="*/ 2147483646 h 25"/>
                <a:gd name="T10" fmla="*/ 2147483646 w 26"/>
                <a:gd name="T11" fmla="*/ 2147483646 h 25"/>
                <a:gd name="T12" fmla="*/ 2147483646 w 26"/>
                <a:gd name="T13" fmla="*/ 2147483646 h 25"/>
                <a:gd name="T14" fmla="*/ 2147483646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5"/>
                <a:gd name="T26" fmla="*/ 26 w 26"/>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57" name="Freeform 58"/>
            <p:cNvSpPr>
              <a:spLocks noChangeArrowheads="1"/>
            </p:cNvSpPr>
            <p:nvPr/>
          </p:nvSpPr>
          <p:spPr bwMode="auto">
            <a:xfrm>
              <a:off x="6302375" y="1477962"/>
              <a:ext cx="147638" cy="141288"/>
            </a:xfrm>
            <a:custGeom>
              <a:avLst/>
              <a:gdLst>
                <a:gd name="T0" fmla="*/ 2147483646 w 77"/>
                <a:gd name="T1" fmla="*/ 2147483646 h 74"/>
                <a:gd name="T2" fmla="*/ 2147483646 w 77"/>
                <a:gd name="T3" fmla="*/ 0 h 74"/>
                <a:gd name="T4" fmla="*/ 2147483646 w 77"/>
                <a:gd name="T5" fmla="*/ 2147483646 h 74"/>
                <a:gd name="T6" fmla="*/ 2147483646 w 77"/>
                <a:gd name="T7" fmla="*/ 2147483646 h 74"/>
                <a:gd name="T8" fmla="*/ 2147483646 w 77"/>
                <a:gd name="T9" fmla="*/ 2147483646 h 74"/>
                <a:gd name="T10" fmla="*/ 2147483646 w 77"/>
                <a:gd name="T11" fmla="*/ 2147483646 h 74"/>
                <a:gd name="T12" fmla="*/ 2147483646 w 77"/>
                <a:gd name="T13" fmla="*/ 2147483646 h 74"/>
                <a:gd name="T14" fmla="*/ 2147483646 w 77"/>
                <a:gd name="T15" fmla="*/ 2147483646 h 74"/>
                <a:gd name="T16" fmla="*/ 2147483646 w 77"/>
                <a:gd name="T17" fmla="*/ 2147483646 h 74"/>
                <a:gd name="T18" fmla="*/ 0 w 77"/>
                <a:gd name="T19" fmla="*/ 2147483646 h 74"/>
                <a:gd name="T20" fmla="*/ 2147483646 w 77"/>
                <a:gd name="T21" fmla="*/ 2147483646 h 74"/>
                <a:gd name="T22" fmla="*/ 2147483646 w 77"/>
                <a:gd name="T23" fmla="*/ 2147483646 h 74"/>
                <a:gd name="T24" fmla="*/ 2147483646 w 77"/>
                <a:gd name="T25" fmla="*/ 2147483646 h 74"/>
                <a:gd name="T26" fmla="*/ 2147483646 w 77"/>
                <a:gd name="T27" fmla="*/ 2147483646 h 74"/>
                <a:gd name="T28" fmla="*/ 2147483646 w 77"/>
                <a:gd name="T29" fmla="*/ 2147483646 h 74"/>
                <a:gd name="T30" fmla="*/ 2147483646 w 77"/>
                <a:gd name="T31" fmla="*/ 2147483646 h 74"/>
                <a:gd name="T32" fmla="*/ 2147483646 w 77"/>
                <a:gd name="T33" fmla="*/ 2147483646 h 74"/>
                <a:gd name="T34" fmla="*/ 2147483646 w 77"/>
                <a:gd name="T35" fmla="*/ 2147483646 h 74"/>
                <a:gd name="T36" fmla="*/ 2147483646 w 77"/>
                <a:gd name="T37" fmla="*/ 2147483646 h 74"/>
                <a:gd name="T38" fmla="*/ 2147483646 w 77"/>
                <a:gd name="T39" fmla="*/ 2147483646 h 74"/>
                <a:gd name="T40" fmla="*/ 2147483646 w 77"/>
                <a:gd name="T41" fmla="*/ 2147483646 h 74"/>
                <a:gd name="T42" fmla="*/ 2147483646 w 77"/>
                <a:gd name="T43" fmla="*/ 2147483646 h 74"/>
                <a:gd name="T44" fmla="*/ 2147483646 w 77"/>
                <a:gd name="T45" fmla="*/ 2147483646 h 74"/>
                <a:gd name="T46" fmla="*/ 2147483646 w 77"/>
                <a:gd name="T47" fmla="*/ 2147483646 h 74"/>
                <a:gd name="T48" fmla="*/ 2147483646 w 77"/>
                <a:gd name="T49" fmla="*/ 2147483646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74"/>
                <a:gd name="T77" fmla="*/ 77 w 77"/>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58" name="Freeform 59"/>
            <p:cNvSpPr>
              <a:spLocks noChangeArrowheads="1"/>
            </p:cNvSpPr>
            <p:nvPr/>
          </p:nvSpPr>
          <p:spPr bwMode="auto">
            <a:xfrm>
              <a:off x="5373688" y="1793875"/>
              <a:ext cx="166688" cy="95250"/>
            </a:xfrm>
            <a:custGeom>
              <a:avLst/>
              <a:gdLst>
                <a:gd name="T0" fmla="*/ 2147483646 w 87"/>
                <a:gd name="T1" fmla="*/ 2147483646 h 50"/>
                <a:gd name="T2" fmla="*/ 2147483646 w 87"/>
                <a:gd name="T3" fmla="*/ 2147483646 h 50"/>
                <a:gd name="T4" fmla="*/ 2147483646 w 87"/>
                <a:gd name="T5" fmla="*/ 2147483646 h 50"/>
                <a:gd name="T6" fmla="*/ 2147483646 w 87"/>
                <a:gd name="T7" fmla="*/ 2147483646 h 50"/>
                <a:gd name="T8" fmla="*/ 2147483646 w 87"/>
                <a:gd name="T9" fmla="*/ 2147483646 h 50"/>
                <a:gd name="T10" fmla="*/ 2147483646 w 87"/>
                <a:gd name="T11" fmla="*/ 2147483646 h 50"/>
                <a:gd name="T12" fmla="*/ 2147483646 w 87"/>
                <a:gd name="T13" fmla="*/ 2147483646 h 50"/>
                <a:gd name="T14" fmla="*/ 2147483646 w 87"/>
                <a:gd name="T15" fmla="*/ 2147483646 h 50"/>
                <a:gd name="T16" fmla="*/ 0 w 87"/>
                <a:gd name="T17" fmla="*/ 2147483646 h 50"/>
                <a:gd name="T18" fmla="*/ 2147483646 w 87"/>
                <a:gd name="T19" fmla="*/ 2147483646 h 50"/>
                <a:gd name="T20" fmla="*/ 2147483646 w 87"/>
                <a:gd name="T21" fmla="*/ 2147483646 h 50"/>
                <a:gd name="T22" fmla="*/ 2147483646 w 87"/>
                <a:gd name="T23" fmla="*/ 2147483646 h 50"/>
                <a:gd name="T24" fmla="*/ 2147483646 w 87"/>
                <a:gd name="T25" fmla="*/ 2147483646 h 50"/>
                <a:gd name="T26" fmla="*/ 2147483646 w 87"/>
                <a:gd name="T27" fmla="*/ 2147483646 h 50"/>
                <a:gd name="T28" fmla="*/ 2147483646 w 87"/>
                <a:gd name="T29" fmla="*/ 2147483646 h 50"/>
                <a:gd name="T30" fmla="*/ 2147483646 w 87"/>
                <a:gd name="T31" fmla="*/ 2147483646 h 50"/>
                <a:gd name="T32" fmla="*/ 2147483646 w 87"/>
                <a:gd name="T33" fmla="*/ 2147483646 h 50"/>
                <a:gd name="T34" fmla="*/ 2147483646 w 87"/>
                <a:gd name="T35" fmla="*/ 2147483646 h 50"/>
                <a:gd name="T36" fmla="*/ 2147483646 w 87"/>
                <a:gd name="T37" fmla="*/ 2147483646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7"/>
                <a:gd name="T58" fmla="*/ 0 h 50"/>
                <a:gd name="T59" fmla="*/ 87 w 87"/>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59" name="Freeform 60"/>
            <p:cNvSpPr>
              <a:spLocks noChangeArrowheads="1"/>
            </p:cNvSpPr>
            <p:nvPr/>
          </p:nvSpPr>
          <p:spPr bwMode="auto">
            <a:xfrm>
              <a:off x="5614988" y="1836737"/>
              <a:ext cx="182563" cy="407988"/>
            </a:xfrm>
            <a:custGeom>
              <a:avLst/>
              <a:gdLst>
                <a:gd name="T0" fmla="*/ 2147483646 w 96"/>
                <a:gd name="T1" fmla="*/ 2147483646 h 213"/>
                <a:gd name="T2" fmla="*/ 2147483646 w 96"/>
                <a:gd name="T3" fmla="*/ 2147483646 h 213"/>
                <a:gd name="T4" fmla="*/ 2147483646 w 96"/>
                <a:gd name="T5" fmla="*/ 2147483646 h 213"/>
                <a:gd name="T6" fmla="*/ 2147483646 w 96"/>
                <a:gd name="T7" fmla="*/ 2147483646 h 213"/>
                <a:gd name="T8" fmla="*/ 2147483646 w 96"/>
                <a:gd name="T9" fmla="*/ 2147483646 h 213"/>
                <a:gd name="T10" fmla="*/ 2147483646 w 96"/>
                <a:gd name="T11" fmla="*/ 2147483646 h 213"/>
                <a:gd name="T12" fmla="*/ 2147483646 w 96"/>
                <a:gd name="T13" fmla="*/ 2147483646 h 213"/>
                <a:gd name="T14" fmla="*/ 2147483646 w 96"/>
                <a:gd name="T15" fmla="*/ 2147483646 h 213"/>
                <a:gd name="T16" fmla="*/ 2147483646 w 96"/>
                <a:gd name="T17" fmla="*/ 2147483646 h 213"/>
                <a:gd name="T18" fmla="*/ 2147483646 w 96"/>
                <a:gd name="T19" fmla="*/ 2147483646 h 213"/>
                <a:gd name="T20" fmla="*/ 2147483646 w 96"/>
                <a:gd name="T21" fmla="*/ 2147483646 h 213"/>
                <a:gd name="T22" fmla="*/ 2147483646 w 96"/>
                <a:gd name="T23" fmla="*/ 2147483646 h 213"/>
                <a:gd name="T24" fmla="*/ 2147483646 w 96"/>
                <a:gd name="T25" fmla="*/ 2147483646 h 213"/>
                <a:gd name="T26" fmla="*/ 2147483646 w 96"/>
                <a:gd name="T27" fmla="*/ 2147483646 h 213"/>
                <a:gd name="T28" fmla="*/ 2147483646 w 96"/>
                <a:gd name="T29" fmla="*/ 2147483646 h 213"/>
                <a:gd name="T30" fmla="*/ 2147483646 w 96"/>
                <a:gd name="T31" fmla="*/ 2147483646 h 213"/>
                <a:gd name="T32" fmla="*/ 2147483646 w 96"/>
                <a:gd name="T33" fmla="*/ 2147483646 h 213"/>
                <a:gd name="T34" fmla="*/ 2147483646 w 96"/>
                <a:gd name="T35" fmla="*/ 2147483646 h 213"/>
                <a:gd name="T36" fmla="*/ 2147483646 w 96"/>
                <a:gd name="T37" fmla="*/ 2147483646 h 213"/>
                <a:gd name="T38" fmla="*/ 2147483646 w 96"/>
                <a:gd name="T39" fmla="*/ 2147483646 h 213"/>
                <a:gd name="T40" fmla="*/ 2147483646 w 96"/>
                <a:gd name="T41" fmla="*/ 2147483646 h 213"/>
                <a:gd name="T42" fmla="*/ 2147483646 w 96"/>
                <a:gd name="T43" fmla="*/ 2147483646 h 213"/>
                <a:gd name="T44" fmla="*/ 2147483646 w 96"/>
                <a:gd name="T45" fmla="*/ 2147483646 h 213"/>
                <a:gd name="T46" fmla="*/ 2147483646 w 96"/>
                <a:gd name="T47" fmla="*/ 2147483646 h 213"/>
                <a:gd name="T48" fmla="*/ 2147483646 w 96"/>
                <a:gd name="T49" fmla="*/ 2147483646 h 213"/>
                <a:gd name="T50" fmla="*/ 2147483646 w 96"/>
                <a:gd name="T51" fmla="*/ 2147483646 h 213"/>
                <a:gd name="T52" fmla="*/ 2147483646 w 96"/>
                <a:gd name="T53" fmla="*/ 2147483646 h 213"/>
                <a:gd name="T54" fmla="*/ 2147483646 w 96"/>
                <a:gd name="T55" fmla="*/ 2147483646 h 213"/>
                <a:gd name="T56" fmla="*/ 2147483646 w 96"/>
                <a:gd name="T57" fmla="*/ 2147483646 h 213"/>
                <a:gd name="T58" fmla="*/ 2147483646 w 96"/>
                <a:gd name="T59" fmla="*/ 2147483646 h 213"/>
                <a:gd name="T60" fmla="*/ 2147483646 w 96"/>
                <a:gd name="T61" fmla="*/ 2147483646 h 213"/>
                <a:gd name="T62" fmla="*/ 2147483646 w 96"/>
                <a:gd name="T63" fmla="*/ 2147483646 h 213"/>
                <a:gd name="T64" fmla="*/ 2147483646 w 96"/>
                <a:gd name="T65" fmla="*/ 2147483646 h 213"/>
                <a:gd name="T66" fmla="*/ 2147483646 w 96"/>
                <a:gd name="T67" fmla="*/ 2147483646 h 213"/>
                <a:gd name="T68" fmla="*/ 2147483646 w 96"/>
                <a:gd name="T69" fmla="*/ 2147483646 h 213"/>
                <a:gd name="T70" fmla="*/ 2147483646 w 96"/>
                <a:gd name="T71" fmla="*/ 2147483646 h 213"/>
                <a:gd name="T72" fmla="*/ 2147483646 w 96"/>
                <a:gd name="T73" fmla="*/ 2147483646 h 213"/>
                <a:gd name="T74" fmla="*/ 2147483646 w 96"/>
                <a:gd name="T75" fmla="*/ 2147483646 h 213"/>
                <a:gd name="T76" fmla="*/ 2147483646 w 96"/>
                <a:gd name="T77" fmla="*/ 2147483646 h 213"/>
                <a:gd name="T78" fmla="*/ 2147483646 w 96"/>
                <a:gd name="T79" fmla="*/ 2147483646 h 213"/>
                <a:gd name="T80" fmla="*/ 2147483646 w 96"/>
                <a:gd name="T81" fmla="*/ 2147483646 h 213"/>
                <a:gd name="T82" fmla="*/ 0 w 96"/>
                <a:gd name="T83" fmla="*/ 2147483646 h 213"/>
                <a:gd name="T84" fmla="*/ 2147483646 w 96"/>
                <a:gd name="T85" fmla="*/ 2147483646 h 213"/>
                <a:gd name="T86" fmla="*/ 2147483646 w 96"/>
                <a:gd name="T87" fmla="*/ 2147483646 h 213"/>
                <a:gd name="T88" fmla="*/ 2147483646 w 96"/>
                <a:gd name="T89" fmla="*/ 2147483646 h 213"/>
                <a:gd name="T90" fmla="*/ 2147483646 w 96"/>
                <a:gd name="T91" fmla="*/ 2147483646 h 213"/>
                <a:gd name="T92" fmla="*/ 2147483646 w 96"/>
                <a:gd name="T93" fmla="*/ 2147483646 h 213"/>
                <a:gd name="T94" fmla="*/ 2147483646 w 96"/>
                <a:gd name="T95" fmla="*/ 2147483646 h 213"/>
                <a:gd name="T96" fmla="*/ 2147483646 w 96"/>
                <a:gd name="T97" fmla="*/ 2147483646 h 213"/>
                <a:gd name="T98" fmla="*/ 2147483646 w 96"/>
                <a:gd name="T99" fmla="*/ 2147483646 h 213"/>
                <a:gd name="T100" fmla="*/ 2147483646 w 96"/>
                <a:gd name="T101" fmla="*/ 2147483646 h 213"/>
                <a:gd name="T102" fmla="*/ 2147483646 w 96"/>
                <a:gd name="T103" fmla="*/ 2147483646 h 213"/>
                <a:gd name="T104" fmla="*/ 2147483646 w 96"/>
                <a:gd name="T105" fmla="*/ 2147483646 h 213"/>
                <a:gd name="T106" fmla="*/ 2147483646 w 96"/>
                <a:gd name="T107" fmla="*/ 2147483646 h 213"/>
                <a:gd name="T108" fmla="*/ 2147483646 w 96"/>
                <a:gd name="T109" fmla="*/ 2147483646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6"/>
                <a:gd name="T166" fmla="*/ 0 h 213"/>
                <a:gd name="T167" fmla="*/ 96 w 96"/>
                <a:gd name="T168" fmla="*/ 213 h 2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60" name="Freeform 61"/>
            <p:cNvSpPr>
              <a:spLocks noChangeArrowheads="1"/>
            </p:cNvSpPr>
            <p:nvPr/>
          </p:nvSpPr>
          <p:spPr bwMode="auto">
            <a:xfrm>
              <a:off x="5551488" y="1843087"/>
              <a:ext cx="65088" cy="39688"/>
            </a:xfrm>
            <a:custGeom>
              <a:avLst/>
              <a:gdLst>
                <a:gd name="T0" fmla="*/ 2147483646 w 34"/>
                <a:gd name="T1" fmla="*/ 2147483646 h 21"/>
                <a:gd name="T2" fmla="*/ 2147483646 w 34"/>
                <a:gd name="T3" fmla="*/ 2147483646 h 21"/>
                <a:gd name="T4" fmla="*/ 2147483646 w 34"/>
                <a:gd name="T5" fmla="*/ 2147483646 h 21"/>
                <a:gd name="T6" fmla="*/ 2147483646 w 34"/>
                <a:gd name="T7" fmla="*/ 2147483646 h 21"/>
                <a:gd name="T8" fmla="*/ 0 w 34"/>
                <a:gd name="T9" fmla="*/ 2147483646 h 21"/>
                <a:gd name="T10" fmla="*/ 2147483646 w 34"/>
                <a:gd name="T11" fmla="*/ 2147483646 h 21"/>
                <a:gd name="T12" fmla="*/ 2147483646 w 34"/>
                <a:gd name="T13" fmla="*/ 2147483646 h 21"/>
                <a:gd name="T14" fmla="*/ 2147483646 w 34"/>
                <a:gd name="T15" fmla="*/ 2147483646 h 21"/>
                <a:gd name="T16" fmla="*/ 2147483646 w 34"/>
                <a:gd name="T17" fmla="*/ 2147483646 h 21"/>
                <a:gd name="T18" fmla="*/ 2147483646 w 34"/>
                <a:gd name="T19" fmla="*/ 2147483646 h 21"/>
                <a:gd name="T20" fmla="*/ 2147483646 w 34"/>
                <a:gd name="T21" fmla="*/ 2147483646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1"/>
                <a:gd name="T35" fmla="*/ 34 w 34"/>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61" name="Freeform 62"/>
            <p:cNvSpPr>
              <a:spLocks noChangeArrowheads="1"/>
            </p:cNvSpPr>
            <p:nvPr/>
          </p:nvSpPr>
          <p:spPr bwMode="auto">
            <a:xfrm>
              <a:off x="5821363" y="1955800"/>
              <a:ext cx="160338" cy="331788"/>
            </a:xfrm>
            <a:custGeom>
              <a:avLst/>
              <a:gdLst>
                <a:gd name="T0" fmla="*/ 2147483646 w 84"/>
                <a:gd name="T1" fmla="*/ 2147483646 h 174"/>
                <a:gd name="T2" fmla="*/ 2147483646 w 84"/>
                <a:gd name="T3" fmla="*/ 2147483646 h 174"/>
                <a:gd name="T4" fmla="*/ 2147483646 w 84"/>
                <a:gd name="T5" fmla="*/ 2147483646 h 174"/>
                <a:gd name="T6" fmla="*/ 2147483646 w 84"/>
                <a:gd name="T7" fmla="*/ 2147483646 h 174"/>
                <a:gd name="T8" fmla="*/ 2147483646 w 84"/>
                <a:gd name="T9" fmla="*/ 2147483646 h 174"/>
                <a:gd name="T10" fmla="*/ 2147483646 w 84"/>
                <a:gd name="T11" fmla="*/ 2147483646 h 174"/>
                <a:gd name="T12" fmla="*/ 2147483646 w 84"/>
                <a:gd name="T13" fmla="*/ 2147483646 h 174"/>
                <a:gd name="T14" fmla="*/ 2147483646 w 84"/>
                <a:gd name="T15" fmla="*/ 2147483646 h 174"/>
                <a:gd name="T16" fmla="*/ 0 w 84"/>
                <a:gd name="T17" fmla="*/ 2147483646 h 174"/>
                <a:gd name="T18" fmla="*/ 2147483646 w 84"/>
                <a:gd name="T19" fmla="*/ 2147483646 h 174"/>
                <a:gd name="T20" fmla="*/ 2147483646 w 84"/>
                <a:gd name="T21" fmla="*/ 2147483646 h 174"/>
                <a:gd name="T22" fmla="*/ 2147483646 w 84"/>
                <a:gd name="T23" fmla="*/ 2147483646 h 174"/>
                <a:gd name="T24" fmla="*/ 2147483646 w 84"/>
                <a:gd name="T25" fmla="*/ 2147483646 h 174"/>
                <a:gd name="T26" fmla="*/ 2147483646 w 84"/>
                <a:gd name="T27" fmla="*/ 2147483646 h 174"/>
                <a:gd name="T28" fmla="*/ 2147483646 w 84"/>
                <a:gd name="T29" fmla="*/ 2147483646 h 174"/>
                <a:gd name="T30" fmla="*/ 2147483646 w 84"/>
                <a:gd name="T31" fmla="*/ 2147483646 h 174"/>
                <a:gd name="T32" fmla="*/ 2147483646 w 84"/>
                <a:gd name="T33" fmla="*/ 2147483646 h 174"/>
                <a:gd name="T34" fmla="*/ 2147483646 w 84"/>
                <a:gd name="T35" fmla="*/ 2147483646 h 174"/>
                <a:gd name="T36" fmla="*/ 2147483646 w 84"/>
                <a:gd name="T37" fmla="*/ 2147483646 h 174"/>
                <a:gd name="T38" fmla="*/ 2147483646 w 84"/>
                <a:gd name="T39" fmla="*/ 2147483646 h 174"/>
                <a:gd name="T40" fmla="*/ 2147483646 w 84"/>
                <a:gd name="T41" fmla="*/ 2147483646 h 174"/>
                <a:gd name="T42" fmla="*/ 2147483646 w 84"/>
                <a:gd name="T43" fmla="*/ 2147483646 h 174"/>
                <a:gd name="T44" fmla="*/ 2147483646 w 84"/>
                <a:gd name="T45" fmla="*/ 2147483646 h 174"/>
                <a:gd name="T46" fmla="*/ 2147483646 w 84"/>
                <a:gd name="T47" fmla="*/ 2147483646 h 174"/>
                <a:gd name="T48" fmla="*/ 2147483646 w 84"/>
                <a:gd name="T49" fmla="*/ 2147483646 h 174"/>
                <a:gd name="T50" fmla="*/ 2147483646 w 84"/>
                <a:gd name="T51" fmla="*/ 2147483646 h 174"/>
                <a:gd name="T52" fmla="*/ 2147483646 w 84"/>
                <a:gd name="T53" fmla="*/ 2147483646 h 174"/>
                <a:gd name="T54" fmla="*/ 2147483646 w 84"/>
                <a:gd name="T55" fmla="*/ 2147483646 h 174"/>
                <a:gd name="T56" fmla="*/ 2147483646 w 84"/>
                <a:gd name="T57" fmla="*/ 2147483646 h 174"/>
                <a:gd name="T58" fmla="*/ 2147483646 w 84"/>
                <a:gd name="T59" fmla="*/ 2147483646 h 174"/>
                <a:gd name="T60" fmla="*/ 2147483646 w 84"/>
                <a:gd name="T61" fmla="*/ 2147483646 h 174"/>
                <a:gd name="T62" fmla="*/ 2147483646 w 84"/>
                <a:gd name="T63" fmla="*/ 2147483646 h 174"/>
                <a:gd name="T64" fmla="*/ 2147483646 w 84"/>
                <a:gd name="T65" fmla="*/ 2147483646 h 174"/>
                <a:gd name="T66" fmla="*/ 2147483646 w 84"/>
                <a:gd name="T67" fmla="*/ 2147483646 h 174"/>
                <a:gd name="T68" fmla="*/ 2147483646 w 84"/>
                <a:gd name="T69" fmla="*/ 2147483646 h 174"/>
                <a:gd name="T70" fmla="*/ 2147483646 w 84"/>
                <a:gd name="T71" fmla="*/ 2147483646 h 174"/>
                <a:gd name="T72" fmla="*/ 2147483646 w 84"/>
                <a:gd name="T73" fmla="*/ 2147483646 h 174"/>
                <a:gd name="T74" fmla="*/ 2147483646 w 84"/>
                <a:gd name="T75" fmla="*/ 2147483646 h 174"/>
                <a:gd name="T76" fmla="*/ 2147483646 w 84"/>
                <a:gd name="T77" fmla="*/ 2147483646 h 174"/>
                <a:gd name="T78" fmla="*/ 2147483646 w 84"/>
                <a:gd name="T79" fmla="*/ 2147483646 h 174"/>
                <a:gd name="T80" fmla="*/ 2147483646 w 84"/>
                <a:gd name="T81" fmla="*/ 2147483646 h 174"/>
                <a:gd name="T82" fmla="*/ 2147483646 w 84"/>
                <a:gd name="T83" fmla="*/ 2147483646 h 174"/>
                <a:gd name="T84" fmla="*/ 2147483646 w 84"/>
                <a:gd name="T85" fmla="*/ 2147483646 h 174"/>
                <a:gd name="T86" fmla="*/ 2147483646 w 84"/>
                <a:gd name="T87" fmla="*/ 2147483646 h 174"/>
                <a:gd name="T88" fmla="*/ 2147483646 w 84"/>
                <a:gd name="T89" fmla="*/ 2147483646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4"/>
                <a:gd name="T136" fmla="*/ 0 h 174"/>
                <a:gd name="T137" fmla="*/ 84 w 84"/>
                <a:gd name="T138" fmla="*/ 174 h 1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62" name="Freeform 63"/>
            <p:cNvSpPr>
              <a:spLocks noChangeArrowheads="1"/>
            </p:cNvSpPr>
            <p:nvPr/>
          </p:nvSpPr>
          <p:spPr bwMode="auto">
            <a:xfrm>
              <a:off x="5821363" y="2154237"/>
              <a:ext cx="131763" cy="93663"/>
            </a:xfrm>
            <a:custGeom>
              <a:avLst/>
              <a:gdLst>
                <a:gd name="T0" fmla="*/ 2147483646 w 69"/>
                <a:gd name="T1" fmla="*/ 2147483646 h 49"/>
                <a:gd name="T2" fmla="*/ 2147483646 w 69"/>
                <a:gd name="T3" fmla="*/ 2147483646 h 49"/>
                <a:gd name="T4" fmla="*/ 2147483646 w 69"/>
                <a:gd name="T5" fmla="*/ 2147483646 h 49"/>
                <a:gd name="T6" fmla="*/ 2147483646 w 69"/>
                <a:gd name="T7" fmla="*/ 2147483646 h 49"/>
                <a:gd name="T8" fmla="*/ 2147483646 w 69"/>
                <a:gd name="T9" fmla="*/ 2147483646 h 49"/>
                <a:gd name="T10" fmla="*/ 2147483646 w 69"/>
                <a:gd name="T11" fmla="*/ 2147483646 h 49"/>
                <a:gd name="T12" fmla="*/ 2147483646 w 69"/>
                <a:gd name="T13" fmla="*/ 2147483646 h 49"/>
                <a:gd name="T14" fmla="*/ 2147483646 w 69"/>
                <a:gd name="T15" fmla="*/ 2147483646 h 49"/>
                <a:gd name="T16" fmla="*/ 2147483646 w 69"/>
                <a:gd name="T17" fmla="*/ 2147483646 h 49"/>
                <a:gd name="T18" fmla="*/ 2147483646 w 69"/>
                <a:gd name="T19" fmla="*/ 2147483646 h 49"/>
                <a:gd name="T20" fmla="*/ 2147483646 w 69"/>
                <a:gd name="T21" fmla="*/ 2147483646 h 49"/>
                <a:gd name="T22" fmla="*/ 2147483646 w 69"/>
                <a:gd name="T23" fmla="*/ 2147483646 h 49"/>
                <a:gd name="T24" fmla="*/ 2147483646 w 69"/>
                <a:gd name="T25" fmla="*/ 2147483646 h 49"/>
                <a:gd name="T26" fmla="*/ 2147483646 w 69"/>
                <a:gd name="T27" fmla="*/ 2147483646 h 49"/>
                <a:gd name="T28" fmla="*/ 2147483646 w 69"/>
                <a:gd name="T29" fmla="*/ 2147483646 h 49"/>
                <a:gd name="T30" fmla="*/ 2147483646 w 69"/>
                <a:gd name="T31" fmla="*/ 2147483646 h 49"/>
                <a:gd name="T32" fmla="*/ 2147483646 w 69"/>
                <a:gd name="T33" fmla="*/ 2147483646 h 49"/>
                <a:gd name="T34" fmla="*/ 2147483646 w 69"/>
                <a:gd name="T35" fmla="*/ 2147483646 h 49"/>
                <a:gd name="T36" fmla="*/ 2147483646 w 69"/>
                <a:gd name="T37" fmla="*/ 2147483646 h 49"/>
                <a:gd name="T38" fmla="*/ 2147483646 w 69"/>
                <a:gd name="T39" fmla="*/ 2147483646 h 49"/>
                <a:gd name="T40" fmla="*/ 2147483646 w 69"/>
                <a:gd name="T41" fmla="*/ 2147483646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49"/>
                <a:gd name="T65" fmla="*/ 69 w 69"/>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63" name="Freeform 64"/>
            <p:cNvSpPr>
              <a:spLocks noChangeArrowheads="1"/>
            </p:cNvSpPr>
            <p:nvPr/>
          </p:nvSpPr>
          <p:spPr bwMode="auto">
            <a:xfrm>
              <a:off x="5778500" y="1976437"/>
              <a:ext cx="160338" cy="195263"/>
            </a:xfrm>
            <a:custGeom>
              <a:avLst/>
              <a:gdLst>
                <a:gd name="T0" fmla="*/ 2147483646 w 84"/>
                <a:gd name="T1" fmla="*/ 2147483646 h 102"/>
                <a:gd name="T2" fmla="*/ 2147483646 w 84"/>
                <a:gd name="T3" fmla="*/ 2147483646 h 102"/>
                <a:gd name="T4" fmla="*/ 2147483646 w 84"/>
                <a:gd name="T5" fmla="*/ 2147483646 h 102"/>
                <a:gd name="T6" fmla="*/ 2147483646 w 84"/>
                <a:gd name="T7" fmla="*/ 2147483646 h 102"/>
                <a:gd name="T8" fmla="*/ 2147483646 w 84"/>
                <a:gd name="T9" fmla="*/ 2147483646 h 102"/>
                <a:gd name="T10" fmla="*/ 2147483646 w 84"/>
                <a:gd name="T11" fmla="*/ 2147483646 h 102"/>
                <a:gd name="T12" fmla="*/ 2147483646 w 84"/>
                <a:gd name="T13" fmla="*/ 2147483646 h 102"/>
                <a:gd name="T14" fmla="*/ 2147483646 w 84"/>
                <a:gd name="T15" fmla="*/ 2147483646 h 102"/>
                <a:gd name="T16" fmla="*/ 2147483646 w 84"/>
                <a:gd name="T17" fmla="*/ 2147483646 h 102"/>
                <a:gd name="T18" fmla="*/ 2147483646 w 84"/>
                <a:gd name="T19" fmla="*/ 2147483646 h 102"/>
                <a:gd name="T20" fmla="*/ 2147483646 w 84"/>
                <a:gd name="T21" fmla="*/ 2147483646 h 102"/>
                <a:gd name="T22" fmla="*/ 2147483646 w 84"/>
                <a:gd name="T23" fmla="*/ 2147483646 h 102"/>
                <a:gd name="T24" fmla="*/ 2147483646 w 84"/>
                <a:gd name="T25" fmla="*/ 2147483646 h 102"/>
                <a:gd name="T26" fmla="*/ 0 w 84"/>
                <a:gd name="T27" fmla="*/ 2147483646 h 102"/>
                <a:gd name="T28" fmla="*/ 2147483646 w 84"/>
                <a:gd name="T29" fmla="*/ 2147483646 h 102"/>
                <a:gd name="T30" fmla="*/ 2147483646 w 84"/>
                <a:gd name="T31" fmla="*/ 2147483646 h 102"/>
                <a:gd name="T32" fmla="*/ 2147483646 w 84"/>
                <a:gd name="T33" fmla="*/ 2147483646 h 102"/>
                <a:gd name="T34" fmla="*/ 2147483646 w 84"/>
                <a:gd name="T35" fmla="*/ 2147483646 h 102"/>
                <a:gd name="T36" fmla="*/ 2147483646 w 84"/>
                <a:gd name="T37" fmla="*/ 2147483646 h 102"/>
                <a:gd name="T38" fmla="*/ 2147483646 w 84"/>
                <a:gd name="T39" fmla="*/ 2147483646 h 102"/>
                <a:gd name="T40" fmla="*/ 2147483646 w 84"/>
                <a:gd name="T41" fmla="*/ 2147483646 h 102"/>
                <a:gd name="T42" fmla="*/ 2147483646 w 84"/>
                <a:gd name="T43" fmla="*/ 2147483646 h 102"/>
                <a:gd name="T44" fmla="*/ 2147483646 w 84"/>
                <a:gd name="T45" fmla="*/ 2147483646 h 102"/>
                <a:gd name="T46" fmla="*/ 2147483646 w 84"/>
                <a:gd name="T47" fmla="*/ 2147483646 h 102"/>
                <a:gd name="T48" fmla="*/ 2147483646 w 84"/>
                <a:gd name="T49" fmla="*/ 2147483646 h 102"/>
                <a:gd name="T50" fmla="*/ 2147483646 w 84"/>
                <a:gd name="T51" fmla="*/ 2147483646 h 102"/>
                <a:gd name="T52" fmla="*/ 2147483646 w 84"/>
                <a:gd name="T53" fmla="*/ 2147483646 h 102"/>
                <a:gd name="T54" fmla="*/ 2147483646 w 84"/>
                <a:gd name="T55" fmla="*/ 2147483646 h 102"/>
                <a:gd name="T56" fmla="*/ 2147483646 w 84"/>
                <a:gd name="T57" fmla="*/ 2147483646 h 102"/>
                <a:gd name="T58" fmla="*/ 2147483646 w 84"/>
                <a:gd name="T59" fmla="*/ 2147483646 h 102"/>
                <a:gd name="T60" fmla="*/ 2147483646 w 84"/>
                <a:gd name="T61" fmla="*/ 2147483646 h 102"/>
                <a:gd name="T62" fmla="*/ 2147483646 w 84"/>
                <a:gd name="T63" fmla="*/ 2147483646 h 102"/>
                <a:gd name="T64" fmla="*/ 2147483646 w 84"/>
                <a:gd name="T65" fmla="*/ 2147483646 h 102"/>
                <a:gd name="T66" fmla="*/ 2147483646 w 84"/>
                <a:gd name="T67" fmla="*/ 2147483646 h 102"/>
                <a:gd name="T68" fmla="*/ 2147483646 w 84"/>
                <a:gd name="T69" fmla="*/ 2147483646 h 102"/>
                <a:gd name="T70" fmla="*/ 2147483646 w 84"/>
                <a:gd name="T71" fmla="*/ 2147483646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102"/>
                <a:gd name="T110" fmla="*/ 84 w 84"/>
                <a:gd name="T111" fmla="*/ 102 h 1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64" name="Freeform 65"/>
            <p:cNvSpPr>
              <a:spLocks noChangeArrowheads="1"/>
            </p:cNvSpPr>
            <p:nvPr/>
          </p:nvSpPr>
          <p:spPr bwMode="auto">
            <a:xfrm>
              <a:off x="5722938" y="2020887"/>
              <a:ext cx="176213" cy="328613"/>
            </a:xfrm>
            <a:custGeom>
              <a:avLst/>
              <a:gdLst>
                <a:gd name="T0" fmla="*/ 2147483646 w 92"/>
                <a:gd name="T1" fmla="*/ 2147483646 h 172"/>
                <a:gd name="T2" fmla="*/ 2147483646 w 92"/>
                <a:gd name="T3" fmla="*/ 2147483646 h 172"/>
                <a:gd name="T4" fmla="*/ 2147483646 w 92"/>
                <a:gd name="T5" fmla="*/ 2147483646 h 172"/>
                <a:gd name="T6" fmla="*/ 2147483646 w 92"/>
                <a:gd name="T7" fmla="*/ 2147483646 h 172"/>
                <a:gd name="T8" fmla="*/ 2147483646 w 92"/>
                <a:gd name="T9" fmla="*/ 2147483646 h 172"/>
                <a:gd name="T10" fmla="*/ 2147483646 w 92"/>
                <a:gd name="T11" fmla="*/ 2147483646 h 172"/>
                <a:gd name="T12" fmla="*/ 2147483646 w 92"/>
                <a:gd name="T13" fmla="*/ 2147483646 h 172"/>
                <a:gd name="T14" fmla="*/ 2147483646 w 92"/>
                <a:gd name="T15" fmla="*/ 2147483646 h 172"/>
                <a:gd name="T16" fmla="*/ 2147483646 w 92"/>
                <a:gd name="T17" fmla="*/ 2147483646 h 172"/>
                <a:gd name="T18" fmla="*/ 2147483646 w 92"/>
                <a:gd name="T19" fmla="*/ 2147483646 h 172"/>
                <a:gd name="T20" fmla="*/ 2147483646 w 92"/>
                <a:gd name="T21" fmla="*/ 2147483646 h 172"/>
                <a:gd name="T22" fmla="*/ 2147483646 w 92"/>
                <a:gd name="T23" fmla="*/ 2147483646 h 172"/>
                <a:gd name="T24" fmla="*/ 2147483646 w 92"/>
                <a:gd name="T25" fmla="*/ 2147483646 h 172"/>
                <a:gd name="T26" fmla="*/ 2147483646 w 92"/>
                <a:gd name="T27" fmla="*/ 2147483646 h 172"/>
                <a:gd name="T28" fmla="*/ 2147483646 w 92"/>
                <a:gd name="T29" fmla="*/ 2147483646 h 172"/>
                <a:gd name="T30" fmla="*/ 2147483646 w 92"/>
                <a:gd name="T31" fmla="*/ 2147483646 h 172"/>
                <a:gd name="T32" fmla="*/ 2147483646 w 92"/>
                <a:gd name="T33" fmla="*/ 2147483646 h 172"/>
                <a:gd name="T34" fmla="*/ 2147483646 w 92"/>
                <a:gd name="T35" fmla="*/ 0 h 172"/>
                <a:gd name="T36" fmla="*/ 2147483646 w 92"/>
                <a:gd name="T37" fmla="*/ 2147483646 h 172"/>
                <a:gd name="T38" fmla="*/ 2147483646 w 92"/>
                <a:gd name="T39" fmla="*/ 2147483646 h 172"/>
                <a:gd name="T40" fmla="*/ 2147483646 w 92"/>
                <a:gd name="T41" fmla="*/ 2147483646 h 172"/>
                <a:gd name="T42" fmla="*/ 2147483646 w 92"/>
                <a:gd name="T43" fmla="*/ 2147483646 h 172"/>
                <a:gd name="T44" fmla="*/ 0 w 92"/>
                <a:gd name="T45" fmla="*/ 2147483646 h 172"/>
                <a:gd name="T46" fmla="*/ 2147483646 w 92"/>
                <a:gd name="T47" fmla="*/ 2147483646 h 172"/>
                <a:gd name="T48" fmla="*/ 2147483646 w 92"/>
                <a:gd name="T49" fmla="*/ 2147483646 h 172"/>
                <a:gd name="T50" fmla="*/ 2147483646 w 92"/>
                <a:gd name="T51" fmla="*/ 2147483646 h 172"/>
                <a:gd name="T52" fmla="*/ 2147483646 w 92"/>
                <a:gd name="T53" fmla="*/ 2147483646 h 172"/>
                <a:gd name="T54" fmla="*/ 2147483646 w 92"/>
                <a:gd name="T55" fmla="*/ 2147483646 h 172"/>
                <a:gd name="T56" fmla="*/ 2147483646 w 92"/>
                <a:gd name="T57" fmla="*/ 2147483646 h 172"/>
                <a:gd name="T58" fmla="*/ 2147483646 w 92"/>
                <a:gd name="T59" fmla="*/ 2147483646 h 172"/>
                <a:gd name="T60" fmla="*/ 2147483646 w 92"/>
                <a:gd name="T61" fmla="*/ 2147483646 h 172"/>
                <a:gd name="T62" fmla="*/ 2147483646 w 92"/>
                <a:gd name="T63" fmla="*/ 2147483646 h 172"/>
                <a:gd name="T64" fmla="*/ 2147483646 w 92"/>
                <a:gd name="T65" fmla="*/ 2147483646 h 172"/>
                <a:gd name="T66" fmla="*/ 2147483646 w 92"/>
                <a:gd name="T67" fmla="*/ 2147483646 h 172"/>
                <a:gd name="T68" fmla="*/ 2147483646 w 92"/>
                <a:gd name="T69" fmla="*/ 2147483646 h 172"/>
                <a:gd name="T70" fmla="*/ 2147483646 w 92"/>
                <a:gd name="T71" fmla="*/ 2147483646 h 172"/>
                <a:gd name="T72" fmla="*/ 2147483646 w 92"/>
                <a:gd name="T73" fmla="*/ 2147483646 h 172"/>
                <a:gd name="T74" fmla="*/ 2147483646 w 92"/>
                <a:gd name="T75" fmla="*/ 2147483646 h 172"/>
                <a:gd name="T76" fmla="*/ 2147483646 w 92"/>
                <a:gd name="T77" fmla="*/ 2147483646 h 172"/>
                <a:gd name="T78" fmla="*/ 2147483646 w 92"/>
                <a:gd name="T79" fmla="*/ 2147483646 h 172"/>
                <a:gd name="T80" fmla="*/ 2147483646 w 92"/>
                <a:gd name="T81" fmla="*/ 2147483646 h 172"/>
                <a:gd name="T82" fmla="*/ 2147483646 w 92"/>
                <a:gd name="T83" fmla="*/ 2147483646 h 172"/>
                <a:gd name="T84" fmla="*/ 2147483646 w 92"/>
                <a:gd name="T85" fmla="*/ 2147483646 h 172"/>
                <a:gd name="T86" fmla="*/ 2147483646 w 92"/>
                <a:gd name="T87" fmla="*/ 2147483646 h 172"/>
                <a:gd name="T88" fmla="*/ 2147483646 w 92"/>
                <a:gd name="T89" fmla="*/ 2147483646 h 172"/>
                <a:gd name="T90" fmla="*/ 2147483646 w 92"/>
                <a:gd name="T91" fmla="*/ 2147483646 h 172"/>
                <a:gd name="T92" fmla="*/ 2147483646 w 92"/>
                <a:gd name="T93" fmla="*/ 2147483646 h 172"/>
                <a:gd name="T94" fmla="*/ 2147483646 w 92"/>
                <a:gd name="T95" fmla="*/ 2147483646 h 172"/>
                <a:gd name="T96" fmla="*/ 2147483646 w 92"/>
                <a:gd name="T97" fmla="*/ 2147483646 h 172"/>
                <a:gd name="T98" fmla="*/ 2147483646 w 92"/>
                <a:gd name="T99" fmla="*/ 2147483646 h 172"/>
                <a:gd name="T100" fmla="*/ 2147483646 w 92"/>
                <a:gd name="T101" fmla="*/ 2147483646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172"/>
                <a:gd name="T155" fmla="*/ 92 w 92"/>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65" name="Freeform 66"/>
            <p:cNvSpPr>
              <a:spLocks noChangeArrowheads="1"/>
            </p:cNvSpPr>
            <p:nvPr/>
          </p:nvSpPr>
          <p:spPr bwMode="auto">
            <a:xfrm>
              <a:off x="3951288" y="1136650"/>
              <a:ext cx="207963" cy="169863"/>
            </a:xfrm>
            <a:custGeom>
              <a:avLst/>
              <a:gdLst>
                <a:gd name="T0" fmla="*/ 2147483646 w 109"/>
                <a:gd name="T1" fmla="*/ 2147483646 h 89"/>
                <a:gd name="T2" fmla="*/ 2147483646 w 109"/>
                <a:gd name="T3" fmla="*/ 2147483646 h 89"/>
                <a:gd name="T4" fmla="*/ 2147483646 w 109"/>
                <a:gd name="T5" fmla="*/ 2147483646 h 89"/>
                <a:gd name="T6" fmla="*/ 2147483646 w 109"/>
                <a:gd name="T7" fmla="*/ 2147483646 h 89"/>
                <a:gd name="T8" fmla="*/ 2147483646 w 109"/>
                <a:gd name="T9" fmla="*/ 2147483646 h 89"/>
                <a:gd name="T10" fmla="*/ 2147483646 w 109"/>
                <a:gd name="T11" fmla="*/ 2147483646 h 89"/>
                <a:gd name="T12" fmla="*/ 2147483646 w 109"/>
                <a:gd name="T13" fmla="*/ 2147483646 h 89"/>
                <a:gd name="T14" fmla="*/ 2147483646 w 109"/>
                <a:gd name="T15" fmla="*/ 2147483646 h 89"/>
                <a:gd name="T16" fmla="*/ 2147483646 w 109"/>
                <a:gd name="T17" fmla="*/ 2147483646 h 89"/>
                <a:gd name="T18" fmla="*/ 2147483646 w 109"/>
                <a:gd name="T19" fmla="*/ 2147483646 h 89"/>
                <a:gd name="T20" fmla="*/ 2147483646 w 109"/>
                <a:gd name="T21" fmla="*/ 2147483646 h 89"/>
                <a:gd name="T22" fmla="*/ 2147483646 w 109"/>
                <a:gd name="T23" fmla="*/ 2147483646 h 89"/>
                <a:gd name="T24" fmla="*/ 2147483646 w 109"/>
                <a:gd name="T25" fmla="*/ 2147483646 h 89"/>
                <a:gd name="T26" fmla="*/ 2147483646 w 109"/>
                <a:gd name="T27" fmla="*/ 2147483646 h 89"/>
                <a:gd name="T28" fmla="*/ 2147483646 w 109"/>
                <a:gd name="T29" fmla="*/ 2147483646 h 89"/>
                <a:gd name="T30" fmla="*/ 2147483646 w 109"/>
                <a:gd name="T31" fmla="*/ 2147483646 h 89"/>
                <a:gd name="T32" fmla="*/ 2147483646 w 109"/>
                <a:gd name="T33" fmla="*/ 2147483646 h 89"/>
                <a:gd name="T34" fmla="*/ 2147483646 w 109"/>
                <a:gd name="T35" fmla="*/ 2147483646 h 89"/>
                <a:gd name="T36" fmla="*/ 2147483646 w 109"/>
                <a:gd name="T37" fmla="*/ 2147483646 h 89"/>
                <a:gd name="T38" fmla="*/ 2147483646 w 109"/>
                <a:gd name="T39" fmla="*/ 2147483646 h 89"/>
                <a:gd name="T40" fmla="*/ 2147483646 w 109"/>
                <a:gd name="T41" fmla="*/ 2147483646 h 89"/>
                <a:gd name="T42" fmla="*/ 2147483646 w 109"/>
                <a:gd name="T43" fmla="*/ 2147483646 h 89"/>
                <a:gd name="T44" fmla="*/ 2147483646 w 109"/>
                <a:gd name="T45" fmla="*/ 2147483646 h 89"/>
                <a:gd name="T46" fmla="*/ 2147483646 w 109"/>
                <a:gd name="T47" fmla="*/ 2147483646 h 89"/>
                <a:gd name="T48" fmla="*/ 2147483646 w 109"/>
                <a:gd name="T49" fmla="*/ 2147483646 h 89"/>
                <a:gd name="T50" fmla="*/ 2147483646 w 109"/>
                <a:gd name="T51" fmla="*/ 2147483646 h 89"/>
                <a:gd name="T52" fmla="*/ 2147483646 w 109"/>
                <a:gd name="T53" fmla="*/ 2147483646 h 89"/>
                <a:gd name="T54" fmla="*/ 2147483646 w 109"/>
                <a:gd name="T55" fmla="*/ 2147483646 h 89"/>
                <a:gd name="T56" fmla="*/ 2147483646 w 109"/>
                <a:gd name="T57" fmla="*/ 2147483646 h 89"/>
                <a:gd name="T58" fmla="*/ 2147483646 w 109"/>
                <a:gd name="T59" fmla="*/ 2147483646 h 89"/>
                <a:gd name="T60" fmla="*/ 2147483646 w 109"/>
                <a:gd name="T61" fmla="*/ 2147483646 h 89"/>
                <a:gd name="T62" fmla="*/ 2147483646 w 109"/>
                <a:gd name="T63" fmla="*/ 2147483646 h 89"/>
                <a:gd name="T64" fmla="*/ 2147483646 w 109"/>
                <a:gd name="T65" fmla="*/ 2147483646 h 89"/>
                <a:gd name="T66" fmla="*/ 2147483646 w 109"/>
                <a:gd name="T67" fmla="*/ 2147483646 h 89"/>
                <a:gd name="T68" fmla="*/ 2147483646 w 109"/>
                <a:gd name="T69" fmla="*/ 2147483646 h 89"/>
                <a:gd name="T70" fmla="*/ 2147483646 w 109"/>
                <a:gd name="T71" fmla="*/ 2147483646 h 89"/>
                <a:gd name="T72" fmla="*/ 2147483646 w 109"/>
                <a:gd name="T73" fmla="*/ 2147483646 h 89"/>
                <a:gd name="T74" fmla="*/ 2147483646 w 109"/>
                <a:gd name="T75" fmla="*/ 2147483646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89"/>
                <a:gd name="T116" fmla="*/ 109 w 109"/>
                <a:gd name="T117" fmla="*/ 89 h 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66" name="Freeform 67"/>
            <p:cNvSpPr>
              <a:spLocks noChangeArrowheads="1"/>
            </p:cNvSpPr>
            <p:nvPr/>
          </p:nvSpPr>
          <p:spPr bwMode="auto">
            <a:xfrm>
              <a:off x="3981450" y="1412875"/>
              <a:ext cx="79375" cy="74613"/>
            </a:xfrm>
            <a:custGeom>
              <a:avLst/>
              <a:gdLst>
                <a:gd name="T0" fmla="*/ 2147483646 w 41"/>
                <a:gd name="T1" fmla="*/ 2147483646 h 39"/>
                <a:gd name="T2" fmla="*/ 2147483646 w 41"/>
                <a:gd name="T3" fmla="*/ 2147483646 h 39"/>
                <a:gd name="T4" fmla="*/ 2147483646 w 41"/>
                <a:gd name="T5" fmla="*/ 2147483646 h 39"/>
                <a:gd name="T6" fmla="*/ 2147483646 w 41"/>
                <a:gd name="T7" fmla="*/ 2147483646 h 39"/>
                <a:gd name="T8" fmla="*/ 2147483646 w 41"/>
                <a:gd name="T9" fmla="*/ 2147483646 h 39"/>
                <a:gd name="T10" fmla="*/ 2147483646 w 41"/>
                <a:gd name="T11" fmla="*/ 2147483646 h 39"/>
                <a:gd name="T12" fmla="*/ 2147483646 w 41"/>
                <a:gd name="T13" fmla="*/ 2147483646 h 39"/>
                <a:gd name="T14" fmla="*/ 2147483646 w 41"/>
                <a:gd name="T15" fmla="*/ 2147483646 h 39"/>
                <a:gd name="T16" fmla="*/ 2147483646 w 41"/>
                <a:gd name="T17" fmla="*/ 2147483646 h 39"/>
                <a:gd name="T18" fmla="*/ 2147483646 w 41"/>
                <a:gd name="T19" fmla="*/ 2147483646 h 39"/>
                <a:gd name="T20" fmla="*/ 2147483646 w 41"/>
                <a:gd name="T21" fmla="*/ 2147483646 h 39"/>
                <a:gd name="T22" fmla="*/ 2147483646 w 41"/>
                <a:gd name="T23" fmla="*/ 2147483646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39"/>
                <a:gd name="T38" fmla="*/ 41 w 41"/>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67" name="Freeform 68"/>
            <p:cNvSpPr>
              <a:spLocks noChangeArrowheads="1"/>
            </p:cNvSpPr>
            <p:nvPr/>
          </p:nvSpPr>
          <p:spPr bwMode="auto">
            <a:xfrm>
              <a:off x="3943350" y="1379537"/>
              <a:ext cx="114300" cy="98425"/>
            </a:xfrm>
            <a:custGeom>
              <a:avLst/>
              <a:gdLst>
                <a:gd name="T0" fmla="*/ 2147483646 w 60"/>
                <a:gd name="T1" fmla="*/ 2147483646 h 52"/>
                <a:gd name="T2" fmla="*/ 2147483646 w 60"/>
                <a:gd name="T3" fmla="*/ 2147483646 h 52"/>
                <a:gd name="T4" fmla="*/ 2147483646 w 60"/>
                <a:gd name="T5" fmla="*/ 2147483646 h 52"/>
                <a:gd name="T6" fmla="*/ 2147483646 w 60"/>
                <a:gd name="T7" fmla="*/ 2147483646 h 52"/>
                <a:gd name="T8" fmla="*/ 2147483646 w 60"/>
                <a:gd name="T9" fmla="*/ 2147483646 h 52"/>
                <a:gd name="T10" fmla="*/ 2147483646 w 60"/>
                <a:gd name="T11" fmla="*/ 2147483646 h 52"/>
                <a:gd name="T12" fmla="*/ 2147483646 w 60"/>
                <a:gd name="T13" fmla="*/ 2147483646 h 52"/>
                <a:gd name="T14" fmla="*/ 2147483646 w 60"/>
                <a:gd name="T15" fmla="*/ 2147483646 h 52"/>
                <a:gd name="T16" fmla="*/ 2147483646 w 60"/>
                <a:gd name="T17" fmla="*/ 2147483646 h 52"/>
                <a:gd name="T18" fmla="*/ 2147483646 w 60"/>
                <a:gd name="T19" fmla="*/ 2147483646 h 52"/>
                <a:gd name="T20" fmla="*/ 2147483646 w 60"/>
                <a:gd name="T21" fmla="*/ 2147483646 h 52"/>
                <a:gd name="T22" fmla="*/ 2147483646 w 60"/>
                <a:gd name="T23" fmla="*/ 2147483646 h 52"/>
                <a:gd name="T24" fmla="*/ 2147483646 w 60"/>
                <a:gd name="T25" fmla="*/ 0 h 52"/>
                <a:gd name="T26" fmla="*/ 2147483646 w 60"/>
                <a:gd name="T27" fmla="*/ 2147483646 h 52"/>
                <a:gd name="T28" fmla="*/ 2147483646 w 60"/>
                <a:gd name="T29" fmla="*/ 2147483646 h 52"/>
                <a:gd name="T30" fmla="*/ 2147483646 w 60"/>
                <a:gd name="T31" fmla="*/ 2147483646 h 52"/>
                <a:gd name="T32" fmla="*/ 2147483646 w 60"/>
                <a:gd name="T33" fmla="*/ 2147483646 h 52"/>
                <a:gd name="T34" fmla="*/ 0 w 60"/>
                <a:gd name="T35" fmla="*/ 2147483646 h 52"/>
                <a:gd name="T36" fmla="*/ 2147483646 w 60"/>
                <a:gd name="T37" fmla="*/ 2147483646 h 52"/>
                <a:gd name="T38" fmla="*/ 2147483646 w 60"/>
                <a:gd name="T39" fmla="*/ 2147483646 h 52"/>
                <a:gd name="T40" fmla="*/ 2147483646 w 60"/>
                <a:gd name="T41" fmla="*/ 2147483646 h 52"/>
                <a:gd name="T42" fmla="*/ 2147483646 w 60"/>
                <a:gd name="T43" fmla="*/ 2147483646 h 52"/>
                <a:gd name="T44" fmla="*/ 2147483646 w 60"/>
                <a:gd name="T45" fmla="*/ 2147483646 h 52"/>
                <a:gd name="T46" fmla="*/ 2147483646 w 60"/>
                <a:gd name="T47" fmla="*/ 2147483646 h 52"/>
                <a:gd name="T48" fmla="*/ 2147483646 w 60"/>
                <a:gd name="T49" fmla="*/ 2147483646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52"/>
                <a:gd name="T77" fmla="*/ 60 w 60"/>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68" name="Freeform 69"/>
            <p:cNvSpPr>
              <a:spLocks noChangeArrowheads="1"/>
            </p:cNvSpPr>
            <p:nvPr/>
          </p:nvSpPr>
          <p:spPr bwMode="auto">
            <a:xfrm>
              <a:off x="4054475" y="1484312"/>
              <a:ext cx="39688" cy="77788"/>
            </a:xfrm>
            <a:custGeom>
              <a:avLst/>
              <a:gdLst>
                <a:gd name="T0" fmla="*/ 2147483646 w 21"/>
                <a:gd name="T1" fmla="*/ 2147483646 h 41"/>
                <a:gd name="T2" fmla="*/ 2147483646 w 21"/>
                <a:gd name="T3" fmla="*/ 2147483646 h 41"/>
                <a:gd name="T4" fmla="*/ 2147483646 w 21"/>
                <a:gd name="T5" fmla="*/ 2147483646 h 41"/>
                <a:gd name="T6" fmla="*/ 2147483646 w 21"/>
                <a:gd name="T7" fmla="*/ 2147483646 h 41"/>
                <a:gd name="T8" fmla="*/ 2147483646 w 21"/>
                <a:gd name="T9" fmla="*/ 2147483646 h 41"/>
                <a:gd name="T10" fmla="*/ 2147483646 w 21"/>
                <a:gd name="T11" fmla="*/ 2147483646 h 41"/>
                <a:gd name="T12" fmla="*/ 2147483646 w 21"/>
                <a:gd name="T13" fmla="*/ 0 h 41"/>
                <a:gd name="T14" fmla="*/ 2147483646 w 21"/>
                <a:gd name="T15" fmla="*/ 2147483646 h 41"/>
                <a:gd name="T16" fmla="*/ 2147483646 w 21"/>
                <a:gd name="T17" fmla="*/ 2147483646 h 41"/>
                <a:gd name="T18" fmla="*/ 2147483646 w 21"/>
                <a:gd name="T19" fmla="*/ 2147483646 h 41"/>
                <a:gd name="T20" fmla="*/ 2147483646 w 21"/>
                <a:gd name="T21" fmla="*/ 2147483646 h 41"/>
                <a:gd name="T22" fmla="*/ 2147483646 w 21"/>
                <a:gd name="T23" fmla="*/ 2147483646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41"/>
                <a:gd name="T38" fmla="*/ 21 w 21"/>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69" name="Freeform 70"/>
            <p:cNvSpPr>
              <a:spLocks noChangeArrowheads="1"/>
            </p:cNvSpPr>
            <p:nvPr/>
          </p:nvSpPr>
          <p:spPr bwMode="auto">
            <a:xfrm>
              <a:off x="3856038" y="1309687"/>
              <a:ext cx="160338" cy="71438"/>
            </a:xfrm>
            <a:custGeom>
              <a:avLst/>
              <a:gdLst>
                <a:gd name="T0" fmla="*/ 2147483646 w 84"/>
                <a:gd name="T1" fmla="*/ 2147483646 h 37"/>
                <a:gd name="T2" fmla="*/ 2147483646 w 84"/>
                <a:gd name="T3" fmla="*/ 0 h 37"/>
                <a:gd name="T4" fmla="*/ 2147483646 w 84"/>
                <a:gd name="T5" fmla="*/ 2147483646 h 37"/>
                <a:gd name="T6" fmla="*/ 2147483646 w 84"/>
                <a:gd name="T7" fmla="*/ 2147483646 h 37"/>
                <a:gd name="T8" fmla="*/ 2147483646 w 84"/>
                <a:gd name="T9" fmla="*/ 2147483646 h 37"/>
                <a:gd name="T10" fmla="*/ 2147483646 w 84"/>
                <a:gd name="T11" fmla="*/ 2147483646 h 37"/>
                <a:gd name="T12" fmla="*/ 2147483646 w 84"/>
                <a:gd name="T13" fmla="*/ 2147483646 h 37"/>
                <a:gd name="T14" fmla="*/ 2147483646 w 84"/>
                <a:gd name="T15" fmla="*/ 2147483646 h 37"/>
                <a:gd name="T16" fmla="*/ 2147483646 w 84"/>
                <a:gd name="T17" fmla="*/ 2147483646 h 37"/>
                <a:gd name="T18" fmla="*/ 2147483646 w 84"/>
                <a:gd name="T19" fmla="*/ 2147483646 h 37"/>
                <a:gd name="T20" fmla="*/ 2147483646 w 84"/>
                <a:gd name="T21" fmla="*/ 2147483646 h 37"/>
                <a:gd name="T22" fmla="*/ 2147483646 w 84"/>
                <a:gd name="T23" fmla="*/ 2147483646 h 37"/>
                <a:gd name="T24" fmla="*/ 2147483646 w 84"/>
                <a:gd name="T25" fmla="*/ 2147483646 h 37"/>
                <a:gd name="T26" fmla="*/ 2147483646 w 84"/>
                <a:gd name="T27" fmla="*/ 2147483646 h 37"/>
                <a:gd name="T28" fmla="*/ 2147483646 w 84"/>
                <a:gd name="T29" fmla="*/ 2147483646 h 37"/>
                <a:gd name="T30" fmla="*/ 2147483646 w 84"/>
                <a:gd name="T31" fmla="*/ 2147483646 h 37"/>
                <a:gd name="T32" fmla="*/ 2147483646 w 84"/>
                <a:gd name="T33" fmla="*/ 2147483646 h 37"/>
                <a:gd name="T34" fmla="*/ 2147483646 w 84"/>
                <a:gd name="T35" fmla="*/ 2147483646 h 37"/>
                <a:gd name="T36" fmla="*/ 2147483646 w 84"/>
                <a:gd name="T37" fmla="*/ 2147483646 h 37"/>
                <a:gd name="T38" fmla="*/ 2147483646 w 84"/>
                <a:gd name="T39" fmla="*/ 2147483646 h 37"/>
                <a:gd name="T40" fmla="*/ 2147483646 w 84"/>
                <a:gd name="T41" fmla="*/ 2147483646 h 37"/>
                <a:gd name="T42" fmla="*/ 2147483646 w 84"/>
                <a:gd name="T43" fmla="*/ 2147483646 h 37"/>
                <a:gd name="T44" fmla="*/ 2147483646 w 84"/>
                <a:gd name="T45" fmla="*/ 2147483646 h 37"/>
                <a:gd name="T46" fmla="*/ 2147483646 w 84"/>
                <a:gd name="T47" fmla="*/ 2147483646 h 37"/>
                <a:gd name="T48" fmla="*/ 2147483646 w 84"/>
                <a:gd name="T49" fmla="*/ 2147483646 h 37"/>
                <a:gd name="T50" fmla="*/ 2147483646 w 84"/>
                <a:gd name="T51" fmla="*/ 2147483646 h 37"/>
                <a:gd name="T52" fmla="*/ 2147483646 w 84"/>
                <a:gd name="T53" fmla="*/ 2147483646 h 37"/>
                <a:gd name="T54" fmla="*/ 2147483646 w 84"/>
                <a:gd name="T55" fmla="*/ 2147483646 h 37"/>
                <a:gd name="T56" fmla="*/ 2147483646 w 84"/>
                <a:gd name="T57" fmla="*/ 2147483646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7"/>
                <a:gd name="T89" fmla="*/ 84 w 84"/>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70" name="Freeform 71"/>
            <p:cNvSpPr>
              <a:spLocks noChangeArrowheads="1"/>
            </p:cNvSpPr>
            <p:nvPr/>
          </p:nvSpPr>
          <p:spPr bwMode="auto">
            <a:xfrm>
              <a:off x="3992563" y="1317625"/>
              <a:ext cx="142875" cy="80963"/>
            </a:xfrm>
            <a:custGeom>
              <a:avLst/>
              <a:gdLst>
                <a:gd name="T0" fmla="*/ 2147483646 w 74"/>
                <a:gd name="T1" fmla="*/ 2147483646 h 42"/>
                <a:gd name="T2" fmla="*/ 2147483646 w 74"/>
                <a:gd name="T3" fmla="*/ 2147483646 h 42"/>
                <a:gd name="T4" fmla="*/ 2147483646 w 74"/>
                <a:gd name="T5" fmla="*/ 2147483646 h 42"/>
                <a:gd name="T6" fmla="*/ 2147483646 w 74"/>
                <a:gd name="T7" fmla="*/ 2147483646 h 42"/>
                <a:gd name="T8" fmla="*/ 2147483646 w 74"/>
                <a:gd name="T9" fmla="*/ 2147483646 h 42"/>
                <a:gd name="T10" fmla="*/ 2147483646 w 74"/>
                <a:gd name="T11" fmla="*/ 2147483646 h 42"/>
                <a:gd name="T12" fmla="*/ 2147483646 w 74"/>
                <a:gd name="T13" fmla="*/ 2147483646 h 42"/>
                <a:gd name="T14" fmla="*/ 2147483646 w 74"/>
                <a:gd name="T15" fmla="*/ 2147483646 h 42"/>
                <a:gd name="T16" fmla="*/ 2147483646 w 74"/>
                <a:gd name="T17" fmla="*/ 2147483646 h 42"/>
                <a:gd name="T18" fmla="*/ 2147483646 w 74"/>
                <a:gd name="T19" fmla="*/ 2147483646 h 42"/>
                <a:gd name="T20" fmla="*/ 2147483646 w 74"/>
                <a:gd name="T21" fmla="*/ 2147483646 h 42"/>
                <a:gd name="T22" fmla="*/ 2147483646 w 74"/>
                <a:gd name="T23" fmla="*/ 2147483646 h 42"/>
                <a:gd name="T24" fmla="*/ 0 w 74"/>
                <a:gd name="T25" fmla="*/ 2147483646 h 42"/>
                <a:gd name="T26" fmla="*/ 2147483646 w 74"/>
                <a:gd name="T27" fmla="*/ 2147483646 h 42"/>
                <a:gd name="T28" fmla="*/ 2147483646 w 74"/>
                <a:gd name="T29" fmla="*/ 2147483646 h 42"/>
                <a:gd name="T30" fmla="*/ 2147483646 w 74"/>
                <a:gd name="T31" fmla="*/ 2147483646 h 42"/>
                <a:gd name="T32" fmla="*/ 2147483646 w 74"/>
                <a:gd name="T33" fmla="*/ 2147483646 h 42"/>
                <a:gd name="T34" fmla="*/ 2147483646 w 74"/>
                <a:gd name="T35" fmla="*/ 2147483646 h 42"/>
                <a:gd name="T36" fmla="*/ 2147483646 w 74"/>
                <a:gd name="T37" fmla="*/ 2147483646 h 42"/>
                <a:gd name="T38" fmla="*/ 2147483646 w 74"/>
                <a:gd name="T39" fmla="*/ 2147483646 h 42"/>
                <a:gd name="T40" fmla="*/ 2147483646 w 74"/>
                <a:gd name="T41" fmla="*/ 2147483646 h 42"/>
                <a:gd name="T42" fmla="*/ 2147483646 w 74"/>
                <a:gd name="T43" fmla="*/ 2147483646 h 42"/>
                <a:gd name="T44" fmla="*/ 2147483646 w 74"/>
                <a:gd name="T45" fmla="*/ 2147483646 h 42"/>
                <a:gd name="T46" fmla="*/ 2147483646 w 74"/>
                <a:gd name="T47" fmla="*/ 2147483646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
                <a:gd name="T73" fmla="*/ 0 h 42"/>
                <a:gd name="T74" fmla="*/ 74 w 74"/>
                <a:gd name="T75" fmla="*/ 42 h 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71" name="Freeform 72"/>
            <p:cNvSpPr>
              <a:spLocks noChangeArrowheads="1"/>
            </p:cNvSpPr>
            <p:nvPr/>
          </p:nvSpPr>
          <p:spPr bwMode="auto">
            <a:xfrm>
              <a:off x="3911600" y="1252537"/>
              <a:ext cx="134938" cy="69850"/>
            </a:xfrm>
            <a:custGeom>
              <a:avLst/>
              <a:gdLst>
                <a:gd name="T0" fmla="*/ 2147483646 w 71"/>
                <a:gd name="T1" fmla="*/ 2147483646 h 36"/>
                <a:gd name="T2" fmla="*/ 2147483646 w 71"/>
                <a:gd name="T3" fmla="*/ 2147483646 h 36"/>
                <a:gd name="T4" fmla="*/ 2147483646 w 71"/>
                <a:gd name="T5" fmla="*/ 2147483646 h 36"/>
                <a:gd name="T6" fmla="*/ 2147483646 w 71"/>
                <a:gd name="T7" fmla="*/ 2147483646 h 36"/>
                <a:gd name="T8" fmla="*/ 2147483646 w 71"/>
                <a:gd name="T9" fmla="*/ 2147483646 h 36"/>
                <a:gd name="T10" fmla="*/ 2147483646 w 71"/>
                <a:gd name="T11" fmla="*/ 2147483646 h 36"/>
                <a:gd name="T12" fmla="*/ 2147483646 w 71"/>
                <a:gd name="T13" fmla="*/ 0 h 36"/>
                <a:gd name="T14" fmla="*/ 2147483646 w 71"/>
                <a:gd name="T15" fmla="*/ 2147483646 h 36"/>
                <a:gd name="T16" fmla="*/ 2147483646 w 71"/>
                <a:gd name="T17" fmla="*/ 2147483646 h 36"/>
                <a:gd name="T18" fmla="*/ 2147483646 w 71"/>
                <a:gd name="T19" fmla="*/ 2147483646 h 36"/>
                <a:gd name="T20" fmla="*/ 2147483646 w 71"/>
                <a:gd name="T21" fmla="*/ 2147483646 h 36"/>
                <a:gd name="T22" fmla="*/ 2147483646 w 71"/>
                <a:gd name="T23" fmla="*/ 2147483646 h 36"/>
                <a:gd name="T24" fmla="*/ 2147483646 w 71"/>
                <a:gd name="T25" fmla="*/ 2147483646 h 36"/>
                <a:gd name="T26" fmla="*/ 2147483646 w 71"/>
                <a:gd name="T27" fmla="*/ 2147483646 h 36"/>
                <a:gd name="T28" fmla="*/ 2147483646 w 71"/>
                <a:gd name="T29" fmla="*/ 2147483646 h 36"/>
                <a:gd name="T30" fmla="*/ 2147483646 w 71"/>
                <a:gd name="T31" fmla="*/ 2147483646 h 36"/>
                <a:gd name="T32" fmla="*/ 2147483646 w 71"/>
                <a:gd name="T33" fmla="*/ 2147483646 h 36"/>
                <a:gd name="T34" fmla="*/ 2147483646 w 71"/>
                <a:gd name="T35" fmla="*/ 2147483646 h 36"/>
                <a:gd name="T36" fmla="*/ 2147483646 w 71"/>
                <a:gd name="T37" fmla="*/ 2147483646 h 36"/>
                <a:gd name="T38" fmla="*/ 2147483646 w 71"/>
                <a:gd name="T39" fmla="*/ 2147483646 h 36"/>
                <a:gd name="T40" fmla="*/ 2147483646 w 71"/>
                <a:gd name="T41" fmla="*/ 2147483646 h 36"/>
                <a:gd name="T42" fmla="*/ 2147483646 w 71"/>
                <a:gd name="T43" fmla="*/ 2147483646 h 36"/>
                <a:gd name="T44" fmla="*/ 2147483646 w 71"/>
                <a:gd name="T45" fmla="*/ 2147483646 h 36"/>
                <a:gd name="T46" fmla="*/ 2147483646 w 71"/>
                <a:gd name="T47" fmla="*/ 2147483646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36"/>
                <a:gd name="T74" fmla="*/ 71 w 71"/>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72" name="Freeform 73"/>
            <p:cNvSpPr>
              <a:spLocks noChangeArrowheads="1"/>
            </p:cNvSpPr>
            <p:nvPr/>
          </p:nvSpPr>
          <p:spPr bwMode="auto">
            <a:xfrm>
              <a:off x="4008438" y="1293812"/>
              <a:ext cx="120650" cy="50800"/>
            </a:xfrm>
            <a:custGeom>
              <a:avLst/>
              <a:gdLst>
                <a:gd name="T0" fmla="*/ 2147483646 w 63"/>
                <a:gd name="T1" fmla="*/ 2147483646 h 27"/>
                <a:gd name="T2" fmla="*/ 2147483646 w 63"/>
                <a:gd name="T3" fmla="*/ 2147483646 h 27"/>
                <a:gd name="T4" fmla="*/ 2147483646 w 63"/>
                <a:gd name="T5" fmla="*/ 2147483646 h 27"/>
                <a:gd name="T6" fmla="*/ 2147483646 w 63"/>
                <a:gd name="T7" fmla="*/ 2147483646 h 27"/>
                <a:gd name="T8" fmla="*/ 2147483646 w 63"/>
                <a:gd name="T9" fmla="*/ 2147483646 h 27"/>
                <a:gd name="T10" fmla="*/ 2147483646 w 63"/>
                <a:gd name="T11" fmla="*/ 2147483646 h 27"/>
                <a:gd name="T12" fmla="*/ 2147483646 w 63"/>
                <a:gd name="T13" fmla="*/ 2147483646 h 27"/>
                <a:gd name="T14" fmla="*/ 0 w 63"/>
                <a:gd name="T15" fmla="*/ 2147483646 h 27"/>
                <a:gd name="T16" fmla="*/ 2147483646 w 63"/>
                <a:gd name="T17" fmla="*/ 2147483646 h 27"/>
                <a:gd name="T18" fmla="*/ 2147483646 w 63"/>
                <a:gd name="T19" fmla="*/ 2147483646 h 27"/>
                <a:gd name="T20" fmla="*/ 2147483646 w 63"/>
                <a:gd name="T21" fmla="*/ 2147483646 h 27"/>
                <a:gd name="T22" fmla="*/ 2147483646 w 63"/>
                <a:gd name="T23" fmla="*/ 2147483646 h 27"/>
                <a:gd name="T24" fmla="*/ 2147483646 w 63"/>
                <a:gd name="T25" fmla="*/ 2147483646 h 27"/>
                <a:gd name="T26" fmla="*/ 2147483646 w 63"/>
                <a:gd name="T27" fmla="*/ 2147483646 h 27"/>
                <a:gd name="T28" fmla="*/ 2147483646 w 63"/>
                <a:gd name="T29" fmla="*/ 2147483646 h 27"/>
                <a:gd name="T30" fmla="*/ 2147483646 w 63"/>
                <a:gd name="T31" fmla="*/ 2147483646 h 27"/>
                <a:gd name="T32" fmla="*/ 2147483646 w 63"/>
                <a:gd name="T33" fmla="*/ 2147483646 h 27"/>
                <a:gd name="T34" fmla="*/ 2147483646 w 63"/>
                <a:gd name="T35" fmla="*/ 2147483646 h 27"/>
                <a:gd name="T36" fmla="*/ 2147483646 w 63"/>
                <a:gd name="T37" fmla="*/ 2147483646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
                <a:gd name="T58" fmla="*/ 0 h 27"/>
                <a:gd name="T59" fmla="*/ 63 w 63"/>
                <a:gd name="T60" fmla="*/ 27 h 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2"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73" name="Freeform 74"/>
            <p:cNvSpPr>
              <a:spLocks noChangeArrowheads="1"/>
            </p:cNvSpPr>
            <p:nvPr/>
          </p:nvSpPr>
          <p:spPr bwMode="auto">
            <a:xfrm>
              <a:off x="3436938" y="1495425"/>
              <a:ext cx="80963" cy="133350"/>
            </a:xfrm>
            <a:custGeom>
              <a:avLst/>
              <a:gdLst>
                <a:gd name="T0" fmla="*/ 2147483646 w 42"/>
                <a:gd name="T1" fmla="*/ 2147483646 h 70"/>
                <a:gd name="T2" fmla="*/ 2147483646 w 42"/>
                <a:gd name="T3" fmla="*/ 2147483646 h 70"/>
                <a:gd name="T4" fmla="*/ 2147483646 w 42"/>
                <a:gd name="T5" fmla="*/ 2147483646 h 70"/>
                <a:gd name="T6" fmla="*/ 2147483646 w 42"/>
                <a:gd name="T7" fmla="*/ 2147483646 h 70"/>
                <a:gd name="T8" fmla="*/ 2147483646 w 42"/>
                <a:gd name="T9" fmla="*/ 2147483646 h 70"/>
                <a:gd name="T10" fmla="*/ 2147483646 w 42"/>
                <a:gd name="T11" fmla="*/ 2147483646 h 70"/>
                <a:gd name="T12" fmla="*/ 2147483646 w 42"/>
                <a:gd name="T13" fmla="*/ 2147483646 h 70"/>
                <a:gd name="T14" fmla="*/ 2147483646 w 42"/>
                <a:gd name="T15" fmla="*/ 2147483646 h 70"/>
                <a:gd name="T16" fmla="*/ 2147483646 w 42"/>
                <a:gd name="T17" fmla="*/ 2147483646 h 70"/>
                <a:gd name="T18" fmla="*/ 2147483646 w 42"/>
                <a:gd name="T19" fmla="*/ 2147483646 h 70"/>
                <a:gd name="T20" fmla="*/ 2147483646 w 42"/>
                <a:gd name="T21" fmla="*/ 2147483646 h 70"/>
                <a:gd name="T22" fmla="*/ 2147483646 w 42"/>
                <a:gd name="T23" fmla="*/ 2147483646 h 70"/>
                <a:gd name="T24" fmla="*/ 2147483646 w 42"/>
                <a:gd name="T25" fmla="*/ 2147483646 h 70"/>
                <a:gd name="T26" fmla="*/ 2147483646 w 42"/>
                <a:gd name="T27" fmla="*/ 2147483646 h 70"/>
                <a:gd name="T28" fmla="*/ 2147483646 w 42"/>
                <a:gd name="T29" fmla="*/ 2147483646 h 70"/>
                <a:gd name="T30" fmla="*/ 2147483646 w 42"/>
                <a:gd name="T31" fmla="*/ 2147483646 h 70"/>
                <a:gd name="T32" fmla="*/ 2147483646 w 42"/>
                <a:gd name="T33" fmla="*/ 2147483646 h 70"/>
                <a:gd name="T34" fmla="*/ 2147483646 w 42"/>
                <a:gd name="T35" fmla="*/ 2147483646 h 70"/>
                <a:gd name="T36" fmla="*/ 2147483646 w 42"/>
                <a:gd name="T37" fmla="*/ 2147483646 h 70"/>
                <a:gd name="T38" fmla="*/ 2147483646 w 42"/>
                <a:gd name="T39" fmla="*/ 2147483646 h 70"/>
                <a:gd name="T40" fmla="*/ 2147483646 w 42"/>
                <a:gd name="T41" fmla="*/ 2147483646 h 70"/>
                <a:gd name="T42" fmla="*/ 2147483646 w 42"/>
                <a:gd name="T43" fmla="*/ 2147483646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70"/>
                <a:gd name="T68" fmla="*/ 42 w 42"/>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74" name="Freeform 75"/>
            <p:cNvSpPr>
              <a:spLocks noChangeArrowheads="1"/>
            </p:cNvSpPr>
            <p:nvPr/>
          </p:nvSpPr>
          <p:spPr bwMode="auto">
            <a:xfrm>
              <a:off x="3716338" y="1182687"/>
              <a:ext cx="88900" cy="76200"/>
            </a:xfrm>
            <a:custGeom>
              <a:avLst/>
              <a:gdLst>
                <a:gd name="T0" fmla="*/ 2147483646 w 47"/>
                <a:gd name="T1" fmla="*/ 2147483646 h 40"/>
                <a:gd name="T2" fmla="*/ 2147483646 w 47"/>
                <a:gd name="T3" fmla="*/ 2147483646 h 40"/>
                <a:gd name="T4" fmla="*/ 2147483646 w 47"/>
                <a:gd name="T5" fmla="*/ 2147483646 h 40"/>
                <a:gd name="T6" fmla="*/ 2147483646 w 47"/>
                <a:gd name="T7" fmla="*/ 2147483646 h 40"/>
                <a:gd name="T8" fmla="*/ 2147483646 w 47"/>
                <a:gd name="T9" fmla="*/ 2147483646 h 40"/>
                <a:gd name="T10" fmla="*/ 2147483646 w 47"/>
                <a:gd name="T11" fmla="*/ 2147483646 h 40"/>
                <a:gd name="T12" fmla="*/ 2147483646 w 47"/>
                <a:gd name="T13" fmla="*/ 2147483646 h 40"/>
                <a:gd name="T14" fmla="*/ 2147483646 w 47"/>
                <a:gd name="T15" fmla="*/ 2147483646 h 40"/>
                <a:gd name="T16" fmla="*/ 2147483646 w 47"/>
                <a:gd name="T17" fmla="*/ 2147483646 h 40"/>
                <a:gd name="T18" fmla="*/ 2147483646 w 47"/>
                <a:gd name="T19" fmla="*/ 2147483646 h 40"/>
                <a:gd name="T20" fmla="*/ 2147483646 w 47"/>
                <a:gd name="T21" fmla="*/ 2147483646 h 40"/>
                <a:gd name="T22" fmla="*/ 2147483646 w 47"/>
                <a:gd name="T23" fmla="*/ 2147483646 h 40"/>
                <a:gd name="T24" fmla="*/ 2147483646 w 47"/>
                <a:gd name="T25" fmla="*/ 2147483646 h 40"/>
                <a:gd name="T26" fmla="*/ 2147483646 w 47"/>
                <a:gd name="T27" fmla="*/ 2147483646 h 40"/>
                <a:gd name="T28" fmla="*/ 2147483646 w 47"/>
                <a:gd name="T29" fmla="*/ 2147483646 h 40"/>
                <a:gd name="T30" fmla="*/ 2147483646 w 47"/>
                <a:gd name="T31" fmla="*/ 2147483646 h 40"/>
                <a:gd name="T32" fmla="*/ 2147483646 w 47"/>
                <a:gd name="T33" fmla="*/ 2147483646 h 40"/>
                <a:gd name="T34" fmla="*/ 2147483646 w 47"/>
                <a:gd name="T35" fmla="*/ 2147483646 h 40"/>
                <a:gd name="T36" fmla="*/ 0 w 47"/>
                <a:gd name="T37" fmla="*/ 2147483646 h 40"/>
                <a:gd name="T38" fmla="*/ 2147483646 w 47"/>
                <a:gd name="T39" fmla="*/ 2147483646 h 40"/>
                <a:gd name="T40" fmla="*/ 2147483646 w 47"/>
                <a:gd name="T41" fmla="*/ 2147483646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40"/>
                <a:gd name="T65" fmla="*/ 47 w 47"/>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75" name="Freeform 76"/>
            <p:cNvSpPr>
              <a:spLocks noChangeArrowheads="1"/>
            </p:cNvSpPr>
            <p:nvPr/>
          </p:nvSpPr>
          <p:spPr bwMode="auto">
            <a:xfrm>
              <a:off x="3773488" y="1279525"/>
              <a:ext cx="15875" cy="19050"/>
            </a:xfrm>
            <a:custGeom>
              <a:avLst/>
              <a:gdLst>
                <a:gd name="T0" fmla="*/ 2147483646 w 8"/>
                <a:gd name="T1" fmla="*/ 0 h 10"/>
                <a:gd name="T2" fmla="*/ 0 w 8"/>
                <a:gd name="T3" fmla="*/ 2147483646 h 10"/>
                <a:gd name="T4" fmla="*/ 2147483646 w 8"/>
                <a:gd name="T5" fmla="*/ 2147483646 h 10"/>
                <a:gd name="T6" fmla="*/ 2147483646 w 8"/>
                <a:gd name="T7" fmla="*/ 2147483646 h 10"/>
                <a:gd name="T8" fmla="*/ 2147483646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76" name="Freeform 77"/>
            <p:cNvSpPr>
              <a:spLocks noChangeArrowheads="1"/>
            </p:cNvSpPr>
            <p:nvPr/>
          </p:nvSpPr>
          <p:spPr bwMode="auto">
            <a:xfrm>
              <a:off x="3702050" y="1238250"/>
              <a:ext cx="84138" cy="60325"/>
            </a:xfrm>
            <a:custGeom>
              <a:avLst/>
              <a:gdLst>
                <a:gd name="T0" fmla="*/ 2147483646 w 44"/>
                <a:gd name="T1" fmla="*/ 2147483646 h 32"/>
                <a:gd name="T2" fmla="*/ 2147483646 w 44"/>
                <a:gd name="T3" fmla="*/ 2147483646 h 32"/>
                <a:gd name="T4" fmla="*/ 2147483646 w 44"/>
                <a:gd name="T5" fmla="*/ 2147483646 h 32"/>
                <a:gd name="T6" fmla="*/ 2147483646 w 44"/>
                <a:gd name="T7" fmla="*/ 2147483646 h 32"/>
                <a:gd name="T8" fmla="*/ 2147483646 w 44"/>
                <a:gd name="T9" fmla="*/ 2147483646 h 32"/>
                <a:gd name="T10" fmla="*/ 2147483646 w 44"/>
                <a:gd name="T11" fmla="*/ 2147483646 h 32"/>
                <a:gd name="T12" fmla="*/ 2147483646 w 44"/>
                <a:gd name="T13" fmla="*/ 2147483646 h 32"/>
                <a:gd name="T14" fmla="*/ 2147483646 w 44"/>
                <a:gd name="T15" fmla="*/ 2147483646 h 32"/>
                <a:gd name="T16" fmla="*/ 2147483646 w 44"/>
                <a:gd name="T17" fmla="*/ 2147483646 h 32"/>
                <a:gd name="T18" fmla="*/ 2147483646 w 44"/>
                <a:gd name="T19" fmla="*/ 2147483646 h 32"/>
                <a:gd name="T20" fmla="*/ 2147483646 w 44"/>
                <a:gd name="T21" fmla="*/ 2147483646 h 32"/>
                <a:gd name="T22" fmla="*/ 2147483646 w 44"/>
                <a:gd name="T23" fmla="*/ 2147483646 h 32"/>
                <a:gd name="T24" fmla="*/ 2147483646 w 44"/>
                <a:gd name="T25" fmla="*/ 2147483646 h 32"/>
                <a:gd name="T26" fmla="*/ 2147483646 w 44"/>
                <a:gd name="T27" fmla="*/ 2147483646 h 32"/>
                <a:gd name="T28" fmla="*/ 2147483646 w 44"/>
                <a:gd name="T29" fmla="*/ 2147483646 h 32"/>
                <a:gd name="T30" fmla="*/ 2147483646 w 44"/>
                <a:gd name="T31" fmla="*/ 2147483646 h 32"/>
                <a:gd name="T32" fmla="*/ 2147483646 w 44"/>
                <a:gd name="T33" fmla="*/ 2147483646 h 32"/>
                <a:gd name="T34" fmla="*/ 2147483646 w 44"/>
                <a:gd name="T35" fmla="*/ 2147483646 h 32"/>
                <a:gd name="T36" fmla="*/ 0 w 44"/>
                <a:gd name="T37" fmla="*/ 2147483646 h 32"/>
                <a:gd name="T38" fmla="*/ 2147483646 w 44"/>
                <a:gd name="T39" fmla="*/ 2147483646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32"/>
                <a:gd name="T62" fmla="*/ 44 w 44"/>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77" name="Freeform 78"/>
            <p:cNvSpPr>
              <a:spLocks noChangeArrowheads="1"/>
            </p:cNvSpPr>
            <p:nvPr/>
          </p:nvSpPr>
          <p:spPr bwMode="auto">
            <a:xfrm>
              <a:off x="4083050" y="1327150"/>
              <a:ext cx="195263" cy="128588"/>
            </a:xfrm>
            <a:custGeom>
              <a:avLst/>
              <a:gdLst>
                <a:gd name="T0" fmla="*/ 2147483646 w 102"/>
                <a:gd name="T1" fmla="*/ 2147483646 h 67"/>
                <a:gd name="T2" fmla="*/ 2147483646 w 102"/>
                <a:gd name="T3" fmla="*/ 2147483646 h 67"/>
                <a:gd name="T4" fmla="*/ 2147483646 w 102"/>
                <a:gd name="T5" fmla="*/ 2147483646 h 67"/>
                <a:gd name="T6" fmla="*/ 2147483646 w 102"/>
                <a:gd name="T7" fmla="*/ 2147483646 h 67"/>
                <a:gd name="T8" fmla="*/ 2147483646 w 102"/>
                <a:gd name="T9" fmla="*/ 2147483646 h 67"/>
                <a:gd name="T10" fmla="*/ 2147483646 w 102"/>
                <a:gd name="T11" fmla="*/ 0 h 67"/>
                <a:gd name="T12" fmla="*/ 2147483646 w 102"/>
                <a:gd name="T13" fmla="*/ 2147483646 h 67"/>
                <a:gd name="T14" fmla="*/ 2147483646 w 102"/>
                <a:gd name="T15" fmla="*/ 2147483646 h 67"/>
                <a:gd name="T16" fmla="*/ 2147483646 w 102"/>
                <a:gd name="T17" fmla="*/ 2147483646 h 67"/>
                <a:gd name="T18" fmla="*/ 2147483646 w 102"/>
                <a:gd name="T19" fmla="*/ 2147483646 h 67"/>
                <a:gd name="T20" fmla="*/ 2147483646 w 102"/>
                <a:gd name="T21" fmla="*/ 2147483646 h 67"/>
                <a:gd name="T22" fmla="*/ 2147483646 w 102"/>
                <a:gd name="T23" fmla="*/ 2147483646 h 67"/>
                <a:gd name="T24" fmla="*/ 2147483646 w 102"/>
                <a:gd name="T25" fmla="*/ 2147483646 h 67"/>
                <a:gd name="T26" fmla="*/ 2147483646 w 102"/>
                <a:gd name="T27" fmla="*/ 2147483646 h 67"/>
                <a:gd name="T28" fmla="*/ 2147483646 w 102"/>
                <a:gd name="T29" fmla="*/ 2147483646 h 67"/>
                <a:gd name="T30" fmla="*/ 2147483646 w 102"/>
                <a:gd name="T31" fmla="*/ 2147483646 h 67"/>
                <a:gd name="T32" fmla="*/ 0 w 102"/>
                <a:gd name="T33" fmla="*/ 2147483646 h 67"/>
                <a:gd name="T34" fmla="*/ 2147483646 w 102"/>
                <a:gd name="T35" fmla="*/ 2147483646 h 67"/>
                <a:gd name="T36" fmla="*/ 2147483646 w 102"/>
                <a:gd name="T37" fmla="*/ 2147483646 h 67"/>
                <a:gd name="T38" fmla="*/ 2147483646 w 102"/>
                <a:gd name="T39" fmla="*/ 2147483646 h 67"/>
                <a:gd name="T40" fmla="*/ 2147483646 w 102"/>
                <a:gd name="T41" fmla="*/ 2147483646 h 67"/>
                <a:gd name="T42" fmla="*/ 2147483646 w 102"/>
                <a:gd name="T43" fmla="*/ 2147483646 h 67"/>
                <a:gd name="T44" fmla="*/ 2147483646 w 102"/>
                <a:gd name="T45" fmla="*/ 2147483646 h 67"/>
                <a:gd name="T46" fmla="*/ 2147483646 w 102"/>
                <a:gd name="T47" fmla="*/ 2147483646 h 67"/>
                <a:gd name="T48" fmla="*/ 2147483646 w 102"/>
                <a:gd name="T49" fmla="*/ 2147483646 h 67"/>
                <a:gd name="T50" fmla="*/ 2147483646 w 102"/>
                <a:gd name="T51" fmla="*/ 2147483646 h 67"/>
                <a:gd name="T52" fmla="*/ 2147483646 w 102"/>
                <a:gd name="T53" fmla="*/ 2147483646 h 67"/>
                <a:gd name="T54" fmla="*/ 2147483646 w 102"/>
                <a:gd name="T55" fmla="*/ 2147483646 h 67"/>
                <a:gd name="T56" fmla="*/ 2147483646 w 102"/>
                <a:gd name="T57" fmla="*/ 2147483646 h 67"/>
                <a:gd name="T58" fmla="*/ 2147483646 w 102"/>
                <a:gd name="T59" fmla="*/ 2147483646 h 67"/>
                <a:gd name="T60" fmla="*/ 2147483646 w 102"/>
                <a:gd name="T61" fmla="*/ 2147483646 h 67"/>
                <a:gd name="T62" fmla="*/ 2147483646 w 102"/>
                <a:gd name="T63" fmla="*/ 2147483646 h 67"/>
                <a:gd name="T64" fmla="*/ 2147483646 w 102"/>
                <a:gd name="T65" fmla="*/ 2147483646 h 67"/>
                <a:gd name="T66" fmla="*/ 2147483646 w 102"/>
                <a:gd name="T67" fmla="*/ 2147483646 h 67"/>
                <a:gd name="T68" fmla="*/ 2147483646 w 102"/>
                <a:gd name="T69" fmla="*/ 2147483646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
                <a:gd name="T106" fmla="*/ 0 h 67"/>
                <a:gd name="T107" fmla="*/ 102 w 102"/>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78" name="Freeform 79"/>
            <p:cNvSpPr>
              <a:spLocks noChangeArrowheads="1"/>
            </p:cNvSpPr>
            <p:nvPr/>
          </p:nvSpPr>
          <p:spPr bwMode="auto">
            <a:xfrm>
              <a:off x="4216400" y="1323975"/>
              <a:ext cx="66675" cy="82550"/>
            </a:xfrm>
            <a:custGeom>
              <a:avLst/>
              <a:gdLst>
                <a:gd name="T0" fmla="*/ 2147483646 w 35"/>
                <a:gd name="T1" fmla="*/ 2147483646 h 43"/>
                <a:gd name="T2" fmla="*/ 2147483646 w 35"/>
                <a:gd name="T3" fmla="*/ 2147483646 h 43"/>
                <a:gd name="T4" fmla="*/ 2147483646 w 35"/>
                <a:gd name="T5" fmla="*/ 0 h 43"/>
                <a:gd name="T6" fmla="*/ 0 w 35"/>
                <a:gd name="T7" fmla="*/ 2147483646 h 43"/>
                <a:gd name="T8" fmla="*/ 2147483646 w 35"/>
                <a:gd name="T9" fmla="*/ 2147483646 h 43"/>
                <a:gd name="T10" fmla="*/ 2147483646 w 35"/>
                <a:gd name="T11" fmla="*/ 2147483646 h 43"/>
                <a:gd name="T12" fmla="*/ 2147483646 w 35"/>
                <a:gd name="T13" fmla="*/ 2147483646 h 43"/>
                <a:gd name="T14" fmla="*/ 2147483646 w 35"/>
                <a:gd name="T15" fmla="*/ 2147483646 h 43"/>
                <a:gd name="T16" fmla="*/ 2147483646 w 35"/>
                <a:gd name="T17" fmla="*/ 2147483646 h 43"/>
                <a:gd name="T18" fmla="*/ 2147483646 w 35"/>
                <a:gd name="T19" fmla="*/ 2147483646 h 43"/>
                <a:gd name="T20" fmla="*/ 2147483646 w 35"/>
                <a:gd name="T21" fmla="*/ 2147483646 h 43"/>
                <a:gd name="T22" fmla="*/ 2147483646 w 35"/>
                <a:gd name="T23" fmla="*/ 2147483646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43"/>
                <a:gd name="T38" fmla="*/ 35 w 35"/>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79" name="Freeform 80"/>
            <p:cNvSpPr>
              <a:spLocks noChangeArrowheads="1"/>
            </p:cNvSpPr>
            <p:nvPr/>
          </p:nvSpPr>
          <p:spPr bwMode="auto">
            <a:xfrm>
              <a:off x="4119563" y="1441450"/>
              <a:ext cx="134938" cy="74613"/>
            </a:xfrm>
            <a:custGeom>
              <a:avLst/>
              <a:gdLst>
                <a:gd name="T0" fmla="*/ 2147483646 w 71"/>
                <a:gd name="T1" fmla="*/ 2147483646 h 39"/>
                <a:gd name="T2" fmla="*/ 2147483646 w 71"/>
                <a:gd name="T3" fmla="*/ 2147483646 h 39"/>
                <a:gd name="T4" fmla="*/ 2147483646 w 71"/>
                <a:gd name="T5" fmla="*/ 2147483646 h 39"/>
                <a:gd name="T6" fmla="*/ 2147483646 w 71"/>
                <a:gd name="T7" fmla="*/ 2147483646 h 39"/>
                <a:gd name="T8" fmla="*/ 2147483646 w 71"/>
                <a:gd name="T9" fmla="*/ 2147483646 h 39"/>
                <a:gd name="T10" fmla="*/ 2147483646 w 71"/>
                <a:gd name="T11" fmla="*/ 0 h 39"/>
                <a:gd name="T12" fmla="*/ 2147483646 w 71"/>
                <a:gd name="T13" fmla="*/ 2147483646 h 39"/>
                <a:gd name="T14" fmla="*/ 2147483646 w 71"/>
                <a:gd name="T15" fmla="*/ 2147483646 h 39"/>
                <a:gd name="T16" fmla="*/ 2147483646 w 71"/>
                <a:gd name="T17" fmla="*/ 2147483646 h 39"/>
                <a:gd name="T18" fmla="*/ 2147483646 w 71"/>
                <a:gd name="T19" fmla="*/ 2147483646 h 39"/>
                <a:gd name="T20" fmla="*/ 2147483646 w 71"/>
                <a:gd name="T21" fmla="*/ 2147483646 h 39"/>
                <a:gd name="T22" fmla="*/ 2147483646 w 71"/>
                <a:gd name="T23" fmla="*/ 2147483646 h 39"/>
                <a:gd name="T24" fmla="*/ 2147483646 w 71"/>
                <a:gd name="T25" fmla="*/ 2147483646 h 39"/>
                <a:gd name="T26" fmla="*/ 2147483646 w 71"/>
                <a:gd name="T27" fmla="*/ 2147483646 h 39"/>
                <a:gd name="T28" fmla="*/ 2147483646 w 71"/>
                <a:gd name="T29" fmla="*/ 2147483646 h 39"/>
                <a:gd name="T30" fmla="*/ 2147483646 w 71"/>
                <a:gd name="T31" fmla="*/ 2147483646 h 39"/>
                <a:gd name="T32" fmla="*/ 2147483646 w 71"/>
                <a:gd name="T33" fmla="*/ 2147483646 h 39"/>
                <a:gd name="T34" fmla="*/ 2147483646 w 71"/>
                <a:gd name="T35" fmla="*/ 2147483646 h 39"/>
                <a:gd name="T36" fmla="*/ 2147483646 w 71"/>
                <a:gd name="T37" fmla="*/ 2147483646 h 39"/>
                <a:gd name="T38" fmla="*/ 2147483646 w 71"/>
                <a:gd name="T39" fmla="*/ 2147483646 h 39"/>
                <a:gd name="T40" fmla="*/ 2147483646 w 71"/>
                <a:gd name="T41" fmla="*/ 2147483646 h 39"/>
                <a:gd name="T42" fmla="*/ 2147483646 w 71"/>
                <a:gd name="T43" fmla="*/ 2147483646 h 39"/>
                <a:gd name="T44" fmla="*/ 2147483646 w 71"/>
                <a:gd name="T45" fmla="*/ 2147483646 h 39"/>
                <a:gd name="T46" fmla="*/ 2147483646 w 71"/>
                <a:gd name="T47" fmla="*/ 2147483646 h 39"/>
                <a:gd name="T48" fmla="*/ 2147483646 w 71"/>
                <a:gd name="T49" fmla="*/ 2147483646 h 39"/>
                <a:gd name="T50" fmla="*/ 2147483646 w 71"/>
                <a:gd name="T51" fmla="*/ 2147483646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1"/>
                <a:gd name="T79" fmla="*/ 0 h 39"/>
                <a:gd name="T80" fmla="*/ 71 w 71"/>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80" name="Freeform 81"/>
            <p:cNvSpPr>
              <a:spLocks noChangeArrowheads="1"/>
            </p:cNvSpPr>
            <p:nvPr/>
          </p:nvSpPr>
          <p:spPr bwMode="auto">
            <a:xfrm>
              <a:off x="4081463" y="1487487"/>
              <a:ext cx="58738" cy="42863"/>
            </a:xfrm>
            <a:custGeom>
              <a:avLst/>
              <a:gdLst>
                <a:gd name="T0" fmla="*/ 2147483646 w 31"/>
                <a:gd name="T1" fmla="*/ 2147483646 h 22"/>
                <a:gd name="T2" fmla="*/ 2147483646 w 31"/>
                <a:gd name="T3" fmla="*/ 2147483646 h 22"/>
                <a:gd name="T4" fmla="*/ 2147483646 w 31"/>
                <a:gd name="T5" fmla="*/ 2147483646 h 22"/>
                <a:gd name="T6" fmla="*/ 2147483646 w 31"/>
                <a:gd name="T7" fmla="*/ 2147483646 h 22"/>
                <a:gd name="T8" fmla="*/ 2147483646 w 31"/>
                <a:gd name="T9" fmla="*/ 2147483646 h 22"/>
                <a:gd name="T10" fmla="*/ 2147483646 w 31"/>
                <a:gd name="T11" fmla="*/ 2147483646 h 22"/>
                <a:gd name="T12" fmla="*/ 2147483646 w 31"/>
                <a:gd name="T13" fmla="*/ 2147483646 h 22"/>
                <a:gd name="T14" fmla="*/ 2147483646 w 31"/>
                <a:gd name="T15" fmla="*/ 2147483646 h 22"/>
                <a:gd name="T16" fmla="*/ 2147483646 w 31"/>
                <a:gd name="T17" fmla="*/ 2147483646 h 22"/>
                <a:gd name="T18" fmla="*/ 2147483646 w 31"/>
                <a:gd name="T19" fmla="*/ 2147483646 h 22"/>
                <a:gd name="T20" fmla="*/ 2147483646 w 31"/>
                <a:gd name="T21" fmla="*/ 2147483646 h 22"/>
                <a:gd name="T22" fmla="*/ 2147483646 w 31"/>
                <a:gd name="T23" fmla="*/ 2147483646 h 22"/>
                <a:gd name="T24" fmla="*/ 2147483646 w 31"/>
                <a:gd name="T25" fmla="*/ 2147483646 h 22"/>
                <a:gd name="T26" fmla="*/ 2147483646 w 31"/>
                <a:gd name="T27" fmla="*/ 2147483646 h 22"/>
                <a:gd name="T28" fmla="*/ 2147483646 w 31"/>
                <a:gd name="T29" fmla="*/ 2147483646 h 22"/>
                <a:gd name="T30" fmla="*/ 2147483646 w 31"/>
                <a:gd name="T31" fmla="*/ 2147483646 h 22"/>
                <a:gd name="T32" fmla="*/ 2147483646 w 31"/>
                <a:gd name="T33" fmla="*/ 2147483646 h 22"/>
                <a:gd name="T34" fmla="*/ 2147483646 w 31"/>
                <a:gd name="T35" fmla="*/ 2147483646 h 22"/>
                <a:gd name="T36" fmla="*/ 2147483646 w 31"/>
                <a:gd name="T37" fmla="*/ 0 h 22"/>
                <a:gd name="T38" fmla="*/ 2147483646 w 31"/>
                <a:gd name="T39" fmla="*/ 2147483646 h 22"/>
                <a:gd name="T40" fmla="*/ 2147483646 w 31"/>
                <a:gd name="T41" fmla="*/ 2147483646 h 22"/>
                <a:gd name="T42" fmla="*/ 2147483646 w 31"/>
                <a:gd name="T43" fmla="*/ 2147483646 h 22"/>
                <a:gd name="T44" fmla="*/ 2147483646 w 31"/>
                <a:gd name="T45" fmla="*/ 2147483646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22"/>
                <a:gd name="T71" fmla="*/ 31 w 31"/>
                <a:gd name="T72" fmla="*/ 22 h 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81" name="Freeform 82"/>
            <p:cNvSpPr>
              <a:spLocks noChangeArrowheads="1"/>
            </p:cNvSpPr>
            <p:nvPr/>
          </p:nvSpPr>
          <p:spPr bwMode="auto">
            <a:xfrm>
              <a:off x="4119563" y="1212850"/>
              <a:ext cx="384175" cy="223838"/>
            </a:xfrm>
            <a:custGeom>
              <a:avLst/>
              <a:gdLst>
                <a:gd name="T0" fmla="*/ 2147483646 w 201"/>
                <a:gd name="T1" fmla="*/ 2147483646 h 117"/>
                <a:gd name="T2" fmla="*/ 2147483646 w 201"/>
                <a:gd name="T3" fmla="*/ 2147483646 h 117"/>
                <a:gd name="T4" fmla="*/ 2147483646 w 201"/>
                <a:gd name="T5" fmla="*/ 2147483646 h 117"/>
                <a:gd name="T6" fmla="*/ 2147483646 w 201"/>
                <a:gd name="T7" fmla="*/ 2147483646 h 117"/>
                <a:gd name="T8" fmla="*/ 2147483646 w 201"/>
                <a:gd name="T9" fmla="*/ 2147483646 h 117"/>
                <a:gd name="T10" fmla="*/ 2147483646 w 201"/>
                <a:gd name="T11" fmla="*/ 2147483646 h 117"/>
                <a:gd name="T12" fmla="*/ 2147483646 w 201"/>
                <a:gd name="T13" fmla="*/ 2147483646 h 117"/>
                <a:gd name="T14" fmla="*/ 2147483646 w 201"/>
                <a:gd name="T15" fmla="*/ 2147483646 h 117"/>
                <a:gd name="T16" fmla="*/ 2147483646 w 201"/>
                <a:gd name="T17" fmla="*/ 2147483646 h 117"/>
                <a:gd name="T18" fmla="*/ 2147483646 w 201"/>
                <a:gd name="T19" fmla="*/ 2147483646 h 117"/>
                <a:gd name="T20" fmla="*/ 2147483646 w 201"/>
                <a:gd name="T21" fmla="*/ 2147483646 h 117"/>
                <a:gd name="T22" fmla="*/ 2147483646 w 201"/>
                <a:gd name="T23" fmla="*/ 2147483646 h 117"/>
                <a:gd name="T24" fmla="*/ 2147483646 w 201"/>
                <a:gd name="T25" fmla="*/ 2147483646 h 117"/>
                <a:gd name="T26" fmla="*/ 2147483646 w 201"/>
                <a:gd name="T27" fmla="*/ 2147483646 h 117"/>
                <a:gd name="T28" fmla="*/ 2147483646 w 201"/>
                <a:gd name="T29" fmla="*/ 2147483646 h 117"/>
                <a:gd name="T30" fmla="*/ 2147483646 w 201"/>
                <a:gd name="T31" fmla="*/ 2147483646 h 117"/>
                <a:gd name="T32" fmla="*/ 2147483646 w 201"/>
                <a:gd name="T33" fmla="*/ 2147483646 h 117"/>
                <a:gd name="T34" fmla="*/ 2147483646 w 201"/>
                <a:gd name="T35" fmla="*/ 2147483646 h 117"/>
                <a:gd name="T36" fmla="*/ 2147483646 w 201"/>
                <a:gd name="T37" fmla="*/ 2147483646 h 117"/>
                <a:gd name="T38" fmla="*/ 2147483646 w 201"/>
                <a:gd name="T39" fmla="*/ 2147483646 h 117"/>
                <a:gd name="T40" fmla="*/ 2147483646 w 201"/>
                <a:gd name="T41" fmla="*/ 2147483646 h 117"/>
                <a:gd name="T42" fmla="*/ 2147483646 w 201"/>
                <a:gd name="T43" fmla="*/ 2147483646 h 117"/>
                <a:gd name="T44" fmla="*/ 2147483646 w 201"/>
                <a:gd name="T45" fmla="*/ 2147483646 h 117"/>
                <a:gd name="T46" fmla="*/ 2147483646 w 201"/>
                <a:gd name="T47" fmla="*/ 2147483646 h 117"/>
                <a:gd name="T48" fmla="*/ 2147483646 w 201"/>
                <a:gd name="T49" fmla="*/ 2147483646 h 117"/>
                <a:gd name="T50" fmla="*/ 2147483646 w 201"/>
                <a:gd name="T51" fmla="*/ 2147483646 h 117"/>
                <a:gd name="T52" fmla="*/ 2147483646 w 201"/>
                <a:gd name="T53" fmla="*/ 2147483646 h 117"/>
                <a:gd name="T54" fmla="*/ 2147483646 w 201"/>
                <a:gd name="T55" fmla="*/ 2147483646 h 117"/>
                <a:gd name="T56" fmla="*/ 2147483646 w 201"/>
                <a:gd name="T57" fmla="*/ 2147483646 h 117"/>
                <a:gd name="T58" fmla="*/ 2147483646 w 201"/>
                <a:gd name="T59" fmla="*/ 2147483646 h 117"/>
                <a:gd name="T60" fmla="*/ 2147483646 w 201"/>
                <a:gd name="T61" fmla="*/ 2147483646 h 117"/>
                <a:gd name="T62" fmla="*/ 2147483646 w 201"/>
                <a:gd name="T63" fmla="*/ 2147483646 h 117"/>
                <a:gd name="T64" fmla="*/ 2147483646 w 201"/>
                <a:gd name="T65" fmla="*/ 2147483646 h 117"/>
                <a:gd name="T66" fmla="*/ 2147483646 w 201"/>
                <a:gd name="T67" fmla="*/ 2147483646 h 117"/>
                <a:gd name="T68" fmla="*/ 2147483646 w 201"/>
                <a:gd name="T69" fmla="*/ 2147483646 h 117"/>
                <a:gd name="T70" fmla="*/ 2147483646 w 201"/>
                <a:gd name="T71" fmla="*/ 2147483646 h 117"/>
                <a:gd name="T72" fmla="*/ 2147483646 w 201"/>
                <a:gd name="T73" fmla="*/ 2147483646 h 117"/>
                <a:gd name="T74" fmla="*/ 2147483646 w 201"/>
                <a:gd name="T75" fmla="*/ 2147483646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1"/>
                <a:gd name="T115" fmla="*/ 0 h 117"/>
                <a:gd name="T116" fmla="*/ 201 w 201"/>
                <a:gd name="T117" fmla="*/ 117 h 1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82" name="Freeform 83"/>
            <p:cNvSpPr>
              <a:spLocks noChangeArrowheads="1"/>
            </p:cNvSpPr>
            <p:nvPr/>
          </p:nvSpPr>
          <p:spPr bwMode="auto">
            <a:xfrm>
              <a:off x="4140200" y="1098550"/>
              <a:ext cx="203200" cy="146050"/>
            </a:xfrm>
            <a:custGeom>
              <a:avLst/>
              <a:gdLst>
                <a:gd name="T0" fmla="*/ 2147483646 w 106"/>
                <a:gd name="T1" fmla="*/ 2147483646 h 77"/>
                <a:gd name="T2" fmla="*/ 2147483646 w 106"/>
                <a:gd name="T3" fmla="*/ 2147483646 h 77"/>
                <a:gd name="T4" fmla="*/ 2147483646 w 106"/>
                <a:gd name="T5" fmla="*/ 2147483646 h 77"/>
                <a:gd name="T6" fmla="*/ 2147483646 w 106"/>
                <a:gd name="T7" fmla="*/ 2147483646 h 77"/>
                <a:gd name="T8" fmla="*/ 2147483646 w 106"/>
                <a:gd name="T9" fmla="*/ 2147483646 h 77"/>
                <a:gd name="T10" fmla="*/ 2147483646 w 106"/>
                <a:gd name="T11" fmla="*/ 2147483646 h 77"/>
                <a:gd name="T12" fmla="*/ 2147483646 w 106"/>
                <a:gd name="T13" fmla="*/ 2147483646 h 77"/>
                <a:gd name="T14" fmla="*/ 2147483646 w 106"/>
                <a:gd name="T15" fmla="*/ 2147483646 h 77"/>
                <a:gd name="T16" fmla="*/ 2147483646 w 106"/>
                <a:gd name="T17" fmla="*/ 2147483646 h 77"/>
                <a:gd name="T18" fmla="*/ 2147483646 w 106"/>
                <a:gd name="T19" fmla="*/ 0 h 77"/>
                <a:gd name="T20" fmla="*/ 2147483646 w 106"/>
                <a:gd name="T21" fmla="*/ 2147483646 h 77"/>
                <a:gd name="T22" fmla="*/ 2147483646 w 106"/>
                <a:gd name="T23" fmla="*/ 2147483646 h 77"/>
                <a:gd name="T24" fmla="*/ 2147483646 w 106"/>
                <a:gd name="T25" fmla="*/ 2147483646 h 77"/>
                <a:gd name="T26" fmla="*/ 2147483646 w 106"/>
                <a:gd name="T27" fmla="*/ 2147483646 h 77"/>
                <a:gd name="T28" fmla="*/ 2147483646 w 106"/>
                <a:gd name="T29" fmla="*/ 2147483646 h 77"/>
                <a:gd name="T30" fmla="*/ 2147483646 w 106"/>
                <a:gd name="T31" fmla="*/ 2147483646 h 77"/>
                <a:gd name="T32" fmla="*/ 2147483646 w 106"/>
                <a:gd name="T33" fmla="*/ 2147483646 h 77"/>
                <a:gd name="T34" fmla="*/ 2147483646 w 106"/>
                <a:gd name="T35" fmla="*/ 2147483646 h 77"/>
                <a:gd name="T36" fmla="*/ 2147483646 w 106"/>
                <a:gd name="T37" fmla="*/ 2147483646 h 77"/>
                <a:gd name="T38" fmla="*/ 2147483646 w 106"/>
                <a:gd name="T39" fmla="*/ 2147483646 h 77"/>
                <a:gd name="T40" fmla="*/ 2147483646 w 106"/>
                <a:gd name="T41" fmla="*/ 2147483646 h 77"/>
                <a:gd name="T42" fmla="*/ 2147483646 w 106"/>
                <a:gd name="T43" fmla="*/ 2147483646 h 77"/>
                <a:gd name="T44" fmla="*/ 2147483646 w 106"/>
                <a:gd name="T45" fmla="*/ 2147483646 h 77"/>
                <a:gd name="T46" fmla="*/ 2147483646 w 106"/>
                <a:gd name="T47" fmla="*/ 2147483646 h 77"/>
                <a:gd name="T48" fmla="*/ 0 w 106"/>
                <a:gd name="T49" fmla="*/ 2147483646 h 77"/>
                <a:gd name="T50" fmla="*/ 2147483646 w 106"/>
                <a:gd name="T51" fmla="*/ 2147483646 h 77"/>
                <a:gd name="T52" fmla="*/ 2147483646 w 106"/>
                <a:gd name="T53" fmla="*/ 2147483646 h 77"/>
                <a:gd name="T54" fmla="*/ 2147483646 w 106"/>
                <a:gd name="T55" fmla="*/ 2147483646 h 77"/>
                <a:gd name="T56" fmla="*/ 2147483646 w 106"/>
                <a:gd name="T57" fmla="*/ 2147483646 h 77"/>
                <a:gd name="T58" fmla="*/ 2147483646 w 106"/>
                <a:gd name="T59" fmla="*/ 2147483646 h 77"/>
                <a:gd name="T60" fmla="*/ 2147483646 w 106"/>
                <a:gd name="T61" fmla="*/ 2147483646 h 77"/>
                <a:gd name="T62" fmla="*/ 2147483646 w 106"/>
                <a:gd name="T63" fmla="*/ 2147483646 h 77"/>
                <a:gd name="T64" fmla="*/ 2147483646 w 106"/>
                <a:gd name="T65" fmla="*/ 2147483646 h 77"/>
                <a:gd name="T66" fmla="*/ 2147483646 w 106"/>
                <a:gd name="T67" fmla="*/ 2147483646 h 77"/>
                <a:gd name="T68" fmla="*/ 2147483646 w 106"/>
                <a:gd name="T69" fmla="*/ 2147483646 h 77"/>
                <a:gd name="T70" fmla="*/ 2147483646 w 106"/>
                <a:gd name="T71" fmla="*/ 2147483646 h 77"/>
                <a:gd name="T72" fmla="*/ 2147483646 w 106"/>
                <a:gd name="T73" fmla="*/ 2147483646 h 77"/>
                <a:gd name="T74" fmla="*/ 2147483646 w 106"/>
                <a:gd name="T75" fmla="*/ 2147483646 h 77"/>
                <a:gd name="T76" fmla="*/ 2147483646 w 106"/>
                <a:gd name="T77" fmla="*/ 2147483646 h 77"/>
                <a:gd name="T78" fmla="*/ 2147483646 w 106"/>
                <a:gd name="T79" fmla="*/ 2147483646 h 77"/>
                <a:gd name="T80" fmla="*/ 2147483646 w 106"/>
                <a:gd name="T81" fmla="*/ 2147483646 h 77"/>
                <a:gd name="T82" fmla="*/ 2147483646 w 106"/>
                <a:gd name="T83" fmla="*/ 2147483646 h 77"/>
                <a:gd name="T84" fmla="*/ 2147483646 w 106"/>
                <a:gd name="T85" fmla="*/ 2147483646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6"/>
                <a:gd name="T130" fmla="*/ 0 h 77"/>
                <a:gd name="T131" fmla="*/ 106 w 106"/>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5"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83" name="Freeform 84"/>
            <p:cNvSpPr>
              <a:spLocks noChangeArrowheads="1"/>
            </p:cNvSpPr>
            <p:nvPr/>
          </p:nvSpPr>
          <p:spPr bwMode="auto">
            <a:xfrm>
              <a:off x="4089400" y="1041400"/>
              <a:ext cx="160338" cy="74613"/>
            </a:xfrm>
            <a:custGeom>
              <a:avLst/>
              <a:gdLst>
                <a:gd name="T0" fmla="*/ 2147483646 w 84"/>
                <a:gd name="T1" fmla="*/ 2147483646 h 39"/>
                <a:gd name="T2" fmla="*/ 2147483646 w 84"/>
                <a:gd name="T3" fmla="*/ 2147483646 h 39"/>
                <a:gd name="T4" fmla="*/ 2147483646 w 84"/>
                <a:gd name="T5" fmla="*/ 2147483646 h 39"/>
                <a:gd name="T6" fmla="*/ 2147483646 w 84"/>
                <a:gd name="T7" fmla="*/ 2147483646 h 39"/>
                <a:gd name="T8" fmla="*/ 2147483646 w 84"/>
                <a:gd name="T9" fmla="*/ 2147483646 h 39"/>
                <a:gd name="T10" fmla="*/ 2147483646 w 84"/>
                <a:gd name="T11" fmla="*/ 2147483646 h 39"/>
                <a:gd name="T12" fmla="*/ 2147483646 w 84"/>
                <a:gd name="T13" fmla="*/ 2147483646 h 39"/>
                <a:gd name="T14" fmla="*/ 2147483646 w 84"/>
                <a:gd name="T15" fmla="*/ 2147483646 h 39"/>
                <a:gd name="T16" fmla="*/ 2147483646 w 84"/>
                <a:gd name="T17" fmla="*/ 2147483646 h 39"/>
                <a:gd name="T18" fmla="*/ 2147483646 w 84"/>
                <a:gd name="T19" fmla="*/ 2147483646 h 39"/>
                <a:gd name="T20" fmla="*/ 2147483646 w 84"/>
                <a:gd name="T21" fmla="*/ 2147483646 h 39"/>
                <a:gd name="T22" fmla="*/ 2147483646 w 84"/>
                <a:gd name="T23" fmla="*/ 2147483646 h 39"/>
                <a:gd name="T24" fmla="*/ 2147483646 w 84"/>
                <a:gd name="T25" fmla="*/ 2147483646 h 39"/>
                <a:gd name="T26" fmla="*/ 2147483646 w 84"/>
                <a:gd name="T27" fmla="*/ 2147483646 h 39"/>
                <a:gd name="T28" fmla="*/ 2147483646 w 84"/>
                <a:gd name="T29" fmla="*/ 2147483646 h 39"/>
                <a:gd name="T30" fmla="*/ 2147483646 w 84"/>
                <a:gd name="T31" fmla="*/ 2147483646 h 39"/>
                <a:gd name="T32" fmla="*/ 2147483646 w 84"/>
                <a:gd name="T33" fmla="*/ 2147483646 h 39"/>
                <a:gd name="T34" fmla="*/ 2147483646 w 84"/>
                <a:gd name="T35" fmla="*/ 2147483646 h 39"/>
                <a:gd name="T36" fmla="*/ 2147483646 w 84"/>
                <a:gd name="T37" fmla="*/ 2147483646 h 39"/>
                <a:gd name="T38" fmla="*/ 2147483646 w 84"/>
                <a:gd name="T39" fmla="*/ 2147483646 h 39"/>
                <a:gd name="T40" fmla="*/ 2147483646 w 84"/>
                <a:gd name="T41" fmla="*/ 2147483646 h 39"/>
                <a:gd name="T42" fmla="*/ 2147483646 w 84"/>
                <a:gd name="T43" fmla="*/ 2147483646 h 39"/>
                <a:gd name="T44" fmla="*/ 2147483646 w 84"/>
                <a:gd name="T45" fmla="*/ 2147483646 h 39"/>
                <a:gd name="T46" fmla="*/ 2147483646 w 84"/>
                <a:gd name="T47" fmla="*/ 2147483646 h 39"/>
                <a:gd name="T48" fmla="*/ 2147483646 w 84"/>
                <a:gd name="T49" fmla="*/ 2147483646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4"/>
                <a:gd name="T76" fmla="*/ 0 h 39"/>
                <a:gd name="T77" fmla="*/ 84 w 84"/>
                <a:gd name="T78" fmla="*/ 39 h 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84" name="Freeform 85"/>
            <p:cNvSpPr>
              <a:spLocks noChangeArrowheads="1"/>
            </p:cNvSpPr>
            <p:nvPr/>
          </p:nvSpPr>
          <p:spPr bwMode="auto">
            <a:xfrm>
              <a:off x="4089400" y="1089025"/>
              <a:ext cx="125413" cy="79375"/>
            </a:xfrm>
            <a:custGeom>
              <a:avLst/>
              <a:gdLst>
                <a:gd name="T0" fmla="*/ 2147483646 w 66"/>
                <a:gd name="T1" fmla="*/ 2147483646 h 42"/>
                <a:gd name="T2" fmla="*/ 2147483646 w 66"/>
                <a:gd name="T3" fmla="*/ 2147483646 h 42"/>
                <a:gd name="T4" fmla="*/ 2147483646 w 66"/>
                <a:gd name="T5" fmla="*/ 2147483646 h 42"/>
                <a:gd name="T6" fmla="*/ 2147483646 w 66"/>
                <a:gd name="T7" fmla="*/ 2147483646 h 42"/>
                <a:gd name="T8" fmla="*/ 2147483646 w 66"/>
                <a:gd name="T9" fmla="*/ 2147483646 h 42"/>
                <a:gd name="T10" fmla="*/ 2147483646 w 66"/>
                <a:gd name="T11" fmla="*/ 2147483646 h 42"/>
                <a:gd name="T12" fmla="*/ 2147483646 w 66"/>
                <a:gd name="T13" fmla="*/ 2147483646 h 42"/>
                <a:gd name="T14" fmla="*/ 2147483646 w 66"/>
                <a:gd name="T15" fmla="*/ 2147483646 h 42"/>
                <a:gd name="T16" fmla="*/ 2147483646 w 66"/>
                <a:gd name="T17" fmla="*/ 2147483646 h 42"/>
                <a:gd name="T18" fmla="*/ 2147483646 w 66"/>
                <a:gd name="T19" fmla="*/ 2147483646 h 42"/>
                <a:gd name="T20" fmla="*/ 2147483646 w 66"/>
                <a:gd name="T21" fmla="*/ 2147483646 h 42"/>
                <a:gd name="T22" fmla="*/ 2147483646 w 66"/>
                <a:gd name="T23" fmla="*/ 2147483646 h 42"/>
                <a:gd name="T24" fmla="*/ 2147483646 w 66"/>
                <a:gd name="T25" fmla="*/ 2147483646 h 42"/>
                <a:gd name="T26" fmla="*/ 2147483646 w 66"/>
                <a:gd name="T27" fmla="*/ 2147483646 h 42"/>
                <a:gd name="T28" fmla="*/ 2147483646 w 66"/>
                <a:gd name="T29" fmla="*/ 2147483646 h 42"/>
                <a:gd name="T30" fmla="*/ 2147483646 w 66"/>
                <a:gd name="T31" fmla="*/ 2147483646 h 42"/>
                <a:gd name="T32" fmla="*/ 2147483646 w 66"/>
                <a:gd name="T33" fmla="*/ 2147483646 h 42"/>
                <a:gd name="T34" fmla="*/ 2147483646 w 66"/>
                <a:gd name="T35" fmla="*/ 2147483646 h 42"/>
                <a:gd name="T36" fmla="*/ 2147483646 w 66"/>
                <a:gd name="T37" fmla="*/ 2147483646 h 42"/>
                <a:gd name="T38" fmla="*/ 2147483646 w 66"/>
                <a:gd name="T39" fmla="*/ 2147483646 h 42"/>
                <a:gd name="T40" fmla="*/ 2147483646 w 66"/>
                <a:gd name="T41" fmla="*/ 2147483646 h 42"/>
                <a:gd name="T42" fmla="*/ 2147483646 w 66"/>
                <a:gd name="T43" fmla="*/ 2147483646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2"/>
                <a:gd name="T68" fmla="*/ 66 w 66"/>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85" name="Freeform 86"/>
            <p:cNvSpPr>
              <a:spLocks noChangeArrowheads="1"/>
            </p:cNvSpPr>
            <p:nvPr/>
          </p:nvSpPr>
          <p:spPr bwMode="auto">
            <a:xfrm>
              <a:off x="3781425" y="1346200"/>
              <a:ext cx="96838" cy="55563"/>
            </a:xfrm>
            <a:custGeom>
              <a:avLst/>
              <a:gdLst>
                <a:gd name="T0" fmla="*/ 2147483646 w 51"/>
                <a:gd name="T1" fmla="*/ 2147483646 h 29"/>
                <a:gd name="T2" fmla="*/ 2147483646 w 51"/>
                <a:gd name="T3" fmla="*/ 2147483646 h 29"/>
                <a:gd name="T4" fmla="*/ 2147483646 w 51"/>
                <a:gd name="T5" fmla="*/ 2147483646 h 29"/>
                <a:gd name="T6" fmla="*/ 2147483646 w 51"/>
                <a:gd name="T7" fmla="*/ 2147483646 h 29"/>
                <a:gd name="T8" fmla="*/ 2147483646 w 51"/>
                <a:gd name="T9" fmla="*/ 2147483646 h 29"/>
                <a:gd name="T10" fmla="*/ 2147483646 w 51"/>
                <a:gd name="T11" fmla="*/ 2147483646 h 29"/>
                <a:gd name="T12" fmla="*/ 2147483646 w 51"/>
                <a:gd name="T13" fmla="*/ 2147483646 h 29"/>
                <a:gd name="T14" fmla="*/ 2147483646 w 51"/>
                <a:gd name="T15" fmla="*/ 2147483646 h 29"/>
                <a:gd name="T16" fmla="*/ 2147483646 w 51"/>
                <a:gd name="T17" fmla="*/ 2147483646 h 29"/>
                <a:gd name="T18" fmla="*/ 2147483646 w 51"/>
                <a:gd name="T19" fmla="*/ 2147483646 h 29"/>
                <a:gd name="T20" fmla="*/ 2147483646 w 51"/>
                <a:gd name="T21" fmla="*/ 2147483646 h 29"/>
                <a:gd name="T22" fmla="*/ 2147483646 w 51"/>
                <a:gd name="T23" fmla="*/ 2147483646 h 29"/>
                <a:gd name="T24" fmla="*/ 2147483646 w 51"/>
                <a:gd name="T25" fmla="*/ 2147483646 h 29"/>
                <a:gd name="T26" fmla="*/ 2147483646 w 51"/>
                <a:gd name="T27" fmla="*/ 2147483646 h 29"/>
                <a:gd name="T28" fmla="*/ 2147483646 w 51"/>
                <a:gd name="T29" fmla="*/ 2147483646 h 29"/>
                <a:gd name="T30" fmla="*/ 2147483646 w 51"/>
                <a:gd name="T31" fmla="*/ 2147483646 h 29"/>
                <a:gd name="T32" fmla="*/ 2147483646 w 51"/>
                <a:gd name="T33" fmla="*/ 2147483646 h 29"/>
                <a:gd name="T34" fmla="*/ 2147483646 w 51"/>
                <a:gd name="T35" fmla="*/ 2147483646 h 29"/>
                <a:gd name="T36" fmla="*/ 2147483646 w 51"/>
                <a:gd name="T37" fmla="*/ 2147483646 h 29"/>
                <a:gd name="T38" fmla="*/ 2147483646 w 51"/>
                <a:gd name="T39" fmla="*/ 2147483646 h 29"/>
                <a:gd name="T40" fmla="*/ 2147483646 w 51"/>
                <a:gd name="T41" fmla="*/ 2147483646 h 29"/>
                <a:gd name="T42" fmla="*/ 2147483646 w 51"/>
                <a:gd name="T43" fmla="*/ 2147483646 h 29"/>
                <a:gd name="T44" fmla="*/ 2147483646 w 51"/>
                <a:gd name="T45" fmla="*/ 2147483646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1"/>
                <a:gd name="T70" fmla="*/ 0 h 29"/>
                <a:gd name="T71" fmla="*/ 51 w 51"/>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1" h="28">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86" name="Freeform 87"/>
            <p:cNvSpPr>
              <a:spLocks noChangeArrowheads="1"/>
            </p:cNvSpPr>
            <p:nvPr/>
          </p:nvSpPr>
          <p:spPr bwMode="auto">
            <a:xfrm>
              <a:off x="3779838" y="1141412"/>
              <a:ext cx="192088" cy="219075"/>
            </a:xfrm>
            <a:custGeom>
              <a:avLst/>
              <a:gdLst>
                <a:gd name="T0" fmla="*/ 2147483646 w 101"/>
                <a:gd name="T1" fmla="*/ 2147483646 h 114"/>
                <a:gd name="T2" fmla="*/ 2147483646 w 101"/>
                <a:gd name="T3" fmla="*/ 2147483646 h 114"/>
                <a:gd name="T4" fmla="*/ 2147483646 w 101"/>
                <a:gd name="T5" fmla="*/ 2147483646 h 114"/>
                <a:gd name="T6" fmla="*/ 2147483646 w 101"/>
                <a:gd name="T7" fmla="*/ 2147483646 h 114"/>
                <a:gd name="T8" fmla="*/ 2147483646 w 101"/>
                <a:gd name="T9" fmla="*/ 2147483646 h 114"/>
                <a:gd name="T10" fmla="*/ 2147483646 w 101"/>
                <a:gd name="T11" fmla="*/ 2147483646 h 114"/>
                <a:gd name="T12" fmla="*/ 0 w 101"/>
                <a:gd name="T13" fmla="*/ 2147483646 h 114"/>
                <a:gd name="T14" fmla="*/ 2147483646 w 101"/>
                <a:gd name="T15" fmla="*/ 2147483646 h 114"/>
                <a:gd name="T16" fmla="*/ 2147483646 w 101"/>
                <a:gd name="T17" fmla="*/ 2147483646 h 114"/>
                <a:gd name="T18" fmla="*/ 2147483646 w 101"/>
                <a:gd name="T19" fmla="*/ 2147483646 h 114"/>
                <a:gd name="T20" fmla="*/ 2147483646 w 101"/>
                <a:gd name="T21" fmla="*/ 2147483646 h 114"/>
                <a:gd name="T22" fmla="*/ 2147483646 w 101"/>
                <a:gd name="T23" fmla="*/ 2147483646 h 114"/>
                <a:gd name="T24" fmla="*/ 2147483646 w 101"/>
                <a:gd name="T25" fmla="*/ 2147483646 h 114"/>
                <a:gd name="T26" fmla="*/ 2147483646 w 101"/>
                <a:gd name="T27" fmla="*/ 2147483646 h 114"/>
                <a:gd name="T28" fmla="*/ 2147483646 w 101"/>
                <a:gd name="T29" fmla="*/ 2147483646 h 114"/>
                <a:gd name="T30" fmla="*/ 2147483646 w 101"/>
                <a:gd name="T31" fmla="*/ 2147483646 h 114"/>
                <a:gd name="T32" fmla="*/ 2147483646 w 101"/>
                <a:gd name="T33" fmla="*/ 2147483646 h 114"/>
                <a:gd name="T34" fmla="*/ 2147483646 w 101"/>
                <a:gd name="T35" fmla="*/ 2147483646 h 114"/>
                <a:gd name="T36" fmla="*/ 2147483646 w 101"/>
                <a:gd name="T37" fmla="*/ 2147483646 h 114"/>
                <a:gd name="T38" fmla="*/ 2147483646 w 101"/>
                <a:gd name="T39" fmla="*/ 2147483646 h 114"/>
                <a:gd name="T40" fmla="*/ 2147483646 w 101"/>
                <a:gd name="T41" fmla="*/ 2147483646 h 114"/>
                <a:gd name="T42" fmla="*/ 2147483646 w 101"/>
                <a:gd name="T43" fmla="*/ 2147483646 h 114"/>
                <a:gd name="T44" fmla="*/ 2147483646 w 101"/>
                <a:gd name="T45" fmla="*/ 2147483646 h 114"/>
                <a:gd name="T46" fmla="*/ 2147483646 w 101"/>
                <a:gd name="T47" fmla="*/ 2147483646 h 114"/>
                <a:gd name="T48" fmla="*/ 2147483646 w 101"/>
                <a:gd name="T49" fmla="*/ 2147483646 h 114"/>
                <a:gd name="T50" fmla="*/ 2147483646 w 101"/>
                <a:gd name="T51" fmla="*/ 2147483646 h 114"/>
                <a:gd name="T52" fmla="*/ 2147483646 w 101"/>
                <a:gd name="T53" fmla="*/ 2147483646 h 114"/>
                <a:gd name="T54" fmla="*/ 2147483646 w 101"/>
                <a:gd name="T55" fmla="*/ 2147483646 h 114"/>
                <a:gd name="T56" fmla="*/ 2147483646 w 101"/>
                <a:gd name="T57" fmla="*/ 2147483646 h 114"/>
                <a:gd name="T58" fmla="*/ 2147483646 w 101"/>
                <a:gd name="T59" fmla="*/ 2147483646 h 114"/>
                <a:gd name="T60" fmla="*/ 2147483646 w 101"/>
                <a:gd name="T61" fmla="*/ 2147483646 h 114"/>
                <a:gd name="T62" fmla="*/ 2147483646 w 101"/>
                <a:gd name="T63" fmla="*/ 2147483646 h 114"/>
                <a:gd name="T64" fmla="*/ 2147483646 w 101"/>
                <a:gd name="T65" fmla="*/ 2147483646 h 114"/>
                <a:gd name="T66" fmla="*/ 2147483646 w 101"/>
                <a:gd name="T67" fmla="*/ 2147483646 h 114"/>
                <a:gd name="T68" fmla="*/ 2147483646 w 101"/>
                <a:gd name="T69" fmla="*/ 2147483646 h 114"/>
                <a:gd name="T70" fmla="*/ 2147483646 w 101"/>
                <a:gd name="T71" fmla="*/ 2147483646 h 114"/>
                <a:gd name="T72" fmla="*/ 2147483646 w 101"/>
                <a:gd name="T73" fmla="*/ 2147483646 h 114"/>
                <a:gd name="T74" fmla="*/ 2147483646 w 101"/>
                <a:gd name="T75" fmla="*/ 2147483646 h 114"/>
                <a:gd name="T76" fmla="*/ 2147483646 w 101"/>
                <a:gd name="T77" fmla="*/ 2147483646 h 114"/>
                <a:gd name="T78" fmla="*/ 2147483646 w 101"/>
                <a:gd name="T79" fmla="*/ 2147483646 h 114"/>
                <a:gd name="T80" fmla="*/ 2147483646 w 101"/>
                <a:gd name="T81" fmla="*/ 2147483646 h 114"/>
                <a:gd name="T82" fmla="*/ 2147483646 w 101"/>
                <a:gd name="T83" fmla="*/ 2147483646 h 114"/>
                <a:gd name="T84" fmla="*/ 2147483646 w 101"/>
                <a:gd name="T85" fmla="*/ 2147483646 h 114"/>
                <a:gd name="T86" fmla="*/ 2147483646 w 101"/>
                <a:gd name="T87" fmla="*/ 2147483646 h 114"/>
                <a:gd name="T88" fmla="*/ 2147483646 w 101"/>
                <a:gd name="T89" fmla="*/ 2147483646 h 114"/>
                <a:gd name="T90" fmla="*/ 2147483646 w 101"/>
                <a:gd name="T91" fmla="*/ 2147483646 h 114"/>
                <a:gd name="T92" fmla="*/ 2147483646 w 101"/>
                <a:gd name="T93" fmla="*/ 2147483646 h 114"/>
                <a:gd name="T94" fmla="*/ 2147483646 w 101"/>
                <a:gd name="T95" fmla="*/ 2147483646 h 114"/>
                <a:gd name="T96" fmla="*/ 2147483646 w 101"/>
                <a:gd name="T97" fmla="*/ 0 h 114"/>
                <a:gd name="T98" fmla="*/ 2147483646 w 101"/>
                <a:gd name="T99" fmla="*/ 2147483646 h 114"/>
                <a:gd name="T100" fmla="*/ 2147483646 w 101"/>
                <a:gd name="T101" fmla="*/ 0 h 114"/>
                <a:gd name="T102" fmla="*/ 2147483646 w 101"/>
                <a:gd name="T103" fmla="*/ 2147483646 h 114"/>
                <a:gd name="T104" fmla="*/ 2147483646 w 101"/>
                <a:gd name="T105" fmla="*/ 2147483646 h 114"/>
                <a:gd name="T106" fmla="*/ 2147483646 w 101"/>
                <a:gd name="T107" fmla="*/ 2147483646 h 114"/>
                <a:gd name="T108" fmla="*/ 2147483646 w 101"/>
                <a:gd name="T109" fmla="*/ 2147483646 h 114"/>
                <a:gd name="T110" fmla="*/ 2147483646 w 101"/>
                <a:gd name="T111" fmla="*/ 2147483646 h 114"/>
                <a:gd name="T112" fmla="*/ 2147483646 w 101"/>
                <a:gd name="T113" fmla="*/ 2147483646 h 114"/>
                <a:gd name="T114" fmla="*/ 2147483646 w 101"/>
                <a:gd name="T115" fmla="*/ 2147483646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14"/>
                <a:gd name="T176" fmla="*/ 101 w 101"/>
                <a:gd name="T177" fmla="*/ 114 h 1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0"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87" name="Freeform 88"/>
            <p:cNvSpPr>
              <a:spLocks noChangeArrowheads="1"/>
            </p:cNvSpPr>
            <p:nvPr/>
          </p:nvSpPr>
          <p:spPr bwMode="auto">
            <a:xfrm>
              <a:off x="4094163" y="619125"/>
              <a:ext cx="225425" cy="360363"/>
            </a:xfrm>
            <a:custGeom>
              <a:avLst/>
              <a:gdLst>
                <a:gd name="T0" fmla="*/ 2147483646 w 118"/>
                <a:gd name="T1" fmla="*/ 2147483646 h 189"/>
                <a:gd name="T2" fmla="*/ 2147483646 w 118"/>
                <a:gd name="T3" fmla="*/ 2147483646 h 189"/>
                <a:gd name="T4" fmla="*/ 2147483646 w 118"/>
                <a:gd name="T5" fmla="*/ 2147483646 h 189"/>
                <a:gd name="T6" fmla="*/ 2147483646 w 118"/>
                <a:gd name="T7" fmla="*/ 2147483646 h 189"/>
                <a:gd name="T8" fmla="*/ 2147483646 w 118"/>
                <a:gd name="T9" fmla="*/ 2147483646 h 189"/>
                <a:gd name="T10" fmla="*/ 2147483646 w 118"/>
                <a:gd name="T11" fmla="*/ 2147483646 h 189"/>
                <a:gd name="T12" fmla="*/ 2147483646 w 118"/>
                <a:gd name="T13" fmla="*/ 2147483646 h 189"/>
                <a:gd name="T14" fmla="*/ 2147483646 w 118"/>
                <a:gd name="T15" fmla="*/ 2147483646 h 189"/>
                <a:gd name="T16" fmla="*/ 2147483646 w 118"/>
                <a:gd name="T17" fmla="*/ 2147483646 h 189"/>
                <a:gd name="T18" fmla="*/ 2147483646 w 118"/>
                <a:gd name="T19" fmla="*/ 2147483646 h 189"/>
                <a:gd name="T20" fmla="*/ 2147483646 w 118"/>
                <a:gd name="T21" fmla="*/ 2147483646 h 189"/>
                <a:gd name="T22" fmla="*/ 2147483646 w 118"/>
                <a:gd name="T23" fmla="*/ 2147483646 h 189"/>
                <a:gd name="T24" fmla="*/ 2147483646 w 118"/>
                <a:gd name="T25" fmla="*/ 2147483646 h 189"/>
                <a:gd name="T26" fmla="*/ 2147483646 w 118"/>
                <a:gd name="T27" fmla="*/ 2147483646 h 189"/>
                <a:gd name="T28" fmla="*/ 2147483646 w 118"/>
                <a:gd name="T29" fmla="*/ 2147483646 h 189"/>
                <a:gd name="T30" fmla="*/ 2147483646 w 118"/>
                <a:gd name="T31" fmla="*/ 2147483646 h 189"/>
                <a:gd name="T32" fmla="*/ 2147483646 w 118"/>
                <a:gd name="T33" fmla="*/ 2147483646 h 189"/>
                <a:gd name="T34" fmla="*/ 2147483646 w 118"/>
                <a:gd name="T35" fmla="*/ 2147483646 h 189"/>
                <a:gd name="T36" fmla="*/ 2147483646 w 118"/>
                <a:gd name="T37" fmla="*/ 2147483646 h 189"/>
                <a:gd name="T38" fmla="*/ 2147483646 w 118"/>
                <a:gd name="T39" fmla="*/ 2147483646 h 189"/>
                <a:gd name="T40" fmla="*/ 2147483646 w 118"/>
                <a:gd name="T41" fmla="*/ 2147483646 h 189"/>
                <a:gd name="T42" fmla="*/ 2147483646 w 118"/>
                <a:gd name="T43" fmla="*/ 2147483646 h 189"/>
                <a:gd name="T44" fmla="*/ 2147483646 w 118"/>
                <a:gd name="T45" fmla="*/ 2147483646 h 189"/>
                <a:gd name="T46" fmla="*/ 2147483646 w 118"/>
                <a:gd name="T47" fmla="*/ 2147483646 h 189"/>
                <a:gd name="T48" fmla="*/ 2147483646 w 118"/>
                <a:gd name="T49" fmla="*/ 2147483646 h 189"/>
                <a:gd name="T50" fmla="*/ 2147483646 w 118"/>
                <a:gd name="T51" fmla="*/ 2147483646 h 189"/>
                <a:gd name="T52" fmla="*/ 2147483646 w 118"/>
                <a:gd name="T53" fmla="*/ 2147483646 h 189"/>
                <a:gd name="T54" fmla="*/ 2147483646 w 118"/>
                <a:gd name="T55" fmla="*/ 2147483646 h 189"/>
                <a:gd name="T56" fmla="*/ 2147483646 w 118"/>
                <a:gd name="T57" fmla="*/ 2147483646 h 189"/>
                <a:gd name="T58" fmla="*/ 2147483646 w 118"/>
                <a:gd name="T59" fmla="*/ 2147483646 h 189"/>
                <a:gd name="T60" fmla="*/ 2147483646 w 118"/>
                <a:gd name="T61" fmla="*/ 2147483646 h 189"/>
                <a:gd name="T62" fmla="*/ 0 w 118"/>
                <a:gd name="T63" fmla="*/ 2147483646 h 189"/>
                <a:gd name="T64" fmla="*/ 2147483646 w 118"/>
                <a:gd name="T65" fmla="*/ 2147483646 h 189"/>
                <a:gd name="T66" fmla="*/ 2147483646 w 118"/>
                <a:gd name="T67" fmla="*/ 2147483646 h 189"/>
                <a:gd name="T68" fmla="*/ 2147483646 w 118"/>
                <a:gd name="T69" fmla="*/ 2147483646 h 189"/>
                <a:gd name="T70" fmla="*/ 2147483646 w 118"/>
                <a:gd name="T71" fmla="*/ 2147483646 h 189"/>
                <a:gd name="T72" fmla="*/ 2147483646 w 118"/>
                <a:gd name="T73" fmla="*/ 2147483646 h 189"/>
                <a:gd name="T74" fmla="*/ 2147483646 w 118"/>
                <a:gd name="T75" fmla="*/ 2147483646 h 189"/>
                <a:gd name="T76" fmla="*/ 2147483646 w 118"/>
                <a:gd name="T77" fmla="*/ 2147483646 h 189"/>
                <a:gd name="T78" fmla="*/ 2147483646 w 118"/>
                <a:gd name="T79" fmla="*/ 2147483646 h 189"/>
                <a:gd name="T80" fmla="*/ 2147483646 w 118"/>
                <a:gd name="T81" fmla="*/ 2147483646 h 189"/>
                <a:gd name="T82" fmla="*/ 2147483646 w 118"/>
                <a:gd name="T83" fmla="*/ 2147483646 h 189"/>
                <a:gd name="T84" fmla="*/ 2147483646 w 118"/>
                <a:gd name="T85" fmla="*/ 2147483646 h 189"/>
                <a:gd name="T86" fmla="*/ 2147483646 w 118"/>
                <a:gd name="T87" fmla="*/ 2147483646 h 189"/>
                <a:gd name="T88" fmla="*/ 2147483646 w 118"/>
                <a:gd name="T89" fmla="*/ 2147483646 h 189"/>
                <a:gd name="T90" fmla="*/ 2147483646 w 118"/>
                <a:gd name="T91" fmla="*/ 2147483646 h 189"/>
                <a:gd name="T92" fmla="*/ 2147483646 w 118"/>
                <a:gd name="T93" fmla="*/ 2147483646 h 189"/>
                <a:gd name="T94" fmla="*/ 2147483646 w 118"/>
                <a:gd name="T95" fmla="*/ 2147483646 h 189"/>
                <a:gd name="T96" fmla="*/ 2147483646 w 118"/>
                <a:gd name="T97" fmla="*/ 2147483646 h 189"/>
                <a:gd name="T98" fmla="*/ 2147483646 w 118"/>
                <a:gd name="T99" fmla="*/ 2147483646 h 189"/>
                <a:gd name="T100" fmla="*/ 2147483646 w 118"/>
                <a:gd name="T101" fmla="*/ 2147483646 h 189"/>
                <a:gd name="T102" fmla="*/ 2147483646 w 118"/>
                <a:gd name="T103" fmla="*/ 2147483646 h 189"/>
                <a:gd name="T104" fmla="*/ 2147483646 w 118"/>
                <a:gd name="T105" fmla="*/ 2147483646 h 189"/>
                <a:gd name="T106" fmla="*/ 2147483646 w 118"/>
                <a:gd name="T107" fmla="*/ 2147483646 h 189"/>
                <a:gd name="T108" fmla="*/ 2147483646 w 118"/>
                <a:gd name="T109" fmla="*/ 2147483646 h 189"/>
                <a:gd name="T110" fmla="*/ 2147483646 w 118"/>
                <a:gd name="T111" fmla="*/ 2147483646 h 189"/>
                <a:gd name="T112" fmla="*/ 2147483646 w 118"/>
                <a:gd name="T113" fmla="*/ 2147483646 h 189"/>
                <a:gd name="T114" fmla="*/ 2147483646 w 118"/>
                <a:gd name="T115" fmla="*/ 2147483646 h 189"/>
                <a:gd name="T116" fmla="*/ 2147483646 w 118"/>
                <a:gd name="T117" fmla="*/ 2147483646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189"/>
                <a:gd name="T179" fmla="*/ 118 w 118"/>
                <a:gd name="T180" fmla="*/ 189 h 1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88" name="Freeform 89"/>
            <p:cNvSpPr>
              <a:spLocks noChangeArrowheads="1"/>
            </p:cNvSpPr>
            <p:nvPr/>
          </p:nvSpPr>
          <p:spPr bwMode="auto">
            <a:xfrm>
              <a:off x="4383088" y="1747837"/>
              <a:ext cx="455613" cy="363538"/>
            </a:xfrm>
            <a:custGeom>
              <a:avLst/>
              <a:gdLst>
                <a:gd name="T0" fmla="*/ 2147483646 w 238"/>
                <a:gd name="T1" fmla="*/ 2147483646 h 190"/>
                <a:gd name="T2" fmla="*/ 2147483646 w 238"/>
                <a:gd name="T3" fmla="*/ 2147483646 h 190"/>
                <a:gd name="T4" fmla="*/ 2147483646 w 238"/>
                <a:gd name="T5" fmla="*/ 2147483646 h 190"/>
                <a:gd name="T6" fmla="*/ 2147483646 w 238"/>
                <a:gd name="T7" fmla="*/ 2147483646 h 190"/>
                <a:gd name="T8" fmla="*/ 2147483646 w 238"/>
                <a:gd name="T9" fmla="*/ 0 h 190"/>
                <a:gd name="T10" fmla="*/ 2147483646 w 238"/>
                <a:gd name="T11" fmla="*/ 0 h 190"/>
                <a:gd name="T12" fmla="*/ 2147483646 w 238"/>
                <a:gd name="T13" fmla="*/ 2147483646 h 190"/>
                <a:gd name="T14" fmla="*/ 2147483646 w 238"/>
                <a:gd name="T15" fmla="*/ 2147483646 h 190"/>
                <a:gd name="T16" fmla="*/ 2147483646 w 238"/>
                <a:gd name="T17" fmla="*/ 2147483646 h 190"/>
                <a:gd name="T18" fmla="*/ 2147483646 w 238"/>
                <a:gd name="T19" fmla="*/ 2147483646 h 190"/>
                <a:gd name="T20" fmla="*/ 2147483646 w 238"/>
                <a:gd name="T21" fmla="*/ 2147483646 h 190"/>
                <a:gd name="T22" fmla="*/ 2147483646 w 238"/>
                <a:gd name="T23" fmla="*/ 2147483646 h 190"/>
                <a:gd name="T24" fmla="*/ 2147483646 w 238"/>
                <a:gd name="T25" fmla="*/ 2147483646 h 190"/>
                <a:gd name="T26" fmla="*/ 2147483646 w 238"/>
                <a:gd name="T27" fmla="*/ 2147483646 h 190"/>
                <a:gd name="T28" fmla="*/ 0 w 238"/>
                <a:gd name="T29" fmla="*/ 2147483646 h 190"/>
                <a:gd name="T30" fmla="*/ 2147483646 w 238"/>
                <a:gd name="T31" fmla="*/ 2147483646 h 190"/>
                <a:gd name="T32" fmla="*/ 2147483646 w 238"/>
                <a:gd name="T33" fmla="*/ 2147483646 h 190"/>
                <a:gd name="T34" fmla="*/ 2147483646 w 238"/>
                <a:gd name="T35" fmla="*/ 2147483646 h 190"/>
                <a:gd name="T36" fmla="*/ 2147483646 w 238"/>
                <a:gd name="T37" fmla="*/ 2147483646 h 190"/>
                <a:gd name="T38" fmla="*/ 2147483646 w 238"/>
                <a:gd name="T39" fmla="*/ 2147483646 h 190"/>
                <a:gd name="T40" fmla="*/ 2147483646 w 238"/>
                <a:gd name="T41" fmla="*/ 2147483646 h 190"/>
                <a:gd name="T42" fmla="*/ 2147483646 w 238"/>
                <a:gd name="T43" fmla="*/ 2147483646 h 190"/>
                <a:gd name="T44" fmla="*/ 2147483646 w 238"/>
                <a:gd name="T45" fmla="*/ 2147483646 h 190"/>
                <a:gd name="T46" fmla="*/ 2147483646 w 238"/>
                <a:gd name="T47" fmla="*/ 2147483646 h 190"/>
                <a:gd name="T48" fmla="*/ 2147483646 w 238"/>
                <a:gd name="T49" fmla="*/ 2147483646 h 190"/>
                <a:gd name="T50" fmla="*/ 2147483646 w 238"/>
                <a:gd name="T51" fmla="*/ 2147483646 h 190"/>
                <a:gd name="T52" fmla="*/ 2147483646 w 238"/>
                <a:gd name="T53" fmla="*/ 2147483646 h 190"/>
                <a:gd name="T54" fmla="*/ 2147483646 w 238"/>
                <a:gd name="T55" fmla="*/ 2147483646 h 190"/>
                <a:gd name="T56" fmla="*/ 2147483646 w 238"/>
                <a:gd name="T57" fmla="*/ 2147483646 h 190"/>
                <a:gd name="T58" fmla="*/ 2147483646 w 238"/>
                <a:gd name="T59" fmla="*/ 2147483646 h 190"/>
                <a:gd name="T60" fmla="*/ 2147483646 w 238"/>
                <a:gd name="T61" fmla="*/ 2147483646 h 190"/>
                <a:gd name="T62" fmla="*/ 2147483646 w 238"/>
                <a:gd name="T63" fmla="*/ 2147483646 h 190"/>
                <a:gd name="T64" fmla="*/ 2147483646 w 238"/>
                <a:gd name="T65" fmla="*/ 2147483646 h 190"/>
                <a:gd name="T66" fmla="*/ 2147483646 w 238"/>
                <a:gd name="T67" fmla="*/ 2147483646 h 190"/>
                <a:gd name="T68" fmla="*/ 2147483646 w 238"/>
                <a:gd name="T69" fmla="*/ 2147483646 h 190"/>
                <a:gd name="T70" fmla="*/ 2147483646 w 238"/>
                <a:gd name="T71" fmla="*/ 2147483646 h 190"/>
                <a:gd name="T72" fmla="*/ 2147483646 w 238"/>
                <a:gd name="T73" fmla="*/ 2147483646 h 190"/>
                <a:gd name="T74" fmla="*/ 2147483646 w 238"/>
                <a:gd name="T75" fmla="*/ 2147483646 h 190"/>
                <a:gd name="T76" fmla="*/ 2147483646 w 238"/>
                <a:gd name="T77" fmla="*/ 2147483646 h 190"/>
                <a:gd name="T78" fmla="*/ 2147483646 w 238"/>
                <a:gd name="T79" fmla="*/ 2147483646 h 190"/>
                <a:gd name="T80" fmla="*/ 2147483646 w 238"/>
                <a:gd name="T81" fmla="*/ 2147483646 h 190"/>
                <a:gd name="T82" fmla="*/ 2147483646 w 238"/>
                <a:gd name="T83" fmla="*/ 2147483646 h 190"/>
                <a:gd name="T84" fmla="*/ 2147483646 w 238"/>
                <a:gd name="T85" fmla="*/ 2147483646 h 190"/>
                <a:gd name="T86" fmla="*/ 2147483646 w 238"/>
                <a:gd name="T87" fmla="*/ 2147483646 h 190"/>
                <a:gd name="T88" fmla="*/ 2147483646 w 238"/>
                <a:gd name="T89" fmla="*/ 2147483646 h 190"/>
                <a:gd name="T90" fmla="*/ 2147483646 w 238"/>
                <a:gd name="T91" fmla="*/ 2147483646 h 190"/>
                <a:gd name="T92" fmla="*/ 2147483646 w 238"/>
                <a:gd name="T93" fmla="*/ 2147483646 h 190"/>
                <a:gd name="T94" fmla="*/ 2147483646 w 238"/>
                <a:gd name="T95" fmla="*/ 2147483646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8"/>
                <a:gd name="T145" fmla="*/ 0 h 190"/>
                <a:gd name="T146" fmla="*/ 238 w 238"/>
                <a:gd name="T147" fmla="*/ 190 h 1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grpFill/>
            <a:ln w="1" cap="flat" cmpd="sng">
              <a:solidFill>
                <a:schemeClr val="tx1">
                  <a:lumMod val="85000"/>
                  <a:lumOff val="15000"/>
                </a:schemeClr>
              </a:solidFill>
              <a:miter lim="800000"/>
            </a:ln>
          </p:spPr>
          <p:txBody>
            <a:bodyPr/>
            <a:lstStyle/>
            <a:p>
              <a:endParaRPr lang="zh-CN" altLang="en-US"/>
            </a:p>
          </p:txBody>
        </p:sp>
        <p:sp>
          <p:nvSpPr>
            <p:cNvPr id="89" name="Freeform 90"/>
            <p:cNvSpPr>
              <a:spLocks noChangeArrowheads="1"/>
            </p:cNvSpPr>
            <p:nvPr/>
          </p:nvSpPr>
          <p:spPr bwMode="auto">
            <a:xfrm>
              <a:off x="4756150" y="1914525"/>
              <a:ext cx="174625" cy="192088"/>
            </a:xfrm>
            <a:custGeom>
              <a:avLst/>
              <a:gdLst>
                <a:gd name="T0" fmla="*/ 2147483646 w 91"/>
                <a:gd name="T1" fmla="*/ 2147483646 h 101"/>
                <a:gd name="T2" fmla="*/ 2147483646 w 91"/>
                <a:gd name="T3" fmla="*/ 2147483646 h 101"/>
                <a:gd name="T4" fmla="*/ 2147483646 w 91"/>
                <a:gd name="T5" fmla="*/ 2147483646 h 101"/>
                <a:gd name="T6" fmla="*/ 2147483646 w 91"/>
                <a:gd name="T7" fmla="*/ 2147483646 h 101"/>
                <a:gd name="T8" fmla="*/ 2147483646 w 91"/>
                <a:gd name="T9" fmla="*/ 2147483646 h 101"/>
                <a:gd name="T10" fmla="*/ 2147483646 w 91"/>
                <a:gd name="T11" fmla="*/ 2147483646 h 101"/>
                <a:gd name="T12" fmla="*/ 2147483646 w 91"/>
                <a:gd name="T13" fmla="*/ 2147483646 h 101"/>
                <a:gd name="T14" fmla="*/ 0 w 91"/>
                <a:gd name="T15" fmla="*/ 2147483646 h 101"/>
                <a:gd name="T16" fmla="*/ 2147483646 w 91"/>
                <a:gd name="T17" fmla="*/ 2147483646 h 101"/>
                <a:gd name="T18" fmla="*/ 2147483646 w 91"/>
                <a:gd name="T19" fmla="*/ 2147483646 h 101"/>
                <a:gd name="T20" fmla="*/ 2147483646 w 91"/>
                <a:gd name="T21" fmla="*/ 2147483646 h 101"/>
                <a:gd name="T22" fmla="*/ 2147483646 w 91"/>
                <a:gd name="T23" fmla="*/ 2147483646 h 101"/>
                <a:gd name="T24" fmla="*/ 2147483646 w 91"/>
                <a:gd name="T25" fmla="*/ 2147483646 h 101"/>
                <a:gd name="T26" fmla="*/ 2147483646 w 91"/>
                <a:gd name="T27" fmla="*/ 2147483646 h 101"/>
                <a:gd name="T28" fmla="*/ 2147483646 w 91"/>
                <a:gd name="T29" fmla="*/ 2147483646 h 101"/>
                <a:gd name="T30" fmla="*/ 2147483646 w 91"/>
                <a:gd name="T31" fmla="*/ 2147483646 h 101"/>
                <a:gd name="T32" fmla="*/ 2147483646 w 91"/>
                <a:gd name="T33" fmla="*/ 2147483646 h 101"/>
                <a:gd name="T34" fmla="*/ 2147483646 w 91"/>
                <a:gd name="T35" fmla="*/ 2147483646 h 101"/>
                <a:gd name="T36" fmla="*/ 2147483646 w 91"/>
                <a:gd name="T37" fmla="*/ 2147483646 h 101"/>
                <a:gd name="T38" fmla="*/ 2147483646 w 91"/>
                <a:gd name="T39" fmla="*/ 2147483646 h 101"/>
                <a:gd name="T40" fmla="*/ 2147483646 w 91"/>
                <a:gd name="T41" fmla="*/ 2147483646 h 101"/>
                <a:gd name="T42" fmla="*/ 2147483646 w 91"/>
                <a:gd name="T43" fmla="*/ 0 h 101"/>
                <a:gd name="T44" fmla="*/ 2147483646 w 91"/>
                <a:gd name="T45" fmla="*/ 2147483646 h 101"/>
                <a:gd name="T46" fmla="*/ 2147483646 w 91"/>
                <a:gd name="T47" fmla="*/ 2147483646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101"/>
                <a:gd name="T74" fmla="*/ 91 w 91"/>
                <a:gd name="T75" fmla="*/ 101 h 1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100">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grpFill/>
            <a:ln w="1" cap="flat" cmpd="sng">
              <a:solidFill>
                <a:schemeClr val="tx1">
                  <a:lumMod val="85000"/>
                  <a:lumOff val="15000"/>
                </a:schemeClr>
              </a:solidFill>
              <a:miter lim="800000"/>
            </a:ln>
          </p:spPr>
          <p:txBody>
            <a:bodyPr/>
            <a:lstStyle/>
            <a:p>
              <a:endParaRPr lang="zh-CN" altLang="en-US"/>
            </a:p>
          </p:txBody>
        </p:sp>
        <p:sp>
          <p:nvSpPr>
            <p:cNvPr id="90" name="Freeform 91"/>
            <p:cNvSpPr>
              <a:spLocks noChangeArrowheads="1"/>
            </p:cNvSpPr>
            <p:nvPr/>
          </p:nvSpPr>
          <p:spPr bwMode="auto">
            <a:xfrm>
              <a:off x="4729163" y="1890712"/>
              <a:ext cx="25400" cy="38100"/>
            </a:xfrm>
            <a:custGeom>
              <a:avLst/>
              <a:gdLst>
                <a:gd name="T0" fmla="*/ 2147483646 w 13"/>
                <a:gd name="T1" fmla="*/ 2147483646 h 20"/>
                <a:gd name="T2" fmla="*/ 2147483646 w 13"/>
                <a:gd name="T3" fmla="*/ 2147483646 h 20"/>
                <a:gd name="T4" fmla="*/ 2147483646 w 13"/>
                <a:gd name="T5" fmla="*/ 2147483646 h 20"/>
                <a:gd name="T6" fmla="*/ 2147483646 w 13"/>
                <a:gd name="T7" fmla="*/ 2147483646 h 20"/>
                <a:gd name="T8" fmla="*/ 0 w 13"/>
                <a:gd name="T9" fmla="*/ 2147483646 h 20"/>
                <a:gd name="T10" fmla="*/ 2147483646 w 13"/>
                <a:gd name="T11" fmla="*/ 2147483646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91" name="Freeform 92"/>
            <p:cNvSpPr>
              <a:spLocks noChangeArrowheads="1"/>
            </p:cNvSpPr>
            <p:nvPr/>
          </p:nvSpPr>
          <p:spPr bwMode="auto">
            <a:xfrm>
              <a:off x="4756150" y="1887537"/>
              <a:ext cx="103188" cy="84138"/>
            </a:xfrm>
            <a:custGeom>
              <a:avLst/>
              <a:gdLst>
                <a:gd name="T0" fmla="*/ 2147483646 w 54"/>
                <a:gd name="T1" fmla="*/ 2147483646 h 44"/>
                <a:gd name="T2" fmla="*/ 2147483646 w 54"/>
                <a:gd name="T3" fmla="*/ 2147483646 h 44"/>
                <a:gd name="T4" fmla="*/ 2147483646 w 54"/>
                <a:gd name="T5" fmla="*/ 2147483646 h 44"/>
                <a:gd name="T6" fmla="*/ 2147483646 w 54"/>
                <a:gd name="T7" fmla="*/ 2147483646 h 44"/>
                <a:gd name="T8" fmla="*/ 2147483646 w 54"/>
                <a:gd name="T9" fmla="*/ 2147483646 h 44"/>
                <a:gd name="T10" fmla="*/ 2147483646 w 54"/>
                <a:gd name="T11" fmla="*/ 2147483646 h 44"/>
                <a:gd name="T12" fmla="*/ 2147483646 w 54"/>
                <a:gd name="T13" fmla="*/ 2147483646 h 44"/>
                <a:gd name="T14" fmla="*/ 2147483646 w 54"/>
                <a:gd name="T15" fmla="*/ 0 h 44"/>
                <a:gd name="T16" fmla="*/ 2147483646 w 54"/>
                <a:gd name="T17" fmla="*/ 2147483646 h 44"/>
                <a:gd name="T18" fmla="*/ 2147483646 w 54"/>
                <a:gd name="T19" fmla="*/ 2147483646 h 44"/>
                <a:gd name="T20" fmla="*/ 2147483646 w 54"/>
                <a:gd name="T21" fmla="*/ 2147483646 h 44"/>
                <a:gd name="T22" fmla="*/ 0 w 54"/>
                <a:gd name="T23" fmla="*/ 2147483646 h 44"/>
                <a:gd name="T24" fmla="*/ 2147483646 w 54"/>
                <a:gd name="T25" fmla="*/ 2147483646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44"/>
                <a:gd name="T41" fmla="*/ 54 w 5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92" name="Freeform 93"/>
            <p:cNvSpPr>
              <a:spLocks noEditPoints="1" noChangeArrowheads="1"/>
            </p:cNvSpPr>
            <p:nvPr/>
          </p:nvSpPr>
          <p:spPr bwMode="auto">
            <a:xfrm>
              <a:off x="5775325" y="2328862"/>
              <a:ext cx="419100" cy="130175"/>
            </a:xfrm>
            <a:custGeom>
              <a:avLst/>
              <a:gdLst>
                <a:gd name="T0" fmla="*/ 2147483646 w 219"/>
                <a:gd name="T1" fmla="*/ 2147483646 h 68"/>
                <a:gd name="T2" fmla="*/ 2147483646 w 219"/>
                <a:gd name="T3" fmla="*/ 2147483646 h 68"/>
                <a:gd name="T4" fmla="*/ 2147483646 w 219"/>
                <a:gd name="T5" fmla="*/ 2147483646 h 68"/>
                <a:gd name="T6" fmla="*/ 2147483646 w 219"/>
                <a:gd name="T7" fmla="*/ 2147483646 h 68"/>
                <a:gd name="T8" fmla="*/ 2147483646 w 219"/>
                <a:gd name="T9" fmla="*/ 2147483646 h 68"/>
                <a:gd name="T10" fmla="*/ 2147483646 w 219"/>
                <a:gd name="T11" fmla="*/ 2147483646 h 68"/>
                <a:gd name="T12" fmla="*/ 2147483646 w 219"/>
                <a:gd name="T13" fmla="*/ 2147483646 h 68"/>
                <a:gd name="T14" fmla="*/ 0 w 219"/>
                <a:gd name="T15" fmla="*/ 2147483646 h 68"/>
                <a:gd name="T16" fmla="*/ 2147483646 w 219"/>
                <a:gd name="T17" fmla="*/ 2147483646 h 68"/>
                <a:gd name="T18" fmla="*/ 2147483646 w 219"/>
                <a:gd name="T19" fmla="*/ 2147483646 h 68"/>
                <a:gd name="T20" fmla="*/ 2147483646 w 219"/>
                <a:gd name="T21" fmla="*/ 2147483646 h 68"/>
                <a:gd name="T22" fmla="*/ 2147483646 w 219"/>
                <a:gd name="T23" fmla="*/ 2147483646 h 68"/>
                <a:gd name="T24" fmla="*/ 2147483646 w 219"/>
                <a:gd name="T25" fmla="*/ 2147483646 h 68"/>
                <a:gd name="T26" fmla="*/ 2147483646 w 219"/>
                <a:gd name="T27" fmla="*/ 2147483646 h 68"/>
                <a:gd name="T28" fmla="*/ 2147483646 w 219"/>
                <a:gd name="T29" fmla="*/ 2147483646 h 68"/>
                <a:gd name="T30" fmla="*/ 2147483646 w 219"/>
                <a:gd name="T31" fmla="*/ 2147483646 h 68"/>
                <a:gd name="T32" fmla="*/ 2147483646 w 219"/>
                <a:gd name="T33" fmla="*/ 0 h 68"/>
                <a:gd name="T34" fmla="*/ 2147483646 w 219"/>
                <a:gd name="T35" fmla="*/ 2147483646 h 68"/>
                <a:gd name="T36" fmla="*/ 2147483646 w 219"/>
                <a:gd name="T37" fmla="*/ 2147483646 h 68"/>
                <a:gd name="T38" fmla="*/ 2147483646 w 219"/>
                <a:gd name="T39" fmla="*/ 2147483646 h 68"/>
                <a:gd name="T40" fmla="*/ 2147483646 w 219"/>
                <a:gd name="T41" fmla="*/ 2147483646 h 68"/>
                <a:gd name="T42" fmla="*/ 2147483646 w 219"/>
                <a:gd name="T43" fmla="*/ 2147483646 h 68"/>
                <a:gd name="T44" fmla="*/ 2147483646 w 219"/>
                <a:gd name="T45" fmla="*/ 2147483646 h 68"/>
                <a:gd name="T46" fmla="*/ 2147483646 w 219"/>
                <a:gd name="T47" fmla="*/ 2147483646 h 68"/>
                <a:gd name="T48" fmla="*/ 2147483646 w 219"/>
                <a:gd name="T49" fmla="*/ 2147483646 h 68"/>
                <a:gd name="T50" fmla="*/ 2147483646 w 219"/>
                <a:gd name="T51" fmla="*/ 2147483646 h 68"/>
                <a:gd name="T52" fmla="*/ 2147483646 w 219"/>
                <a:gd name="T53" fmla="*/ 2147483646 h 68"/>
                <a:gd name="T54" fmla="*/ 2147483646 w 219"/>
                <a:gd name="T55" fmla="*/ 2147483646 h 68"/>
                <a:gd name="T56" fmla="*/ 2147483646 w 219"/>
                <a:gd name="T57" fmla="*/ 2147483646 h 68"/>
                <a:gd name="T58" fmla="*/ 2147483646 w 219"/>
                <a:gd name="T59" fmla="*/ 2147483646 h 68"/>
                <a:gd name="T60" fmla="*/ 2147483646 w 219"/>
                <a:gd name="T61" fmla="*/ 2147483646 h 68"/>
                <a:gd name="T62" fmla="*/ 2147483646 w 219"/>
                <a:gd name="T63" fmla="*/ 2147483646 h 68"/>
                <a:gd name="T64" fmla="*/ 2147483646 w 219"/>
                <a:gd name="T65" fmla="*/ 2147483646 h 68"/>
                <a:gd name="T66" fmla="*/ 2147483646 w 219"/>
                <a:gd name="T67" fmla="*/ 2147483646 h 68"/>
                <a:gd name="T68" fmla="*/ 2147483646 w 219"/>
                <a:gd name="T69" fmla="*/ 2147483646 h 68"/>
                <a:gd name="T70" fmla="*/ 2147483646 w 219"/>
                <a:gd name="T71" fmla="*/ 2147483646 h 68"/>
                <a:gd name="T72" fmla="*/ 2147483646 w 219"/>
                <a:gd name="T73" fmla="*/ 2147483646 h 68"/>
                <a:gd name="T74" fmla="*/ 2147483646 w 219"/>
                <a:gd name="T75" fmla="*/ 2147483646 h 68"/>
                <a:gd name="T76" fmla="*/ 2147483646 w 219"/>
                <a:gd name="T77" fmla="*/ 2147483646 h 68"/>
                <a:gd name="T78" fmla="*/ 2147483646 w 219"/>
                <a:gd name="T79" fmla="*/ 2147483646 h 68"/>
                <a:gd name="T80" fmla="*/ 2147483646 w 219"/>
                <a:gd name="T81" fmla="*/ 2147483646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68"/>
                <a:gd name="T125" fmla="*/ 219 w 21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93" name="Freeform 94"/>
            <p:cNvSpPr>
              <a:spLocks noChangeArrowheads="1"/>
            </p:cNvSpPr>
            <p:nvPr/>
          </p:nvSpPr>
          <p:spPr bwMode="auto">
            <a:xfrm>
              <a:off x="6078538" y="2370137"/>
              <a:ext cx="28575" cy="17463"/>
            </a:xfrm>
            <a:custGeom>
              <a:avLst/>
              <a:gdLst>
                <a:gd name="T0" fmla="*/ 2147483646 w 15"/>
                <a:gd name="T1" fmla="*/ 2147483646 h 9"/>
                <a:gd name="T2" fmla="*/ 2147483646 w 15"/>
                <a:gd name="T3" fmla="*/ 2147483646 h 9"/>
                <a:gd name="T4" fmla="*/ 2147483646 w 15"/>
                <a:gd name="T5" fmla="*/ 0 h 9"/>
                <a:gd name="T6" fmla="*/ 2147483646 w 15"/>
                <a:gd name="T7" fmla="*/ 2147483646 h 9"/>
                <a:gd name="T8" fmla="*/ 0 w 15"/>
                <a:gd name="T9" fmla="*/ 2147483646 h 9"/>
                <a:gd name="T10" fmla="*/ 2147483646 w 15"/>
                <a:gd name="T11" fmla="*/ 2147483646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94" name="Freeform 95"/>
            <p:cNvSpPr>
              <a:spLocks noChangeArrowheads="1"/>
            </p:cNvSpPr>
            <p:nvPr/>
          </p:nvSpPr>
          <p:spPr bwMode="auto">
            <a:xfrm>
              <a:off x="4473575" y="1616075"/>
              <a:ext cx="209550" cy="206375"/>
            </a:xfrm>
            <a:custGeom>
              <a:avLst/>
              <a:gdLst>
                <a:gd name="T0" fmla="*/ 2147483646 w 110"/>
                <a:gd name="T1" fmla="*/ 2147483646 h 108"/>
                <a:gd name="T2" fmla="*/ 2147483646 w 110"/>
                <a:gd name="T3" fmla="*/ 2147483646 h 108"/>
                <a:gd name="T4" fmla="*/ 2147483646 w 110"/>
                <a:gd name="T5" fmla="*/ 2147483646 h 108"/>
                <a:gd name="T6" fmla="*/ 2147483646 w 110"/>
                <a:gd name="T7" fmla="*/ 2147483646 h 108"/>
                <a:gd name="T8" fmla="*/ 2147483646 w 110"/>
                <a:gd name="T9" fmla="*/ 2147483646 h 108"/>
                <a:gd name="T10" fmla="*/ 2147483646 w 110"/>
                <a:gd name="T11" fmla="*/ 2147483646 h 108"/>
                <a:gd name="T12" fmla="*/ 2147483646 w 110"/>
                <a:gd name="T13" fmla="*/ 2147483646 h 108"/>
                <a:gd name="T14" fmla="*/ 2147483646 w 110"/>
                <a:gd name="T15" fmla="*/ 2147483646 h 108"/>
                <a:gd name="T16" fmla="*/ 2147483646 w 110"/>
                <a:gd name="T17" fmla="*/ 2147483646 h 108"/>
                <a:gd name="T18" fmla="*/ 2147483646 w 110"/>
                <a:gd name="T19" fmla="*/ 2147483646 h 108"/>
                <a:gd name="T20" fmla="*/ 2147483646 w 110"/>
                <a:gd name="T21" fmla="*/ 2147483646 h 108"/>
                <a:gd name="T22" fmla="*/ 2147483646 w 110"/>
                <a:gd name="T23" fmla="*/ 2147483646 h 108"/>
                <a:gd name="T24" fmla="*/ 2147483646 w 110"/>
                <a:gd name="T25" fmla="*/ 2147483646 h 108"/>
                <a:gd name="T26" fmla="*/ 2147483646 w 110"/>
                <a:gd name="T27" fmla="*/ 2147483646 h 108"/>
                <a:gd name="T28" fmla="*/ 2147483646 w 110"/>
                <a:gd name="T29" fmla="*/ 2147483646 h 108"/>
                <a:gd name="T30" fmla="*/ 2147483646 w 110"/>
                <a:gd name="T31" fmla="*/ 2147483646 h 108"/>
                <a:gd name="T32" fmla="*/ 2147483646 w 110"/>
                <a:gd name="T33" fmla="*/ 2147483646 h 108"/>
                <a:gd name="T34" fmla="*/ 2147483646 w 110"/>
                <a:gd name="T35" fmla="*/ 2147483646 h 108"/>
                <a:gd name="T36" fmla="*/ 2147483646 w 110"/>
                <a:gd name="T37" fmla="*/ 2147483646 h 108"/>
                <a:gd name="T38" fmla="*/ 2147483646 w 110"/>
                <a:gd name="T39" fmla="*/ 2147483646 h 108"/>
                <a:gd name="T40" fmla="*/ 2147483646 w 110"/>
                <a:gd name="T41" fmla="*/ 2147483646 h 108"/>
                <a:gd name="T42" fmla="*/ 2147483646 w 110"/>
                <a:gd name="T43" fmla="*/ 2147483646 h 108"/>
                <a:gd name="T44" fmla="*/ 2147483646 w 110"/>
                <a:gd name="T45" fmla="*/ 2147483646 h 108"/>
                <a:gd name="T46" fmla="*/ 2147483646 w 110"/>
                <a:gd name="T47" fmla="*/ 2147483646 h 108"/>
                <a:gd name="T48" fmla="*/ 2147483646 w 110"/>
                <a:gd name="T49" fmla="*/ 2147483646 h 108"/>
                <a:gd name="T50" fmla="*/ 0 w 110"/>
                <a:gd name="T51" fmla="*/ 2147483646 h 108"/>
                <a:gd name="T52" fmla="*/ 2147483646 w 110"/>
                <a:gd name="T53" fmla="*/ 2147483646 h 108"/>
                <a:gd name="T54" fmla="*/ 2147483646 w 110"/>
                <a:gd name="T55" fmla="*/ 2147483646 h 108"/>
                <a:gd name="T56" fmla="*/ 2147483646 w 110"/>
                <a:gd name="T57" fmla="*/ 2147483646 h 108"/>
                <a:gd name="T58" fmla="*/ 2147483646 w 110"/>
                <a:gd name="T59" fmla="*/ 2147483646 h 108"/>
                <a:gd name="T60" fmla="*/ 2147483646 w 110"/>
                <a:gd name="T61" fmla="*/ 2147483646 h 108"/>
                <a:gd name="T62" fmla="*/ 2147483646 w 110"/>
                <a:gd name="T63" fmla="*/ 2147483646 h 108"/>
                <a:gd name="T64" fmla="*/ 2147483646 w 110"/>
                <a:gd name="T65" fmla="*/ 2147483646 h 108"/>
                <a:gd name="T66" fmla="*/ 2147483646 w 110"/>
                <a:gd name="T67" fmla="*/ 2147483646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
                <a:gd name="T103" fmla="*/ 0 h 108"/>
                <a:gd name="T104" fmla="*/ 110 w 110"/>
                <a:gd name="T105" fmla="*/ 108 h 1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95" name="Freeform 96"/>
            <p:cNvSpPr>
              <a:spLocks noChangeArrowheads="1"/>
            </p:cNvSpPr>
            <p:nvPr/>
          </p:nvSpPr>
          <p:spPr bwMode="auto">
            <a:xfrm>
              <a:off x="4641850" y="1795462"/>
              <a:ext cx="41275" cy="38100"/>
            </a:xfrm>
            <a:custGeom>
              <a:avLst/>
              <a:gdLst>
                <a:gd name="T0" fmla="*/ 2147483646 w 22"/>
                <a:gd name="T1" fmla="*/ 2147483646 h 20"/>
                <a:gd name="T2" fmla="*/ 2147483646 w 22"/>
                <a:gd name="T3" fmla="*/ 2147483646 h 20"/>
                <a:gd name="T4" fmla="*/ 2147483646 w 22"/>
                <a:gd name="T5" fmla="*/ 2147483646 h 20"/>
                <a:gd name="T6" fmla="*/ 2147483646 w 22"/>
                <a:gd name="T7" fmla="*/ 2147483646 h 20"/>
                <a:gd name="T8" fmla="*/ 2147483646 w 22"/>
                <a:gd name="T9" fmla="*/ 2147483646 h 20"/>
                <a:gd name="T10" fmla="*/ 2147483646 w 22"/>
                <a:gd name="T11" fmla="*/ 0 h 20"/>
                <a:gd name="T12" fmla="*/ 2147483646 w 22"/>
                <a:gd name="T13" fmla="*/ 2147483646 h 20"/>
                <a:gd name="T14" fmla="*/ 0 w 22"/>
                <a:gd name="T15" fmla="*/ 2147483646 h 20"/>
                <a:gd name="T16" fmla="*/ 2147483646 w 22"/>
                <a:gd name="T17" fmla="*/ 2147483646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96" name="Freeform 97"/>
            <p:cNvSpPr>
              <a:spLocks noEditPoints="1" noChangeArrowheads="1"/>
            </p:cNvSpPr>
            <p:nvPr/>
          </p:nvSpPr>
          <p:spPr bwMode="auto">
            <a:xfrm>
              <a:off x="3541713" y="1252537"/>
              <a:ext cx="315913" cy="261938"/>
            </a:xfrm>
            <a:custGeom>
              <a:avLst/>
              <a:gdLst>
                <a:gd name="T0" fmla="*/ 2147483646 w 165"/>
                <a:gd name="T1" fmla="*/ 2147483646 h 137"/>
                <a:gd name="T2" fmla="*/ 2147483646 w 165"/>
                <a:gd name="T3" fmla="*/ 2147483646 h 137"/>
                <a:gd name="T4" fmla="*/ 2147483646 w 165"/>
                <a:gd name="T5" fmla="*/ 2147483646 h 137"/>
                <a:gd name="T6" fmla="*/ 2147483646 w 165"/>
                <a:gd name="T7" fmla="*/ 2147483646 h 137"/>
                <a:gd name="T8" fmla="*/ 2147483646 w 165"/>
                <a:gd name="T9" fmla="*/ 2147483646 h 137"/>
                <a:gd name="T10" fmla="*/ 2147483646 w 165"/>
                <a:gd name="T11" fmla="*/ 2147483646 h 137"/>
                <a:gd name="T12" fmla="*/ 2147483646 w 165"/>
                <a:gd name="T13" fmla="*/ 2147483646 h 137"/>
                <a:gd name="T14" fmla="*/ 2147483646 w 165"/>
                <a:gd name="T15" fmla="*/ 2147483646 h 137"/>
                <a:gd name="T16" fmla="*/ 2147483646 w 165"/>
                <a:gd name="T17" fmla="*/ 2147483646 h 137"/>
                <a:gd name="T18" fmla="*/ 2147483646 w 165"/>
                <a:gd name="T19" fmla="*/ 2147483646 h 137"/>
                <a:gd name="T20" fmla="*/ 2147483646 w 165"/>
                <a:gd name="T21" fmla="*/ 2147483646 h 137"/>
                <a:gd name="T22" fmla="*/ 2147483646 w 165"/>
                <a:gd name="T23" fmla="*/ 0 h 137"/>
                <a:gd name="T24" fmla="*/ 2147483646 w 165"/>
                <a:gd name="T25" fmla="*/ 0 h 137"/>
                <a:gd name="T26" fmla="*/ 2147483646 w 165"/>
                <a:gd name="T27" fmla="*/ 2147483646 h 137"/>
                <a:gd name="T28" fmla="*/ 2147483646 w 165"/>
                <a:gd name="T29" fmla="*/ 2147483646 h 137"/>
                <a:gd name="T30" fmla="*/ 2147483646 w 165"/>
                <a:gd name="T31" fmla="*/ 2147483646 h 137"/>
                <a:gd name="T32" fmla="*/ 2147483646 w 165"/>
                <a:gd name="T33" fmla="*/ 2147483646 h 137"/>
                <a:gd name="T34" fmla="*/ 2147483646 w 165"/>
                <a:gd name="T35" fmla="*/ 2147483646 h 137"/>
                <a:gd name="T36" fmla="*/ 2147483646 w 165"/>
                <a:gd name="T37" fmla="*/ 2147483646 h 137"/>
                <a:gd name="T38" fmla="*/ 2147483646 w 165"/>
                <a:gd name="T39" fmla="*/ 2147483646 h 137"/>
                <a:gd name="T40" fmla="*/ 2147483646 w 165"/>
                <a:gd name="T41" fmla="*/ 2147483646 h 137"/>
                <a:gd name="T42" fmla="*/ 2147483646 w 165"/>
                <a:gd name="T43" fmla="*/ 2147483646 h 137"/>
                <a:gd name="T44" fmla="*/ 2147483646 w 165"/>
                <a:gd name="T45" fmla="*/ 2147483646 h 137"/>
                <a:gd name="T46" fmla="*/ 2147483646 w 165"/>
                <a:gd name="T47" fmla="*/ 2147483646 h 137"/>
                <a:gd name="T48" fmla="*/ 2147483646 w 165"/>
                <a:gd name="T49" fmla="*/ 2147483646 h 137"/>
                <a:gd name="T50" fmla="*/ 2147483646 w 165"/>
                <a:gd name="T51" fmla="*/ 2147483646 h 137"/>
                <a:gd name="T52" fmla="*/ 2147483646 w 165"/>
                <a:gd name="T53" fmla="*/ 2147483646 h 137"/>
                <a:gd name="T54" fmla="*/ 2147483646 w 165"/>
                <a:gd name="T55" fmla="*/ 2147483646 h 137"/>
                <a:gd name="T56" fmla="*/ 2147483646 w 165"/>
                <a:gd name="T57" fmla="*/ 2147483646 h 137"/>
                <a:gd name="T58" fmla="*/ 2147483646 w 165"/>
                <a:gd name="T59" fmla="*/ 2147483646 h 137"/>
                <a:gd name="T60" fmla="*/ 2147483646 w 165"/>
                <a:gd name="T61" fmla="*/ 2147483646 h 137"/>
                <a:gd name="T62" fmla="*/ 2147483646 w 165"/>
                <a:gd name="T63" fmla="*/ 2147483646 h 137"/>
                <a:gd name="T64" fmla="*/ 2147483646 w 165"/>
                <a:gd name="T65" fmla="*/ 2147483646 h 137"/>
                <a:gd name="T66" fmla="*/ 2147483646 w 165"/>
                <a:gd name="T67" fmla="*/ 2147483646 h 137"/>
                <a:gd name="T68" fmla="*/ 2147483646 w 165"/>
                <a:gd name="T69" fmla="*/ 2147483646 h 137"/>
                <a:gd name="T70" fmla="*/ 2147483646 w 165"/>
                <a:gd name="T71" fmla="*/ 2147483646 h 137"/>
                <a:gd name="T72" fmla="*/ 2147483646 w 165"/>
                <a:gd name="T73" fmla="*/ 2147483646 h 137"/>
                <a:gd name="T74" fmla="*/ 2147483646 w 165"/>
                <a:gd name="T75" fmla="*/ 2147483646 h 137"/>
                <a:gd name="T76" fmla="*/ 2147483646 w 165"/>
                <a:gd name="T77" fmla="*/ 2147483646 h 137"/>
                <a:gd name="T78" fmla="*/ 2147483646 w 165"/>
                <a:gd name="T79" fmla="*/ 2147483646 h 137"/>
                <a:gd name="T80" fmla="*/ 2147483646 w 165"/>
                <a:gd name="T81" fmla="*/ 2147483646 h 137"/>
                <a:gd name="T82" fmla="*/ 2147483646 w 165"/>
                <a:gd name="T83" fmla="*/ 2147483646 h 137"/>
                <a:gd name="T84" fmla="*/ 2147483646 w 165"/>
                <a:gd name="T85" fmla="*/ 2147483646 h 137"/>
                <a:gd name="T86" fmla="*/ 2147483646 w 165"/>
                <a:gd name="T87" fmla="*/ 2147483646 h 137"/>
                <a:gd name="T88" fmla="*/ 2147483646 w 165"/>
                <a:gd name="T89" fmla="*/ 2147483646 h 137"/>
                <a:gd name="T90" fmla="*/ 2147483646 w 165"/>
                <a:gd name="T91" fmla="*/ 2147483646 h 137"/>
                <a:gd name="T92" fmla="*/ 2147483646 w 165"/>
                <a:gd name="T93" fmla="*/ 2147483646 h 137"/>
                <a:gd name="T94" fmla="*/ 2147483646 w 165"/>
                <a:gd name="T95" fmla="*/ 2147483646 h 137"/>
                <a:gd name="T96" fmla="*/ 2147483646 w 165"/>
                <a:gd name="T97" fmla="*/ 2147483646 h 137"/>
                <a:gd name="T98" fmla="*/ 2147483646 w 165"/>
                <a:gd name="T99" fmla="*/ 2147483646 h 137"/>
                <a:gd name="T100" fmla="*/ 2147483646 w 165"/>
                <a:gd name="T101" fmla="*/ 2147483646 h 137"/>
                <a:gd name="T102" fmla="*/ 2147483646 w 165"/>
                <a:gd name="T103" fmla="*/ 2147483646 h 137"/>
                <a:gd name="T104" fmla="*/ 2147483646 w 165"/>
                <a:gd name="T105" fmla="*/ 2147483646 h 137"/>
                <a:gd name="T106" fmla="*/ 2147483646 w 165"/>
                <a:gd name="T107" fmla="*/ 2147483646 h 137"/>
                <a:gd name="T108" fmla="*/ 2147483646 w 165"/>
                <a:gd name="T109" fmla="*/ 2147483646 h 137"/>
                <a:gd name="T110" fmla="*/ 2147483646 w 165"/>
                <a:gd name="T111" fmla="*/ 2147483646 h 137"/>
                <a:gd name="T112" fmla="*/ 2147483646 w 165"/>
                <a:gd name="T113" fmla="*/ 2147483646 h 137"/>
                <a:gd name="T114" fmla="*/ 2147483646 w 165"/>
                <a:gd name="T115" fmla="*/ 2147483646 h 137"/>
                <a:gd name="T116" fmla="*/ 2147483646 w 165"/>
                <a:gd name="T117" fmla="*/ 2147483646 h 137"/>
                <a:gd name="T118" fmla="*/ 2147483646 w 165"/>
                <a:gd name="T119" fmla="*/ 2147483646 h 137"/>
                <a:gd name="T120" fmla="*/ 2147483646 w 165"/>
                <a:gd name="T121" fmla="*/ 2147483646 h 137"/>
                <a:gd name="T122" fmla="*/ 2147483646 w 165"/>
                <a:gd name="T123" fmla="*/ 2147483646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5"/>
                <a:gd name="T187" fmla="*/ 0 h 137"/>
                <a:gd name="T188" fmla="*/ 165 w 165"/>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97" name="Freeform 98"/>
            <p:cNvSpPr>
              <a:spLocks noChangeArrowheads="1"/>
            </p:cNvSpPr>
            <p:nvPr/>
          </p:nvSpPr>
          <p:spPr bwMode="auto">
            <a:xfrm>
              <a:off x="1689100" y="2155825"/>
              <a:ext cx="50800" cy="26988"/>
            </a:xfrm>
            <a:custGeom>
              <a:avLst/>
              <a:gdLst>
                <a:gd name="T0" fmla="*/ 2147483646 w 26"/>
                <a:gd name="T1" fmla="*/ 2147483646 h 14"/>
                <a:gd name="T2" fmla="*/ 2147483646 w 26"/>
                <a:gd name="T3" fmla="*/ 2147483646 h 14"/>
                <a:gd name="T4" fmla="*/ 2147483646 w 26"/>
                <a:gd name="T5" fmla="*/ 0 h 14"/>
                <a:gd name="T6" fmla="*/ 2147483646 w 26"/>
                <a:gd name="T7" fmla="*/ 0 h 14"/>
                <a:gd name="T8" fmla="*/ 0 w 26"/>
                <a:gd name="T9" fmla="*/ 2147483646 h 14"/>
                <a:gd name="T10" fmla="*/ 2147483646 w 26"/>
                <a:gd name="T11" fmla="*/ 2147483646 h 14"/>
                <a:gd name="T12" fmla="*/ 2147483646 w 26"/>
                <a:gd name="T13" fmla="*/ 2147483646 h 14"/>
                <a:gd name="T14" fmla="*/ 2147483646 w 26"/>
                <a:gd name="T15" fmla="*/ 2147483646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98" name="Freeform 99"/>
            <p:cNvSpPr>
              <a:spLocks noChangeArrowheads="1"/>
            </p:cNvSpPr>
            <p:nvPr/>
          </p:nvSpPr>
          <p:spPr bwMode="auto">
            <a:xfrm>
              <a:off x="1706563" y="2116137"/>
              <a:ext cx="131763" cy="73025"/>
            </a:xfrm>
            <a:custGeom>
              <a:avLst/>
              <a:gdLst>
                <a:gd name="T0" fmla="*/ 2147483646 w 69"/>
                <a:gd name="T1" fmla="*/ 2147483646 h 38"/>
                <a:gd name="T2" fmla="*/ 2147483646 w 69"/>
                <a:gd name="T3" fmla="*/ 2147483646 h 38"/>
                <a:gd name="T4" fmla="*/ 2147483646 w 69"/>
                <a:gd name="T5" fmla="*/ 2147483646 h 38"/>
                <a:gd name="T6" fmla="*/ 2147483646 w 69"/>
                <a:gd name="T7" fmla="*/ 2147483646 h 38"/>
                <a:gd name="T8" fmla="*/ 2147483646 w 69"/>
                <a:gd name="T9" fmla="*/ 2147483646 h 38"/>
                <a:gd name="T10" fmla="*/ 2147483646 w 69"/>
                <a:gd name="T11" fmla="*/ 2147483646 h 38"/>
                <a:gd name="T12" fmla="*/ 2147483646 w 69"/>
                <a:gd name="T13" fmla="*/ 2147483646 h 38"/>
                <a:gd name="T14" fmla="*/ 2147483646 w 69"/>
                <a:gd name="T15" fmla="*/ 2147483646 h 38"/>
                <a:gd name="T16" fmla="*/ 2147483646 w 69"/>
                <a:gd name="T17" fmla="*/ 2147483646 h 38"/>
                <a:gd name="T18" fmla="*/ 2147483646 w 69"/>
                <a:gd name="T19" fmla="*/ 2147483646 h 38"/>
                <a:gd name="T20" fmla="*/ 0 w 69"/>
                <a:gd name="T21" fmla="*/ 2147483646 h 38"/>
                <a:gd name="T22" fmla="*/ 2147483646 w 69"/>
                <a:gd name="T23" fmla="*/ 2147483646 h 38"/>
                <a:gd name="T24" fmla="*/ 2147483646 w 69"/>
                <a:gd name="T25" fmla="*/ 2147483646 h 38"/>
                <a:gd name="T26" fmla="*/ 2147483646 w 69"/>
                <a:gd name="T27" fmla="*/ 2147483646 h 38"/>
                <a:gd name="T28" fmla="*/ 2147483646 w 69"/>
                <a:gd name="T29" fmla="*/ 2147483646 h 38"/>
                <a:gd name="T30" fmla="*/ 2147483646 w 69"/>
                <a:gd name="T31" fmla="*/ 2147483646 h 38"/>
                <a:gd name="T32" fmla="*/ 2147483646 w 69"/>
                <a:gd name="T33" fmla="*/ 2147483646 h 38"/>
                <a:gd name="T34" fmla="*/ 2147483646 w 69"/>
                <a:gd name="T35" fmla="*/ 2147483646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38"/>
                <a:gd name="T56" fmla="*/ 69 w 69"/>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99" name="Freeform 100"/>
            <p:cNvSpPr>
              <a:spLocks noChangeArrowheads="1"/>
            </p:cNvSpPr>
            <p:nvPr/>
          </p:nvSpPr>
          <p:spPr bwMode="auto">
            <a:xfrm>
              <a:off x="1106488" y="1736725"/>
              <a:ext cx="657225" cy="406400"/>
            </a:xfrm>
            <a:custGeom>
              <a:avLst/>
              <a:gdLst>
                <a:gd name="T0" fmla="*/ 2147483646 w 344"/>
                <a:gd name="T1" fmla="*/ 2147483646 h 213"/>
                <a:gd name="T2" fmla="*/ 2147483646 w 344"/>
                <a:gd name="T3" fmla="*/ 2147483646 h 213"/>
                <a:gd name="T4" fmla="*/ 2147483646 w 344"/>
                <a:gd name="T5" fmla="*/ 2147483646 h 213"/>
                <a:gd name="T6" fmla="*/ 2147483646 w 344"/>
                <a:gd name="T7" fmla="*/ 2147483646 h 213"/>
                <a:gd name="T8" fmla="*/ 2147483646 w 344"/>
                <a:gd name="T9" fmla="*/ 2147483646 h 213"/>
                <a:gd name="T10" fmla="*/ 2147483646 w 344"/>
                <a:gd name="T11" fmla="*/ 2147483646 h 213"/>
                <a:gd name="T12" fmla="*/ 2147483646 w 344"/>
                <a:gd name="T13" fmla="*/ 2147483646 h 213"/>
                <a:gd name="T14" fmla="*/ 2147483646 w 344"/>
                <a:gd name="T15" fmla="*/ 2147483646 h 213"/>
                <a:gd name="T16" fmla="*/ 2147483646 w 344"/>
                <a:gd name="T17" fmla="*/ 2147483646 h 213"/>
                <a:gd name="T18" fmla="*/ 2147483646 w 344"/>
                <a:gd name="T19" fmla="*/ 2147483646 h 213"/>
                <a:gd name="T20" fmla="*/ 2147483646 w 344"/>
                <a:gd name="T21" fmla="*/ 2147483646 h 213"/>
                <a:gd name="T22" fmla="*/ 2147483646 w 344"/>
                <a:gd name="T23" fmla="*/ 2147483646 h 213"/>
                <a:gd name="T24" fmla="*/ 2147483646 w 344"/>
                <a:gd name="T25" fmla="*/ 2147483646 h 213"/>
                <a:gd name="T26" fmla="*/ 2147483646 w 344"/>
                <a:gd name="T27" fmla="*/ 2147483646 h 213"/>
                <a:gd name="T28" fmla="*/ 2147483646 w 344"/>
                <a:gd name="T29" fmla="*/ 2147483646 h 213"/>
                <a:gd name="T30" fmla="*/ 2147483646 w 344"/>
                <a:gd name="T31" fmla="*/ 2147483646 h 213"/>
                <a:gd name="T32" fmla="*/ 2147483646 w 344"/>
                <a:gd name="T33" fmla="*/ 2147483646 h 213"/>
                <a:gd name="T34" fmla="*/ 2147483646 w 344"/>
                <a:gd name="T35" fmla="*/ 2147483646 h 213"/>
                <a:gd name="T36" fmla="*/ 2147483646 w 344"/>
                <a:gd name="T37" fmla="*/ 2147483646 h 213"/>
                <a:gd name="T38" fmla="*/ 0 w 344"/>
                <a:gd name="T39" fmla="*/ 2147483646 h 213"/>
                <a:gd name="T40" fmla="*/ 2147483646 w 344"/>
                <a:gd name="T41" fmla="*/ 2147483646 h 213"/>
                <a:gd name="T42" fmla="*/ 2147483646 w 344"/>
                <a:gd name="T43" fmla="*/ 2147483646 h 213"/>
                <a:gd name="T44" fmla="*/ 2147483646 w 344"/>
                <a:gd name="T45" fmla="*/ 2147483646 h 213"/>
                <a:gd name="T46" fmla="*/ 2147483646 w 344"/>
                <a:gd name="T47" fmla="*/ 2147483646 h 213"/>
                <a:gd name="T48" fmla="*/ 2147483646 w 344"/>
                <a:gd name="T49" fmla="*/ 2147483646 h 213"/>
                <a:gd name="T50" fmla="*/ 2147483646 w 344"/>
                <a:gd name="T51" fmla="*/ 2147483646 h 213"/>
                <a:gd name="T52" fmla="*/ 2147483646 w 344"/>
                <a:gd name="T53" fmla="*/ 2147483646 h 213"/>
                <a:gd name="T54" fmla="*/ 2147483646 w 344"/>
                <a:gd name="T55" fmla="*/ 2147483646 h 213"/>
                <a:gd name="T56" fmla="*/ 2147483646 w 344"/>
                <a:gd name="T57" fmla="*/ 2147483646 h 213"/>
                <a:gd name="T58" fmla="*/ 2147483646 w 344"/>
                <a:gd name="T59" fmla="*/ 2147483646 h 213"/>
                <a:gd name="T60" fmla="*/ 2147483646 w 344"/>
                <a:gd name="T61" fmla="*/ 2147483646 h 213"/>
                <a:gd name="T62" fmla="*/ 2147483646 w 344"/>
                <a:gd name="T63" fmla="*/ 2147483646 h 213"/>
                <a:gd name="T64" fmla="*/ 2147483646 w 344"/>
                <a:gd name="T65" fmla="*/ 2147483646 h 213"/>
                <a:gd name="T66" fmla="*/ 2147483646 w 344"/>
                <a:gd name="T67" fmla="*/ 2147483646 h 213"/>
                <a:gd name="T68" fmla="*/ 2147483646 w 344"/>
                <a:gd name="T69" fmla="*/ 2147483646 h 213"/>
                <a:gd name="T70" fmla="*/ 2147483646 w 344"/>
                <a:gd name="T71" fmla="*/ 2147483646 h 213"/>
                <a:gd name="T72" fmla="*/ 2147483646 w 344"/>
                <a:gd name="T73" fmla="*/ 2147483646 h 213"/>
                <a:gd name="T74" fmla="*/ 2147483646 w 344"/>
                <a:gd name="T75" fmla="*/ 2147483646 h 213"/>
                <a:gd name="T76" fmla="*/ 2147483646 w 344"/>
                <a:gd name="T77" fmla="*/ 2147483646 h 213"/>
                <a:gd name="T78" fmla="*/ 2147483646 w 344"/>
                <a:gd name="T79" fmla="*/ 2147483646 h 213"/>
                <a:gd name="T80" fmla="*/ 2147483646 w 344"/>
                <a:gd name="T81" fmla="*/ 2147483646 h 213"/>
                <a:gd name="T82" fmla="*/ 2147483646 w 344"/>
                <a:gd name="T83" fmla="*/ 2147483646 h 213"/>
                <a:gd name="T84" fmla="*/ 2147483646 w 344"/>
                <a:gd name="T85" fmla="*/ 2147483646 h 213"/>
                <a:gd name="T86" fmla="*/ 2147483646 w 344"/>
                <a:gd name="T87" fmla="*/ 2147483646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213"/>
                <a:gd name="T134" fmla="*/ 344 w 344"/>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00" name="Freeform 101"/>
            <p:cNvSpPr>
              <a:spLocks noChangeArrowheads="1"/>
            </p:cNvSpPr>
            <p:nvPr/>
          </p:nvSpPr>
          <p:spPr bwMode="auto">
            <a:xfrm>
              <a:off x="1635125" y="2079625"/>
              <a:ext cx="92075" cy="90488"/>
            </a:xfrm>
            <a:custGeom>
              <a:avLst/>
              <a:gdLst>
                <a:gd name="T0" fmla="*/ 2147483646 w 48"/>
                <a:gd name="T1" fmla="*/ 2147483646 h 47"/>
                <a:gd name="T2" fmla="*/ 2147483646 w 48"/>
                <a:gd name="T3" fmla="*/ 2147483646 h 47"/>
                <a:gd name="T4" fmla="*/ 2147483646 w 48"/>
                <a:gd name="T5" fmla="*/ 2147483646 h 47"/>
                <a:gd name="T6" fmla="*/ 2147483646 w 48"/>
                <a:gd name="T7" fmla="*/ 2147483646 h 47"/>
                <a:gd name="T8" fmla="*/ 2147483646 w 48"/>
                <a:gd name="T9" fmla="*/ 0 h 47"/>
                <a:gd name="T10" fmla="*/ 2147483646 w 48"/>
                <a:gd name="T11" fmla="*/ 0 h 47"/>
                <a:gd name="T12" fmla="*/ 2147483646 w 48"/>
                <a:gd name="T13" fmla="*/ 2147483646 h 47"/>
                <a:gd name="T14" fmla="*/ 2147483646 w 48"/>
                <a:gd name="T15" fmla="*/ 2147483646 h 47"/>
                <a:gd name="T16" fmla="*/ 2147483646 w 48"/>
                <a:gd name="T17" fmla="*/ 2147483646 h 47"/>
                <a:gd name="T18" fmla="*/ 0 w 48"/>
                <a:gd name="T19" fmla="*/ 2147483646 h 47"/>
                <a:gd name="T20" fmla="*/ 2147483646 w 48"/>
                <a:gd name="T21" fmla="*/ 2147483646 h 47"/>
                <a:gd name="T22" fmla="*/ 2147483646 w 48"/>
                <a:gd name="T23" fmla="*/ 2147483646 h 47"/>
                <a:gd name="T24" fmla="*/ 2147483646 w 48"/>
                <a:gd name="T25" fmla="*/ 2147483646 h 47"/>
                <a:gd name="T26" fmla="*/ 2147483646 w 48"/>
                <a:gd name="T27" fmla="*/ 2147483646 h 47"/>
                <a:gd name="T28" fmla="*/ 2147483646 w 48"/>
                <a:gd name="T29" fmla="*/ 2147483646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7"/>
                <a:gd name="T47" fmla="*/ 48 w 48"/>
                <a:gd name="T48" fmla="*/ 47 h 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01" name="Freeform 102"/>
            <p:cNvSpPr>
              <a:spLocks noChangeArrowheads="1"/>
            </p:cNvSpPr>
            <p:nvPr/>
          </p:nvSpPr>
          <p:spPr bwMode="auto">
            <a:xfrm>
              <a:off x="1708150" y="2066925"/>
              <a:ext cx="26988" cy="57150"/>
            </a:xfrm>
            <a:custGeom>
              <a:avLst/>
              <a:gdLst>
                <a:gd name="T0" fmla="*/ 2147483646 w 14"/>
                <a:gd name="T1" fmla="*/ 2147483646 h 30"/>
                <a:gd name="T2" fmla="*/ 0 w 14"/>
                <a:gd name="T3" fmla="*/ 2147483646 h 30"/>
                <a:gd name="T4" fmla="*/ 0 w 14"/>
                <a:gd name="T5" fmla="*/ 2147483646 h 30"/>
                <a:gd name="T6" fmla="*/ 2147483646 w 14"/>
                <a:gd name="T7" fmla="*/ 2147483646 h 30"/>
                <a:gd name="T8" fmla="*/ 2147483646 w 14"/>
                <a:gd name="T9" fmla="*/ 2147483646 h 30"/>
                <a:gd name="T10" fmla="*/ 2147483646 w 14"/>
                <a:gd name="T11" fmla="*/ 2147483646 h 30"/>
                <a:gd name="T12" fmla="*/ 2147483646 w 14"/>
                <a:gd name="T13" fmla="*/ 2147483646 h 30"/>
                <a:gd name="T14" fmla="*/ 2147483646 w 14"/>
                <a:gd name="T15" fmla="*/ 0 h 30"/>
                <a:gd name="T16" fmla="*/ 2147483646 w 14"/>
                <a:gd name="T17" fmla="*/ 2147483646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0"/>
                <a:gd name="T29" fmla="*/ 14 w 14"/>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02" name="Freeform 103"/>
            <p:cNvSpPr>
              <a:spLocks noChangeArrowheads="1"/>
            </p:cNvSpPr>
            <p:nvPr/>
          </p:nvSpPr>
          <p:spPr bwMode="auto">
            <a:xfrm>
              <a:off x="2024063" y="2024062"/>
              <a:ext cx="65088" cy="55563"/>
            </a:xfrm>
            <a:custGeom>
              <a:avLst/>
              <a:gdLst>
                <a:gd name="T0" fmla="*/ 2147483646 w 34"/>
                <a:gd name="T1" fmla="*/ 2147483646 h 29"/>
                <a:gd name="T2" fmla="*/ 2147483646 w 34"/>
                <a:gd name="T3" fmla="*/ 2147483646 h 29"/>
                <a:gd name="T4" fmla="*/ 2147483646 w 34"/>
                <a:gd name="T5" fmla="*/ 2147483646 h 29"/>
                <a:gd name="T6" fmla="*/ 2147483646 w 34"/>
                <a:gd name="T7" fmla="*/ 2147483646 h 29"/>
                <a:gd name="T8" fmla="*/ 2147483646 w 34"/>
                <a:gd name="T9" fmla="*/ 2147483646 h 29"/>
                <a:gd name="T10" fmla="*/ 2147483646 w 34"/>
                <a:gd name="T11" fmla="*/ 2147483646 h 29"/>
                <a:gd name="T12" fmla="*/ 2147483646 w 34"/>
                <a:gd name="T13" fmla="*/ 2147483646 h 29"/>
                <a:gd name="T14" fmla="*/ 0 60000 65536"/>
                <a:gd name="T15" fmla="*/ 0 60000 65536"/>
                <a:gd name="T16" fmla="*/ 0 60000 65536"/>
                <a:gd name="T17" fmla="*/ 0 60000 65536"/>
                <a:gd name="T18" fmla="*/ 0 60000 65536"/>
                <a:gd name="T19" fmla="*/ 0 60000 65536"/>
                <a:gd name="T20" fmla="*/ 0 60000 65536"/>
                <a:gd name="T21" fmla="*/ 0 w 34"/>
                <a:gd name="T22" fmla="*/ 0 h 29"/>
                <a:gd name="T23" fmla="*/ 34 w 3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8">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03" name="Freeform 104"/>
            <p:cNvSpPr>
              <a:spLocks noChangeArrowheads="1"/>
            </p:cNvSpPr>
            <p:nvPr/>
          </p:nvSpPr>
          <p:spPr bwMode="auto">
            <a:xfrm>
              <a:off x="2082800" y="2033587"/>
              <a:ext cx="74613" cy="50800"/>
            </a:xfrm>
            <a:custGeom>
              <a:avLst/>
              <a:gdLst>
                <a:gd name="T0" fmla="*/ 2147483646 w 39"/>
                <a:gd name="T1" fmla="*/ 2147483646 h 26"/>
                <a:gd name="T2" fmla="*/ 2147483646 w 39"/>
                <a:gd name="T3" fmla="*/ 2147483646 h 26"/>
                <a:gd name="T4" fmla="*/ 2147483646 w 39"/>
                <a:gd name="T5" fmla="*/ 2147483646 h 26"/>
                <a:gd name="T6" fmla="*/ 2147483646 w 39"/>
                <a:gd name="T7" fmla="*/ 2147483646 h 26"/>
                <a:gd name="T8" fmla="*/ 0 w 39"/>
                <a:gd name="T9" fmla="*/ 2147483646 h 26"/>
                <a:gd name="T10" fmla="*/ 2147483646 w 39"/>
                <a:gd name="T11" fmla="*/ 2147483646 h 26"/>
                <a:gd name="T12" fmla="*/ 2147483646 w 39"/>
                <a:gd name="T13" fmla="*/ 2147483646 h 26"/>
                <a:gd name="T14" fmla="*/ 0 60000 65536"/>
                <a:gd name="T15" fmla="*/ 0 60000 65536"/>
                <a:gd name="T16" fmla="*/ 0 60000 65536"/>
                <a:gd name="T17" fmla="*/ 0 60000 65536"/>
                <a:gd name="T18" fmla="*/ 0 60000 65536"/>
                <a:gd name="T19" fmla="*/ 0 60000 65536"/>
                <a:gd name="T20" fmla="*/ 0 60000 65536"/>
                <a:gd name="T21" fmla="*/ 0 w 39"/>
                <a:gd name="T22" fmla="*/ 0 h 26"/>
                <a:gd name="T23" fmla="*/ 39 w 39"/>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04" name="Freeform 105"/>
            <p:cNvSpPr>
              <a:spLocks noChangeArrowheads="1"/>
            </p:cNvSpPr>
            <p:nvPr/>
          </p:nvSpPr>
          <p:spPr bwMode="auto">
            <a:xfrm>
              <a:off x="1746250" y="2143125"/>
              <a:ext cx="92075" cy="93663"/>
            </a:xfrm>
            <a:custGeom>
              <a:avLst/>
              <a:gdLst>
                <a:gd name="T0" fmla="*/ 2147483646 w 48"/>
                <a:gd name="T1" fmla="*/ 2147483646 h 49"/>
                <a:gd name="T2" fmla="*/ 2147483646 w 48"/>
                <a:gd name="T3" fmla="*/ 2147483646 h 49"/>
                <a:gd name="T4" fmla="*/ 2147483646 w 48"/>
                <a:gd name="T5" fmla="*/ 2147483646 h 49"/>
                <a:gd name="T6" fmla="*/ 2147483646 w 48"/>
                <a:gd name="T7" fmla="*/ 2147483646 h 49"/>
                <a:gd name="T8" fmla="*/ 2147483646 w 48"/>
                <a:gd name="T9" fmla="*/ 2147483646 h 49"/>
                <a:gd name="T10" fmla="*/ 2147483646 w 48"/>
                <a:gd name="T11" fmla="*/ 2147483646 h 49"/>
                <a:gd name="T12" fmla="*/ 2147483646 w 48"/>
                <a:gd name="T13" fmla="*/ 2147483646 h 49"/>
                <a:gd name="T14" fmla="*/ 2147483646 w 48"/>
                <a:gd name="T15" fmla="*/ 0 h 49"/>
                <a:gd name="T16" fmla="*/ 2147483646 w 48"/>
                <a:gd name="T17" fmla="*/ 2147483646 h 49"/>
                <a:gd name="T18" fmla="*/ 2147483646 w 48"/>
                <a:gd name="T19" fmla="*/ 2147483646 h 49"/>
                <a:gd name="T20" fmla="*/ 2147483646 w 48"/>
                <a:gd name="T21" fmla="*/ 2147483646 h 49"/>
                <a:gd name="T22" fmla="*/ 2147483646 w 48"/>
                <a:gd name="T23" fmla="*/ 2147483646 h 49"/>
                <a:gd name="T24" fmla="*/ 2147483646 w 48"/>
                <a:gd name="T25" fmla="*/ 2147483646 h 49"/>
                <a:gd name="T26" fmla="*/ 0 w 48"/>
                <a:gd name="T27" fmla="*/ 2147483646 h 49"/>
                <a:gd name="T28" fmla="*/ 2147483646 w 48"/>
                <a:gd name="T29" fmla="*/ 2147483646 h 49"/>
                <a:gd name="T30" fmla="*/ 2147483646 w 48"/>
                <a:gd name="T31" fmla="*/ 2147483646 h 49"/>
                <a:gd name="T32" fmla="*/ 2147483646 w 48"/>
                <a:gd name="T33" fmla="*/ 2147483646 h 49"/>
                <a:gd name="T34" fmla="*/ 2147483646 w 48"/>
                <a:gd name="T35" fmla="*/ 2147483646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49"/>
                <a:gd name="T56" fmla="*/ 48 w 48"/>
                <a:gd name="T57" fmla="*/ 49 h 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05" name="Freeform 106"/>
            <p:cNvSpPr>
              <a:spLocks noChangeArrowheads="1"/>
            </p:cNvSpPr>
            <p:nvPr/>
          </p:nvSpPr>
          <p:spPr bwMode="auto">
            <a:xfrm>
              <a:off x="2036763" y="2357437"/>
              <a:ext cx="860425" cy="877888"/>
            </a:xfrm>
            <a:custGeom>
              <a:avLst/>
              <a:gdLst>
                <a:gd name="T0" fmla="*/ 2147483646 w 450"/>
                <a:gd name="T1" fmla="*/ 2147483646 h 460"/>
                <a:gd name="T2" fmla="*/ 2147483646 w 450"/>
                <a:gd name="T3" fmla="*/ 2147483646 h 460"/>
                <a:gd name="T4" fmla="*/ 2147483646 w 450"/>
                <a:gd name="T5" fmla="*/ 2147483646 h 460"/>
                <a:gd name="T6" fmla="*/ 2147483646 w 450"/>
                <a:gd name="T7" fmla="*/ 2147483646 h 460"/>
                <a:gd name="T8" fmla="*/ 2147483646 w 450"/>
                <a:gd name="T9" fmla="*/ 2147483646 h 460"/>
                <a:gd name="T10" fmla="*/ 2147483646 w 450"/>
                <a:gd name="T11" fmla="*/ 2147483646 h 460"/>
                <a:gd name="T12" fmla="*/ 2147483646 w 450"/>
                <a:gd name="T13" fmla="*/ 2147483646 h 460"/>
                <a:gd name="T14" fmla="*/ 2147483646 w 450"/>
                <a:gd name="T15" fmla="*/ 2147483646 h 460"/>
                <a:gd name="T16" fmla="*/ 2147483646 w 450"/>
                <a:gd name="T17" fmla="*/ 2147483646 h 460"/>
                <a:gd name="T18" fmla="*/ 2147483646 w 450"/>
                <a:gd name="T19" fmla="*/ 2147483646 h 460"/>
                <a:gd name="T20" fmla="*/ 2147483646 w 450"/>
                <a:gd name="T21" fmla="*/ 2147483646 h 460"/>
                <a:gd name="T22" fmla="*/ 2147483646 w 450"/>
                <a:gd name="T23" fmla="*/ 2147483646 h 460"/>
                <a:gd name="T24" fmla="*/ 2147483646 w 450"/>
                <a:gd name="T25" fmla="*/ 2147483646 h 460"/>
                <a:gd name="T26" fmla="*/ 2147483646 w 450"/>
                <a:gd name="T27" fmla="*/ 2147483646 h 460"/>
                <a:gd name="T28" fmla="*/ 2147483646 w 450"/>
                <a:gd name="T29" fmla="*/ 2147483646 h 460"/>
                <a:gd name="T30" fmla="*/ 2147483646 w 450"/>
                <a:gd name="T31" fmla="*/ 2147483646 h 460"/>
                <a:gd name="T32" fmla="*/ 2147483646 w 450"/>
                <a:gd name="T33" fmla="*/ 2147483646 h 460"/>
                <a:gd name="T34" fmla="*/ 2147483646 w 450"/>
                <a:gd name="T35" fmla="*/ 2147483646 h 460"/>
                <a:gd name="T36" fmla="*/ 2147483646 w 450"/>
                <a:gd name="T37" fmla="*/ 2147483646 h 460"/>
                <a:gd name="T38" fmla="*/ 2147483646 w 450"/>
                <a:gd name="T39" fmla="*/ 2147483646 h 460"/>
                <a:gd name="T40" fmla="*/ 2147483646 w 450"/>
                <a:gd name="T41" fmla="*/ 2147483646 h 460"/>
                <a:gd name="T42" fmla="*/ 2147483646 w 450"/>
                <a:gd name="T43" fmla="*/ 2147483646 h 460"/>
                <a:gd name="T44" fmla="*/ 2147483646 w 450"/>
                <a:gd name="T45" fmla="*/ 2147483646 h 460"/>
                <a:gd name="T46" fmla="*/ 2147483646 w 450"/>
                <a:gd name="T47" fmla="*/ 2147483646 h 460"/>
                <a:gd name="T48" fmla="*/ 2147483646 w 450"/>
                <a:gd name="T49" fmla="*/ 2147483646 h 460"/>
                <a:gd name="T50" fmla="*/ 2147483646 w 450"/>
                <a:gd name="T51" fmla="*/ 2147483646 h 460"/>
                <a:gd name="T52" fmla="*/ 2147483646 w 450"/>
                <a:gd name="T53" fmla="*/ 2147483646 h 460"/>
                <a:gd name="T54" fmla="*/ 2147483646 w 450"/>
                <a:gd name="T55" fmla="*/ 2147483646 h 460"/>
                <a:gd name="T56" fmla="*/ 2147483646 w 450"/>
                <a:gd name="T57" fmla="*/ 2147483646 h 460"/>
                <a:gd name="T58" fmla="*/ 2147483646 w 450"/>
                <a:gd name="T59" fmla="*/ 2147483646 h 460"/>
                <a:gd name="T60" fmla="*/ 2147483646 w 450"/>
                <a:gd name="T61" fmla="*/ 2147483646 h 460"/>
                <a:gd name="T62" fmla="*/ 2147483646 w 450"/>
                <a:gd name="T63" fmla="*/ 2147483646 h 460"/>
                <a:gd name="T64" fmla="*/ 2147483646 w 450"/>
                <a:gd name="T65" fmla="*/ 2147483646 h 460"/>
                <a:gd name="T66" fmla="*/ 2147483646 w 450"/>
                <a:gd name="T67" fmla="*/ 2147483646 h 460"/>
                <a:gd name="T68" fmla="*/ 2147483646 w 450"/>
                <a:gd name="T69" fmla="*/ 2147483646 h 460"/>
                <a:gd name="T70" fmla="*/ 2147483646 w 450"/>
                <a:gd name="T71" fmla="*/ 2147483646 h 460"/>
                <a:gd name="T72" fmla="*/ 2147483646 w 450"/>
                <a:gd name="T73" fmla="*/ 2147483646 h 460"/>
                <a:gd name="T74" fmla="*/ 2147483646 w 450"/>
                <a:gd name="T75" fmla="*/ 2147483646 h 460"/>
                <a:gd name="T76" fmla="*/ 2147483646 w 450"/>
                <a:gd name="T77" fmla="*/ 2147483646 h 460"/>
                <a:gd name="T78" fmla="*/ 2147483646 w 450"/>
                <a:gd name="T79" fmla="*/ 2147483646 h 460"/>
                <a:gd name="T80" fmla="*/ 2147483646 w 450"/>
                <a:gd name="T81" fmla="*/ 2147483646 h 460"/>
                <a:gd name="T82" fmla="*/ 2147483646 w 450"/>
                <a:gd name="T83" fmla="*/ 2147483646 h 460"/>
                <a:gd name="T84" fmla="*/ 2147483646 w 450"/>
                <a:gd name="T85" fmla="*/ 2147483646 h 460"/>
                <a:gd name="T86" fmla="*/ 2147483646 w 450"/>
                <a:gd name="T87" fmla="*/ 2147483646 h 460"/>
                <a:gd name="T88" fmla="*/ 2147483646 w 450"/>
                <a:gd name="T89" fmla="*/ 2147483646 h 460"/>
                <a:gd name="T90" fmla="*/ 2147483646 w 450"/>
                <a:gd name="T91" fmla="*/ 2147483646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0"/>
                <a:gd name="T139" fmla="*/ 0 h 460"/>
                <a:gd name="T140" fmla="*/ 450 w 450"/>
                <a:gd name="T141" fmla="*/ 460 h 4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06" name="Freeform 107"/>
            <p:cNvSpPr>
              <a:spLocks noChangeArrowheads="1"/>
            </p:cNvSpPr>
            <p:nvPr/>
          </p:nvSpPr>
          <p:spPr bwMode="auto">
            <a:xfrm>
              <a:off x="2376488" y="3146425"/>
              <a:ext cx="106363" cy="117475"/>
            </a:xfrm>
            <a:custGeom>
              <a:avLst/>
              <a:gdLst>
                <a:gd name="T0" fmla="*/ 2147483646 w 56"/>
                <a:gd name="T1" fmla="*/ 2147483646 h 62"/>
                <a:gd name="T2" fmla="*/ 2147483646 w 56"/>
                <a:gd name="T3" fmla="*/ 2147483646 h 62"/>
                <a:gd name="T4" fmla="*/ 2147483646 w 56"/>
                <a:gd name="T5" fmla="*/ 2147483646 h 62"/>
                <a:gd name="T6" fmla="*/ 2147483646 w 56"/>
                <a:gd name="T7" fmla="*/ 2147483646 h 62"/>
                <a:gd name="T8" fmla="*/ 2147483646 w 56"/>
                <a:gd name="T9" fmla="*/ 2147483646 h 62"/>
                <a:gd name="T10" fmla="*/ 2147483646 w 56"/>
                <a:gd name="T11" fmla="*/ 2147483646 h 62"/>
                <a:gd name="T12" fmla="*/ 2147483646 w 56"/>
                <a:gd name="T13" fmla="*/ 2147483646 h 62"/>
                <a:gd name="T14" fmla="*/ 2147483646 w 56"/>
                <a:gd name="T15" fmla="*/ 2147483646 h 62"/>
                <a:gd name="T16" fmla="*/ 2147483646 w 56"/>
                <a:gd name="T17" fmla="*/ 2147483646 h 62"/>
                <a:gd name="T18" fmla="*/ 0 w 56"/>
                <a:gd name="T19" fmla="*/ 2147483646 h 62"/>
                <a:gd name="T20" fmla="*/ 2147483646 w 56"/>
                <a:gd name="T21" fmla="*/ 2147483646 h 62"/>
                <a:gd name="T22" fmla="*/ 2147483646 w 56"/>
                <a:gd name="T23" fmla="*/ 2147483646 h 62"/>
                <a:gd name="T24" fmla="*/ 2147483646 w 56"/>
                <a:gd name="T25" fmla="*/ 2147483646 h 62"/>
                <a:gd name="T26" fmla="*/ 2147483646 w 56"/>
                <a:gd name="T27" fmla="*/ 2147483646 h 62"/>
                <a:gd name="T28" fmla="*/ 2147483646 w 56"/>
                <a:gd name="T29" fmla="*/ 2147483646 h 62"/>
                <a:gd name="T30" fmla="*/ 2147483646 w 56"/>
                <a:gd name="T31" fmla="*/ 2147483646 h 62"/>
                <a:gd name="T32" fmla="*/ 2147483646 w 56"/>
                <a:gd name="T33" fmla="*/ 2147483646 h 62"/>
                <a:gd name="T34" fmla="*/ 2147483646 w 56"/>
                <a:gd name="T35" fmla="*/ 2147483646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2"/>
                <a:gd name="T56" fmla="*/ 56 w 56"/>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07" name="Freeform 108"/>
            <p:cNvSpPr>
              <a:spLocks noEditPoints="1" noChangeArrowheads="1"/>
            </p:cNvSpPr>
            <p:nvPr/>
          </p:nvSpPr>
          <p:spPr bwMode="auto">
            <a:xfrm>
              <a:off x="2043113" y="2951162"/>
              <a:ext cx="436563" cy="860425"/>
            </a:xfrm>
            <a:custGeom>
              <a:avLst/>
              <a:gdLst>
                <a:gd name="T0" fmla="*/ 2147483646 w 228"/>
                <a:gd name="T1" fmla="*/ 2147483646 h 450"/>
                <a:gd name="T2" fmla="*/ 2147483646 w 228"/>
                <a:gd name="T3" fmla="*/ 2147483646 h 450"/>
                <a:gd name="T4" fmla="*/ 2147483646 w 228"/>
                <a:gd name="T5" fmla="*/ 2147483646 h 450"/>
                <a:gd name="T6" fmla="*/ 2147483646 w 228"/>
                <a:gd name="T7" fmla="*/ 2147483646 h 450"/>
                <a:gd name="T8" fmla="*/ 2147483646 w 228"/>
                <a:gd name="T9" fmla="*/ 2147483646 h 450"/>
                <a:gd name="T10" fmla="*/ 2147483646 w 228"/>
                <a:gd name="T11" fmla="*/ 2147483646 h 450"/>
                <a:gd name="T12" fmla="*/ 2147483646 w 228"/>
                <a:gd name="T13" fmla="*/ 2147483646 h 450"/>
                <a:gd name="T14" fmla="*/ 2147483646 w 228"/>
                <a:gd name="T15" fmla="*/ 2147483646 h 450"/>
                <a:gd name="T16" fmla="*/ 2147483646 w 228"/>
                <a:gd name="T17" fmla="*/ 2147483646 h 450"/>
                <a:gd name="T18" fmla="*/ 2147483646 w 228"/>
                <a:gd name="T19" fmla="*/ 2147483646 h 450"/>
                <a:gd name="T20" fmla="*/ 2147483646 w 228"/>
                <a:gd name="T21" fmla="*/ 2147483646 h 450"/>
                <a:gd name="T22" fmla="*/ 2147483646 w 228"/>
                <a:gd name="T23" fmla="*/ 2147483646 h 450"/>
                <a:gd name="T24" fmla="*/ 2147483646 w 228"/>
                <a:gd name="T25" fmla="*/ 2147483646 h 450"/>
                <a:gd name="T26" fmla="*/ 2147483646 w 228"/>
                <a:gd name="T27" fmla="*/ 2147483646 h 450"/>
                <a:gd name="T28" fmla="*/ 2147483646 w 228"/>
                <a:gd name="T29" fmla="*/ 2147483646 h 450"/>
                <a:gd name="T30" fmla="*/ 2147483646 w 228"/>
                <a:gd name="T31" fmla="*/ 2147483646 h 450"/>
                <a:gd name="T32" fmla="*/ 2147483646 w 228"/>
                <a:gd name="T33" fmla="*/ 2147483646 h 450"/>
                <a:gd name="T34" fmla="*/ 2147483646 w 228"/>
                <a:gd name="T35" fmla="*/ 2147483646 h 450"/>
                <a:gd name="T36" fmla="*/ 2147483646 w 228"/>
                <a:gd name="T37" fmla="*/ 2147483646 h 450"/>
                <a:gd name="T38" fmla="*/ 2147483646 w 228"/>
                <a:gd name="T39" fmla="*/ 2147483646 h 450"/>
                <a:gd name="T40" fmla="*/ 2147483646 w 228"/>
                <a:gd name="T41" fmla="*/ 2147483646 h 450"/>
                <a:gd name="T42" fmla="*/ 2147483646 w 228"/>
                <a:gd name="T43" fmla="*/ 2147483646 h 450"/>
                <a:gd name="T44" fmla="*/ 2147483646 w 228"/>
                <a:gd name="T45" fmla="*/ 2147483646 h 450"/>
                <a:gd name="T46" fmla="*/ 2147483646 w 228"/>
                <a:gd name="T47" fmla="*/ 2147483646 h 450"/>
                <a:gd name="T48" fmla="*/ 2147483646 w 228"/>
                <a:gd name="T49" fmla="*/ 2147483646 h 450"/>
                <a:gd name="T50" fmla="*/ 2147483646 w 228"/>
                <a:gd name="T51" fmla="*/ 2147483646 h 450"/>
                <a:gd name="T52" fmla="*/ 2147483646 w 228"/>
                <a:gd name="T53" fmla="*/ 2147483646 h 450"/>
                <a:gd name="T54" fmla="*/ 2147483646 w 228"/>
                <a:gd name="T55" fmla="*/ 2147483646 h 450"/>
                <a:gd name="T56" fmla="*/ 2147483646 w 228"/>
                <a:gd name="T57" fmla="*/ 2147483646 h 450"/>
                <a:gd name="T58" fmla="*/ 2147483646 w 228"/>
                <a:gd name="T59" fmla="*/ 2147483646 h 450"/>
                <a:gd name="T60" fmla="*/ 2147483646 w 228"/>
                <a:gd name="T61" fmla="*/ 2147483646 h 450"/>
                <a:gd name="T62" fmla="*/ 2147483646 w 228"/>
                <a:gd name="T63" fmla="*/ 2147483646 h 450"/>
                <a:gd name="T64" fmla="*/ 2147483646 w 228"/>
                <a:gd name="T65" fmla="*/ 2147483646 h 450"/>
                <a:gd name="T66" fmla="*/ 2147483646 w 228"/>
                <a:gd name="T67" fmla="*/ 2147483646 h 450"/>
                <a:gd name="T68" fmla="*/ 2147483646 w 228"/>
                <a:gd name="T69" fmla="*/ 2147483646 h 450"/>
                <a:gd name="T70" fmla="*/ 2147483646 w 228"/>
                <a:gd name="T71" fmla="*/ 2147483646 h 450"/>
                <a:gd name="T72" fmla="*/ 2147483646 w 228"/>
                <a:gd name="T73" fmla="*/ 2147483646 h 450"/>
                <a:gd name="T74" fmla="*/ 2147483646 w 228"/>
                <a:gd name="T75" fmla="*/ 2147483646 h 450"/>
                <a:gd name="T76" fmla="*/ 2147483646 w 228"/>
                <a:gd name="T77" fmla="*/ 2147483646 h 450"/>
                <a:gd name="T78" fmla="*/ 2147483646 w 228"/>
                <a:gd name="T79" fmla="*/ 2147483646 h 450"/>
                <a:gd name="T80" fmla="*/ 2147483646 w 228"/>
                <a:gd name="T81" fmla="*/ 2147483646 h 450"/>
                <a:gd name="T82" fmla="*/ 2147483646 w 228"/>
                <a:gd name="T83" fmla="*/ 2147483646 h 450"/>
                <a:gd name="T84" fmla="*/ 2147483646 w 228"/>
                <a:gd name="T85" fmla="*/ 2147483646 h 450"/>
                <a:gd name="T86" fmla="*/ 2147483646 w 228"/>
                <a:gd name="T87" fmla="*/ 2147483646 h 450"/>
                <a:gd name="T88" fmla="*/ 2147483646 w 228"/>
                <a:gd name="T89" fmla="*/ 2147483646 h 450"/>
                <a:gd name="T90" fmla="*/ 2147483646 w 228"/>
                <a:gd name="T91" fmla="*/ 2147483646 h 450"/>
                <a:gd name="T92" fmla="*/ 2147483646 w 228"/>
                <a:gd name="T93" fmla="*/ 2147483646 h 450"/>
                <a:gd name="T94" fmla="*/ 2147483646 w 228"/>
                <a:gd name="T95" fmla="*/ 2147483646 h 450"/>
                <a:gd name="T96" fmla="*/ 2147483646 w 228"/>
                <a:gd name="T97" fmla="*/ 2147483646 h 450"/>
                <a:gd name="T98" fmla="*/ 2147483646 w 228"/>
                <a:gd name="T99" fmla="*/ 2147483646 h 450"/>
                <a:gd name="T100" fmla="*/ 2147483646 w 228"/>
                <a:gd name="T101" fmla="*/ 2147483646 h 450"/>
                <a:gd name="T102" fmla="*/ 2147483646 w 228"/>
                <a:gd name="T103" fmla="*/ 2147483646 h 450"/>
                <a:gd name="T104" fmla="*/ 2147483646 w 228"/>
                <a:gd name="T105" fmla="*/ 2147483646 h 450"/>
                <a:gd name="T106" fmla="*/ 2147483646 w 228"/>
                <a:gd name="T107" fmla="*/ 2147483646 h 450"/>
                <a:gd name="T108" fmla="*/ 2147483646 w 228"/>
                <a:gd name="T109" fmla="*/ 2147483646 h 450"/>
                <a:gd name="T110" fmla="*/ 2147483646 w 228"/>
                <a:gd name="T111" fmla="*/ 2147483646 h 450"/>
                <a:gd name="T112" fmla="*/ 2147483646 w 228"/>
                <a:gd name="T113" fmla="*/ 2147483646 h 450"/>
                <a:gd name="T114" fmla="*/ 2147483646 w 228"/>
                <a:gd name="T115" fmla="*/ 2147483646 h 450"/>
                <a:gd name="T116" fmla="*/ 2147483646 w 228"/>
                <a:gd name="T117" fmla="*/ 2147483646 h 450"/>
                <a:gd name="T118" fmla="*/ 2147483646 w 228"/>
                <a:gd name="T119" fmla="*/ 2147483646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8"/>
                <a:gd name="T181" fmla="*/ 0 h 450"/>
                <a:gd name="T182" fmla="*/ 228 w 228"/>
                <a:gd name="T183" fmla="*/ 450 h 4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08" name="Freeform 109"/>
            <p:cNvSpPr>
              <a:spLocks noChangeArrowheads="1"/>
            </p:cNvSpPr>
            <p:nvPr/>
          </p:nvSpPr>
          <p:spPr bwMode="auto">
            <a:xfrm>
              <a:off x="1995488" y="2854325"/>
              <a:ext cx="190500" cy="973138"/>
            </a:xfrm>
            <a:custGeom>
              <a:avLst/>
              <a:gdLst>
                <a:gd name="T0" fmla="*/ 2147483646 w 100"/>
                <a:gd name="T1" fmla="*/ 2147483646 h 510"/>
                <a:gd name="T2" fmla="*/ 2147483646 w 100"/>
                <a:gd name="T3" fmla="*/ 2147483646 h 510"/>
                <a:gd name="T4" fmla="*/ 2147483646 w 100"/>
                <a:gd name="T5" fmla="*/ 2147483646 h 510"/>
                <a:gd name="T6" fmla="*/ 2147483646 w 100"/>
                <a:gd name="T7" fmla="*/ 2147483646 h 510"/>
                <a:gd name="T8" fmla="*/ 2147483646 w 100"/>
                <a:gd name="T9" fmla="*/ 2147483646 h 510"/>
                <a:gd name="T10" fmla="*/ 2147483646 w 100"/>
                <a:gd name="T11" fmla="*/ 2147483646 h 510"/>
                <a:gd name="T12" fmla="*/ 2147483646 w 100"/>
                <a:gd name="T13" fmla="*/ 2147483646 h 510"/>
                <a:gd name="T14" fmla="*/ 2147483646 w 100"/>
                <a:gd name="T15" fmla="*/ 2147483646 h 510"/>
                <a:gd name="T16" fmla="*/ 2147483646 w 100"/>
                <a:gd name="T17" fmla="*/ 2147483646 h 510"/>
                <a:gd name="T18" fmla="*/ 2147483646 w 100"/>
                <a:gd name="T19" fmla="*/ 2147483646 h 510"/>
                <a:gd name="T20" fmla="*/ 2147483646 w 100"/>
                <a:gd name="T21" fmla="*/ 2147483646 h 510"/>
                <a:gd name="T22" fmla="*/ 2147483646 w 100"/>
                <a:gd name="T23" fmla="*/ 2147483646 h 510"/>
                <a:gd name="T24" fmla="*/ 2147483646 w 100"/>
                <a:gd name="T25" fmla="*/ 2147483646 h 510"/>
                <a:gd name="T26" fmla="*/ 2147483646 w 100"/>
                <a:gd name="T27" fmla="*/ 2147483646 h 510"/>
                <a:gd name="T28" fmla="*/ 2147483646 w 100"/>
                <a:gd name="T29" fmla="*/ 2147483646 h 510"/>
                <a:gd name="T30" fmla="*/ 2147483646 w 100"/>
                <a:gd name="T31" fmla="*/ 2147483646 h 510"/>
                <a:gd name="T32" fmla="*/ 2147483646 w 100"/>
                <a:gd name="T33" fmla="*/ 2147483646 h 510"/>
                <a:gd name="T34" fmla="*/ 2147483646 w 100"/>
                <a:gd name="T35" fmla="*/ 2147483646 h 510"/>
                <a:gd name="T36" fmla="*/ 2147483646 w 100"/>
                <a:gd name="T37" fmla="*/ 2147483646 h 510"/>
                <a:gd name="T38" fmla="*/ 2147483646 w 100"/>
                <a:gd name="T39" fmla="*/ 2147483646 h 510"/>
                <a:gd name="T40" fmla="*/ 2147483646 w 100"/>
                <a:gd name="T41" fmla="*/ 2147483646 h 510"/>
                <a:gd name="T42" fmla="*/ 2147483646 w 100"/>
                <a:gd name="T43" fmla="*/ 2147483646 h 510"/>
                <a:gd name="T44" fmla="*/ 2147483646 w 100"/>
                <a:gd name="T45" fmla="*/ 2147483646 h 510"/>
                <a:gd name="T46" fmla="*/ 2147483646 w 100"/>
                <a:gd name="T47" fmla="*/ 2147483646 h 510"/>
                <a:gd name="T48" fmla="*/ 2147483646 w 100"/>
                <a:gd name="T49" fmla="*/ 2147483646 h 510"/>
                <a:gd name="T50" fmla="*/ 2147483646 w 100"/>
                <a:gd name="T51" fmla="*/ 2147483646 h 510"/>
                <a:gd name="T52" fmla="*/ 2147483646 w 100"/>
                <a:gd name="T53" fmla="*/ 2147483646 h 510"/>
                <a:gd name="T54" fmla="*/ 2147483646 w 100"/>
                <a:gd name="T55" fmla="*/ 2147483646 h 510"/>
                <a:gd name="T56" fmla="*/ 2147483646 w 100"/>
                <a:gd name="T57" fmla="*/ 2147483646 h 510"/>
                <a:gd name="T58" fmla="*/ 2147483646 w 100"/>
                <a:gd name="T59" fmla="*/ 2147483646 h 510"/>
                <a:gd name="T60" fmla="*/ 2147483646 w 100"/>
                <a:gd name="T61" fmla="*/ 2147483646 h 510"/>
                <a:gd name="T62" fmla="*/ 2147483646 w 100"/>
                <a:gd name="T63" fmla="*/ 2147483646 h 510"/>
                <a:gd name="T64" fmla="*/ 2147483646 w 100"/>
                <a:gd name="T65" fmla="*/ 2147483646 h 510"/>
                <a:gd name="T66" fmla="*/ 2147483646 w 100"/>
                <a:gd name="T67" fmla="*/ 2147483646 h 510"/>
                <a:gd name="T68" fmla="*/ 2147483646 w 100"/>
                <a:gd name="T69" fmla="*/ 2147483646 h 510"/>
                <a:gd name="T70" fmla="*/ 2147483646 w 100"/>
                <a:gd name="T71" fmla="*/ 2147483646 h 510"/>
                <a:gd name="T72" fmla="*/ 2147483646 w 100"/>
                <a:gd name="T73" fmla="*/ 2147483646 h 510"/>
                <a:gd name="T74" fmla="*/ 2147483646 w 100"/>
                <a:gd name="T75" fmla="*/ 2147483646 h 510"/>
                <a:gd name="T76" fmla="*/ 2147483646 w 100"/>
                <a:gd name="T77" fmla="*/ 2147483646 h 510"/>
                <a:gd name="T78" fmla="*/ 2147483646 w 100"/>
                <a:gd name="T79" fmla="*/ 2147483646 h 510"/>
                <a:gd name="T80" fmla="*/ 2147483646 w 100"/>
                <a:gd name="T81" fmla="*/ 2147483646 h 510"/>
                <a:gd name="T82" fmla="*/ 2147483646 w 100"/>
                <a:gd name="T83" fmla="*/ 2147483646 h 510"/>
                <a:gd name="T84" fmla="*/ 2147483646 w 100"/>
                <a:gd name="T85" fmla="*/ 2147483646 h 510"/>
                <a:gd name="T86" fmla="*/ 2147483646 w 100"/>
                <a:gd name="T87" fmla="*/ 2147483646 h 510"/>
                <a:gd name="T88" fmla="*/ 2147483646 w 100"/>
                <a:gd name="T89" fmla="*/ 2147483646 h 510"/>
                <a:gd name="T90" fmla="*/ 2147483646 w 100"/>
                <a:gd name="T91" fmla="*/ 2147483646 h 510"/>
                <a:gd name="T92" fmla="*/ 2147483646 w 100"/>
                <a:gd name="T93" fmla="*/ 2147483646 h 510"/>
                <a:gd name="T94" fmla="*/ 2147483646 w 100"/>
                <a:gd name="T95" fmla="*/ 2147483646 h 510"/>
                <a:gd name="T96" fmla="*/ 2147483646 w 100"/>
                <a:gd name="T97" fmla="*/ 2147483646 h 510"/>
                <a:gd name="T98" fmla="*/ 2147483646 w 100"/>
                <a:gd name="T99" fmla="*/ 2147483646 h 510"/>
                <a:gd name="T100" fmla="*/ 2147483646 w 100"/>
                <a:gd name="T101" fmla="*/ 2147483646 h 510"/>
                <a:gd name="T102" fmla="*/ 2147483646 w 100"/>
                <a:gd name="T103" fmla="*/ 2147483646 h 510"/>
                <a:gd name="T104" fmla="*/ 2147483646 w 100"/>
                <a:gd name="T105" fmla="*/ 2147483646 h 510"/>
                <a:gd name="T106" fmla="*/ 2147483646 w 100"/>
                <a:gd name="T107" fmla="*/ 2147483646 h 510"/>
                <a:gd name="T108" fmla="*/ 2147483646 w 100"/>
                <a:gd name="T109" fmla="*/ 2147483646 h 510"/>
                <a:gd name="T110" fmla="*/ 2147483646 w 100"/>
                <a:gd name="T111" fmla="*/ 2147483646 h 510"/>
                <a:gd name="T112" fmla="*/ 2147483646 w 100"/>
                <a:gd name="T113" fmla="*/ 2147483646 h 510"/>
                <a:gd name="T114" fmla="*/ 2147483646 w 100"/>
                <a:gd name="T115" fmla="*/ 2147483646 h 510"/>
                <a:gd name="T116" fmla="*/ 2147483646 w 100"/>
                <a:gd name="T117" fmla="*/ 2147483646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510"/>
                <a:gd name="T179" fmla="*/ 100 w 100"/>
                <a:gd name="T180" fmla="*/ 510 h 5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09" name="Freeform 110"/>
            <p:cNvSpPr>
              <a:spLocks noChangeArrowheads="1"/>
            </p:cNvSpPr>
            <p:nvPr/>
          </p:nvSpPr>
          <p:spPr bwMode="auto">
            <a:xfrm>
              <a:off x="2278063" y="2897187"/>
              <a:ext cx="192088" cy="192088"/>
            </a:xfrm>
            <a:custGeom>
              <a:avLst/>
              <a:gdLst>
                <a:gd name="T0" fmla="*/ 2147483646 w 100"/>
                <a:gd name="T1" fmla="*/ 2147483646 h 100"/>
                <a:gd name="T2" fmla="*/ 2147483646 w 100"/>
                <a:gd name="T3" fmla="*/ 2147483646 h 100"/>
                <a:gd name="T4" fmla="*/ 2147483646 w 100"/>
                <a:gd name="T5" fmla="*/ 2147483646 h 100"/>
                <a:gd name="T6" fmla="*/ 2147483646 w 100"/>
                <a:gd name="T7" fmla="*/ 2147483646 h 100"/>
                <a:gd name="T8" fmla="*/ 2147483646 w 100"/>
                <a:gd name="T9" fmla="*/ 2147483646 h 100"/>
                <a:gd name="T10" fmla="*/ 2147483646 w 100"/>
                <a:gd name="T11" fmla="*/ 2147483646 h 100"/>
                <a:gd name="T12" fmla="*/ 2147483646 w 100"/>
                <a:gd name="T13" fmla="*/ 2147483646 h 100"/>
                <a:gd name="T14" fmla="*/ 2147483646 w 100"/>
                <a:gd name="T15" fmla="*/ 2147483646 h 100"/>
                <a:gd name="T16" fmla="*/ 2147483646 w 100"/>
                <a:gd name="T17" fmla="*/ 2147483646 h 100"/>
                <a:gd name="T18" fmla="*/ 2147483646 w 100"/>
                <a:gd name="T19" fmla="*/ 0 h 100"/>
                <a:gd name="T20" fmla="*/ 2147483646 w 100"/>
                <a:gd name="T21" fmla="*/ 2147483646 h 100"/>
                <a:gd name="T22" fmla="*/ 2147483646 w 100"/>
                <a:gd name="T23" fmla="*/ 2147483646 h 100"/>
                <a:gd name="T24" fmla="*/ 2147483646 w 100"/>
                <a:gd name="T25" fmla="*/ 2147483646 h 100"/>
                <a:gd name="T26" fmla="*/ 2147483646 w 100"/>
                <a:gd name="T27" fmla="*/ 2147483646 h 100"/>
                <a:gd name="T28" fmla="*/ 0 w 100"/>
                <a:gd name="T29" fmla="*/ 2147483646 h 100"/>
                <a:gd name="T30" fmla="*/ 2147483646 w 100"/>
                <a:gd name="T31" fmla="*/ 2147483646 h 100"/>
                <a:gd name="T32" fmla="*/ 2147483646 w 100"/>
                <a:gd name="T33" fmla="*/ 2147483646 h 100"/>
                <a:gd name="T34" fmla="*/ 2147483646 w 100"/>
                <a:gd name="T35" fmla="*/ 2147483646 h 100"/>
                <a:gd name="T36" fmla="*/ 2147483646 w 100"/>
                <a:gd name="T37" fmla="*/ 2147483646 h 100"/>
                <a:gd name="T38" fmla="*/ 2147483646 w 100"/>
                <a:gd name="T39" fmla="*/ 2147483646 h 100"/>
                <a:gd name="T40" fmla="*/ 2147483646 w 100"/>
                <a:gd name="T41" fmla="*/ 2147483646 h 100"/>
                <a:gd name="T42" fmla="*/ 2147483646 w 100"/>
                <a:gd name="T43" fmla="*/ 2147483646 h 100"/>
                <a:gd name="T44" fmla="*/ 2147483646 w 100"/>
                <a:gd name="T45" fmla="*/ 2147483646 h 100"/>
                <a:gd name="T46" fmla="*/ 2147483646 w 100"/>
                <a:gd name="T47" fmla="*/ 2147483646 h 100"/>
                <a:gd name="T48" fmla="*/ 2147483646 w 100"/>
                <a:gd name="T49" fmla="*/ 2147483646 h 100"/>
                <a:gd name="T50" fmla="*/ 2147483646 w 100"/>
                <a:gd name="T51" fmla="*/ 2147483646 h 100"/>
                <a:gd name="T52" fmla="*/ 2147483646 w 100"/>
                <a:gd name="T53" fmla="*/ 2147483646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100"/>
                <a:gd name="T83" fmla="*/ 100 w 100"/>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10" name="Freeform 111"/>
            <p:cNvSpPr>
              <a:spLocks noChangeArrowheads="1"/>
            </p:cNvSpPr>
            <p:nvPr/>
          </p:nvSpPr>
          <p:spPr bwMode="auto">
            <a:xfrm>
              <a:off x="1778000" y="2230437"/>
              <a:ext cx="71438" cy="57150"/>
            </a:xfrm>
            <a:custGeom>
              <a:avLst/>
              <a:gdLst>
                <a:gd name="T0" fmla="*/ 2147483646 w 38"/>
                <a:gd name="T1" fmla="*/ 2147483646 h 30"/>
                <a:gd name="T2" fmla="*/ 2147483646 w 38"/>
                <a:gd name="T3" fmla="*/ 2147483646 h 30"/>
                <a:gd name="T4" fmla="*/ 2147483646 w 38"/>
                <a:gd name="T5" fmla="*/ 2147483646 h 30"/>
                <a:gd name="T6" fmla="*/ 2147483646 w 38"/>
                <a:gd name="T7" fmla="*/ 2147483646 h 30"/>
                <a:gd name="T8" fmla="*/ 2147483646 w 38"/>
                <a:gd name="T9" fmla="*/ 0 h 30"/>
                <a:gd name="T10" fmla="*/ 2147483646 w 38"/>
                <a:gd name="T11" fmla="*/ 0 h 30"/>
                <a:gd name="T12" fmla="*/ 2147483646 w 38"/>
                <a:gd name="T13" fmla="*/ 2147483646 h 30"/>
                <a:gd name="T14" fmla="*/ 2147483646 w 38"/>
                <a:gd name="T15" fmla="*/ 2147483646 h 30"/>
                <a:gd name="T16" fmla="*/ 2147483646 w 38"/>
                <a:gd name="T17" fmla="*/ 2147483646 h 30"/>
                <a:gd name="T18" fmla="*/ 2147483646 w 38"/>
                <a:gd name="T19" fmla="*/ 2147483646 h 30"/>
                <a:gd name="T20" fmla="*/ 2147483646 w 38"/>
                <a:gd name="T21" fmla="*/ 2147483646 h 30"/>
                <a:gd name="T22" fmla="*/ 2147483646 w 38"/>
                <a:gd name="T23" fmla="*/ 2147483646 h 30"/>
                <a:gd name="T24" fmla="*/ 2147483646 w 38"/>
                <a:gd name="T25" fmla="*/ 2147483646 h 30"/>
                <a:gd name="T26" fmla="*/ 2147483646 w 38"/>
                <a:gd name="T27" fmla="*/ 2147483646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30"/>
                <a:gd name="T44" fmla="*/ 38 w 3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11" name="Freeform 112"/>
            <p:cNvSpPr>
              <a:spLocks noChangeArrowheads="1"/>
            </p:cNvSpPr>
            <p:nvPr/>
          </p:nvSpPr>
          <p:spPr bwMode="auto">
            <a:xfrm>
              <a:off x="1843088" y="2259012"/>
              <a:ext cx="125413" cy="60325"/>
            </a:xfrm>
            <a:custGeom>
              <a:avLst/>
              <a:gdLst>
                <a:gd name="T0" fmla="*/ 2147483646 w 66"/>
                <a:gd name="T1" fmla="*/ 2147483646 h 31"/>
                <a:gd name="T2" fmla="*/ 2147483646 w 66"/>
                <a:gd name="T3" fmla="*/ 2147483646 h 31"/>
                <a:gd name="T4" fmla="*/ 2147483646 w 66"/>
                <a:gd name="T5" fmla="*/ 2147483646 h 31"/>
                <a:gd name="T6" fmla="*/ 2147483646 w 66"/>
                <a:gd name="T7" fmla="*/ 2147483646 h 31"/>
                <a:gd name="T8" fmla="*/ 2147483646 w 66"/>
                <a:gd name="T9" fmla="*/ 2147483646 h 31"/>
                <a:gd name="T10" fmla="*/ 2147483646 w 66"/>
                <a:gd name="T11" fmla="*/ 2147483646 h 31"/>
                <a:gd name="T12" fmla="*/ 0 w 66"/>
                <a:gd name="T13" fmla="*/ 2147483646 h 31"/>
                <a:gd name="T14" fmla="*/ 2147483646 w 66"/>
                <a:gd name="T15" fmla="*/ 2147483646 h 31"/>
                <a:gd name="T16" fmla="*/ 2147483646 w 66"/>
                <a:gd name="T17" fmla="*/ 2147483646 h 31"/>
                <a:gd name="T18" fmla="*/ 2147483646 w 66"/>
                <a:gd name="T19" fmla="*/ 2147483646 h 31"/>
                <a:gd name="T20" fmla="*/ 2147483646 w 66"/>
                <a:gd name="T21" fmla="*/ 2147483646 h 31"/>
                <a:gd name="T22" fmla="*/ 2147483646 w 66"/>
                <a:gd name="T23" fmla="*/ 2147483646 h 31"/>
                <a:gd name="T24" fmla="*/ 2147483646 w 66"/>
                <a:gd name="T25" fmla="*/ 2147483646 h 31"/>
                <a:gd name="T26" fmla="*/ 2147483646 w 66"/>
                <a:gd name="T27" fmla="*/ 2147483646 h 31"/>
                <a:gd name="T28" fmla="*/ 2147483646 w 66"/>
                <a:gd name="T29" fmla="*/ 2147483646 h 31"/>
                <a:gd name="T30" fmla="*/ 2147483646 w 66"/>
                <a:gd name="T31" fmla="*/ 2147483646 h 31"/>
                <a:gd name="T32" fmla="*/ 2147483646 w 66"/>
                <a:gd name="T33" fmla="*/ 2147483646 h 31"/>
                <a:gd name="T34" fmla="*/ 2147483646 w 66"/>
                <a:gd name="T35" fmla="*/ 2147483646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31"/>
                <a:gd name="T56" fmla="*/ 66 w 66"/>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12" name="Freeform 113"/>
            <p:cNvSpPr>
              <a:spLocks noChangeArrowheads="1"/>
            </p:cNvSpPr>
            <p:nvPr/>
          </p:nvSpPr>
          <p:spPr bwMode="auto">
            <a:xfrm>
              <a:off x="1928813" y="2197100"/>
              <a:ext cx="257175" cy="366713"/>
            </a:xfrm>
            <a:custGeom>
              <a:avLst/>
              <a:gdLst>
                <a:gd name="T0" fmla="*/ 2147483646 w 135"/>
                <a:gd name="T1" fmla="*/ 2147483646 h 192"/>
                <a:gd name="T2" fmla="*/ 2147483646 w 135"/>
                <a:gd name="T3" fmla="*/ 2147483646 h 192"/>
                <a:gd name="T4" fmla="*/ 2147483646 w 135"/>
                <a:gd name="T5" fmla="*/ 2147483646 h 192"/>
                <a:gd name="T6" fmla="*/ 2147483646 w 135"/>
                <a:gd name="T7" fmla="*/ 2147483646 h 192"/>
                <a:gd name="T8" fmla="*/ 2147483646 w 135"/>
                <a:gd name="T9" fmla="*/ 2147483646 h 192"/>
                <a:gd name="T10" fmla="*/ 2147483646 w 135"/>
                <a:gd name="T11" fmla="*/ 2147483646 h 192"/>
                <a:gd name="T12" fmla="*/ 2147483646 w 135"/>
                <a:gd name="T13" fmla="*/ 2147483646 h 192"/>
                <a:gd name="T14" fmla="*/ 2147483646 w 135"/>
                <a:gd name="T15" fmla="*/ 2147483646 h 192"/>
                <a:gd name="T16" fmla="*/ 2147483646 w 135"/>
                <a:gd name="T17" fmla="*/ 2147483646 h 192"/>
                <a:gd name="T18" fmla="*/ 2147483646 w 135"/>
                <a:gd name="T19" fmla="*/ 2147483646 h 192"/>
                <a:gd name="T20" fmla="*/ 2147483646 w 135"/>
                <a:gd name="T21" fmla="*/ 2147483646 h 192"/>
                <a:gd name="T22" fmla="*/ 2147483646 w 135"/>
                <a:gd name="T23" fmla="*/ 2147483646 h 192"/>
                <a:gd name="T24" fmla="*/ 2147483646 w 135"/>
                <a:gd name="T25" fmla="*/ 2147483646 h 192"/>
                <a:gd name="T26" fmla="*/ 2147483646 w 135"/>
                <a:gd name="T27" fmla="*/ 2147483646 h 192"/>
                <a:gd name="T28" fmla="*/ 2147483646 w 135"/>
                <a:gd name="T29" fmla="*/ 2147483646 h 192"/>
                <a:gd name="T30" fmla="*/ 2147483646 w 135"/>
                <a:gd name="T31" fmla="*/ 2147483646 h 192"/>
                <a:gd name="T32" fmla="*/ 2147483646 w 135"/>
                <a:gd name="T33" fmla="*/ 2147483646 h 192"/>
                <a:gd name="T34" fmla="*/ 2147483646 w 135"/>
                <a:gd name="T35" fmla="*/ 2147483646 h 192"/>
                <a:gd name="T36" fmla="*/ 2147483646 w 135"/>
                <a:gd name="T37" fmla="*/ 2147483646 h 192"/>
                <a:gd name="T38" fmla="*/ 2147483646 w 135"/>
                <a:gd name="T39" fmla="*/ 2147483646 h 192"/>
                <a:gd name="T40" fmla="*/ 2147483646 w 135"/>
                <a:gd name="T41" fmla="*/ 2147483646 h 192"/>
                <a:gd name="T42" fmla="*/ 2147483646 w 135"/>
                <a:gd name="T43" fmla="*/ 2147483646 h 192"/>
                <a:gd name="T44" fmla="*/ 2147483646 w 135"/>
                <a:gd name="T45" fmla="*/ 2147483646 h 192"/>
                <a:gd name="T46" fmla="*/ 2147483646 w 135"/>
                <a:gd name="T47" fmla="*/ 2147483646 h 192"/>
                <a:gd name="T48" fmla="*/ 2147483646 w 135"/>
                <a:gd name="T49" fmla="*/ 2147483646 h 192"/>
                <a:gd name="T50" fmla="*/ 2147483646 w 135"/>
                <a:gd name="T51" fmla="*/ 2147483646 h 192"/>
                <a:gd name="T52" fmla="*/ 2147483646 w 135"/>
                <a:gd name="T53" fmla="*/ 2147483646 h 192"/>
                <a:gd name="T54" fmla="*/ 2147483646 w 135"/>
                <a:gd name="T55" fmla="*/ 2147483646 h 192"/>
                <a:gd name="T56" fmla="*/ 2147483646 w 135"/>
                <a:gd name="T57" fmla="*/ 2147483646 h 192"/>
                <a:gd name="T58" fmla="*/ 2147483646 w 135"/>
                <a:gd name="T59" fmla="*/ 2147483646 h 192"/>
                <a:gd name="T60" fmla="*/ 2147483646 w 135"/>
                <a:gd name="T61" fmla="*/ 2147483646 h 192"/>
                <a:gd name="T62" fmla="*/ 2147483646 w 135"/>
                <a:gd name="T63" fmla="*/ 2147483646 h 192"/>
                <a:gd name="T64" fmla="*/ 2147483646 w 135"/>
                <a:gd name="T65" fmla="*/ 2147483646 h 192"/>
                <a:gd name="T66" fmla="*/ 2147483646 w 135"/>
                <a:gd name="T67" fmla="*/ 2147483646 h 192"/>
                <a:gd name="T68" fmla="*/ 2147483646 w 135"/>
                <a:gd name="T69" fmla="*/ 2147483646 h 192"/>
                <a:gd name="T70" fmla="*/ 2147483646 w 135"/>
                <a:gd name="T71" fmla="*/ 2147483646 h 192"/>
                <a:gd name="T72" fmla="*/ 2147483646 w 135"/>
                <a:gd name="T73" fmla="*/ 2147483646 h 192"/>
                <a:gd name="T74" fmla="*/ 2147483646 w 135"/>
                <a:gd name="T75" fmla="*/ 2147483646 h 192"/>
                <a:gd name="T76" fmla="*/ 2147483646 w 135"/>
                <a:gd name="T77" fmla="*/ 2147483646 h 192"/>
                <a:gd name="T78" fmla="*/ 2147483646 w 135"/>
                <a:gd name="T79" fmla="*/ 2147483646 h 192"/>
                <a:gd name="T80" fmla="*/ 2147483646 w 135"/>
                <a:gd name="T81" fmla="*/ 2147483646 h 192"/>
                <a:gd name="T82" fmla="*/ 2147483646 w 135"/>
                <a:gd name="T83" fmla="*/ 2147483646 h 192"/>
                <a:gd name="T84" fmla="*/ 2147483646 w 135"/>
                <a:gd name="T85" fmla="*/ 2147483646 h 192"/>
                <a:gd name="T86" fmla="*/ 2147483646 w 135"/>
                <a:gd name="T87" fmla="*/ 2147483646 h 192"/>
                <a:gd name="T88" fmla="*/ 2147483646 w 135"/>
                <a:gd name="T89" fmla="*/ 2147483646 h 192"/>
                <a:gd name="T90" fmla="*/ 2147483646 w 135"/>
                <a:gd name="T91" fmla="*/ 2147483646 h 192"/>
                <a:gd name="T92" fmla="*/ 2147483646 w 135"/>
                <a:gd name="T93" fmla="*/ 2147483646 h 192"/>
                <a:gd name="T94" fmla="*/ 2147483646 w 135"/>
                <a:gd name="T95" fmla="*/ 2147483646 h 192"/>
                <a:gd name="T96" fmla="*/ 2147483646 w 135"/>
                <a:gd name="T97" fmla="*/ 2147483646 h 192"/>
                <a:gd name="T98" fmla="*/ 2147483646 w 135"/>
                <a:gd name="T99" fmla="*/ 2147483646 h 192"/>
                <a:gd name="T100" fmla="*/ 2147483646 w 135"/>
                <a:gd name="T101" fmla="*/ 2147483646 h 192"/>
                <a:gd name="T102" fmla="*/ 2147483646 w 135"/>
                <a:gd name="T103" fmla="*/ 2147483646 h 192"/>
                <a:gd name="T104" fmla="*/ 2147483646 w 135"/>
                <a:gd name="T105" fmla="*/ 2147483646 h 192"/>
                <a:gd name="T106" fmla="*/ 2147483646 w 135"/>
                <a:gd name="T107" fmla="*/ 2147483646 h 192"/>
                <a:gd name="T108" fmla="*/ 2147483646 w 135"/>
                <a:gd name="T109" fmla="*/ 2147483646 h 192"/>
                <a:gd name="T110" fmla="*/ 2147483646 w 135"/>
                <a:gd name="T111" fmla="*/ 2147483646 h 192"/>
                <a:gd name="T112" fmla="*/ 0 w 135"/>
                <a:gd name="T113" fmla="*/ 2147483646 h 192"/>
                <a:gd name="T114" fmla="*/ 2147483646 w 135"/>
                <a:gd name="T115" fmla="*/ 2147483646 h 192"/>
                <a:gd name="T116" fmla="*/ 2147483646 w 135"/>
                <a:gd name="T117" fmla="*/ 2147483646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
                <a:gd name="T178" fmla="*/ 0 h 192"/>
                <a:gd name="T179" fmla="*/ 135 w 135"/>
                <a:gd name="T180" fmla="*/ 192 h 19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13" name="Freeform 114"/>
            <p:cNvSpPr>
              <a:spLocks noChangeArrowheads="1"/>
            </p:cNvSpPr>
            <p:nvPr/>
          </p:nvSpPr>
          <p:spPr bwMode="auto">
            <a:xfrm>
              <a:off x="2130425" y="2684462"/>
              <a:ext cx="266700" cy="300038"/>
            </a:xfrm>
            <a:custGeom>
              <a:avLst/>
              <a:gdLst>
                <a:gd name="T0" fmla="*/ 2147483646 w 139"/>
                <a:gd name="T1" fmla="*/ 2147483646 h 157"/>
                <a:gd name="T2" fmla="*/ 2147483646 w 139"/>
                <a:gd name="T3" fmla="*/ 2147483646 h 157"/>
                <a:gd name="T4" fmla="*/ 2147483646 w 139"/>
                <a:gd name="T5" fmla="*/ 2147483646 h 157"/>
                <a:gd name="T6" fmla="*/ 2147483646 w 139"/>
                <a:gd name="T7" fmla="*/ 2147483646 h 157"/>
                <a:gd name="T8" fmla="*/ 2147483646 w 139"/>
                <a:gd name="T9" fmla="*/ 2147483646 h 157"/>
                <a:gd name="T10" fmla="*/ 2147483646 w 139"/>
                <a:gd name="T11" fmla="*/ 2147483646 h 157"/>
                <a:gd name="T12" fmla="*/ 2147483646 w 139"/>
                <a:gd name="T13" fmla="*/ 2147483646 h 157"/>
                <a:gd name="T14" fmla="*/ 2147483646 w 139"/>
                <a:gd name="T15" fmla="*/ 2147483646 h 157"/>
                <a:gd name="T16" fmla="*/ 2147483646 w 139"/>
                <a:gd name="T17" fmla="*/ 2147483646 h 157"/>
                <a:gd name="T18" fmla="*/ 2147483646 w 139"/>
                <a:gd name="T19" fmla="*/ 2147483646 h 157"/>
                <a:gd name="T20" fmla="*/ 2147483646 w 139"/>
                <a:gd name="T21" fmla="*/ 2147483646 h 157"/>
                <a:gd name="T22" fmla="*/ 2147483646 w 139"/>
                <a:gd name="T23" fmla="*/ 2147483646 h 157"/>
                <a:gd name="T24" fmla="*/ 2147483646 w 139"/>
                <a:gd name="T25" fmla="*/ 2147483646 h 157"/>
                <a:gd name="T26" fmla="*/ 2147483646 w 139"/>
                <a:gd name="T27" fmla="*/ 2147483646 h 157"/>
                <a:gd name="T28" fmla="*/ 2147483646 w 139"/>
                <a:gd name="T29" fmla="*/ 2147483646 h 157"/>
                <a:gd name="T30" fmla="*/ 2147483646 w 139"/>
                <a:gd name="T31" fmla="*/ 2147483646 h 157"/>
                <a:gd name="T32" fmla="*/ 2147483646 w 139"/>
                <a:gd name="T33" fmla="*/ 2147483646 h 157"/>
                <a:gd name="T34" fmla="*/ 2147483646 w 139"/>
                <a:gd name="T35" fmla="*/ 2147483646 h 157"/>
                <a:gd name="T36" fmla="*/ 2147483646 w 139"/>
                <a:gd name="T37" fmla="*/ 2147483646 h 157"/>
                <a:gd name="T38" fmla="*/ 2147483646 w 139"/>
                <a:gd name="T39" fmla="*/ 2147483646 h 157"/>
                <a:gd name="T40" fmla="*/ 2147483646 w 139"/>
                <a:gd name="T41" fmla="*/ 2147483646 h 157"/>
                <a:gd name="T42" fmla="*/ 2147483646 w 139"/>
                <a:gd name="T43" fmla="*/ 2147483646 h 157"/>
                <a:gd name="T44" fmla="*/ 2147483646 w 139"/>
                <a:gd name="T45" fmla="*/ 2147483646 h 157"/>
                <a:gd name="T46" fmla="*/ 2147483646 w 139"/>
                <a:gd name="T47" fmla="*/ 2147483646 h 157"/>
                <a:gd name="T48" fmla="*/ 2147483646 w 139"/>
                <a:gd name="T49" fmla="*/ 2147483646 h 157"/>
                <a:gd name="T50" fmla="*/ 2147483646 w 139"/>
                <a:gd name="T51" fmla="*/ 2147483646 h 157"/>
                <a:gd name="T52" fmla="*/ 2147483646 w 139"/>
                <a:gd name="T53" fmla="*/ 2147483646 h 157"/>
                <a:gd name="T54" fmla="*/ 2147483646 w 139"/>
                <a:gd name="T55" fmla="*/ 2147483646 h 157"/>
                <a:gd name="T56" fmla="*/ 2147483646 w 139"/>
                <a:gd name="T57" fmla="*/ 2147483646 h 157"/>
                <a:gd name="T58" fmla="*/ 2147483646 w 139"/>
                <a:gd name="T59" fmla="*/ 2147483646 h 157"/>
                <a:gd name="T60" fmla="*/ 2147483646 w 139"/>
                <a:gd name="T61" fmla="*/ 2147483646 h 157"/>
                <a:gd name="T62" fmla="*/ 2147483646 w 139"/>
                <a:gd name="T63" fmla="*/ 2147483646 h 157"/>
                <a:gd name="T64" fmla="*/ 2147483646 w 139"/>
                <a:gd name="T65" fmla="*/ 2147483646 h 157"/>
                <a:gd name="T66" fmla="*/ 2147483646 w 139"/>
                <a:gd name="T67" fmla="*/ 2147483646 h 157"/>
                <a:gd name="T68" fmla="*/ 2147483646 w 139"/>
                <a:gd name="T69" fmla="*/ 2147483646 h 157"/>
                <a:gd name="T70" fmla="*/ 2147483646 w 139"/>
                <a:gd name="T71" fmla="*/ 2147483646 h 157"/>
                <a:gd name="T72" fmla="*/ 2147483646 w 139"/>
                <a:gd name="T73" fmla="*/ 2147483646 h 157"/>
                <a:gd name="T74" fmla="*/ 2147483646 w 139"/>
                <a:gd name="T75" fmla="*/ 2147483646 h 157"/>
                <a:gd name="T76" fmla="*/ 2147483646 w 139"/>
                <a:gd name="T77" fmla="*/ 2147483646 h 157"/>
                <a:gd name="T78" fmla="*/ 2147483646 w 139"/>
                <a:gd name="T79" fmla="*/ 2147483646 h 157"/>
                <a:gd name="T80" fmla="*/ 2147483646 w 139"/>
                <a:gd name="T81" fmla="*/ 2147483646 h 157"/>
                <a:gd name="T82" fmla="*/ 2147483646 w 139"/>
                <a:gd name="T83" fmla="*/ 2147483646 h 157"/>
                <a:gd name="T84" fmla="*/ 2147483646 w 139"/>
                <a:gd name="T85" fmla="*/ 2147483646 h 157"/>
                <a:gd name="T86" fmla="*/ 2147483646 w 139"/>
                <a:gd name="T87" fmla="*/ 2147483646 h 157"/>
                <a:gd name="T88" fmla="*/ 2147483646 w 139"/>
                <a:gd name="T89" fmla="*/ 2147483646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
                <a:gd name="T136" fmla="*/ 0 h 157"/>
                <a:gd name="T137" fmla="*/ 139 w 139"/>
                <a:gd name="T138" fmla="*/ 157 h 1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14" name="Freeform 115"/>
            <p:cNvSpPr>
              <a:spLocks noChangeArrowheads="1"/>
            </p:cNvSpPr>
            <p:nvPr/>
          </p:nvSpPr>
          <p:spPr bwMode="auto">
            <a:xfrm>
              <a:off x="1874838" y="2473325"/>
              <a:ext cx="279400" cy="404813"/>
            </a:xfrm>
            <a:custGeom>
              <a:avLst/>
              <a:gdLst>
                <a:gd name="T0" fmla="*/ 2147483646 w 146"/>
                <a:gd name="T1" fmla="*/ 2147483646 h 212"/>
                <a:gd name="T2" fmla="*/ 2147483646 w 146"/>
                <a:gd name="T3" fmla="*/ 2147483646 h 212"/>
                <a:gd name="T4" fmla="*/ 2147483646 w 146"/>
                <a:gd name="T5" fmla="*/ 2147483646 h 212"/>
                <a:gd name="T6" fmla="*/ 2147483646 w 146"/>
                <a:gd name="T7" fmla="*/ 2147483646 h 212"/>
                <a:gd name="T8" fmla="*/ 2147483646 w 146"/>
                <a:gd name="T9" fmla="*/ 2147483646 h 212"/>
                <a:gd name="T10" fmla="*/ 2147483646 w 146"/>
                <a:gd name="T11" fmla="*/ 2147483646 h 212"/>
                <a:gd name="T12" fmla="*/ 2147483646 w 146"/>
                <a:gd name="T13" fmla="*/ 2147483646 h 212"/>
                <a:gd name="T14" fmla="*/ 2147483646 w 146"/>
                <a:gd name="T15" fmla="*/ 2147483646 h 212"/>
                <a:gd name="T16" fmla="*/ 2147483646 w 146"/>
                <a:gd name="T17" fmla="*/ 2147483646 h 212"/>
                <a:gd name="T18" fmla="*/ 2147483646 w 146"/>
                <a:gd name="T19" fmla="*/ 2147483646 h 212"/>
                <a:gd name="T20" fmla="*/ 2147483646 w 146"/>
                <a:gd name="T21" fmla="*/ 2147483646 h 212"/>
                <a:gd name="T22" fmla="*/ 2147483646 w 146"/>
                <a:gd name="T23" fmla="*/ 2147483646 h 212"/>
                <a:gd name="T24" fmla="*/ 2147483646 w 146"/>
                <a:gd name="T25" fmla="*/ 2147483646 h 212"/>
                <a:gd name="T26" fmla="*/ 2147483646 w 146"/>
                <a:gd name="T27" fmla="*/ 2147483646 h 212"/>
                <a:gd name="T28" fmla="*/ 2147483646 w 146"/>
                <a:gd name="T29" fmla="*/ 2147483646 h 212"/>
                <a:gd name="T30" fmla="*/ 2147483646 w 146"/>
                <a:gd name="T31" fmla="*/ 2147483646 h 212"/>
                <a:gd name="T32" fmla="*/ 2147483646 w 146"/>
                <a:gd name="T33" fmla="*/ 2147483646 h 212"/>
                <a:gd name="T34" fmla="*/ 2147483646 w 146"/>
                <a:gd name="T35" fmla="*/ 2147483646 h 212"/>
                <a:gd name="T36" fmla="*/ 2147483646 w 146"/>
                <a:gd name="T37" fmla="*/ 2147483646 h 212"/>
                <a:gd name="T38" fmla="*/ 2147483646 w 146"/>
                <a:gd name="T39" fmla="*/ 2147483646 h 212"/>
                <a:gd name="T40" fmla="*/ 2147483646 w 146"/>
                <a:gd name="T41" fmla="*/ 2147483646 h 212"/>
                <a:gd name="T42" fmla="*/ 2147483646 w 146"/>
                <a:gd name="T43" fmla="*/ 2147483646 h 212"/>
                <a:gd name="T44" fmla="*/ 2147483646 w 146"/>
                <a:gd name="T45" fmla="*/ 2147483646 h 212"/>
                <a:gd name="T46" fmla="*/ 2147483646 w 146"/>
                <a:gd name="T47" fmla="*/ 2147483646 h 212"/>
                <a:gd name="T48" fmla="*/ 2147483646 w 146"/>
                <a:gd name="T49" fmla="*/ 2147483646 h 212"/>
                <a:gd name="T50" fmla="*/ 2147483646 w 146"/>
                <a:gd name="T51" fmla="*/ 2147483646 h 212"/>
                <a:gd name="T52" fmla="*/ 2147483646 w 146"/>
                <a:gd name="T53" fmla="*/ 2147483646 h 212"/>
                <a:gd name="T54" fmla="*/ 2147483646 w 146"/>
                <a:gd name="T55" fmla="*/ 2147483646 h 212"/>
                <a:gd name="T56" fmla="*/ 2147483646 w 146"/>
                <a:gd name="T57" fmla="*/ 2147483646 h 212"/>
                <a:gd name="T58" fmla="*/ 2147483646 w 146"/>
                <a:gd name="T59" fmla="*/ 2147483646 h 212"/>
                <a:gd name="T60" fmla="*/ 2147483646 w 146"/>
                <a:gd name="T61" fmla="*/ 2147483646 h 212"/>
                <a:gd name="T62" fmla="*/ 2147483646 w 146"/>
                <a:gd name="T63" fmla="*/ 2147483646 h 212"/>
                <a:gd name="T64" fmla="*/ 2147483646 w 146"/>
                <a:gd name="T65" fmla="*/ 2147483646 h 212"/>
                <a:gd name="T66" fmla="*/ 2147483646 w 146"/>
                <a:gd name="T67" fmla="*/ 2147483646 h 212"/>
                <a:gd name="T68" fmla="*/ 2147483646 w 146"/>
                <a:gd name="T69" fmla="*/ 2147483646 h 212"/>
                <a:gd name="T70" fmla="*/ 2147483646 w 146"/>
                <a:gd name="T71" fmla="*/ 2147483646 h 212"/>
                <a:gd name="T72" fmla="*/ 2147483646 w 146"/>
                <a:gd name="T73" fmla="*/ 2147483646 h 212"/>
                <a:gd name="T74" fmla="*/ 2147483646 w 146"/>
                <a:gd name="T75" fmla="*/ 2147483646 h 212"/>
                <a:gd name="T76" fmla="*/ 2147483646 w 146"/>
                <a:gd name="T77" fmla="*/ 2147483646 h 212"/>
                <a:gd name="T78" fmla="*/ 2147483646 w 146"/>
                <a:gd name="T79" fmla="*/ 2147483646 h 212"/>
                <a:gd name="T80" fmla="*/ 2147483646 w 146"/>
                <a:gd name="T81" fmla="*/ 2147483646 h 212"/>
                <a:gd name="T82" fmla="*/ 2147483646 w 146"/>
                <a:gd name="T83" fmla="*/ 2147483646 h 212"/>
                <a:gd name="T84" fmla="*/ 2147483646 w 146"/>
                <a:gd name="T85" fmla="*/ 2147483646 h 212"/>
                <a:gd name="T86" fmla="*/ 2147483646 w 146"/>
                <a:gd name="T87" fmla="*/ 2147483646 h 212"/>
                <a:gd name="T88" fmla="*/ 2147483646 w 146"/>
                <a:gd name="T89" fmla="*/ 2147483646 h 212"/>
                <a:gd name="T90" fmla="*/ 2147483646 w 146"/>
                <a:gd name="T91" fmla="*/ 2147483646 h 212"/>
                <a:gd name="T92" fmla="*/ 2147483646 w 146"/>
                <a:gd name="T93" fmla="*/ 2147483646 h 212"/>
                <a:gd name="T94" fmla="*/ 2147483646 w 146"/>
                <a:gd name="T95" fmla="*/ 2147483646 h 212"/>
                <a:gd name="T96" fmla="*/ 2147483646 w 146"/>
                <a:gd name="T97" fmla="*/ 2147483646 h 212"/>
                <a:gd name="T98" fmla="*/ 2147483646 w 146"/>
                <a:gd name="T99" fmla="*/ 2147483646 h 212"/>
                <a:gd name="T100" fmla="*/ 2147483646 w 146"/>
                <a:gd name="T101" fmla="*/ 2147483646 h 212"/>
                <a:gd name="T102" fmla="*/ 2147483646 w 146"/>
                <a:gd name="T103" fmla="*/ 2147483646 h 212"/>
                <a:gd name="T104" fmla="*/ 2147483646 w 146"/>
                <a:gd name="T105" fmla="*/ 2147483646 h 212"/>
                <a:gd name="T106" fmla="*/ 2147483646 w 146"/>
                <a:gd name="T107" fmla="*/ 2147483646 h 212"/>
                <a:gd name="T108" fmla="*/ 2147483646 w 146"/>
                <a:gd name="T109" fmla="*/ 2147483646 h 212"/>
                <a:gd name="T110" fmla="*/ 2147483646 w 146"/>
                <a:gd name="T111" fmla="*/ 2147483646 h 212"/>
                <a:gd name="T112" fmla="*/ 2147483646 w 146"/>
                <a:gd name="T113" fmla="*/ 2147483646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6"/>
                <a:gd name="T172" fmla="*/ 0 h 212"/>
                <a:gd name="T173" fmla="*/ 146 w 146"/>
                <a:gd name="T174" fmla="*/ 212 h 2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6" h="211">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15" name="Freeform 116"/>
            <p:cNvSpPr>
              <a:spLocks noChangeArrowheads="1"/>
            </p:cNvSpPr>
            <p:nvPr/>
          </p:nvSpPr>
          <p:spPr bwMode="auto">
            <a:xfrm>
              <a:off x="2049463" y="2208212"/>
              <a:ext cx="296863" cy="250825"/>
            </a:xfrm>
            <a:custGeom>
              <a:avLst/>
              <a:gdLst>
                <a:gd name="T0" fmla="*/ 2147483646 w 156"/>
                <a:gd name="T1" fmla="*/ 2147483646 h 131"/>
                <a:gd name="T2" fmla="*/ 2147483646 w 156"/>
                <a:gd name="T3" fmla="*/ 2147483646 h 131"/>
                <a:gd name="T4" fmla="*/ 2147483646 w 156"/>
                <a:gd name="T5" fmla="*/ 2147483646 h 131"/>
                <a:gd name="T6" fmla="*/ 2147483646 w 156"/>
                <a:gd name="T7" fmla="*/ 2147483646 h 131"/>
                <a:gd name="T8" fmla="*/ 2147483646 w 156"/>
                <a:gd name="T9" fmla="*/ 2147483646 h 131"/>
                <a:gd name="T10" fmla="*/ 2147483646 w 156"/>
                <a:gd name="T11" fmla="*/ 2147483646 h 131"/>
                <a:gd name="T12" fmla="*/ 2147483646 w 156"/>
                <a:gd name="T13" fmla="*/ 2147483646 h 131"/>
                <a:gd name="T14" fmla="*/ 2147483646 w 156"/>
                <a:gd name="T15" fmla="*/ 2147483646 h 131"/>
                <a:gd name="T16" fmla="*/ 2147483646 w 156"/>
                <a:gd name="T17" fmla="*/ 2147483646 h 131"/>
                <a:gd name="T18" fmla="*/ 2147483646 w 156"/>
                <a:gd name="T19" fmla="*/ 2147483646 h 131"/>
                <a:gd name="T20" fmla="*/ 2147483646 w 156"/>
                <a:gd name="T21" fmla="*/ 2147483646 h 131"/>
                <a:gd name="T22" fmla="*/ 2147483646 w 156"/>
                <a:gd name="T23" fmla="*/ 2147483646 h 131"/>
                <a:gd name="T24" fmla="*/ 2147483646 w 156"/>
                <a:gd name="T25" fmla="*/ 2147483646 h 131"/>
                <a:gd name="T26" fmla="*/ 2147483646 w 156"/>
                <a:gd name="T27" fmla="*/ 2147483646 h 131"/>
                <a:gd name="T28" fmla="*/ 2147483646 w 156"/>
                <a:gd name="T29" fmla="*/ 2147483646 h 131"/>
                <a:gd name="T30" fmla="*/ 2147483646 w 156"/>
                <a:gd name="T31" fmla="*/ 2147483646 h 131"/>
                <a:gd name="T32" fmla="*/ 2147483646 w 156"/>
                <a:gd name="T33" fmla="*/ 2147483646 h 131"/>
                <a:gd name="T34" fmla="*/ 2147483646 w 156"/>
                <a:gd name="T35" fmla="*/ 2147483646 h 131"/>
                <a:gd name="T36" fmla="*/ 2147483646 w 156"/>
                <a:gd name="T37" fmla="*/ 2147483646 h 131"/>
                <a:gd name="T38" fmla="*/ 2147483646 w 156"/>
                <a:gd name="T39" fmla="*/ 2147483646 h 131"/>
                <a:gd name="T40" fmla="*/ 2147483646 w 156"/>
                <a:gd name="T41" fmla="*/ 2147483646 h 131"/>
                <a:gd name="T42" fmla="*/ 2147483646 w 156"/>
                <a:gd name="T43" fmla="*/ 2147483646 h 131"/>
                <a:gd name="T44" fmla="*/ 2147483646 w 156"/>
                <a:gd name="T45" fmla="*/ 2147483646 h 131"/>
                <a:gd name="T46" fmla="*/ 2147483646 w 156"/>
                <a:gd name="T47" fmla="*/ 2147483646 h 131"/>
                <a:gd name="T48" fmla="*/ 2147483646 w 156"/>
                <a:gd name="T49" fmla="*/ 2147483646 h 131"/>
                <a:gd name="T50" fmla="*/ 2147483646 w 156"/>
                <a:gd name="T51" fmla="*/ 2147483646 h 131"/>
                <a:gd name="T52" fmla="*/ 2147483646 w 156"/>
                <a:gd name="T53" fmla="*/ 2147483646 h 131"/>
                <a:gd name="T54" fmla="*/ 2147483646 w 156"/>
                <a:gd name="T55" fmla="*/ 2147483646 h 131"/>
                <a:gd name="T56" fmla="*/ 2147483646 w 156"/>
                <a:gd name="T57" fmla="*/ 2147483646 h 131"/>
                <a:gd name="T58" fmla="*/ 2147483646 w 156"/>
                <a:gd name="T59" fmla="*/ 2147483646 h 131"/>
                <a:gd name="T60" fmla="*/ 2147483646 w 156"/>
                <a:gd name="T61" fmla="*/ 2147483646 h 131"/>
                <a:gd name="T62" fmla="*/ 2147483646 w 156"/>
                <a:gd name="T63" fmla="*/ 2147483646 h 131"/>
                <a:gd name="T64" fmla="*/ 2147483646 w 156"/>
                <a:gd name="T65" fmla="*/ 2147483646 h 131"/>
                <a:gd name="T66" fmla="*/ 2147483646 w 156"/>
                <a:gd name="T67" fmla="*/ 2147483646 h 131"/>
                <a:gd name="T68" fmla="*/ 2147483646 w 156"/>
                <a:gd name="T69" fmla="*/ 2147483646 h 131"/>
                <a:gd name="T70" fmla="*/ 2147483646 w 156"/>
                <a:gd name="T71" fmla="*/ 2147483646 h 131"/>
                <a:gd name="T72" fmla="*/ 2147483646 w 156"/>
                <a:gd name="T73" fmla="*/ 2147483646 h 131"/>
                <a:gd name="T74" fmla="*/ 2147483646 w 156"/>
                <a:gd name="T75" fmla="*/ 2147483646 h 131"/>
                <a:gd name="T76" fmla="*/ 2147483646 w 156"/>
                <a:gd name="T77" fmla="*/ 2147483646 h 131"/>
                <a:gd name="T78" fmla="*/ 2147483646 w 156"/>
                <a:gd name="T79" fmla="*/ 2147483646 h 131"/>
                <a:gd name="T80" fmla="*/ 2147483646 w 156"/>
                <a:gd name="T81" fmla="*/ 2147483646 h 131"/>
                <a:gd name="T82" fmla="*/ 2147483646 w 156"/>
                <a:gd name="T83" fmla="*/ 2147483646 h 131"/>
                <a:gd name="T84" fmla="*/ 2147483646 w 156"/>
                <a:gd name="T85" fmla="*/ 2147483646 h 131"/>
                <a:gd name="T86" fmla="*/ 2147483646 w 156"/>
                <a:gd name="T87" fmla="*/ 2147483646 h 131"/>
                <a:gd name="T88" fmla="*/ 2147483646 w 156"/>
                <a:gd name="T89" fmla="*/ 2147483646 h 131"/>
                <a:gd name="T90" fmla="*/ 2147483646 w 156"/>
                <a:gd name="T91" fmla="*/ 2147483646 h 131"/>
                <a:gd name="T92" fmla="*/ 2147483646 w 156"/>
                <a:gd name="T93" fmla="*/ 0 h 131"/>
                <a:gd name="T94" fmla="*/ 2147483646 w 156"/>
                <a:gd name="T95" fmla="*/ 2147483646 h 131"/>
                <a:gd name="T96" fmla="*/ 2147483646 w 156"/>
                <a:gd name="T97" fmla="*/ 2147483646 h 131"/>
                <a:gd name="T98" fmla="*/ 2147483646 w 156"/>
                <a:gd name="T99" fmla="*/ 2147483646 h 131"/>
                <a:gd name="T100" fmla="*/ 2147483646 w 156"/>
                <a:gd name="T101" fmla="*/ 2147483646 h 131"/>
                <a:gd name="T102" fmla="*/ 2147483646 w 156"/>
                <a:gd name="T103" fmla="*/ 2147483646 h 131"/>
                <a:gd name="T104" fmla="*/ 2147483646 w 156"/>
                <a:gd name="T105" fmla="*/ 2147483646 h 131"/>
                <a:gd name="T106" fmla="*/ 2147483646 w 156"/>
                <a:gd name="T107" fmla="*/ 2147483646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6"/>
                <a:gd name="T163" fmla="*/ 0 h 131"/>
                <a:gd name="T164" fmla="*/ 156 w 156"/>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16" name="Freeform 117"/>
            <p:cNvSpPr>
              <a:spLocks noChangeArrowheads="1"/>
            </p:cNvSpPr>
            <p:nvPr/>
          </p:nvSpPr>
          <p:spPr bwMode="auto">
            <a:xfrm>
              <a:off x="2382838" y="2336800"/>
              <a:ext cx="92075" cy="96838"/>
            </a:xfrm>
            <a:custGeom>
              <a:avLst/>
              <a:gdLst>
                <a:gd name="T0" fmla="*/ 2147483646 w 48"/>
                <a:gd name="T1" fmla="*/ 2147483646 h 51"/>
                <a:gd name="T2" fmla="*/ 2147483646 w 48"/>
                <a:gd name="T3" fmla="*/ 2147483646 h 51"/>
                <a:gd name="T4" fmla="*/ 2147483646 w 48"/>
                <a:gd name="T5" fmla="*/ 2147483646 h 51"/>
                <a:gd name="T6" fmla="*/ 2147483646 w 48"/>
                <a:gd name="T7" fmla="*/ 2147483646 h 51"/>
                <a:gd name="T8" fmla="*/ 2147483646 w 48"/>
                <a:gd name="T9" fmla="*/ 2147483646 h 51"/>
                <a:gd name="T10" fmla="*/ 2147483646 w 48"/>
                <a:gd name="T11" fmla="*/ 2147483646 h 51"/>
                <a:gd name="T12" fmla="*/ 2147483646 w 48"/>
                <a:gd name="T13" fmla="*/ 2147483646 h 51"/>
                <a:gd name="T14" fmla="*/ 2147483646 w 48"/>
                <a:gd name="T15" fmla="*/ 2147483646 h 51"/>
                <a:gd name="T16" fmla="*/ 2147483646 w 48"/>
                <a:gd name="T17" fmla="*/ 2147483646 h 51"/>
                <a:gd name="T18" fmla="*/ 2147483646 w 48"/>
                <a:gd name="T19" fmla="*/ 2147483646 h 51"/>
                <a:gd name="T20" fmla="*/ 2147483646 w 48"/>
                <a:gd name="T21" fmla="*/ 2147483646 h 51"/>
                <a:gd name="T22" fmla="*/ 2147483646 w 48"/>
                <a:gd name="T23" fmla="*/ 2147483646 h 51"/>
                <a:gd name="T24" fmla="*/ 2147483646 w 48"/>
                <a:gd name="T25" fmla="*/ 2147483646 h 51"/>
                <a:gd name="T26" fmla="*/ 2147483646 w 48"/>
                <a:gd name="T27" fmla="*/ 2147483646 h 51"/>
                <a:gd name="T28" fmla="*/ 2147483646 w 48"/>
                <a:gd name="T29" fmla="*/ 2147483646 h 51"/>
                <a:gd name="T30" fmla="*/ 2147483646 w 48"/>
                <a:gd name="T31" fmla="*/ 2147483646 h 51"/>
                <a:gd name="T32" fmla="*/ 2147483646 w 48"/>
                <a:gd name="T33" fmla="*/ 2147483646 h 51"/>
                <a:gd name="T34" fmla="*/ 2147483646 w 48"/>
                <a:gd name="T35" fmla="*/ 2147483646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1"/>
                <a:gd name="T56" fmla="*/ 48 w 48"/>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17" name="Freeform 118"/>
            <p:cNvSpPr>
              <a:spLocks noChangeArrowheads="1"/>
            </p:cNvSpPr>
            <p:nvPr/>
          </p:nvSpPr>
          <p:spPr bwMode="auto">
            <a:xfrm>
              <a:off x="2311400" y="2287587"/>
              <a:ext cx="106363" cy="158750"/>
            </a:xfrm>
            <a:custGeom>
              <a:avLst/>
              <a:gdLst>
                <a:gd name="T0" fmla="*/ 2147483646 w 56"/>
                <a:gd name="T1" fmla="*/ 2147483646 h 83"/>
                <a:gd name="T2" fmla="*/ 2147483646 w 56"/>
                <a:gd name="T3" fmla="*/ 2147483646 h 83"/>
                <a:gd name="T4" fmla="*/ 2147483646 w 56"/>
                <a:gd name="T5" fmla="*/ 2147483646 h 83"/>
                <a:gd name="T6" fmla="*/ 2147483646 w 56"/>
                <a:gd name="T7" fmla="*/ 2147483646 h 83"/>
                <a:gd name="T8" fmla="*/ 2147483646 w 56"/>
                <a:gd name="T9" fmla="*/ 2147483646 h 83"/>
                <a:gd name="T10" fmla="*/ 2147483646 w 56"/>
                <a:gd name="T11" fmla="*/ 2147483646 h 83"/>
                <a:gd name="T12" fmla="*/ 2147483646 w 56"/>
                <a:gd name="T13" fmla="*/ 2147483646 h 83"/>
                <a:gd name="T14" fmla="*/ 2147483646 w 56"/>
                <a:gd name="T15" fmla="*/ 2147483646 h 83"/>
                <a:gd name="T16" fmla="*/ 2147483646 w 56"/>
                <a:gd name="T17" fmla="*/ 2147483646 h 83"/>
                <a:gd name="T18" fmla="*/ 2147483646 w 56"/>
                <a:gd name="T19" fmla="*/ 2147483646 h 83"/>
                <a:gd name="T20" fmla="*/ 2147483646 w 56"/>
                <a:gd name="T21" fmla="*/ 2147483646 h 83"/>
                <a:gd name="T22" fmla="*/ 2147483646 w 56"/>
                <a:gd name="T23" fmla="*/ 2147483646 h 83"/>
                <a:gd name="T24" fmla="*/ 2147483646 w 56"/>
                <a:gd name="T25" fmla="*/ 2147483646 h 83"/>
                <a:gd name="T26" fmla="*/ 2147483646 w 56"/>
                <a:gd name="T27" fmla="*/ 2147483646 h 83"/>
                <a:gd name="T28" fmla="*/ 2147483646 w 56"/>
                <a:gd name="T29" fmla="*/ 2147483646 h 83"/>
                <a:gd name="T30" fmla="*/ 2147483646 w 56"/>
                <a:gd name="T31" fmla="*/ 2147483646 h 83"/>
                <a:gd name="T32" fmla="*/ 2147483646 w 56"/>
                <a:gd name="T33" fmla="*/ 2147483646 h 83"/>
                <a:gd name="T34" fmla="*/ 2147483646 w 56"/>
                <a:gd name="T35" fmla="*/ 2147483646 h 83"/>
                <a:gd name="T36" fmla="*/ 2147483646 w 56"/>
                <a:gd name="T37" fmla="*/ 2147483646 h 83"/>
                <a:gd name="T38" fmla="*/ 2147483646 w 56"/>
                <a:gd name="T39" fmla="*/ 2147483646 h 83"/>
                <a:gd name="T40" fmla="*/ 2147483646 w 56"/>
                <a:gd name="T41" fmla="*/ 2147483646 h 83"/>
                <a:gd name="T42" fmla="*/ 2147483646 w 56"/>
                <a:gd name="T43" fmla="*/ 2147483646 h 83"/>
                <a:gd name="T44" fmla="*/ 2147483646 w 56"/>
                <a:gd name="T45" fmla="*/ 0 h 83"/>
                <a:gd name="T46" fmla="*/ 2147483646 w 56"/>
                <a:gd name="T47" fmla="*/ 2147483646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83"/>
                <a:gd name="T74" fmla="*/ 56 w 5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18" name="Freeform 119"/>
            <p:cNvSpPr>
              <a:spLocks noChangeArrowheads="1"/>
            </p:cNvSpPr>
            <p:nvPr/>
          </p:nvSpPr>
          <p:spPr bwMode="auto">
            <a:xfrm>
              <a:off x="2463800" y="2346325"/>
              <a:ext cx="66675" cy="84138"/>
            </a:xfrm>
            <a:custGeom>
              <a:avLst/>
              <a:gdLst>
                <a:gd name="T0" fmla="*/ 2147483646 w 35"/>
                <a:gd name="T1" fmla="*/ 2147483646 h 44"/>
                <a:gd name="T2" fmla="*/ 2147483646 w 35"/>
                <a:gd name="T3" fmla="*/ 2147483646 h 44"/>
                <a:gd name="T4" fmla="*/ 0 w 35"/>
                <a:gd name="T5" fmla="*/ 2147483646 h 44"/>
                <a:gd name="T6" fmla="*/ 2147483646 w 35"/>
                <a:gd name="T7" fmla="*/ 2147483646 h 44"/>
                <a:gd name="T8" fmla="*/ 2147483646 w 35"/>
                <a:gd name="T9" fmla="*/ 2147483646 h 44"/>
                <a:gd name="T10" fmla="*/ 2147483646 w 35"/>
                <a:gd name="T11" fmla="*/ 2147483646 h 44"/>
                <a:gd name="T12" fmla="*/ 2147483646 w 35"/>
                <a:gd name="T13" fmla="*/ 2147483646 h 44"/>
                <a:gd name="T14" fmla="*/ 2147483646 w 35"/>
                <a:gd name="T15" fmla="*/ 2147483646 h 44"/>
                <a:gd name="T16" fmla="*/ 2147483646 w 35"/>
                <a:gd name="T17" fmla="*/ 0 h 44"/>
                <a:gd name="T18" fmla="*/ 2147483646 w 35"/>
                <a:gd name="T19" fmla="*/ 2147483646 h 44"/>
                <a:gd name="T20" fmla="*/ 2147483646 w 35"/>
                <a:gd name="T21" fmla="*/ 2147483646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44"/>
                <a:gd name="T35" fmla="*/ 35 w 3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19" name="Freeform 120"/>
            <p:cNvSpPr>
              <a:spLocks noChangeArrowheads="1"/>
            </p:cNvSpPr>
            <p:nvPr/>
          </p:nvSpPr>
          <p:spPr bwMode="auto">
            <a:xfrm>
              <a:off x="1806575" y="1952625"/>
              <a:ext cx="227013" cy="80963"/>
            </a:xfrm>
            <a:custGeom>
              <a:avLst/>
              <a:gdLst>
                <a:gd name="T0" fmla="*/ 2147483646 w 119"/>
                <a:gd name="T1" fmla="*/ 2147483646 h 43"/>
                <a:gd name="T2" fmla="*/ 2147483646 w 119"/>
                <a:gd name="T3" fmla="*/ 2147483646 h 43"/>
                <a:gd name="T4" fmla="*/ 2147483646 w 119"/>
                <a:gd name="T5" fmla="*/ 2147483646 h 43"/>
                <a:gd name="T6" fmla="*/ 2147483646 w 119"/>
                <a:gd name="T7" fmla="*/ 2147483646 h 43"/>
                <a:gd name="T8" fmla="*/ 2147483646 w 119"/>
                <a:gd name="T9" fmla="*/ 2147483646 h 43"/>
                <a:gd name="T10" fmla="*/ 2147483646 w 119"/>
                <a:gd name="T11" fmla="*/ 2147483646 h 43"/>
                <a:gd name="T12" fmla="*/ 2147483646 w 119"/>
                <a:gd name="T13" fmla="*/ 2147483646 h 43"/>
                <a:gd name="T14" fmla="*/ 2147483646 w 119"/>
                <a:gd name="T15" fmla="*/ 2147483646 h 43"/>
                <a:gd name="T16" fmla="*/ 2147483646 w 119"/>
                <a:gd name="T17" fmla="*/ 2147483646 h 43"/>
                <a:gd name="T18" fmla="*/ 2147483646 w 119"/>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43"/>
                <a:gd name="T32" fmla="*/ 119 w 119"/>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20" name="Freeform 121"/>
            <p:cNvSpPr>
              <a:spLocks noChangeArrowheads="1"/>
            </p:cNvSpPr>
            <p:nvPr/>
          </p:nvSpPr>
          <p:spPr bwMode="auto">
            <a:xfrm>
              <a:off x="1936750" y="2060575"/>
              <a:ext cx="52388" cy="25400"/>
            </a:xfrm>
            <a:custGeom>
              <a:avLst/>
              <a:gdLst>
                <a:gd name="T0" fmla="*/ 2147483646 w 28"/>
                <a:gd name="T1" fmla="*/ 2147483646 h 13"/>
                <a:gd name="T2" fmla="*/ 2147483646 w 28"/>
                <a:gd name="T3" fmla="*/ 2147483646 h 13"/>
                <a:gd name="T4" fmla="*/ 2147483646 w 28"/>
                <a:gd name="T5" fmla="*/ 2147483646 h 13"/>
                <a:gd name="T6" fmla="*/ 0 60000 65536"/>
                <a:gd name="T7" fmla="*/ 0 60000 65536"/>
                <a:gd name="T8" fmla="*/ 0 60000 65536"/>
                <a:gd name="T9" fmla="*/ 0 w 28"/>
                <a:gd name="T10" fmla="*/ 0 h 13"/>
                <a:gd name="T11" fmla="*/ 28 w 28"/>
                <a:gd name="T12" fmla="*/ 13 h 13"/>
              </a:gdLst>
              <a:ahLst/>
              <a:cxnLst>
                <a:cxn ang="T6">
                  <a:pos x="T0" y="T1"/>
                </a:cxn>
                <a:cxn ang="T7">
                  <a:pos x="T2" y="T3"/>
                </a:cxn>
                <a:cxn ang="T8">
                  <a:pos x="T4" y="T5"/>
                </a:cxn>
              </a:cxnLst>
              <a:rect l="T9" t="T10" r="T11" b="T12"/>
              <a:pathLst>
                <a:path w="28" h="13">
                  <a:moveTo>
                    <a:pt x="3" y="5"/>
                  </a:moveTo>
                  <a:cubicBezTo>
                    <a:pt x="5" y="8"/>
                    <a:pt x="24" y="13"/>
                    <a:pt x="26" y="9"/>
                  </a:cubicBezTo>
                  <a:cubicBezTo>
                    <a:pt x="28" y="4"/>
                    <a:pt x="0" y="0"/>
                    <a:pt x="3" y="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21" name="Freeform 122"/>
            <p:cNvSpPr>
              <a:spLocks noChangeArrowheads="1"/>
            </p:cNvSpPr>
            <p:nvPr/>
          </p:nvSpPr>
          <p:spPr bwMode="auto">
            <a:xfrm>
              <a:off x="2179638" y="2058987"/>
              <a:ext cx="47625" cy="26988"/>
            </a:xfrm>
            <a:custGeom>
              <a:avLst/>
              <a:gdLst>
                <a:gd name="T0" fmla="*/ 2147483646 w 25"/>
                <a:gd name="T1" fmla="*/ 2147483646 h 14"/>
                <a:gd name="T2" fmla="*/ 2147483646 w 25"/>
                <a:gd name="T3" fmla="*/ 2147483646 h 14"/>
                <a:gd name="T4" fmla="*/ 2147483646 w 25"/>
                <a:gd name="T5" fmla="*/ 2147483646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4" y="7"/>
                  </a:moveTo>
                  <a:cubicBezTo>
                    <a:pt x="9" y="14"/>
                    <a:pt x="22" y="9"/>
                    <a:pt x="23" y="7"/>
                  </a:cubicBezTo>
                  <a:cubicBezTo>
                    <a:pt x="25" y="2"/>
                    <a:pt x="0" y="0"/>
                    <a:pt x="4" y="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22" name="Freeform 123"/>
            <p:cNvSpPr>
              <a:spLocks noEditPoints="1" noChangeArrowheads="1"/>
            </p:cNvSpPr>
            <p:nvPr/>
          </p:nvSpPr>
          <p:spPr bwMode="auto">
            <a:xfrm>
              <a:off x="2065338" y="0"/>
              <a:ext cx="1322388" cy="985838"/>
            </a:xfrm>
            <a:custGeom>
              <a:avLst/>
              <a:gdLst>
                <a:gd name="T0" fmla="*/ 2147483646 w 691"/>
                <a:gd name="T1" fmla="*/ 2147483646 h 516"/>
                <a:gd name="T2" fmla="*/ 2147483646 w 691"/>
                <a:gd name="T3" fmla="*/ 2147483646 h 516"/>
                <a:gd name="T4" fmla="*/ 2147483646 w 691"/>
                <a:gd name="T5" fmla="*/ 2147483646 h 516"/>
                <a:gd name="T6" fmla="*/ 2147483646 w 691"/>
                <a:gd name="T7" fmla="*/ 2147483646 h 516"/>
                <a:gd name="T8" fmla="*/ 2147483646 w 691"/>
                <a:gd name="T9" fmla="*/ 2147483646 h 516"/>
                <a:gd name="T10" fmla="*/ 2147483646 w 691"/>
                <a:gd name="T11" fmla="*/ 2147483646 h 516"/>
                <a:gd name="T12" fmla="*/ 2147483646 w 691"/>
                <a:gd name="T13" fmla="*/ 2147483646 h 516"/>
                <a:gd name="T14" fmla="*/ 2147483646 w 691"/>
                <a:gd name="T15" fmla="*/ 2147483646 h 516"/>
                <a:gd name="T16" fmla="*/ 2147483646 w 691"/>
                <a:gd name="T17" fmla="*/ 2147483646 h 516"/>
                <a:gd name="T18" fmla="*/ 2147483646 w 691"/>
                <a:gd name="T19" fmla="*/ 2147483646 h 516"/>
                <a:gd name="T20" fmla="*/ 2147483646 w 691"/>
                <a:gd name="T21" fmla="*/ 2147483646 h 516"/>
                <a:gd name="T22" fmla="*/ 2147483646 w 691"/>
                <a:gd name="T23" fmla="*/ 2147483646 h 516"/>
                <a:gd name="T24" fmla="*/ 2147483646 w 691"/>
                <a:gd name="T25" fmla="*/ 2147483646 h 516"/>
                <a:gd name="T26" fmla="*/ 2147483646 w 691"/>
                <a:gd name="T27" fmla="*/ 2147483646 h 516"/>
                <a:gd name="T28" fmla="*/ 2147483646 w 691"/>
                <a:gd name="T29" fmla="*/ 2147483646 h 516"/>
                <a:gd name="T30" fmla="*/ 2147483646 w 691"/>
                <a:gd name="T31" fmla="*/ 2147483646 h 516"/>
                <a:gd name="T32" fmla="*/ 0 w 691"/>
                <a:gd name="T33" fmla="*/ 2147483646 h 516"/>
                <a:gd name="T34" fmla="*/ 2147483646 w 691"/>
                <a:gd name="T35" fmla="*/ 2147483646 h 516"/>
                <a:gd name="T36" fmla="*/ 2147483646 w 691"/>
                <a:gd name="T37" fmla="*/ 2147483646 h 516"/>
                <a:gd name="T38" fmla="*/ 2147483646 w 691"/>
                <a:gd name="T39" fmla="*/ 2147483646 h 516"/>
                <a:gd name="T40" fmla="*/ 2147483646 w 691"/>
                <a:gd name="T41" fmla="*/ 2147483646 h 516"/>
                <a:gd name="T42" fmla="*/ 2147483646 w 691"/>
                <a:gd name="T43" fmla="*/ 2147483646 h 516"/>
                <a:gd name="T44" fmla="*/ 2147483646 w 691"/>
                <a:gd name="T45" fmla="*/ 2147483646 h 516"/>
                <a:gd name="T46" fmla="*/ 2147483646 w 691"/>
                <a:gd name="T47" fmla="*/ 2147483646 h 516"/>
                <a:gd name="T48" fmla="*/ 2147483646 w 691"/>
                <a:gd name="T49" fmla="*/ 2147483646 h 516"/>
                <a:gd name="T50" fmla="*/ 2147483646 w 691"/>
                <a:gd name="T51" fmla="*/ 2147483646 h 516"/>
                <a:gd name="T52" fmla="*/ 2147483646 w 691"/>
                <a:gd name="T53" fmla="*/ 2147483646 h 516"/>
                <a:gd name="T54" fmla="*/ 2147483646 w 691"/>
                <a:gd name="T55" fmla="*/ 2147483646 h 516"/>
                <a:gd name="T56" fmla="*/ 2147483646 w 691"/>
                <a:gd name="T57" fmla="*/ 2147483646 h 516"/>
                <a:gd name="T58" fmla="*/ 2147483646 w 691"/>
                <a:gd name="T59" fmla="*/ 2147483646 h 516"/>
                <a:gd name="T60" fmla="*/ 2147483646 w 691"/>
                <a:gd name="T61" fmla="*/ 2147483646 h 516"/>
                <a:gd name="T62" fmla="*/ 2147483646 w 691"/>
                <a:gd name="T63" fmla="*/ 2147483646 h 516"/>
                <a:gd name="T64" fmla="*/ 2147483646 w 691"/>
                <a:gd name="T65" fmla="*/ 2147483646 h 516"/>
                <a:gd name="T66" fmla="*/ 2147483646 w 691"/>
                <a:gd name="T67" fmla="*/ 2147483646 h 516"/>
                <a:gd name="T68" fmla="*/ 2147483646 w 691"/>
                <a:gd name="T69" fmla="*/ 2147483646 h 516"/>
                <a:gd name="T70" fmla="*/ 2147483646 w 691"/>
                <a:gd name="T71" fmla="*/ 2147483646 h 516"/>
                <a:gd name="T72" fmla="*/ 2147483646 w 691"/>
                <a:gd name="T73" fmla="*/ 2147483646 h 516"/>
                <a:gd name="T74" fmla="*/ 2147483646 w 691"/>
                <a:gd name="T75" fmla="*/ 2147483646 h 516"/>
                <a:gd name="T76" fmla="*/ 2147483646 w 691"/>
                <a:gd name="T77" fmla="*/ 2147483646 h 516"/>
                <a:gd name="T78" fmla="*/ 2147483646 w 691"/>
                <a:gd name="T79" fmla="*/ 2147483646 h 516"/>
                <a:gd name="T80" fmla="*/ 2147483646 w 691"/>
                <a:gd name="T81" fmla="*/ 2147483646 h 516"/>
                <a:gd name="T82" fmla="*/ 2147483646 w 691"/>
                <a:gd name="T83" fmla="*/ 2147483646 h 516"/>
                <a:gd name="T84" fmla="*/ 2147483646 w 691"/>
                <a:gd name="T85" fmla="*/ 2147483646 h 516"/>
                <a:gd name="T86" fmla="*/ 2147483646 w 691"/>
                <a:gd name="T87" fmla="*/ 2147483646 h 516"/>
                <a:gd name="T88" fmla="*/ 2147483646 w 691"/>
                <a:gd name="T89" fmla="*/ 2147483646 h 516"/>
                <a:gd name="T90" fmla="*/ 2147483646 w 691"/>
                <a:gd name="T91" fmla="*/ 2147483646 h 516"/>
                <a:gd name="T92" fmla="*/ 2147483646 w 691"/>
                <a:gd name="T93" fmla="*/ 2147483646 h 516"/>
                <a:gd name="T94" fmla="*/ 2147483646 w 691"/>
                <a:gd name="T95" fmla="*/ 2147483646 h 516"/>
                <a:gd name="T96" fmla="*/ 2147483646 w 691"/>
                <a:gd name="T97" fmla="*/ 2147483646 h 516"/>
                <a:gd name="T98" fmla="*/ 2147483646 w 691"/>
                <a:gd name="T99" fmla="*/ 2147483646 h 516"/>
                <a:gd name="T100" fmla="*/ 2147483646 w 691"/>
                <a:gd name="T101" fmla="*/ 2147483646 h 516"/>
                <a:gd name="T102" fmla="*/ 2147483646 w 691"/>
                <a:gd name="T103" fmla="*/ 2147483646 h 516"/>
                <a:gd name="T104" fmla="*/ 2147483646 w 691"/>
                <a:gd name="T105" fmla="*/ 2147483646 h 516"/>
                <a:gd name="T106" fmla="*/ 2147483646 w 691"/>
                <a:gd name="T107" fmla="*/ 2147483646 h 516"/>
                <a:gd name="T108" fmla="*/ 2147483646 w 691"/>
                <a:gd name="T109" fmla="*/ 2147483646 h 516"/>
                <a:gd name="T110" fmla="*/ 2147483646 w 691"/>
                <a:gd name="T111" fmla="*/ 2147483646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1"/>
                <a:gd name="T169" fmla="*/ 0 h 516"/>
                <a:gd name="T170" fmla="*/ 691 w 691"/>
                <a:gd name="T171" fmla="*/ 516 h 5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23" name="Freeform 124"/>
            <p:cNvSpPr>
              <a:spLocks noEditPoints="1" noChangeArrowheads="1"/>
            </p:cNvSpPr>
            <p:nvPr/>
          </p:nvSpPr>
          <p:spPr bwMode="auto">
            <a:xfrm>
              <a:off x="584200" y="17462"/>
              <a:ext cx="1920875" cy="1477963"/>
            </a:xfrm>
            <a:custGeom>
              <a:avLst/>
              <a:gdLst>
                <a:gd name="T0" fmla="*/ 2147483646 w 1005"/>
                <a:gd name="T1" fmla="*/ 2147483646 h 774"/>
                <a:gd name="T2" fmla="*/ 2147483646 w 1005"/>
                <a:gd name="T3" fmla="*/ 2147483646 h 774"/>
                <a:gd name="T4" fmla="*/ 2147483646 w 1005"/>
                <a:gd name="T5" fmla="*/ 2147483646 h 774"/>
                <a:gd name="T6" fmla="*/ 2147483646 w 1005"/>
                <a:gd name="T7" fmla="*/ 2147483646 h 774"/>
                <a:gd name="T8" fmla="*/ 2147483646 w 1005"/>
                <a:gd name="T9" fmla="*/ 2147483646 h 774"/>
                <a:gd name="T10" fmla="*/ 2147483646 w 1005"/>
                <a:gd name="T11" fmla="*/ 2147483646 h 774"/>
                <a:gd name="T12" fmla="*/ 2147483646 w 1005"/>
                <a:gd name="T13" fmla="*/ 2147483646 h 774"/>
                <a:gd name="T14" fmla="*/ 2147483646 w 1005"/>
                <a:gd name="T15" fmla="*/ 2147483646 h 774"/>
                <a:gd name="T16" fmla="*/ 2147483646 w 1005"/>
                <a:gd name="T17" fmla="*/ 2147483646 h 774"/>
                <a:gd name="T18" fmla="*/ 2147483646 w 1005"/>
                <a:gd name="T19" fmla="*/ 2147483646 h 774"/>
                <a:gd name="T20" fmla="*/ 2147483646 w 1005"/>
                <a:gd name="T21" fmla="*/ 2147483646 h 774"/>
                <a:gd name="T22" fmla="*/ 2147483646 w 1005"/>
                <a:gd name="T23" fmla="*/ 2147483646 h 774"/>
                <a:gd name="T24" fmla="*/ 2147483646 w 1005"/>
                <a:gd name="T25" fmla="*/ 2147483646 h 774"/>
                <a:gd name="T26" fmla="*/ 2147483646 w 1005"/>
                <a:gd name="T27" fmla="*/ 2147483646 h 774"/>
                <a:gd name="T28" fmla="*/ 2147483646 w 1005"/>
                <a:gd name="T29" fmla="*/ 2147483646 h 774"/>
                <a:gd name="T30" fmla="*/ 2147483646 w 1005"/>
                <a:gd name="T31" fmla="*/ 2147483646 h 774"/>
                <a:gd name="T32" fmla="*/ 2147483646 w 1005"/>
                <a:gd name="T33" fmla="*/ 2147483646 h 774"/>
                <a:gd name="T34" fmla="*/ 2147483646 w 1005"/>
                <a:gd name="T35" fmla="*/ 2147483646 h 774"/>
                <a:gd name="T36" fmla="*/ 2147483646 w 1005"/>
                <a:gd name="T37" fmla="*/ 2147483646 h 774"/>
                <a:gd name="T38" fmla="*/ 2147483646 w 1005"/>
                <a:gd name="T39" fmla="*/ 2147483646 h 774"/>
                <a:gd name="T40" fmla="*/ 2147483646 w 1005"/>
                <a:gd name="T41" fmla="*/ 2147483646 h 774"/>
                <a:gd name="T42" fmla="*/ 2147483646 w 1005"/>
                <a:gd name="T43" fmla="*/ 2147483646 h 774"/>
                <a:gd name="T44" fmla="*/ 2147483646 w 1005"/>
                <a:gd name="T45" fmla="*/ 2147483646 h 774"/>
                <a:gd name="T46" fmla="*/ 2147483646 w 1005"/>
                <a:gd name="T47" fmla="*/ 2147483646 h 774"/>
                <a:gd name="T48" fmla="*/ 2147483646 w 1005"/>
                <a:gd name="T49" fmla="*/ 2147483646 h 774"/>
                <a:gd name="T50" fmla="*/ 2147483646 w 1005"/>
                <a:gd name="T51" fmla="*/ 2147483646 h 774"/>
                <a:gd name="T52" fmla="*/ 2147483646 w 1005"/>
                <a:gd name="T53" fmla="*/ 2147483646 h 774"/>
                <a:gd name="T54" fmla="*/ 2147483646 w 1005"/>
                <a:gd name="T55" fmla="*/ 2147483646 h 774"/>
                <a:gd name="T56" fmla="*/ 2147483646 w 1005"/>
                <a:gd name="T57" fmla="*/ 2147483646 h 774"/>
                <a:gd name="T58" fmla="*/ 2147483646 w 1005"/>
                <a:gd name="T59" fmla="*/ 2147483646 h 774"/>
                <a:gd name="T60" fmla="*/ 2147483646 w 1005"/>
                <a:gd name="T61" fmla="*/ 2147483646 h 774"/>
                <a:gd name="T62" fmla="*/ 2147483646 w 1005"/>
                <a:gd name="T63" fmla="*/ 2147483646 h 774"/>
                <a:gd name="T64" fmla="*/ 2147483646 w 1005"/>
                <a:gd name="T65" fmla="*/ 2147483646 h 774"/>
                <a:gd name="T66" fmla="*/ 2147483646 w 1005"/>
                <a:gd name="T67" fmla="*/ 2147483646 h 774"/>
                <a:gd name="T68" fmla="*/ 2147483646 w 1005"/>
                <a:gd name="T69" fmla="*/ 2147483646 h 774"/>
                <a:gd name="T70" fmla="*/ 2147483646 w 1005"/>
                <a:gd name="T71" fmla="*/ 2147483646 h 774"/>
                <a:gd name="T72" fmla="*/ 2147483646 w 1005"/>
                <a:gd name="T73" fmla="*/ 2147483646 h 774"/>
                <a:gd name="T74" fmla="*/ 2147483646 w 1005"/>
                <a:gd name="T75" fmla="*/ 2147483646 h 774"/>
                <a:gd name="T76" fmla="*/ 2147483646 w 1005"/>
                <a:gd name="T77" fmla="*/ 2147483646 h 774"/>
                <a:gd name="T78" fmla="*/ 2147483646 w 1005"/>
                <a:gd name="T79" fmla="*/ 2147483646 h 774"/>
                <a:gd name="T80" fmla="*/ 2147483646 w 1005"/>
                <a:gd name="T81" fmla="*/ 2147483646 h 774"/>
                <a:gd name="T82" fmla="*/ 2147483646 w 1005"/>
                <a:gd name="T83" fmla="*/ 2147483646 h 774"/>
                <a:gd name="T84" fmla="*/ 2147483646 w 1005"/>
                <a:gd name="T85" fmla="*/ 2147483646 h 774"/>
                <a:gd name="T86" fmla="*/ 2147483646 w 1005"/>
                <a:gd name="T87" fmla="*/ 2147483646 h 774"/>
                <a:gd name="T88" fmla="*/ 2147483646 w 1005"/>
                <a:gd name="T89" fmla="*/ 2147483646 h 774"/>
                <a:gd name="T90" fmla="*/ 2147483646 w 1005"/>
                <a:gd name="T91" fmla="*/ 2147483646 h 774"/>
                <a:gd name="T92" fmla="*/ 2147483646 w 1005"/>
                <a:gd name="T93" fmla="*/ 2147483646 h 774"/>
                <a:gd name="T94" fmla="*/ 2147483646 w 1005"/>
                <a:gd name="T95" fmla="*/ 2147483646 h 774"/>
                <a:gd name="T96" fmla="*/ 2147483646 w 1005"/>
                <a:gd name="T97" fmla="*/ 2147483646 h 774"/>
                <a:gd name="T98" fmla="*/ 2147483646 w 1005"/>
                <a:gd name="T99" fmla="*/ 2147483646 h 774"/>
                <a:gd name="T100" fmla="*/ 2147483646 w 1005"/>
                <a:gd name="T101" fmla="*/ 2147483646 h 774"/>
                <a:gd name="T102" fmla="*/ 2147483646 w 1005"/>
                <a:gd name="T103" fmla="*/ 2147483646 h 774"/>
                <a:gd name="T104" fmla="*/ 2147483646 w 1005"/>
                <a:gd name="T105" fmla="*/ 2147483646 h 774"/>
                <a:gd name="T106" fmla="*/ 2147483646 w 1005"/>
                <a:gd name="T107" fmla="*/ 2147483646 h 774"/>
                <a:gd name="T108" fmla="*/ 2147483646 w 1005"/>
                <a:gd name="T109" fmla="*/ 2147483646 h 774"/>
                <a:gd name="T110" fmla="*/ 2147483646 w 1005"/>
                <a:gd name="T111" fmla="*/ 2147483646 h 774"/>
                <a:gd name="T112" fmla="*/ 2147483646 w 1005"/>
                <a:gd name="T113" fmla="*/ 2147483646 h 774"/>
                <a:gd name="T114" fmla="*/ 2147483646 w 1005"/>
                <a:gd name="T115" fmla="*/ 2147483646 h 774"/>
                <a:gd name="T116" fmla="*/ 2147483646 w 1005"/>
                <a:gd name="T117" fmla="*/ 2147483646 h 774"/>
                <a:gd name="T118" fmla="*/ 2147483646 w 1005"/>
                <a:gd name="T119" fmla="*/ 2147483646 h 774"/>
                <a:gd name="T120" fmla="*/ 2147483646 w 1005"/>
                <a:gd name="T121" fmla="*/ 2147483646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5"/>
                <a:gd name="T184" fmla="*/ 0 h 774"/>
                <a:gd name="T185" fmla="*/ 1005 w 1005"/>
                <a:gd name="T186" fmla="*/ 774 h 7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4"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24" name="Freeform 125"/>
            <p:cNvSpPr>
              <a:spLocks noEditPoints="1" noChangeArrowheads="1"/>
            </p:cNvSpPr>
            <p:nvPr/>
          </p:nvSpPr>
          <p:spPr bwMode="auto">
            <a:xfrm>
              <a:off x="0" y="574675"/>
              <a:ext cx="2192338" cy="1346200"/>
            </a:xfrm>
            <a:custGeom>
              <a:avLst/>
              <a:gdLst>
                <a:gd name="T0" fmla="*/ 2147483646 w 1147"/>
                <a:gd name="T1" fmla="*/ 2147483646 h 705"/>
                <a:gd name="T2" fmla="*/ 2147483646 w 1147"/>
                <a:gd name="T3" fmla="*/ 2147483646 h 705"/>
                <a:gd name="T4" fmla="*/ 2147483646 w 1147"/>
                <a:gd name="T5" fmla="*/ 2147483646 h 705"/>
                <a:gd name="T6" fmla="*/ 2147483646 w 1147"/>
                <a:gd name="T7" fmla="*/ 2147483646 h 705"/>
                <a:gd name="T8" fmla="*/ 2147483646 w 1147"/>
                <a:gd name="T9" fmla="*/ 2147483646 h 705"/>
                <a:gd name="T10" fmla="*/ 2147483646 w 1147"/>
                <a:gd name="T11" fmla="*/ 2147483646 h 705"/>
                <a:gd name="T12" fmla="*/ 2147483646 w 1147"/>
                <a:gd name="T13" fmla="*/ 2147483646 h 705"/>
                <a:gd name="T14" fmla="*/ 2147483646 w 1147"/>
                <a:gd name="T15" fmla="*/ 2147483646 h 705"/>
                <a:gd name="T16" fmla="*/ 2147483646 w 1147"/>
                <a:gd name="T17" fmla="*/ 2147483646 h 705"/>
                <a:gd name="T18" fmla="*/ 2147483646 w 1147"/>
                <a:gd name="T19" fmla="*/ 2147483646 h 705"/>
                <a:gd name="T20" fmla="*/ 2147483646 w 1147"/>
                <a:gd name="T21" fmla="*/ 2147483646 h 705"/>
                <a:gd name="T22" fmla="*/ 2147483646 w 1147"/>
                <a:gd name="T23" fmla="*/ 2147483646 h 705"/>
                <a:gd name="T24" fmla="*/ 2147483646 w 1147"/>
                <a:gd name="T25" fmla="*/ 2147483646 h 705"/>
                <a:gd name="T26" fmla="*/ 2147483646 w 1147"/>
                <a:gd name="T27" fmla="*/ 2147483646 h 705"/>
                <a:gd name="T28" fmla="*/ 2147483646 w 1147"/>
                <a:gd name="T29" fmla="*/ 2147483646 h 705"/>
                <a:gd name="T30" fmla="*/ 2147483646 w 1147"/>
                <a:gd name="T31" fmla="*/ 2147483646 h 705"/>
                <a:gd name="T32" fmla="*/ 2147483646 w 1147"/>
                <a:gd name="T33" fmla="*/ 2147483646 h 705"/>
                <a:gd name="T34" fmla="*/ 2147483646 w 1147"/>
                <a:gd name="T35" fmla="*/ 2147483646 h 705"/>
                <a:gd name="T36" fmla="*/ 2147483646 w 1147"/>
                <a:gd name="T37" fmla="*/ 2147483646 h 705"/>
                <a:gd name="T38" fmla="*/ 2147483646 w 1147"/>
                <a:gd name="T39" fmla="*/ 2147483646 h 705"/>
                <a:gd name="T40" fmla="*/ 2147483646 w 1147"/>
                <a:gd name="T41" fmla="*/ 2147483646 h 705"/>
                <a:gd name="T42" fmla="*/ 2147483646 w 1147"/>
                <a:gd name="T43" fmla="*/ 2147483646 h 705"/>
                <a:gd name="T44" fmla="*/ 2147483646 w 1147"/>
                <a:gd name="T45" fmla="*/ 2147483646 h 705"/>
                <a:gd name="T46" fmla="*/ 2147483646 w 1147"/>
                <a:gd name="T47" fmla="*/ 2147483646 h 705"/>
                <a:gd name="T48" fmla="*/ 2147483646 w 1147"/>
                <a:gd name="T49" fmla="*/ 2147483646 h 705"/>
                <a:gd name="T50" fmla="*/ 2147483646 w 1147"/>
                <a:gd name="T51" fmla="*/ 2147483646 h 705"/>
                <a:gd name="T52" fmla="*/ 2147483646 w 1147"/>
                <a:gd name="T53" fmla="*/ 2147483646 h 705"/>
                <a:gd name="T54" fmla="*/ 2147483646 w 1147"/>
                <a:gd name="T55" fmla="*/ 2147483646 h 705"/>
                <a:gd name="T56" fmla="*/ 2147483646 w 1147"/>
                <a:gd name="T57" fmla="*/ 2147483646 h 705"/>
                <a:gd name="T58" fmla="*/ 2147483646 w 1147"/>
                <a:gd name="T59" fmla="*/ 2147483646 h 705"/>
                <a:gd name="T60" fmla="*/ 2147483646 w 1147"/>
                <a:gd name="T61" fmla="*/ 2147483646 h 705"/>
                <a:gd name="T62" fmla="*/ 2147483646 w 1147"/>
                <a:gd name="T63" fmla="*/ 2147483646 h 705"/>
                <a:gd name="T64" fmla="*/ 2147483646 w 1147"/>
                <a:gd name="T65" fmla="*/ 2147483646 h 705"/>
                <a:gd name="T66" fmla="*/ 2147483646 w 1147"/>
                <a:gd name="T67" fmla="*/ 2147483646 h 705"/>
                <a:gd name="T68" fmla="*/ 2147483646 w 1147"/>
                <a:gd name="T69" fmla="*/ 2147483646 h 705"/>
                <a:gd name="T70" fmla="*/ 2147483646 w 1147"/>
                <a:gd name="T71" fmla="*/ 2147483646 h 705"/>
                <a:gd name="T72" fmla="*/ 2147483646 w 1147"/>
                <a:gd name="T73" fmla="*/ 2147483646 h 705"/>
                <a:gd name="T74" fmla="*/ 2147483646 w 1147"/>
                <a:gd name="T75" fmla="*/ 2147483646 h 705"/>
                <a:gd name="T76" fmla="*/ 2147483646 w 1147"/>
                <a:gd name="T77" fmla="*/ 2147483646 h 705"/>
                <a:gd name="T78" fmla="*/ 2147483646 w 1147"/>
                <a:gd name="T79" fmla="*/ 2147483646 h 705"/>
                <a:gd name="T80" fmla="*/ 2147483646 w 1147"/>
                <a:gd name="T81" fmla="*/ 2147483646 h 705"/>
                <a:gd name="T82" fmla="*/ 2147483646 w 1147"/>
                <a:gd name="T83" fmla="*/ 2147483646 h 705"/>
                <a:gd name="T84" fmla="*/ 2147483646 w 1147"/>
                <a:gd name="T85" fmla="*/ 2147483646 h 705"/>
                <a:gd name="T86" fmla="*/ 2147483646 w 1147"/>
                <a:gd name="T87" fmla="*/ 2147483646 h 705"/>
                <a:gd name="T88" fmla="*/ 2147483646 w 1147"/>
                <a:gd name="T89" fmla="*/ 2147483646 h 705"/>
                <a:gd name="T90" fmla="*/ 2147483646 w 1147"/>
                <a:gd name="T91" fmla="*/ 2147483646 h 705"/>
                <a:gd name="T92" fmla="*/ 2147483646 w 1147"/>
                <a:gd name="T93" fmla="*/ 2147483646 h 705"/>
                <a:gd name="T94" fmla="*/ 2147483646 w 1147"/>
                <a:gd name="T95" fmla="*/ 2147483646 h 705"/>
                <a:gd name="T96" fmla="*/ 2147483646 w 1147"/>
                <a:gd name="T97" fmla="*/ 2147483646 h 705"/>
                <a:gd name="T98" fmla="*/ 2147483646 w 1147"/>
                <a:gd name="T99" fmla="*/ 2147483646 h 705"/>
                <a:gd name="T100" fmla="*/ 2147483646 w 1147"/>
                <a:gd name="T101" fmla="*/ 2147483646 h 705"/>
                <a:gd name="T102" fmla="*/ 2147483646 w 1147"/>
                <a:gd name="T103" fmla="*/ 2147483646 h 705"/>
                <a:gd name="T104" fmla="*/ 2147483646 w 1147"/>
                <a:gd name="T105" fmla="*/ 2147483646 h 705"/>
                <a:gd name="T106" fmla="*/ 2147483646 w 1147"/>
                <a:gd name="T107" fmla="*/ 2147483646 h 705"/>
                <a:gd name="T108" fmla="*/ 2147483646 w 1147"/>
                <a:gd name="T109" fmla="*/ 2147483646 h 705"/>
                <a:gd name="T110" fmla="*/ 2147483646 w 1147"/>
                <a:gd name="T111" fmla="*/ 2147483646 h 705"/>
                <a:gd name="T112" fmla="*/ 2147483646 w 1147"/>
                <a:gd name="T113" fmla="*/ 2147483646 h 705"/>
                <a:gd name="T114" fmla="*/ 2147483646 w 1147"/>
                <a:gd name="T115" fmla="*/ 2147483646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7"/>
                <a:gd name="T175" fmla="*/ 0 h 705"/>
                <a:gd name="T176" fmla="*/ 1147 w 1147"/>
                <a:gd name="T177" fmla="*/ 705 h 7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25" name="Freeform 126"/>
            <p:cNvSpPr>
              <a:spLocks noEditPoints="1" noChangeArrowheads="1"/>
            </p:cNvSpPr>
            <p:nvPr/>
          </p:nvSpPr>
          <p:spPr bwMode="auto">
            <a:xfrm>
              <a:off x="3444875" y="1455737"/>
              <a:ext cx="276225" cy="196850"/>
            </a:xfrm>
            <a:custGeom>
              <a:avLst/>
              <a:gdLst>
                <a:gd name="T0" fmla="*/ 2147483646 w 145"/>
                <a:gd name="T1" fmla="*/ 2147483646 h 103"/>
                <a:gd name="T2" fmla="*/ 2147483646 w 145"/>
                <a:gd name="T3" fmla="*/ 2147483646 h 103"/>
                <a:gd name="T4" fmla="*/ 2147483646 w 145"/>
                <a:gd name="T5" fmla="*/ 2147483646 h 103"/>
                <a:gd name="T6" fmla="*/ 2147483646 w 145"/>
                <a:gd name="T7" fmla="*/ 2147483646 h 103"/>
                <a:gd name="T8" fmla="*/ 2147483646 w 145"/>
                <a:gd name="T9" fmla="*/ 2147483646 h 103"/>
                <a:gd name="T10" fmla="*/ 2147483646 w 145"/>
                <a:gd name="T11" fmla="*/ 2147483646 h 103"/>
                <a:gd name="T12" fmla="*/ 2147483646 w 145"/>
                <a:gd name="T13" fmla="*/ 2147483646 h 103"/>
                <a:gd name="T14" fmla="*/ 2147483646 w 145"/>
                <a:gd name="T15" fmla="*/ 2147483646 h 103"/>
                <a:gd name="T16" fmla="*/ 2147483646 w 145"/>
                <a:gd name="T17" fmla="*/ 2147483646 h 103"/>
                <a:gd name="T18" fmla="*/ 2147483646 w 145"/>
                <a:gd name="T19" fmla="*/ 0 h 103"/>
                <a:gd name="T20" fmla="*/ 2147483646 w 145"/>
                <a:gd name="T21" fmla="*/ 2147483646 h 103"/>
                <a:gd name="T22" fmla="*/ 2147483646 w 145"/>
                <a:gd name="T23" fmla="*/ 2147483646 h 103"/>
                <a:gd name="T24" fmla="*/ 2147483646 w 145"/>
                <a:gd name="T25" fmla="*/ 2147483646 h 103"/>
                <a:gd name="T26" fmla="*/ 2147483646 w 145"/>
                <a:gd name="T27" fmla="*/ 2147483646 h 103"/>
                <a:gd name="T28" fmla="*/ 2147483646 w 145"/>
                <a:gd name="T29" fmla="*/ 2147483646 h 103"/>
                <a:gd name="T30" fmla="*/ 2147483646 w 145"/>
                <a:gd name="T31" fmla="*/ 2147483646 h 103"/>
                <a:gd name="T32" fmla="*/ 2147483646 w 145"/>
                <a:gd name="T33" fmla="*/ 2147483646 h 103"/>
                <a:gd name="T34" fmla="*/ 2147483646 w 145"/>
                <a:gd name="T35" fmla="*/ 2147483646 h 103"/>
                <a:gd name="T36" fmla="*/ 2147483646 w 145"/>
                <a:gd name="T37" fmla="*/ 2147483646 h 103"/>
                <a:gd name="T38" fmla="*/ 2147483646 w 145"/>
                <a:gd name="T39" fmla="*/ 2147483646 h 103"/>
                <a:gd name="T40" fmla="*/ 2147483646 w 145"/>
                <a:gd name="T41" fmla="*/ 2147483646 h 103"/>
                <a:gd name="T42" fmla="*/ 2147483646 w 145"/>
                <a:gd name="T43" fmla="*/ 2147483646 h 103"/>
                <a:gd name="T44" fmla="*/ 2147483646 w 145"/>
                <a:gd name="T45" fmla="*/ 2147483646 h 103"/>
                <a:gd name="T46" fmla="*/ 2147483646 w 145"/>
                <a:gd name="T47" fmla="*/ 2147483646 h 103"/>
                <a:gd name="T48" fmla="*/ 2147483646 w 145"/>
                <a:gd name="T49" fmla="*/ 2147483646 h 103"/>
                <a:gd name="T50" fmla="*/ 2147483646 w 145"/>
                <a:gd name="T51" fmla="*/ 2147483646 h 103"/>
                <a:gd name="T52" fmla="*/ 2147483646 w 145"/>
                <a:gd name="T53" fmla="*/ 2147483646 h 103"/>
                <a:gd name="T54" fmla="*/ 2147483646 w 145"/>
                <a:gd name="T55" fmla="*/ 2147483646 h 103"/>
                <a:gd name="T56" fmla="*/ 2147483646 w 145"/>
                <a:gd name="T57" fmla="*/ 2147483646 h 103"/>
                <a:gd name="T58" fmla="*/ 2147483646 w 145"/>
                <a:gd name="T59" fmla="*/ 2147483646 h 103"/>
                <a:gd name="T60" fmla="*/ 2147483646 w 145"/>
                <a:gd name="T61" fmla="*/ 2147483646 h 103"/>
                <a:gd name="T62" fmla="*/ 2147483646 w 145"/>
                <a:gd name="T63" fmla="*/ 2147483646 h 103"/>
                <a:gd name="T64" fmla="*/ 2147483646 w 145"/>
                <a:gd name="T65" fmla="*/ 2147483646 h 103"/>
                <a:gd name="T66" fmla="*/ 2147483646 w 145"/>
                <a:gd name="T67" fmla="*/ 2147483646 h 103"/>
                <a:gd name="T68" fmla="*/ 2147483646 w 145"/>
                <a:gd name="T69" fmla="*/ 2147483646 h 103"/>
                <a:gd name="T70" fmla="*/ 2147483646 w 145"/>
                <a:gd name="T71" fmla="*/ 2147483646 h 103"/>
                <a:gd name="T72" fmla="*/ 2147483646 w 145"/>
                <a:gd name="T73" fmla="*/ 2147483646 h 103"/>
                <a:gd name="T74" fmla="*/ 2147483646 w 145"/>
                <a:gd name="T75" fmla="*/ 2147483646 h 103"/>
                <a:gd name="T76" fmla="*/ 2147483646 w 145"/>
                <a:gd name="T77" fmla="*/ 2147483646 h 103"/>
                <a:gd name="T78" fmla="*/ 2147483646 w 145"/>
                <a:gd name="T79" fmla="*/ 2147483646 h 103"/>
                <a:gd name="T80" fmla="*/ 2147483646 w 145"/>
                <a:gd name="T81" fmla="*/ 2147483646 h 103"/>
                <a:gd name="T82" fmla="*/ 2147483646 w 145"/>
                <a:gd name="T83" fmla="*/ 2147483646 h 103"/>
                <a:gd name="T84" fmla="*/ 2147483646 w 145"/>
                <a:gd name="T85" fmla="*/ 2147483646 h 103"/>
                <a:gd name="T86" fmla="*/ 2147483646 w 145"/>
                <a:gd name="T87" fmla="*/ 2147483646 h 103"/>
                <a:gd name="T88" fmla="*/ 2147483646 w 145"/>
                <a:gd name="T89" fmla="*/ 2147483646 h 103"/>
                <a:gd name="T90" fmla="*/ 2147483646 w 145"/>
                <a:gd name="T91" fmla="*/ 2147483646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5"/>
                <a:gd name="T139" fmla="*/ 0 h 103"/>
                <a:gd name="T140" fmla="*/ 145 w 145"/>
                <a:gd name="T141" fmla="*/ 103 h 10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26" name="Freeform 127"/>
            <p:cNvSpPr>
              <a:spLocks noEditPoints="1" noChangeArrowheads="1"/>
            </p:cNvSpPr>
            <p:nvPr/>
          </p:nvSpPr>
          <p:spPr bwMode="auto">
            <a:xfrm>
              <a:off x="4075113" y="1506537"/>
              <a:ext cx="136525" cy="169863"/>
            </a:xfrm>
            <a:custGeom>
              <a:avLst/>
              <a:gdLst>
                <a:gd name="T0" fmla="*/ 2147483646 w 71"/>
                <a:gd name="T1" fmla="*/ 0 h 89"/>
                <a:gd name="T2" fmla="*/ 2147483646 w 71"/>
                <a:gd name="T3" fmla="*/ 2147483646 h 89"/>
                <a:gd name="T4" fmla="*/ 2147483646 w 71"/>
                <a:gd name="T5" fmla="*/ 2147483646 h 89"/>
                <a:gd name="T6" fmla="*/ 2147483646 w 71"/>
                <a:gd name="T7" fmla="*/ 2147483646 h 89"/>
                <a:gd name="T8" fmla="*/ 2147483646 w 71"/>
                <a:gd name="T9" fmla="*/ 2147483646 h 89"/>
                <a:gd name="T10" fmla="*/ 2147483646 w 71"/>
                <a:gd name="T11" fmla="*/ 2147483646 h 89"/>
                <a:gd name="T12" fmla="*/ 2147483646 w 71"/>
                <a:gd name="T13" fmla="*/ 2147483646 h 89"/>
                <a:gd name="T14" fmla="*/ 2147483646 w 71"/>
                <a:gd name="T15" fmla="*/ 2147483646 h 89"/>
                <a:gd name="T16" fmla="*/ 2147483646 w 71"/>
                <a:gd name="T17" fmla="*/ 2147483646 h 89"/>
                <a:gd name="T18" fmla="*/ 2147483646 w 71"/>
                <a:gd name="T19" fmla="*/ 2147483646 h 89"/>
                <a:gd name="T20" fmla="*/ 2147483646 w 71"/>
                <a:gd name="T21" fmla="*/ 2147483646 h 89"/>
                <a:gd name="T22" fmla="*/ 0 w 71"/>
                <a:gd name="T23" fmla="*/ 2147483646 h 89"/>
                <a:gd name="T24" fmla="*/ 0 w 71"/>
                <a:gd name="T25" fmla="*/ 2147483646 h 89"/>
                <a:gd name="T26" fmla="*/ 2147483646 w 71"/>
                <a:gd name="T27" fmla="*/ 2147483646 h 89"/>
                <a:gd name="T28" fmla="*/ 2147483646 w 71"/>
                <a:gd name="T29" fmla="*/ 2147483646 h 89"/>
                <a:gd name="T30" fmla="*/ 2147483646 w 71"/>
                <a:gd name="T31" fmla="*/ 2147483646 h 89"/>
                <a:gd name="T32" fmla="*/ 2147483646 w 71"/>
                <a:gd name="T33" fmla="*/ 2147483646 h 89"/>
                <a:gd name="T34" fmla="*/ 2147483646 w 71"/>
                <a:gd name="T35" fmla="*/ 2147483646 h 89"/>
                <a:gd name="T36" fmla="*/ 2147483646 w 71"/>
                <a:gd name="T37" fmla="*/ 2147483646 h 89"/>
                <a:gd name="T38" fmla="*/ 2147483646 w 71"/>
                <a:gd name="T39" fmla="*/ 2147483646 h 89"/>
                <a:gd name="T40" fmla="*/ 2147483646 w 71"/>
                <a:gd name="T41" fmla="*/ 2147483646 h 89"/>
                <a:gd name="T42" fmla="*/ 2147483646 w 71"/>
                <a:gd name="T43" fmla="*/ 2147483646 h 89"/>
                <a:gd name="T44" fmla="*/ 2147483646 w 71"/>
                <a:gd name="T45" fmla="*/ 2147483646 h 89"/>
                <a:gd name="T46" fmla="*/ 2147483646 w 71"/>
                <a:gd name="T47" fmla="*/ 2147483646 h 89"/>
                <a:gd name="T48" fmla="*/ 2147483646 w 71"/>
                <a:gd name="T49" fmla="*/ 2147483646 h 89"/>
                <a:gd name="T50" fmla="*/ 2147483646 w 71"/>
                <a:gd name="T51" fmla="*/ 2147483646 h 89"/>
                <a:gd name="T52" fmla="*/ 2147483646 w 71"/>
                <a:gd name="T53" fmla="*/ 2147483646 h 89"/>
                <a:gd name="T54" fmla="*/ 2147483646 w 71"/>
                <a:gd name="T55" fmla="*/ 2147483646 h 89"/>
                <a:gd name="T56" fmla="*/ 2147483646 w 71"/>
                <a:gd name="T57" fmla="*/ 2147483646 h 89"/>
                <a:gd name="T58" fmla="*/ 2147483646 w 71"/>
                <a:gd name="T59" fmla="*/ 2147483646 h 89"/>
                <a:gd name="T60" fmla="*/ 2147483646 w 71"/>
                <a:gd name="T61" fmla="*/ 2147483646 h 89"/>
                <a:gd name="T62" fmla="*/ 2147483646 w 71"/>
                <a:gd name="T63" fmla="*/ 2147483646 h 89"/>
                <a:gd name="T64" fmla="*/ 2147483646 w 71"/>
                <a:gd name="T65" fmla="*/ 2147483646 h 89"/>
                <a:gd name="T66" fmla="*/ 2147483646 w 71"/>
                <a:gd name="T67" fmla="*/ 2147483646 h 89"/>
                <a:gd name="T68" fmla="*/ 2147483646 w 71"/>
                <a:gd name="T69" fmla="*/ 2147483646 h 89"/>
                <a:gd name="T70" fmla="*/ 2147483646 w 71"/>
                <a:gd name="T71" fmla="*/ 2147483646 h 89"/>
                <a:gd name="T72" fmla="*/ 2147483646 w 71"/>
                <a:gd name="T73" fmla="*/ 2147483646 h 89"/>
                <a:gd name="T74" fmla="*/ 2147483646 w 71"/>
                <a:gd name="T75" fmla="*/ 0 h 89"/>
                <a:gd name="T76" fmla="*/ 2147483646 w 71"/>
                <a:gd name="T77" fmla="*/ 2147483646 h 89"/>
                <a:gd name="T78" fmla="*/ 2147483646 w 71"/>
                <a:gd name="T79" fmla="*/ 2147483646 h 89"/>
                <a:gd name="T80" fmla="*/ 2147483646 w 71"/>
                <a:gd name="T81" fmla="*/ 2147483646 h 89"/>
                <a:gd name="T82" fmla="*/ 2147483646 w 71"/>
                <a:gd name="T83" fmla="*/ 2147483646 h 89"/>
                <a:gd name="T84" fmla="*/ 2147483646 w 71"/>
                <a:gd name="T85" fmla="*/ 2147483646 h 89"/>
                <a:gd name="T86" fmla="*/ 2147483646 w 71"/>
                <a:gd name="T87" fmla="*/ 2147483646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89"/>
                <a:gd name="T134" fmla="*/ 71 w 71"/>
                <a:gd name="T135" fmla="*/ 89 h 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27" name="Freeform 128"/>
            <p:cNvSpPr>
              <a:spLocks noChangeArrowheads="1"/>
            </p:cNvSpPr>
            <p:nvPr/>
          </p:nvSpPr>
          <p:spPr bwMode="auto">
            <a:xfrm>
              <a:off x="4329113" y="1654175"/>
              <a:ext cx="55563" cy="34925"/>
            </a:xfrm>
            <a:custGeom>
              <a:avLst/>
              <a:gdLst>
                <a:gd name="T0" fmla="*/ 2147483646 w 29"/>
                <a:gd name="T1" fmla="*/ 2147483646 h 18"/>
                <a:gd name="T2" fmla="*/ 2147483646 w 29"/>
                <a:gd name="T3" fmla="*/ 2147483646 h 18"/>
                <a:gd name="T4" fmla="*/ 2147483646 w 29"/>
                <a:gd name="T5" fmla="*/ 2147483646 h 18"/>
                <a:gd name="T6" fmla="*/ 2147483646 w 29"/>
                <a:gd name="T7" fmla="*/ 2147483646 h 18"/>
                <a:gd name="T8" fmla="*/ 2147483646 w 29"/>
                <a:gd name="T9" fmla="*/ 2147483646 h 18"/>
                <a:gd name="T10" fmla="*/ 2147483646 w 29"/>
                <a:gd name="T11" fmla="*/ 2147483646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8"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28" name="Freeform 129"/>
            <p:cNvSpPr>
              <a:spLocks noChangeArrowheads="1"/>
            </p:cNvSpPr>
            <p:nvPr/>
          </p:nvSpPr>
          <p:spPr bwMode="auto">
            <a:xfrm>
              <a:off x="3122613" y="754062"/>
              <a:ext cx="231775" cy="117475"/>
            </a:xfrm>
            <a:custGeom>
              <a:avLst/>
              <a:gdLst>
                <a:gd name="T0" fmla="*/ 2147483646 w 121"/>
                <a:gd name="T1" fmla="*/ 2147483646 h 61"/>
                <a:gd name="T2" fmla="*/ 2147483646 w 121"/>
                <a:gd name="T3" fmla="*/ 2147483646 h 61"/>
                <a:gd name="T4" fmla="*/ 2147483646 w 121"/>
                <a:gd name="T5" fmla="*/ 2147483646 h 61"/>
                <a:gd name="T6" fmla="*/ 2147483646 w 121"/>
                <a:gd name="T7" fmla="*/ 2147483646 h 61"/>
                <a:gd name="T8" fmla="*/ 2147483646 w 121"/>
                <a:gd name="T9" fmla="*/ 2147483646 h 61"/>
                <a:gd name="T10" fmla="*/ 2147483646 w 121"/>
                <a:gd name="T11" fmla="*/ 2147483646 h 61"/>
                <a:gd name="T12" fmla="*/ 2147483646 w 121"/>
                <a:gd name="T13" fmla="*/ 2147483646 h 61"/>
                <a:gd name="T14" fmla="*/ 2147483646 w 121"/>
                <a:gd name="T15" fmla="*/ 2147483646 h 61"/>
                <a:gd name="T16" fmla="*/ 2147483646 w 121"/>
                <a:gd name="T17" fmla="*/ 2147483646 h 61"/>
                <a:gd name="T18" fmla="*/ 2147483646 w 121"/>
                <a:gd name="T19" fmla="*/ 2147483646 h 61"/>
                <a:gd name="T20" fmla="*/ 2147483646 w 121"/>
                <a:gd name="T21" fmla="*/ 2147483646 h 61"/>
                <a:gd name="T22" fmla="*/ 2147483646 w 121"/>
                <a:gd name="T23" fmla="*/ 2147483646 h 61"/>
                <a:gd name="T24" fmla="*/ 2147483646 w 121"/>
                <a:gd name="T25" fmla="*/ 2147483646 h 61"/>
                <a:gd name="T26" fmla="*/ 2147483646 w 121"/>
                <a:gd name="T27" fmla="*/ 2147483646 h 61"/>
                <a:gd name="T28" fmla="*/ 2147483646 w 121"/>
                <a:gd name="T29" fmla="*/ 2147483646 h 61"/>
                <a:gd name="T30" fmla="*/ 2147483646 w 121"/>
                <a:gd name="T31" fmla="*/ 2147483646 h 61"/>
                <a:gd name="T32" fmla="*/ 2147483646 w 121"/>
                <a:gd name="T33" fmla="*/ 2147483646 h 61"/>
                <a:gd name="T34" fmla="*/ 2147483646 w 121"/>
                <a:gd name="T35" fmla="*/ 2147483646 h 61"/>
                <a:gd name="T36" fmla="*/ 2147483646 w 121"/>
                <a:gd name="T37" fmla="*/ 2147483646 h 61"/>
                <a:gd name="T38" fmla="*/ 2147483646 w 121"/>
                <a:gd name="T39" fmla="*/ 2147483646 h 61"/>
                <a:gd name="T40" fmla="*/ 2147483646 w 121"/>
                <a:gd name="T41" fmla="*/ 2147483646 h 61"/>
                <a:gd name="T42" fmla="*/ 2147483646 w 121"/>
                <a:gd name="T43" fmla="*/ 2147483646 h 61"/>
                <a:gd name="T44" fmla="*/ 2147483646 w 121"/>
                <a:gd name="T45" fmla="*/ 2147483646 h 61"/>
                <a:gd name="T46" fmla="*/ 2147483646 w 121"/>
                <a:gd name="T47" fmla="*/ 2147483646 h 61"/>
                <a:gd name="T48" fmla="*/ 2147483646 w 121"/>
                <a:gd name="T49" fmla="*/ 2147483646 h 61"/>
                <a:gd name="T50" fmla="*/ 2147483646 w 121"/>
                <a:gd name="T51" fmla="*/ 2147483646 h 61"/>
                <a:gd name="T52" fmla="*/ 2147483646 w 121"/>
                <a:gd name="T53" fmla="*/ 2147483646 h 61"/>
                <a:gd name="T54" fmla="*/ 2147483646 w 121"/>
                <a:gd name="T55" fmla="*/ 2147483646 h 61"/>
                <a:gd name="T56" fmla="*/ 2147483646 w 121"/>
                <a:gd name="T57" fmla="*/ 2147483646 h 61"/>
                <a:gd name="T58" fmla="*/ 2147483646 w 121"/>
                <a:gd name="T59" fmla="*/ 2147483646 h 61"/>
                <a:gd name="T60" fmla="*/ 2147483646 w 121"/>
                <a:gd name="T61" fmla="*/ 2147483646 h 61"/>
                <a:gd name="T62" fmla="*/ 2147483646 w 121"/>
                <a:gd name="T63" fmla="*/ 2147483646 h 61"/>
                <a:gd name="T64" fmla="*/ 2147483646 w 121"/>
                <a:gd name="T65" fmla="*/ 2147483646 h 61"/>
                <a:gd name="T66" fmla="*/ 2147483646 w 121"/>
                <a:gd name="T67" fmla="*/ 2147483646 h 61"/>
                <a:gd name="T68" fmla="*/ 2147483646 w 121"/>
                <a:gd name="T69" fmla="*/ 2147483646 h 61"/>
                <a:gd name="T70" fmla="*/ 2147483646 w 121"/>
                <a:gd name="T71" fmla="*/ 2147483646 h 61"/>
                <a:gd name="T72" fmla="*/ 2147483646 w 121"/>
                <a:gd name="T73" fmla="*/ 2147483646 h 61"/>
                <a:gd name="T74" fmla="*/ 2147483646 w 121"/>
                <a:gd name="T75" fmla="*/ 2147483646 h 61"/>
                <a:gd name="T76" fmla="*/ 2147483646 w 121"/>
                <a:gd name="T77" fmla="*/ 2147483646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61"/>
                <a:gd name="T119" fmla="*/ 121 w 121"/>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0"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29" name="Freeform 130"/>
            <p:cNvSpPr>
              <a:spLocks noChangeArrowheads="1"/>
            </p:cNvSpPr>
            <p:nvPr/>
          </p:nvSpPr>
          <p:spPr bwMode="auto">
            <a:xfrm>
              <a:off x="3421063" y="1131887"/>
              <a:ext cx="98425" cy="107950"/>
            </a:xfrm>
            <a:custGeom>
              <a:avLst/>
              <a:gdLst>
                <a:gd name="T0" fmla="*/ 2147483646 w 51"/>
                <a:gd name="T1" fmla="*/ 2147483646 h 56"/>
                <a:gd name="T2" fmla="*/ 2147483646 w 51"/>
                <a:gd name="T3" fmla="*/ 2147483646 h 56"/>
                <a:gd name="T4" fmla="*/ 2147483646 w 51"/>
                <a:gd name="T5" fmla="*/ 2147483646 h 56"/>
                <a:gd name="T6" fmla="*/ 2147483646 w 51"/>
                <a:gd name="T7" fmla="*/ 2147483646 h 56"/>
                <a:gd name="T8" fmla="*/ 2147483646 w 51"/>
                <a:gd name="T9" fmla="*/ 2147483646 h 56"/>
                <a:gd name="T10" fmla="*/ 2147483646 w 51"/>
                <a:gd name="T11" fmla="*/ 2147483646 h 56"/>
                <a:gd name="T12" fmla="*/ 2147483646 w 51"/>
                <a:gd name="T13" fmla="*/ 2147483646 h 56"/>
                <a:gd name="T14" fmla="*/ 2147483646 w 51"/>
                <a:gd name="T15" fmla="*/ 2147483646 h 56"/>
                <a:gd name="T16" fmla="*/ 2147483646 w 51"/>
                <a:gd name="T17" fmla="*/ 2147483646 h 56"/>
                <a:gd name="T18" fmla="*/ 2147483646 w 51"/>
                <a:gd name="T19" fmla="*/ 2147483646 h 56"/>
                <a:gd name="T20" fmla="*/ 2147483646 w 51"/>
                <a:gd name="T21" fmla="*/ 2147483646 h 56"/>
                <a:gd name="T22" fmla="*/ 2147483646 w 51"/>
                <a:gd name="T23" fmla="*/ 2147483646 h 56"/>
                <a:gd name="T24" fmla="*/ 2147483646 w 51"/>
                <a:gd name="T25" fmla="*/ 2147483646 h 56"/>
                <a:gd name="T26" fmla="*/ 2147483646 w 51"/>
                <a:gd name="T27" fmla="*/ 2147483646 h 56"/>
                <a:gd name="T28" fmla="*/ 2147483646 w 51"/>
                <a:gd name="T29" fmla="*/ 2147483646 h 56"/>
                <a:gd name="T30" fmla="*/ 2147483646 w 51"/>
                <a:gd name="T31" fmla="*/ 2147483646 h 56"/>
                <a:gd name="T32" fmla="*/ 2147483646 w 51"/>
                <a:gd name="T33" fmla="*/ 2147483646 h 56"/>
                <a:gd name="T34" fmla="*/ 2147483646 w 51"/>
                <a:gd name="T35" fmla="*/ 2147483646 h 56"/>
                <a:gd name="T36" fmla="*/ 2147483646 w 51"/>
                <a:gd name="T37" fmla="*/ 2147483646 h 56"/>
                <a:gd name="T38" fmla="*/ 2147483646 w 51"/>
                <a:gd name="T39" fmla="*/ 2147483646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56"/>
                <a:gd name="T62" fmla="*/ 51 w 5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30" name="Freeform 131"/>
            <p:cNvSpPr>
              <a:spLocks noEditPoints="1" noChangeArrowheads="1"/>
            </p:cNvSpPr>
            <p:nvPr/>
          </p:nvSpPr>
          <p:spPr bwMode="auto">
            <a:xfrm>
              <a:off x="3468688" y="954087"/>
              <a:ext cx="219075" cy="333375"/>
            </a:xfrm>
            <a:custGeom>
              <a:avLst/>
              <a:gdLst>
                <a:gd name="T0" fmla="*/ 2147483646 w 114"/>
                <a:gd name="T1" fmla="*/ 2147483646 h 174"/>
                <a:gd name="T2" fmla="*/ 2147483646 w 114"/>
                <a:gd name="T3" fmla="*/ 2147483646 h 174"/>
                <a:gd name="T4" fmla="*/ 2147483646 w 114"/>
                <a:gd name="T5" fmla="*/ 2147483646 h 174"/>
                <a:gd name="T6" fmla="*/ 2147483646 w 114"/>
                <a:gd name="T7" fmla="*/ 2147483646 h 174"/>
                <a:gd name="T8" fmla="*/ 2147483646 w 114"/>
                <a:gd name="T9" fmla="*/ 2147483646 h 174"/>
                <a:gd name="T10" fmla="*/ 2147483646 w 114"/>
                <a:gd name="T11" fmla="*/ 2147483646 h 174"/>
                <a:gd name="T12" fmla="*/ 2147483646 w 114"/>
                <a:gd name="T13" fmla="*/ 2147483646 h 174"/>
                <a:gd name="T14" fmla="*/ 2147483646 w 114"/>
                <a:gd name="T15" fmla="*/ 2147483646 h 174"/>
                <a:gd name="T16" fmla="*/ 2147483646 w 114"/>
                <a:gd name="T17" fmla="*/ 2147483646 h 174"/>
                <a:gd name="T18" fmla="*/ 2147483646 w 114"/>
                <a:gd name="T19" fmla="*/ 2147483646 h 174"/>
                <a:gd name="T20" fmla="*/ 2147483646 w 114"/>
                <a:gd name="T21" fmla="*/ 2147483646 h 174"/>
                <a:gd name="T22" fmla="*/ 2147483646 w 114"/>
                <a:gd name="T23" fmla="*/ 2147483646 h 174"/>
                <a:gd name="T24" fmla="*/ 2147483646 w 114"/>
                <a:gd name="T25" fmla="*/ 2147483646 h 174"/>
                <a:gd name="T26" fmla="*/ 2147483646 w 114"/>
                <a:gd name="T27" fmla="*/ 2147483646 h 174"/>
                <a:gd name="T28" fmla="*/ 2147483646 w 114"/>
                <a:gd name="T29" fmla="*/ 2147483646 h 174"/>
                <a:gd name="T30" fmla="*/ 2147483646 w 114"/>
                <a:gd name="T31" fmla="*/ 2147483646 h 174"/>
                <a:gd name="T32" fmla="*/ 2147483646 w 114"/>
                <a:gd name="T33" fmla="*/ 2147483646 h 174"/>
                <a:gd name="T34" fmla="*/ 2147483646 w 114"/>
                <a:gd name="T35" fmla="*/ 2147483646 h 174"/>
                <a:gd name="T36" fmla="*/ 2147483646 w 114"/>
                <a:gd name="T37" fmla="*/ 2147483646 h 174"/>
                <a:gd name="T38" fmla="*/ 2147483646 w 114"/>
                <a:gd name="T39" fmla="*/ 2147483646 h 174"/>
                <a:gd name="T40" fmla="*/ 2147483646 w 114"/>
                <a:gd name="T41" fmla="*/ 2147483646 h 174"/>
                <a:gd name="T42" fmla="*/ 2147483646 w 114"/>
                <a:gd name="T43" fmla="*/ 2147483646 h 174"/>
                <a:gd name="T44" fmla="*/ 2147483646 w 114"/>
                <a:gd name="T45" fmla="*/ 2147483646 h 174"/>
                <a:gd name="T46" fmla="*/ 2147483646 w 114"/>
                <a:gd name="T47" fmla="*/ 2147483646 h 174"/>
                <a:gd name="T48" fmla="*/ 2147483646 w 114"/>
                <a:gd name="T49" fmla="*/ 2147483646 h 174"/>
                <a:gd name="T50" fmla="*/ 2147483646 w 114"/>
                <a:gd name="T51" fmla="*/ 2147483646 h 174"/>
                <a:gd name="T52" fmla="*/ 2147483646 w 114"/>
                <a:gd name="T53" fmla="*/ 2147483646 h 174"/>
                <a:gd name="T54" fmla="*/ 2147483646 w 114"/>
                <a:gd name="T55" fmla="*/ 2147483646 h 174"/>
                <a:gd name="T56" fmla="*/ 2147483646 w 114"/>
                <a:gd name="T57" fmla="*/ 2147483646 h 174"/>
                <a:gd name="T58" fmla="*/ 2147483646 w 114"/>
                <a:gd name="T59" fmla="*/ 2147483646 h 174"/>
                <a:gd name="T60" fmla="*/ 2147483646 w 114"/>
                <a:gd name="T61" fmla="*/ 2147483646 h 174"/>
                <a:gd name="T62" fmla="*/ 2147483646 w 114"/>
                <a:gd name="T63" fmla="*/ 2147483646 h 174"/>
                <a:gd name="T64" fmla="*/ 2147483646 w 114"/>
                <a:gd name="T65" fmla="*/ 2147483646 h 174"/>
                <a:gd name="T66" fmla="*/ 2147483646 w 114"/>
                <a:gd name="T67" fmla="*/ 2147483646 h 174"/>
                <a:gd name="T68" fmla="*/ 2147483646 w 114"/>
                <a:gd name="T69" fmla="*/ 2147483646 h 174"/>
                <a:gd name="T70" fmla="*/ 2147483646 w 114"/>
                <a:gd name="T71" fmla="*/ 2147483646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9525">
              <a:solidFill>
                <a:schemeClr val="tx1">
                  <a:lumMod val="85000"/>
                  <a:lumOff val="15000"/>
                </a:schemeClr>
              </a:solidFill>
              <a:miter lim="800000"/>
            </a:ln>
          </p:spPr>
          <p:txBody>
            <a:bodyPr/>
            <a:lstStyle/>
            <a:p>
              <a:endParaRPr lang="zh-CN" altLang="en-US"/>
            </a:p>
          </p:txBody>
        </p:sp>
        <p:sp>
          <p:nvSpPr>
            <p:cNvPr id="131" name="Freeform 132"/>
            <p:cNvSpPr>
              <a:spLocks noEditPoints="1" noChangeArrowheads="1"/>
            </p:cNvSpPr>
            <p:nvPr/>
          </p:nvSpPr>
          <p:spPr bwMode="auto">
            <a:xfrm>
              <a:off x="3468688" y="954087"/>
              <a:ext cx="219075" cy="333375"/>
            </a:xfrm>
            <a:custGeom>
              <a:avLst/>
              <a:gdLst>
                <a:gd name="T0" fmla="*/ 2147483646 w 114"/>
                <a:gd name="T1" fmla="*/ 2147483646 h 174"/>
                <a:gd name="T2" fmla="*/ 2147483646 w 114"/>
                <a:gd name="T3" fmla="*/ 2147483646 h 174"/>
                <a:gd name="T4" fmla="*/ 2147483646 w 114"/>
                <a:gd name="T5" fmla="*/ 2147483646 h 174"/>
                <a:gd name="T6" fmla="*/ 2147483646 w 114"/>
                <a:gd name="T7" fmla="*/ 2147483646 h 174"/>
                <a:gd name="T8" fmla="*/ 2147483646 w 114"/>
                <a:gd name="T9" fmla="*/ 2147483646 h 174"/>
                <a:gd name="T10" fmla="*/ 2147483646 w 114"/>
                <a:gd name="T11" fmla="*/ 2147483646 h 174"/>
                <a:gd name="T12" fmla="*/ 2147483646 w 114"/>
                <a:gd name="T13" fmla="*/ 2147483646 h 174"/>
                <a:gd name="T14" fmla="*/ 2147483646 w 114"/>
                <a:gd name="T15" fmla="*/ 2147483646 h 174"/>
                <a:gd name="T16" fmla="*/ 2147483646 w 114"/>
                <a:gd name="T17" fmla="*/ 2147483646 h 174"/>
                <a:gd name="T18" fmla="*/ 2147483646 w 114"/>
                <a:gd name="T19" fmla="*/ 2147483646 h 174"/>
                <a:gd name="T20" fmla="*/ 2147483646 w 114"/>
                <a:gd name="T21" fmla="*/ 2147483646 h 174"/>
                <a:gd name="T22" fmla="*/ 2147483646 w 114"/>
                <a:gd name="T23" fmla="*/ 2147483646 h 174"/>
                <a:gd name="T24" fmla="*/ 2147483646 w 114"/>
                <a:gd name="T25" fmla="*/ 2147483646 h 174"/>
                <a:gd name="T26" fmla="*/ 2147483646 w 114"/>
                <a:gd name="T27" fmla="*/ 2147483646 h 174"/>
                <a:gd name="T28" fmla="*/ 2147483646 w 114"/>
                <a:gd name="T29" fmla="*/ 2147483646 h 174"/>
                <a:gd name="T30" fmla="*/ 2147483646 w 114"/>
                <a:gd name="T31" fmla="*/ 2147483646 h 174"/>
                <a:gd name="T32" fmla="*/ 2147483646 w 114"/>
                <a:gd name="T33" fmla="*/ 2147483646 h 174"/>
                <a:gd name="T34" fmla="*/ 2147483646 w 114"/>
                <a:gd name="T35" fmla="*/ 2147483646 h 174"/>
                <a:gd name="T36" fmla="*/ 2147483646 w 114"/>
                <a:gd name="T37" fmla="*/ 2147483646 h 174"/>
                <a:gd name="T38" fmla="*/ 2147483646 w 114"/>
                <a:gd name="T39" fmla="*/ 2147483646 h 174"/>
                <a:gd name="T40" fmla="*/ 2147483646 w 114"/>
                <a:gd name="T41" fmla="*/ 2147483646 h 174"/>
                <a:gd name="T42" fmla="*/ 2147483646 w 114"/>
                <a:gd name="T43" fmla="*/ 2147483646 h 174"/>
                <a:gd name="T44" fmla="*/ 2147483646 w 114"/>
                <a:gd name="T45" fmla="*/ 2147483646 h 174"/>
                <a:gd name="T46" fmla="*/ 2147483646 w 114"/>
                <a:gd name="T47" fmla="*/ 2147483646 h 174"/>
                <a:gd name="T48" fmla="*/ 2147483646 w 114"/>
                <a:gd name="T49" fmla="*/ 2147483646 h 174"/>
                <a:gd name="T50" fmla="*/ 2147483646 w 114"/>
                <a:gd name="T51" fmla="*/ 2147483646 h 174"/>
                <a:gd name="T52" fmla="*/ 2147483646 w 114"/>
                <a:gd name="T53" fmla="*/ 2147483646 h 174"/>
                <a:gd name="T54" fmla="*/ 2147483646 w 114"/>
                <a:gd name="T55" fmla="*/ 2147483646 h 174"/>
                <a:gd name="T56" fmla="*/ 2147483646 w 114"/>
                <a:gd name="T57" fmla="*/ 2147483646 h 174"/>
                <a:gd name="T58" fmla="*/ 2147483646 w 114"/>
                <a:gd name="T59" fmla="*/ 2147483646 h 174"/>
                <a:gd name="T60" fmla="*/ 2147483646 w 114"/>
                <a:gd name="T61" fmla="*/ 2147483646 h 174"/>
                <a:gd name="T62" fmla="*/ 2147483646 w 114"/>
                <a:gd name="T63" fmla="*/ 2147483646 h 174"/>
                <a:gd name="T64" fmla="*/ 2147483646 w 114"/>
                <a:gd name="T65" fmla="*/ 2147483646 h 174"/>
                <a:gd name="T66" fmla="*/ 2147483646 w 114"/>
                <a:gd name="T67" fmla="*/ 2147483646 h 174"/>
                <a:gd name="T68" fmla="*/ 2147483646 w 114"/>
                <a:gd name="T69" fmla="*/ 2147483646 h 174"/>
                <a:gd name="T70" fmla="*/ 2147483646 w 114"/>
                <a:gd name="T71" fmla="*/ 2147483646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32" name="Freeform 133"/>
            <p:cNvSpPr>
              <a:spLocks noEditPoints="1" noChangeArrowheads="1"/>
            </p:cNvSpPr>
            <p:nvPr/>
          </p:nvSpPr>
          <p:spPr bwMode="auto">
            <a:xfrm>
              <a:off x="3821113" y="1050925"/>
              <a:ext cx="103188" cy="98425"/>
            </a:xfrm>
            <a:custGeom>
              <a:avLst/>
              <a:gdLst>
                <a:gd name="T0" fmla="*/ 2147483646 w 54"/>
                <a:gd name="T1" fmla="*/ 2147483646 h 52"/>
                <a:gd name="T2" fmla="*/ 2147483646 w 54"/>
                <a:gd name="T3" fmla="*/ 2147483646 h 52"/>
                <a:gd name="T4" fmla="*/ 2147483646 w 54"/>
                <a:gd name="T5" fmla="*/ 2147483646 h 52"/>
                <a:gd name="T6" fmla="*/ 2147483646 w 54"/>
                <a:gd name="T7" fmla="*/ 2147483646 h 52"/>
                <a:gd name="T8" fmla="*/ 2147483646 w 54"/>
                <a:gd name="T9" fmla="*/ 2147483646 h 52"/>
                <a:gd name="T10" fmla="*/ 2147483646 w 54"/>
                <a:gd name="T11" fmla="*/ 2147483646 h 52"/>
                <a:gd name="T12" fmla="*/ 2147483646 w 54"/>
                <a:gd name="T13" fmla="*/ 2147483646 h 52"/>
                <a:gd name="T14" fmla="*/ 2147483646 w 54"/>
                <a:gd name="T15" fmla="*/ 2147483646 h 52"/>
                <a:gd name="T16" fmla="*/ 2147483646 w 54"/>
                <a:gd name="T17" fmla="*/ 2147483646 h 52"/>
                <a:gd name="T18" fmla="*/ 2147483646 w 54"/>
                <a:gd name="T19" fmla="*/ 2147483646 h 52"/>
                <a:gd name="T20" fmla="*/ 2147483646 w 54"/>
                <a:gd name="T21" fmla="*/ 2147483646 h 52"/>
                <a:gd name="T22" fmla="*/ 2147483646 w 54"/>
                <a:gd name="T23" fmla="*/ 2147483646 h 52"/>
                <a:gd name="T24" fmla="*/ 2147483646 w 54"/>
                <a:gd name="T25" fmla="*/ 2147483646 h 52"/>
                <a:gd name="T26" fmla="*/ 2147483646 w 54"/>
                <a:gd name="T27" fmla="*/ 2147483646 h 52"/>
                <a:gd name="T28" fmla="*/ 2147483646 w 54"/>
                <a:gd name="T29" fmla="*/ 2147483646 h 52"/>
                <a:gd name="T30" fmla="*/ 2147483646 w 54"/>
                <a:gd name="T31" fmla="*/ 2147483646 h 52"/>
                <a:gd name="T32" fmla="*/ 2147483646 w 54"/>
                <a:gd name="T33" fmla="*/ 2147483646 h 52"/>
                <a:gd name="T34" fmla="*/ 2147483646 w 54"/>
                <a:gd name="T35" fmla="*/ 2147483646 h 52"/>
                <a:gd name="T36" fmla="*/ 2147483646 w 54"/>
                <a:gd name="T37" fmla="*/ 2147483646 h 52"/>
                <a:gd name="T38" fmla="*/ 2147483646 w 54"/>
                <a:gd name="T39" fmla="*/ 2147483646 h 52"/>
                <a:gd name="T40" fmla="*/ 2147483646 w 54"/>
                <a:gd name="T41" fmla="*/ 2147483646 h 52"/>
                <a:gd name="T42" fmla="*/ 2147483646 w 54"/>
                <a:gd name="T43" fmla="*/ 2147483646 h 52"/>
                <a:gd name="T44" fmla="*/ 2147483646 w 54"/>
                <a:gd name="T45" fmla="*/ 2147483646 h 52"/>
                <a:gd name="T46" fmla="*/ 2147483646 w 54"/>
                <a:gd name="T47" fmla="*/ 2147483646 h 52"/>
                <a:gd name="T48" fmla="*/ 2147483646 w 54"/>
                <a:gd name="T49" fmla="*/ 2147483646 h 52"/>
                <a:gd name="T50" fmla="*/ 2147483646 w 54"/>
                <a:gd name="T51" fmla="*/ 2147483646 h 52"/>
                <a:gd name="T52" fmla="*/ 2147483646 w 54"/>
                <a:gd name="T53" fmla="*/ 2147483646 h 52"/>
                <a:gd name="T54" fmla="*/ 2147483646 w 54"/>
                <a:gd name="T55" fmla="*/ 2147483646 h 52"/>
                <a:gd name="T56" fmla="*/ 2147483646 w 54"/>
                <a:gd name="T57" fmla="*/ 2147483646 h 52"/>
                <a:gd name="T58" fmla="*/ 2147483646 w 54"/>
                <a:gd name="T59" fmla="*/ 2147483646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
                <a:gd name="T91" fmla="*/ 0 h 52"/>
                <a:gd name="T92" fmla="*/ 54 w 54"/>
                <a:gd name="T93" fmla="*/ 52 h 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33" name="Freeform 134"/>
            <p:cNvSpPr>
              <a:spLocks noEditPoints="1" noChangeArrowheads="1"/>
            </p:cNvSpPr>
            <p:nvPr/>
          </p:nvSpPr>
          <p:spPr bwMode="auto">
            <a:xfrm>
              <a:off x="3892550" y="657225"/>
              <a:ext cx="266700" cy="471488"/>
            </a:xfrm>
            <a:custGeom>
              <a:avLst/>
              <a:gdLst>
                <a:gd name="T0" fmla="*/ 2147483646 w 140"/>
                <a:gd name="T1" fmla="*/ 2147483646 h 247"/>
                <a:gd name="T2" fmla="*/ 2147483646 w 140"/>
                <a:gd name="T3" fmla="*/ 2147483646 h 247"/>
                <a:gd name="T4" fmla="*/ 2147483646 w 140"/>
                <a:gd name="T5" fmla="*/ 2147483646 h 247"/>
                <a:gd name="T6" fmla="*/ 2147483646 w 140"/>
                <a:gd name="T7" fmla="*/ 2147483646 h 247"/>
                <a:gd name="T8" fmla="*/ 2147483646 w 140"/>
                <a:gd name="T9" fmla="*/ 2147483646 h 247"/>
                <a:gd name="T10" fmla="*/ 2147483646 w 140"/>
                <a:gd name="T11" fmla="*/ 2147483646 h 247"/>
                <a:gd name="T12" fmla="*/ 2147483646 w 140"/>
                <a:gd name="T13" fmla="*/ 2147483646 h 247"/>
                <a:gd name="T14" fmla="*/ 2147483646 w 140"/>
                <a:gd name="T15" fmla="*/ 2147483646 h 247"/>
                <a:gd name="T16" fmla="*/ 2147483646 w 140"/>
                <a:gd name="T17" fmla="*/ 2147483646 h 247"/>
                <a:gd name="T18" fmla="*/ 2147483646 w 140"/>
                <a:gd name="T19" fmla="*/ 2147483646 h 247"/>
                <a:gd name="T20" fmla="*/ 2147483646 w 140"/>
                <a:gd name="T21" fmla="*/ 2147483646 h 247"/>
                <a:gd name="T22" fmla="*/ 2147483646 w 140"/>
                <a:gd name="T23" fmla="*/ 2147483646 h 247"/>
                <a:gd name="T24" fmla="*/ 2147483646 w 140"/>
                <a:gd name="T25" fmla="*/ 2147483646 h 247"/>
                <a:gd name="T26" fmla="*/ 2147483646 w 140"/>
                <a:gd name="T27" fmla="*/ 2147483646 h 247"/>
                <a:gd name="T28" fmla="*/ 2147483646 w 140"/>
                <a:gd name="T29" fmla="*/ 2147483646 h 247"/>
                <a:gd name="T30" fmla="*/ 2147483646 w 140"/>
                <a:gd name="T31" fmla="*/ 2147483646 h 247"/>
                <a:gd name="T32" fmla="*/ 2147483646 w 140"/>
                <a:gd name="T33" fmla="*/ 2147483646 h 247"/>
                <a:gd name="T34" fmla="*/ 0 w 140"/>
                <a:gd name="T35" fmla="*/ 2147483646 h 247"/>
                <a:gd name="T36" fmla="*/ 2147483646 w 140"/>
                <a:gd name="T37" fmla="*/ 2147483646 h 247"/>
                <a:gd name="T38" fmla="*/ 2147483646 w 140"/>
                <a:gd name="T39" fmla="*/ 2147483646 h 247"/>
                <a:gd name="T40" fmla="*/ 2147483646 w 140"/>
                <a:gd name="T41" fmla="*/ 2147483646 h 247"/>
                <a:gd name="T42" fmla="*/ 2147483646 w 140"/>
                <a:gd name="T43" fmla="*/ 2147483646 h 247"/>
                <a:gd name="T44" fmla="*/ 2147483646 w 140"/>
                <a:gd name="T45" fmla="*/ 2147483646 h 247"/>
                <a:gd name="T46" fmla="*/ 2147483646 w 140"/>
                <a:gd name="T47" fmla="*/ 2147483646 h 247"/>
                <a:gd name="T48" fmla="*/ 2147483646 w 140"/>
                <a:gd name="T49" fmla="*/ 2147483646 h 247"/>
                <a:gd name="T50" fmla="*/ 2147483646 w 140"/>
                <a:gd name="T51" fmla="*/ 2147483646 h 247"/>
                <a:gd name="T52" fmla="*/ 2147483646 w 140"/>
                <a:gd name="T53" fmla="*/ 2147483646 h 247"/>
                <a:gd name="T54" fmla="*/ 2147483646 w 140"/>
                <a:gd name="T55" fmla="*/ 2147483646 h 247"/>
                <a:gd name="T56" fmla="*/ 2147483646 w 140"/>
                <a:gd name="T57" fmla="*/ 2147483646 h 247"/>
                <a:gd name="T58" fmla="*/ 2147483646 w 140"/>
                <a:gd name="T59" fmla="*/ 2147483646 h 247"/>
                <a:gd name="T60" fmla="*/ 2147483646 w 140"/>
                <a:gd name="T61" fmla="*/ 2147483646 h 247"/>
                <a:gd name="T62" fmla="*/ 2147483646 w 140"/>
                <a:gd name="T63" fmla="*/ 2147483646 h 247"/>
                <a:gd name="T64" fmla="*/ 2147483646 w 140"/>
                <a:gd name="T65" fmla="*/ 2147483646 h 247"/>
                <a:gd name="T66" fmla="*/ 2147483646 w 140"/>
                <a:gd name="T67" fmla="*/ 2147483646 h 247"/>
                <a:gd name="T68" fmla="*/ 2147483646 w 140"/>
                <a:gd name="T69" fmla="*/ 2147483646 h 247"/>
                <a:gd name="T70" fmla="*/ 2147483646 w 140"/>
                <a:gd name="T71" fmla="*/ 2147483646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
                <a:gd name="T109" fmla="*/ 0 h 247"/>
                <a:gd name="T110" fmla="*/ 140 w 140"/>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 h="246">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34" name="Freeform 135"/>
            <p:cNvSpPr>
              <a:spLocks noEditPoints="1" noChangeArrowheads="1"/>
            </p:cNvSpPr>
            <p:nvPr/>
          </p:nvSpPr>
          <p:spPr bwMode="auto">
            <a:xfrm>
              <a:off x="4111625" y="989012"/>
              <a:ext cx="136525" cy="66675"/>
            </a:xfrm>
            <a:custGeom>
              <a:avLst/>
              <a:gdLst>
                <a:gd name="T0" fmla="*/ 2147483646 w 71"/>
                <a:gd name="T1" fmla="*/ 2147483646 h 35"/>
                <a:gd name="T2" fmla="*/ 2147483646 w 71"/>
                <a:gd name="T3" fmla="*/ 2147483646 h 35"/>
                <a:gd name="T4" fmla="*/ 2147483646 w 71"/>
                <a:gd name="T5" fmla="*/ 2147483646 h 35"/>
                <a:gd name="T6" fmla="*/ 2147483646 w 71"/>
                <a:gd name="T7" fmla="*/ 2147483646 h 35"/>
                <a:gd name="T8" fmla="*/ 2147483646 w 71"/>
                <a:gd name="T9" fmla="*/ 2147483646 h 35"/>
                <a:gd name="T10" fmla="*/ 2147483646 w 71"/>
                <a:gd name="T11" fmla="*/ 2147483646 h 35"/>
                <a:gd name="T12" fmla="*/ 2147483646 w 71"/>
                <a:gd name="T13" fmla="*/ 2147483646 h 35"/>
                <a:gd name="T14" fmla="*/ 2147483646 w 71"/>
                <a:gd name="T15" fmla="*/ 2147483646 h 35"/>
                <a:gd name="T16" fmla="*/ 2147483646 w 71"/>
                <a:gd name="T17" fmla="*/ 2147483646 h 35"/>
                <a:gd name="T18" fmla="*/ 2147483646 w 71"/>
                <a:gd name="T19" fmla="*/ 2147483646 h 35"/>
                <a:gd name="T20" fmla="*/ 2147483646 w 71"/>
                <a:gd name="T21" fmla="*/ 2147483646 h 35"/>
                <a:gd name="T22" fmla="*/ 2147483646 w 71"/>
                <a:gd name="T23" fmla="*/ 2147483646 h 35"/>
                <a:gd name="T24" fmla="*/ 2147483646 w 71"/>
                <a:gd name="T25" fmla="*/ 2147483646 h 35"/>
                <a:gd name="T26" fmla="*/ 2147483646 w 71"/>
                <a:gd name="T27" fmla="*/ 2147483646 h 35"/>
                <a:gd name="T28" fmla="*/ 2147483646 w 71"/>
                <a:gd name="T29" fmla="*/ 2147483646 h 35"/>
                <a:gd name="T30" fmla="*/ 2147483646 w 71"/>
                <a:gd name="T31" fmla="*/ 2147483646 h 35"/>
                <a:gd name="T32" fmla="*/ 2147483646 w 71"/>
                <a:gd name="T33" fmla="*/ 2147483646 h 35"/>
                <a:gd name="T34" fmla="*/ 2147483646 w 71"/>
                <a:gd name="T35" fmla="*/ 2147483646 h 35"/>
                <a:gd name="T36" fmla="*/ 2147483646 w 71"/>
                <a:gd name="T37" fmla="*/ 2147483646 h 35"/>
                <a:gd name="T38" fmla="*/ 2147483646 w 71"/>
                <a:gd name="T39" fmla="*/ 2147483646 h 35"/>
                <a:gd name="T40" fmla="*/ 2147483646 w 71"/>
                <a:gd name="T41" fmla="*/ 2147483646 h 35"/>
                <a:gd name="T42" fmla="*/ 2147483646 w 71"/>
                <a:gd name="T43" fmla="*/ 2147483646 h 35"/>
                <a:gd name="T44" fmla="*/ 2147483646 w 71"/>
                <a:gd name="T45" fmla="*/ 2147483646 h 35"/>
                <a:gd name="T46" fmla="*/ 2147483646 w 71"/>
                <a:gd name="T47" fmla="*/ 2147483646 h 35"/>
                <a:gd name="T48" fmla="*/ 2147483646 w 71"/>
                <a:gd name="T49" fmla="*/ 2147483646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35"/>
                <a:gd name="T77" fmla="*/ 71 w 71"/>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35" name="Freeform 136"/>
            <p:cNvSpPr>
              <a:spLocks noChangeArrowheads="1"/>
            </p:cNvSpPr>
            <p:nvPr/>
          </p:nvSpPr>
          <p:spPr bwMode="auto">
            <a:xfrm>
              <a:off x="4362450" y="2362200"/>
              <a:ext cx="173038" cy="211138"/>
            </a:xfrm>
            <a:custGeom>
              <a:avLst/>
              <a:gdLst>
                <a:gd name="T0" fmla="*/ 2147483646 w 91"/>
                <a:gd name="T1" fmla="*/ 2147483646 h 110"/>
                <a:gd name="T2" fmla="*/ 2147483646 w 91"/>
                <a:gd name="T3" fmla="*/ 2147483646 h 110"/>
                <a:gd name="T4" fmla="*/ 2147483646 w 91"/>
                <a:gd name="T5" fmla="*/ 2147483646 h 110"/>
                <a:gd name="T6" fmla="*/ 2147483646 w 91"/>
                <a:gd name="T7" fmla="*/ 2147483646 h 110"/>
                <a:gd name="T8" fmla="*/ 2147483646 w 91"/>
                <a:gd name="T9" fmla="*/ 2147483646 h 110"/>
                <a:gd name="T10" fmla="*/ 2147483646 w 91"/>
                <a:gd name="T11" fmla="*/ 2147483646 h 110"/>
                <a:gd name="T12" fmla="*/ 2147483646 w 91"/>
                <a:gd name="T13" fmla="*/ 2147483646 h 110"/>
                <a:gd name="T14" fmla="*/ 2147483646 w 91"/>
                <a:gd name="T15" fmla="*/ 2147483646 h 110"/>
                <a:gd name="T16" fmla="*/ 2147483646 w 91"/>
                <a:gd name="T17" fmla="*/ 2147483646 h 110"/>
                <a:gd name="T18" fmla="*/ 2147483646 w 91"/>
                <a:gd name="T19" fmla="*/ 2147483646 h 110"/>
                <a:gd name="T20" fmla="*/ 2147483646 w 91"/>
                <a:gd name="T21" fmla="*/ 2147483646 h 110"/>
                <a:gd name="T22" fmla="*/ 2147483646 w 91"/>
                <a:gd name="T23" fmla="*/ 0 h 110"/>
                <a:gd name="T24" fmla="*/ 2147483646 w 91"/>
                <a:gd name="T25" fmla="*/ 2147483646 h 110"/>
                <a:gd name="T26" fmla="*/ 2147483646 w 91"/>
                <a:gd name="T27" fmla="*/ 2147483646 h 110"/>
                <a:gd name="T28" fmla="*/ 2147483646 w 91"/>
                <a:gd name="T29" fmla="*/ 2147483646 h 110"/>
                <a:gd name="T30" fmla="*/ 2147483646 w 91"/>
                <a:gd name="T31" fmla="*/ 2147483646 h 110"/>
                <a:gd name="T32" fmla="*/ 2147483646 w 91"/>
                <a:gd name="T33" fmla="*/ 2147483646 h 110"/>
                <a:gd name="T34" fmla="*/ 2147483646 w 91"/>
                <a:gd name="T35" fmla="*/ 2147483646 h 110"/>
                <a:gd name="T36" fmla="*/ 2147483646 w 91"/>
                <a:gd name="T37" fmla="*/ 2147483646 h 110"/>
                <a:gd name="T38" fmla="*/ 2147483646 w 91"/>
                <a:gd name="T39" fmla="*/ 2147483646 h 110"/>
                <a:gd name="T40" fmla="*/ 2147483646 w 91"/>
                <a:gd name="T41" fmla="*/ 2147483646 h 110"/>
                <a:gd name="T42" fmla="*/ 0 w 91"/>
                <a:gd name="T43" fmla="*/ 2147483646 h 110"/>
                <a:gd name="T44" fmla="*/ 0 w 91"/>
                <a:gd name="T45" fmla="*/ 2147483646 h 110"/>
                <a:gd name="T46" fmla="*/ 2147483646 w 91"/>
                <a:gd name="T47" fmla="*/ 2147483646 h 110"/>
                <a:gd name="T48" fmla="*/ 2147483646 w 91"/>
                <a:gd name="T49" fmla="*/ 2147483646 h 110"/>
                <a:gd name="T50" fmla="*/ 2147483646 w 91"/>
                <a:gd name="T51" fmla="*/ 2147483646 h 110"/>
                <a:gd name="T52" fmla="*/ 2147483646 w 91"/>
                <a:gd name="T53" fmla="*/ 2147483646 h 110"/>
                <a:gd name="T54" fmla="*/ 2147483646 w 91"/>
                <a:gd name="T55" fmla="*/ 2147483646 h 110"/>
                <a:gd name="T56" fmla="*/ 2147483646 w 91"/>
                <a:gd name="T57" fmla="*/ 2147483646 h 110"/>
                <a:gd name="T58" fmla="*/ 2147483646 w 91"/>
                <a:gd name="T59" fmla="*/ 2147483646 h 110"/>
                <a:gd name="T60" fmla="*/ 2147483646 w 91"/>
                <a:gd name="T61" fmla="*/ 2147483646 h 110"/>
                <a:gd name="T62" fmla="*/ 2147483646 w 91"/>
                <a:gd name="T63" fmla="*/ 2147483646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1"/>
                <a:gd name="T97" fmla="*/ 0 h 110"/>
                <a:gd name="T98" fmla="*/ 91 w 91"/>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grpFill/>
            <a:ln w="1" cap="flat" cmpd="sng">
              <a:solidFill>
                <a:schemeClr val="tx1">
                  <a:lumMod val="85000"/>
                  <a:lumOff val="15000"/>
                </a:schemeClr>
              </a:solidFill>
              <a:miter lim="800000"/>
            </a:ln>
          </p:spPr>
          <p:txBody>
            <a:bodyPr/>
            <a:lstStyle/>
            <a:p>
              <a:endParaRPr lang="zh-CN" altLang="en-US"/>
            </a:p>
          </p:txBody>
        </p:sp>
        <p:sp>
          <p:nvSpPr>
            <p:cNvPr id="136" name="Freeform 137"/>
            <p:cNvSpPr>
              <a:spLocks noChangeArrowheads="1"/>
            </p:cNvSpPr>
            <p:nvPr/>
          </p:nvSpPr>
          <p:spPr bwMode="auto">
            <a:xfrm>
              <a:off x="4267200" y="2378075"/>
              <a:ext cx="117475" cy="122238"/>
            </a:xfrm>
            <a:custGeom>
              <a:avLst/>
              <a:gdLst>
                <a:gd name="T0" fmla="*/ 2147483646 w 62"/>
                <a:gd name="T1" fmla="*/ 2147483646 h 64"/>
                <a:gd name="T2" fmla="*/ 2147483646 w 62"/>
                <a:gd name="T3" fmla="*/ 2147483646 h 64"/>
                <a:gd name="T4" fmla="*/ 2147483646 w 62"/>
                <a:gd name="T5" fmla="*/ 0 h 64"/>
                <a:gd name="T6" fmla="*/ 2147483646 w 62"/>
                <a:gd name="T7" fmla="*/ 2147483646 h 64"/>
                <a:gd name="T8" fmla="*/ 2147483646 w 62"/>
                <a:gd name="T9" fmla="*/ 2147483646 h 64"/>
                <a:gd name="T10" fmla="*/ 2147483646 w 62"/>
                <a:gd name="T11" fmla="*/ 2147483646 h 64"/>
                <a:gd name="T12" fmla="*/ 2147483646 w 62"/>
                <a:gd name="T13" fmla="*/ 2147483646 h 64"/>
                <a:gd name="T14" fmla="*/ 2147483646 w 62"/>
                <a:gd name="T15" fmla="*/ 2147483646 h 64"/>
                <a:gd name="T16" fmla="*/ 2147483646 w 62"/>
                <a:gd name="T17" fmla="*/ 2147483646 h 64"/>
                <a:gd name="T18" fmla="*/ 2147483646 w 62"/>
                <a:gd name="T19" fmla="*/ 2147483646 h 64"/>
                <a:gd name="T20" fmla="*/ 2147483646 w 62"/>
                <a:gd name="T21" fmla="*/ 2147483646 h 64"/>
                <a:gd name="T22" fmla="*/ 2147483646 w 62"/>
                <a:gd name="T23" fmla="*/ 2147483646 h 64"/>
                <a:gd name="T24" fmla="*/ 2147483646 w 62"/>
                <a:gd name="T25" fmla="*/ 2147483646 h 64"/>
                <a:gd name="T26" fmla="*/ 2147483646 w 62"/>
                <a:gd name="T27" fmla="*/ 2147483646 h 64"/>
                <a:gd name="T28" fmla="*/ 2147483646 w 62"/>
                <a:gd name="T29" fmla="*/ 2147483646 h 64"/>
                <a:gd name="T30" fmla="*/ 0 w 62"/>
                <a:gd name="T31" fmla="*/ 2147483646 h 64"/>
                <a:gd name="T32" fmla="*/ 2147483646 w 62"/>
                <a:gd name="T33" fmla="*/ 2147483646 h 64"/>
                <a:gd name="T34" fmla="*/ 2147483646 w 62"/>
                <a:gd name="T35" fmla="*/ 2147483646 h 64"/>
                <a:gd name="T36" fmla="*/ 2147483646 w 62"/>
                <a:gd name="T37" fmla="*/ 2147483646 h 64"/>
                <a:gd name="T38" fmla="*/ 2147483646 w 62"/>
                <a:gd name="T39" fmla="*/ 2147483646 h 64"/>
                <a:gd name="T40" fmla="*/ 2147483646 w 62"/>
                <a:gd name="T41" fmla="*/ 2147483646 h 64"/>
                <a:gd name="T42" fmla="*/ 2147483646 w 62"/>
                <a:gd name="T43" fmla="*/ 2147483646 h 64"/>
                <a:gd name="T44" fmla="*/ 2147483646 w 62"/>
                <a:gd name="T45" fmla="*/ 2147483646 h 64"/>
                <a:gd name="T46" fmla="*/ 2147483646 w 62"/>
                <a:gd name="T47" fmla="*/ 2147483646 h 64"/>
                <a:gd name="T48" fmla="*/ 2147483646 w 62"/>
                <a:gd name="T49" fmla="*/ 2147483646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
                <a:gd name="T76" fmla="*/ 0 h 64"/>
                <a:gd name="T77" fmla="*/ 62 w 62"/>
                <a:gd name="T78" fmla="*/ 64 h 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grpFill/>
            <a:ln w="1" cap="flat" cmpd="sng">
              <a:solidFill>
                <a:schemeClr val="tx1">
                  <a:lumMod val="85000"/>
                  <a:lumOff val="15000"/>
                </a:schemeClr>
              </a:solidFill>
              <a:miter lim="800000"/>
            </a:ln>
          </p:spPr>
          <p:txBody>
            <a:bodyPr/>
            <a:lstStyle/>
            <a:p>
              <a:endParaRPr lang="zh-CN" altLang="en-US"/>
            </a:p>
          </p:txBody>
        </p:sp>
        <p:sp>
          <p:nvSpPr>
            <p:cNvPr id="137" name="Freeform 138"/>
            <p:cNvSpPr>
              <a:spLocks noChangeArrowheads="1"/>
            </p:cNvSpPr>
            <p:nvPr/>
          </p:nvSpPr>
          <p:spPr bwMode="auto">
            <a:xfrm>
              <a:off x="4848225" y="1408112"/>
              <a:ext cx="382588" cy="220663"/>
            </a:xfrm>
            <a:custGeom>
              <a:avLst/>
              <a:gdLst>
                <a:gd name="T0" fmla="*/ 2147483646 w 200"/>
                <a:gd name="T1" fmla="*/ 2147483646 h 116"/>
                <a:gd name="T2" fmla="*/ 2147483646 w 200"/>
                <a:gd name="T3" fmla="*/ 2147483646 h 116"/>
                <a:gd name="T4" fmla="*/ 2147483646 w 200"/>
                <a:gd name="T5" fmla="*/ 2147483646 h 116"/>
                <a:gd name="T6" fmla="*/ 2147483646 w 200"/>
                <a:gd name="T7" fmla="*/ 2147483646 h 116"/>
                <a:gd name="T8" fmla="*/ 2147483646 w 200"/>
                <a:gd name="T9" fmla="*/ 2147483646 h 116"/>
                <a:gd name="T10" fmla="*/ 2147483646 w 200"/>
                <a:gd name="T11" fmla="*/ 2147483646 h 116"/>
                <a:gd name="T12" fmla="*/ 2147483646 w 200"/>
                <a:gd name="T13" fmla="*/ 2147483646 h 116"/>
                <a:gd name="T14" fmla="*/ 2147483646 w 200"/>
                <a:gd name="T15" fmla="*/ 2147483646 h 116"/>
                <a:gd name="T16" fmla="*/ 2147483646 w 200"/>
                <a:gd name="T17" fmla="*/ 2147483646 h 116"/>
                <a:gd name="T18" fmla="*/ 2147483646 w 200"/>
                <a:gd name="T19" fmla="*/ 2147483646 h 116"/>
                <a:gd name="T20" fmla="*/ 2147483646 w 200"/>
                <a:gd name="T21" fmla="*/ 2147483646 h 116"/>
                <a:gd name="T22" fmla="*/ 2147483646 w 200"/>
                <a:gd name="T23" fmla="*/ 2147483646 h 116"/>
                <a:gd name="T24" fmla="*/ 2147483646 w 200"/>
                <a:gd name="T25" fmla="*/ 2147483646 h 116"/>
                <a:gd name="T26" fmla="*/ 2147483646 w 200"/>
                <a:gd name="T27" fmla="*/ 2147483646 h 116"/>
                <a:gd name="T28" fmla="*/ 2147483646 w 200"/>
                <a:gd name="T29" fmla="*/ 2147483646 h 116"/>
                <a:gd name="T30" fmla="*/ 2147483646 w 200"/>
                <a:gd name="T31" fmla="*/ 2147483646 h 116"/>
                <a:gd name="T32" fmla="*/ 2147483646 w 200"/>
                <a:gd name="T33" fmla="*/ 2147483646 h 116"/>
                <a:gd name="T34" fmla="*/ 2147483646 w 200"/>
                <a:gd name="T35" fmla="*/ 2147483646 h 116"/>
                <a:gd name="T36" fmla="*/ 2147483646 w 200"/>
                <a:gd name="T37" fmla="*/ 0 h 116"/>
                <a:gd name="T38" fmla="*/ 2147483646 w 200"/>
                <a:gd name="T39" fmla="*/ 2147483646 h 116"/>
                <a:gd name="T40" fmla="*/ 0 w 200"/>
                <a:gd name="T41" fmla="*/ 2147483646 h 116"/>
                <a:gd name="T42" fmla="*/ 0 w 200"/>
                <a:gd name="T43" fmla="*/ 2147483646 h 116"/>
                <a:gd name="T44" fmla="*/ 2147483646 w 200"/>
                <a:gd name="T45" fmla="*/ 2147483646 h 116"/>
                <a:gd name="T46" fmla="*/ 2147483646 w 200"/>
                <a:gd name="T47" fmla="*/ 2147483646 h 116"/>
                <a:gd name="T48" fmla="*/ 2147483646 w 200"/>
                <a:gd name="T49" fmla="*/ 2147483646 h 116"/>
                <a:gd name="T50" fmla="*/ 2147483646 w 200"/>
                <a:gd name="T51" fmla="*/ 2147483646 h 116"/>
                <a:gd name="T52" fmla="*/ 2147483646 w 200"/>
                <a:gd name="T53" fmla="*/ 2147483646 h 116"/>
                <a:gd name="T54" fmla="*/ 2147483646 w 200"/>
                <a:gd name="T55" fmla="*/ 2147483646 h 116"/>
                <a:gd name="T56" fmla="*/ 2147483646 w 200"/>
                <a:gd name="T57" fmla="*/ 2147483646 h 116"/>
                <a:gd name="T58" fmla="*/ 2147483646 w 200"/>
                <a:gd name="T59" fmla="*/ 2147483646 h 116"/>
                <a:gd name="T60" fmla="*/ 2147483646 w 200"/>
                <a:gd name="T61" fmla="*/ 2147483646 h 116"/>
                <a:gd name="T62" fmla="*/ 2147483646 w 200"/>
                <a:gd name="T63" fmla="*/ 2147483646 h 116"/>
                <a:gd name="T64" fmla="*/ 2147483646 w 200"/>
                <a:gd name="T65" fmla="*/ 2147483646 h 116"/>
                <a:gd name="T66" fmla="*/ 2147483646 w 200"/>
                <a:gd name="T67" fmla="*/ 2147483646 h 116"/>
                <a:gd name="T68" fmla="*/ 2147483646 w 200"/>
                <a:gd name="T69" fmla="*/ 2147483646 h 116"/>
                <a:gd name="T70" fmla="*/ 2147483646 w 200"/>
                <a:gd name="T71" fmla="*/ 2147483646 h 116"/>
                <a:gd name="T72" fmla="*/ 2147483646 w 200"/>
                <a:gd name="T73" fmla="*/ 2147483646 h 116"/>
                <a:gd name="T74" fmla="*/ 2147483646 w 200"/>
                <a:gd name="T75" fmla="*/ 2147483646 h 116"/>
                <a:gd name="T76" fmla="*/ 2147483646 w 200"/>
                <a:gd name="T77" fmla="*/ 2147483646 h 116"/>
                <a:gd name="T78" fmla="*/ 2147483646 w 200"/>
                <a:gd name="T79" fmla="*/ 2147483646 h 116"/>
                <a:gd name="T80" fmla="*/ 2147483646 w 200"/>
                <a:gd name="T81" fmla="*/ 2147483646 h 116"/>
                <a:gd name="T82" fmla="*/ 2147483646 w 200"/>
                <a:gd name="T83" fmla="*/ 2147483646 h 116"/>
                <a:gd name="T84" fmla="*/ 2147483646 w 200"/>
                <a:gd name="T85" fmla="*/ 2147483646 h 116"/>
                <a:gd name="T86" fmla="*/ 2147483646 w 200"/>
                <a:gd name="T87" fmla="*/ 2147483646 h 116"/>
                <a:gd name="T88" fmla="*/ 2147483646 w 200"/>
                <a:gd name="T89" fmla="*/ 2147483646 h 116"/>
                <a:gd name="T90" fmla="*/ 2147483646 w 200"/>
                <a:gd name="T91" fmla="*/ 2147483646 h 116"/>
                <a:gd name="T92" fmla="*/ 2147483646 w 200"/>
                <a:gd name="T93" fmla="*/ 2147483646 h 116"/>
                <a:gd name="T94" fmla="*/ 2147483646 w 200"/>
                <a:gd name="T95" fmla="*/ 2147483646 h 116"/>
                <a:gd name="T96" fmla="*/ 2147483646 w 200"/>
                <a:gd name="T97" fmla="*/ 2147483646 h 116"/>
                <a:gd name="T98" fmla="*/ 2147483646 w 200"/>
                <a:gd name="T99" fmla="*/ 2147483646 h 116"/>
                <a:gd name="T100" fmla="*/ 2147483646 w 200"/>
                <a:gd name="T101" fmla="*/ 2147483646 h 116"/>
                <a:gd name="T102" fmla="*/ 2147483646 w 200"/>
                <a:gd name="T103" fmla="*/ 2147483646 h 116"/>
                <a:gd name="T104" fmla="*/ 2147483646 w 200"/>
                <a:gd name="T105" fmla="*/ 2147483646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0"/>
                <a:gd name="T160" fmla="*/ 0 h 116"/>
                <a:gd name="T161" fmla="*/ 200 w 200"/>
                <a:gd name="T162" fmla="*/ 116 h 11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0" h="115">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38" name="Freeform 139"/>
            <p:cNvSpPr>
              <a:spLocks noEditPoints="1" noChangeArrowheads="1"/>
            </p:cNvSpPr>
            <p:nvPr/>
          </p:nvSpPr>
          <p:spPr bwMode="auto">
            <a:xfrm>
              <a:off x="3754438" y="160337"/>
              <a:ext cx="558800" cy="882650"/>
            </a:xfrm>
            <a:custGeom>
              <a:avLst/>
              <a:gdLst>
                <a:gd name="T0" fmla="*/ 2147483646 w 292"/>
                <a:gd name="T1" fmla="*/ 2147483646 h 462"/>
                <a:gd name="T2" fmla="*/ 2147483646 w 292"/>
                <a:gd name="T3" fmla="*/ 2147483646 h 462"/>
                <a:gd name="T4" fmla="*/ 2147483646 w 292"/>
                <a:gd name="T5" fmla="*/ 2147483646 h 462"/>
                <a:gd name="T6" fmla="*/ 2147483646 w 292"/>
                <a:gd name="T7" fmla="*/ 2147483646 h 462"/>
                <a:gd name="T8" fmla="*/ 2147483646 w 292"/>
                <a:gd name="T9" fmla="*/ 2147483646 h 462"/>
                <a:gd name="T10" fmla="*/ 2147483646 w 292"/>
                <a:gd name="T11" fmla="*/ 2147483646 h 462"/>
                <a:gd name="T12" fmla="*/ 2147483646 w 292"/>
                <a:gd name="T13" fmla="*/ 2147483646 h 462"/>
                <a:gd name="T14" fmla="*/ 2147483646 w 292"/>
                <a:gd name="T15" fmla="*/ 2147483646 h 462"/>
                <a:gd name="T16" fmla="*/ 2147483646 w 292"/>
                <a:gd name="T17" fmla="*/ 2147483646 h 462"/>
                <a:gd name="T18" fmla="*/ 2147483646 w 292"/>
                <a:gd name="T19" fmla="*/ 2147483646 h 462"/>
                <a:gd name="T20" fmla="*/ 2147483646 w 292"/>
                <a:gd name="T21" fmla="*/ 2147483646 h 462"/>
                <a:gd name="T22" fmla="*/ 2147483646 w 292"/>
                <a:gd name="T23" fmla="*/ 2147483646 h 462"/>
                <a:gd name="T24" fmla="*/ 2147483646 w 292"/>
                <a:gd name="T25" fmla="*/ 2147483646 h 462"/>
                <a:gd name="T26" fmla="*/ 2147483646 w 292"/>
                <a:gd name="T27" fmla="*/ 2147483646 h 462"/>
                <a:gd name="T28" fmla="*/ 2147483646 w 292"/>
                <a:gd name="T29" fmla="*/ 2147483646 h 462"/>
                <a:gd name="T30" fmla="*/ 2147483646 w 292"/>
                <a:gd name="T31" fmla="*/ 2147483646 h 462"/>
                <a:gd name="T32" fmla="*/ 2147483646 w 292"/>
                <a:gd name="T33" fmla="*/ 2147483646 h 462"/>
                <a:gd name="T34" fmla="*/ 2147483646 w 292"/>
                <a:gd name="T35" fmla="*/ 2147483646 h 462"/>
                <a:gd name="T36" fmla="*/ 2147483646 w 292"/>
                <a:gd name="T37" fmla="*/ 2147483646 h 462"/>
                <a:gd name="T38" fmla="*/ 2147483646 w 292"/>
                <a:gd name="T39" fmla="*/ 2147483646 h 462"/>
                <a:gd name="T40" fmla="*/ 2147483646 w 292"/>
                <a:gd name="T41" fmla="*/ 2147483646 h 462"/>
                <a:gd name="T42" fmla="*/ 2147483646 w 292"/>
                <a:gd name="T43" fmla="*/ 2147483646 h 462"/>
                <a:gd name="T44" fmla="*/ 2147483646 w 292"/>
                <a:gd name="T45" fmla="*/ 2147483646 h 462"/>
                <a:gd name="T46" fmla="*/ 2147483646 w 292"/>
                <a:gd name="T47" fmla="*/ 2147483646 h 462"/>
                <a:gd name="T48" fmla="*/ 2147483646 w 292"/>
                <a:gd name="T49" fmla="*/ 2147483646 h 462"/>
                <a:gd name="T50" fmla="*/ 2147483646 w 292"/>
                <a:gd name="T51" fmla="*/ 2147483646 h 462"/>
                <a:gd name="T52" fmla="*/ 2147483646 w 292"/>
                <a:gd name="T53" fmla="*/ 2147483646 h 462"/>
                <a:gd name="T54" fmla="*/ 2147483646 w 292"/>
                <a:gd name="T55" fmla="*/ 2147483646 h 462"/>
                <a:gd name="T56" fmla="*/ 2147483646 w 292"/>
                <a:gd name="T57" fmla="*/ 2147483646 h 462"/>
                <a:gd name="T58" fmla="*/ 2147483646 w 292"/>
                <a:gd name="T59" fmla="*/ 2147483646 h 462"/>
                <a:gd name="T60" fmla="*/ 2147483646 w 292"/>
                <a:gd name="T61" fmla="*/ 2147483646 h 462"/>
                <a:gd name="T62" fmla="*/ 2147483646 w 292"/>
                <a:gd name="T63" fmla="*/ 2147483646 h 462"/>
                <a:gd name="T64" fmla="*/ 2147483646 w 292"/>
                <a:gd name="T65" fmla="*/ 2147483646 h 462"/>
                <a:gd name="T66" fmla="*/ 2147483646 w 292"/>
                <a:gd name="T67" fmla="*/ 2147483646 h 462"/>
                <a:gd name="T68" fmla="*/ 2147483646 w 292"/>
                <a:gd name="T69" fmla="*/ 2147483646 h 462"/>
                <a:gd name="T70" fmla="*/ 2147483646 w 292"/>
                <a:gd name="T71" fmla="*/ 2147483646 h 462"/>
                <a:gd name="T72" fmla="*/ 2147483646 w 292"/>
                <a:gd name="T73" fmla="*/ 2147483646 h 462"/>
                <a:gd name="T74" fmla="*/ 2147483646 w 292"/>
                <a:gd name="T75" fmla="*/ 2147483646 h 462"/>
                <a:gd name="T76" fmla="*/ 2147483646 w 292"/>
                <a:gd name="T77" fmla="*/ 2147483646 h 462"/>
                <a:gd name="T78" fmla="*/ 2147483646 w 292"/>
                <a:gd name="T79" fmla="*/ 2147483646 h 462"/>
                <a:gd name="T80" fmla="*/ 2147483646 w 292"/>
                <a:gd name="T81" fmla="*/ 2147483646 h 462"/>
                <a:gd name="T82" fmla="*/ 2147483646 w 292"/>
                <a:gd name="T83" fmla="*/ 2147483646 h 462"/>
                <a:gd name="T84" fmla="*/ 2147483646 w 292"/>
                <a:gd name="T85" fmla="*/ 2147483646 h 462"/>
                <a:gd name="T86" fmla="*/ 2147483646 w 292"/>
                <a:gd name="T87" fmla="*/ 2147483646 h 462"/>
                <a:gd name="T88" fmla="*/ 2147483646 w 292"/>
                <a:gd name="T89" fmla="*/ 2147483646 h 462"/>
                <a:gd name="T90" fmla="*/ 2147483646 w 292"/>
                <a:gd name="T91" fmla="*/ 2147483646 h 462"/>
                <a:gd name="T92" fmla="*/ 2147483646 w 292"/>
                <a:gd name="T93" fmla="*/ 2147483646 h 462"/>
                <a:gd name="T94" fmla="*/ 2147483646 w 292"/>
                <a:gd name="T95" fmla="*/ 2147483646 h 462"/>
                <a:gd name="T96" fmla="*/ 2147483646 w 292"/>
                <a:gd name="T97" fmla="*/ 2147483646 h 462"/>
                <a:gd name="T98" fmla="*/ 2147483646 w 292"/>
                <a:gd name="T99" fmla="*/ 2147483646 h 462"/>
                <a:gd name="T100" fmla="*/ 2147483646 w 292"/>
                <a:gd name="T101" fmla="*/ 2147483646 h 462"/>
                <a:gd name="T102" fmla="*/ 2147483646 w 292"/>
                <a:gd name="T103" fmla="*/ 2147483646 h 462"/>
                <a:gd name="T104" fmla="*/ 2147483646 w 292"/>
                <a:gd name="T105" fmla="*/ 2147483646 h 462"/>
                <a:gd name="T106" fmla="*/ 2147483646 w 292"/>
                <a:gd name="T107" fmla="*/ 2147483646 h 462"/>
                <a:gd name="T108" fmla="*/ 2147483646 w 292"/>
                <a:gd name="T109" fmla="*/ 2147483646 h 462"/>
                <a:gd name="T110" fmla="*/ 2147483646 w 292"/>
                <a:gd name="T111" fmla="*/ 2147483646 h 462"/>
                <a:gd name="T112" fmla="*/ 2147483646 w 292"/>
                <a:gd name="T113" fmla="*/ 2147483646 h 462"/>
                <a:gd name="T114" fmla="*/ 2147483646 w 292"/>
                <a:gd name="T115" fmla="*/ 2147483646 h 462"/>
                <a:gd name="T116" fmla="*/ 2147483646 w 292"/>
                <a:gd name="T117" fmla="*/ 2147483646 h 462"/>
                <a:gd name="T118" fmla="*/ 2147483646 w 292"/>
                <a:gd name="T119" fmla="*/ 2147483646 h 462"/>
                <a:gd name="T120" fmla="*/ 2147483646 w 292"/>
                <a:gd name="T121" fmla="*/ 2147483646 h 462"/>
                <a:gd name="T122" fmla="*/ 2147483646 w 292"/>
                <a:gd name="T123" fmla="*/ 2147483646 h 462"/>
                <a:gd name="T124" fmla="*/ 2147483646 w 292"/>
                <a:gd name="T125" fmla="*/ 2147483646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2"/>
                <a:gd name="T190" fmla="*/ 0 h 462"/>
                <a:gd name="T191" fmla="*/ 292 w 292"/>
                <a:gd name="T192" fmla="*/ 462 h 4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39" name="Freeform 140"/>
            <p:cNvSpPr>
              <a:spLocks noChangeArrowheads="1"/>
            </p:cNvSpPr>
            <p:nvPr/>
          </p:nvSpPr>
          <p:spPr bwMode="auto">
            <a:xfrm>
              <a:off x="7694613" y="865187"/>
              <a:ext cx="73025" cy="26988"/>
            </a:xfrm>
            <a:custGeom>
              <a:avLst/>
              <a:gdLst>
                <a:gd name="T0" fmla="*/ 2147483646 w 38"/>
                <a:gd name="T1" fmla="*/ 2147483646 h 14"/>
                <a:gd name="T2" fmla="*/ 2147483646 w 38"/>
                <a:gd name="T3" fmla="*/ 2147483646 h 14"/>
                <a:gd name="T4" fmla="*/ 2147483646 w 38"/>
                <a:gd name="T5" fmla="*/ 2147483646 h 14"/>
                <a:gd name="T6" fmla="*/ 2147483646 w 38"/>
                <a:gd name="T7" fmla="*/ 2147483646 h 14"/>
                <a:gd name="T8" fmla="*/ 2147483646 w 38"/>
                <a:gd name="T9" fmla="*/ 2147483646 h 14"/>
                <a:gd name="T10" fmla="*/ 0 60000 65536"/>
                <a:gd name="T11" fmla="*/ 0 60000 65536"/>
                <a:gd name="T12" fmla="*/ 0 60000 65536"/>
                <a:gd name="T13" fmla="*/ 0 60000 65536"/>
                <a:gd name="T14" fmla="*/ 0 60000 65536"/>
                <a:gd name="T15" fmla="*/ 0 w 38"/>
                <a:gd name="T16" fmla="*/ 0 h 14"/>
                <a:gd name="T17" fmla="*/ 38 w 38"/>
                <a:gd name="T18" fmla="*/ 14 h 14"/>
              </a:gdLst>
              <a:ahLst/>
              <a:cxnLst>
                <a:cxn ang="T10">
                  <a:pos x="T0" y="T1"/>
                </a:cxn>
                <a:cxn ang="T11">
                  <a:pos x="T2" y="T3"/>
                </a:cxn>
                <a:cxn ang="T12">
                  <a:pos x="T4" y="T5"/>
                </a:cxn>
                <a:cxn ang="T13">
                  <a:pos x="T6" y="T7"/>
                </a:cxn>
                <a:cxn ang="T14">
                  <a:pos x="T8" y="T9"/>
                </a:cxn>
              </a:cxnLst>
              <a:rect l="T15" t="T16" r="T17" b="T18"/>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40" name="Freeform 141"/>
            <p:cNvSpPr>
              <a:spLocks noEditPoints="1" noChangeArrowheads="1"/>
            </p:cNvSpPr>
            <p:nvPr/>
          </p:nvSpPr>
          <p:spPr bwMode="auto">
            <a:xfrm>
              <a:off x="6416675" y="1409700"/>
              <a:ext cx="369888" cy="368300"/>
            </a:xfrm>
            <a:custGeom>
              <a:avLst/>
              <a:gdLst>
                <a:gd name="T0" fmla="*/ 2147483646 w 193"/>
                <a:gd name="T1" fmla="*/ 2147483646 h 193"/>
                <a:gd name="T2" fmla="*/ 2147483646 w 193"/>
                <a:gd name="T3" fmla="*/ 2147483646 h 193"/>
                <a:gd name="T4" fmla="*/ 2147483646 w 193"/>
                <a:gd name="T5" fmla="*/ 2147483646 h 193"/>
                <a:gd name="T6" fmla="*/ 2147483646 w 193"/>
                <a:gd name="T7" fmla="*/ 2147483646 h 193"/>
                <a:gd name="T8" fmla="*/ 2147483646 w 193"/>
                <a:gd name="T9" fmla="*/ 2147483646 h 193"/>
                <a:gd name="T10" fmla="*/ 2147483646 w 193"/>
                <a:gd name="T11" fmla="*/ 2147483646 h 193"/>
                <a:gd name="T12" fmla="*/ 2147483646 w 193"/>
                <a:gd name="T13" fmla="*/ 2147483646 h 193"/>
                <a:gd name="T14" fmla="*/ 2147483646 w 193"/>
                <a:gd name="T15" fmla="*/ 2147483646 h 193"/>
                <a:gd name="T16" fmla="*/ 2147483646 w 193"/>
                <a:gd name="T17" fmla="*/ 2147483646 h 193"/>
                <a:gd name="T18" fmla="*/ 2147483646 w 193"/>
                <a:gd name="T19" fmla="*/ 2147483646 h 193"/>
                <a:gd name="T20" fmla="*/ 2147483646 w 193"/>
                <a:gd name="T21" fmla="*/ 2147483646 h 193"/>
                <a:gd name="T22" fmla="*/ 2147483646 w 193"/>
                <a:gd name="T23" fmla="*/ 2147483646 h 193"/>
                <a:gd name="T24" fmla="*/ 2147483646 w 193"/>
                <a:gd name="T25" fmla="*/ 2147483646 h 193"/>
                <a:gd name="T26" fmla="*/ 2147483646 w 193"/>
                <a:gd name="T27" fmla="*/ 2147483646 h 193"/>
                <a:gd name="T28" fmla="*/ 2147483646 w 193"/>
                <a:gd name="T29" fmla="*/ 2147483646 h 193"/>
                <a:gd name="T30" fmla="*/ 2147483646 w 193"/>
                <a:gd name="T31" fmla="*/ 2147483646 h 193"/>
                <a:gd name="T32" fmla="*/ 2147483646 w 193"/>
                <a:gd name="T33" fmla="*/ 2147483646 h 193"/>
                <a:gd name="T34" fmla="*/ 2147483646 w 193"/>
                <a:gd name="T35" fmla="*/ 2147483646 h 193"/>
                <a:gd name="T36" fmla="*/ 2147483646 w 193"/>
                <a:gd name="T37" fmla="*/ 2147483646 h 193"/>
                <a:gd name="T38" fmla="*/ 2147483646 w 193"/>
                <a:gd name="T39" fmla="*/ 2147483646 h 193"/>
                <a:gd name="T40" fmla="*/ 2147483646 w 193"/>
                <a:gd name="T41" fmla="*/ 2147483646 h 193"/>
                <a:gd name="T42" fmla="*/ 2147483646 w 193"/>
                <a:gd name="T43" fmla="*/ 2147483646 h 193"/>
                <a:gd name="T44" fmla="*/ 2147483646 w 193"/>
                <a:gd name="T45" fmla="*/ 2147483646 h 193"/>
                <a:gd name="T46" fmla="*/ 2147483646 w 193"/>
                <a:gd name="T47" fmla="*/ 2147483646 h 193"/>
                <a:gd name="T48" fmla="*/ 2147483646 w 193"/>
                <a:gd name="T49" fmla="*/ 2147483646 h 193"/>
                <a:gd name="T50" fmla="*/ 2147483646 w 193"/>
                <a:gd name="T51" fmla="*/ 2147483646 h 193"/>
                <a:gd name="T52" fmla="*/ 2147483646 w 193"/>
                <a:gd name="T53" fmla="*/ 2147483646 h 193"/>
                <a:gd name="T54" fmla="*/ 2147483646 w 193"/>
                <a:gd name="T55" fmla="*/ 2147483646 h 193"/>
                <a:gd name="T56" fmla="*/ 2147483646 w 193"/>
                <a:gd name="T57" fmla="*/ 2147483646 h 193"/>
                <a:gd name="T58" fmla="*/ 2147483646 w 193"/>
                <a:gd name="T59" fmla="*/ 2147483646 h 193"/>
                <a:gd name="T60" fmla="*/ 2147483646 w 193"/>
                <a:gd name="T61" fmla="*/ 2147483646 h 193"/>
                <a:gd name="T62" fmla="*/ 2147483646 w 193"/>
                <a:gd name="T63" fmla="*/ 2147483646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3"/>
                <a:gd name="T97" fmla="*/ 0 h 193"/>
                <a:gd name="T98" fmla="*/ 193 w 193"/>
                <a:gd name="T99" fmla="*/ 193 h 1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41" name="Freeform 142"/>
            <p:cNvSpPr>
              <a:spLocks noEditPoints="1" noChangeArrowheads="1"/>
            </p:cNvSpPr>
            <p:nvPr/>
          </p:nvSpPr>
          <p:spPr bwMode="auto">
            <a:xfrm>
              <a:off x="5240338" y="1185862"/>
              <a:ext cx="1293813" cy="896938"/>
            </a:xfrm>
            <a:custGeom>
              <a:avLst/>
              <a:gdLst>
                <a:gd name="T0" fmla="*/ 2147483646 w 677"/>
                <a:gd name="T1" fmla="*/ 2147483646 h 469"/>
                <a:gd name="T2" fmla="*/ 2147483646 w 677"/>
                <a:gd name="T3" fmla="*/ 2147483646 h 469"/>
                <a:gd name="T4" fmla="*/ 2147483646 w 677"/>
                <a:gd name="T5" fmla="*/ 2147483646 h 469"/>
                <a:gd name="T6" fmla="*/ 2147483646 w 677"/>
                <a:gd name="T7" fmla="*/ 2147483646 h 469"/>
                <a:gd name="T8" fmla="*/ 2147483646 w 677"/>
                <a:gd name="T9" fmla="*/ 2147483646 h 469"/>
                <a:gd name="T10" fmla="*/ 2147483646 w 677"/>
                <a:gd name="T11" fmla="*/ 2147483646 h 469"/>
                <a:gd name="T12" fmla="*/ 2147483646 w 677"/>
                <a:gd name="T13" fmla="*/ 2147483646 h 469"/>
                <a:gd name="T14" fmla="*/ 2147483646 w 677"/>
                <a:gd name="T15" fmla="*/ 2147483646 h 469"/>
                <a:gd name="T16" fmla="*/ 2147483646 w 677"/>
                <a:gd name="T17" fmla="*/ 2147483646 h 469"/>
                <a:gd name="T18" fmla="*/ 2147483646 w 677"/>
                <a:gd name="T19" fmla="*/ 2147483646 h 469"/>
                <a:gd name="T20" fmla="*/ 2147483646 w 677"/>
                <a:gd name="T21" fmla="*/ 2147483646 h 469"/>
                <a:gd name="T22" fmla="*/ 2147483646 w 677"/>
                <a:gd name="T23" fmla="*/ 2147483646 h 469"/>
                <a:gd name="T24" fmla="*/ 2147483646 w 677"/>
                <a:gd name="T25" fmla="*/ 2147483646 h 469"/>
                <a:gd name="T26" fmla="*/ 2147483646 w 677"/>
                <a:gd name="T27" fmla="*/ 2147483646 h 469"/>
                <a:gd name="T28" fmla="*/ 2147483646 w 677"/>
                <a:gd name="T29" fmla="*/ 2147483646 h 469"/>
                <a:gd name="T30" fmla="*/ 2147483646 w 677"/>
                <a:gd name="T31" fmla="*/ 2147483646 h 469"/>
                <a:gd name="T32" fmla="*/ 2147483646 w 677"/>
                <a:gd name="T33" fmla="*/ 2147483646 h 469"/>
                <a:gd name="T34" fmla="*/ 2147483646 w 677"/>
                <a:gd name="T35" fmla="*/ 2147483646 h 469"/>
                <a:gd name="T36" fmla="*/ 2147483646 w 677"/>
                <a:gd name="T37" fmla="*/ 2147483646 h 469"/>
                <a:gd name="T38" fmla="*/ 2147483646 w 677"/>
                <a:gd name="T39" fmla="*/ 2147483646 h 469"/>
                <a:gd name="T40" fmla="*/ 2147483646 w 677"/>
                <a:gd name="T41" fmla="*/ 2147483646 h 469"/>
                <a:gd name="T42" fmla="*/ 2147483646 w 677"/>
                <a:gd name="T43" fmla="*/ 2147483646 h 469"/>
                <a:gd name="T44" fmla="*/ 0 w 677"/>
                <a:gd name="T45" fmla="*/ 2147483646 h 469"/>
                <a:gd name="T46" fmla="*/ 2147483646 w 677"/>
                <a:gd name="T47" fmla="*/ 2147483646 h 469"/>
                <a:gd name="T48" fmla="*/ 2147483646 w 677"/>
                <a:gd name="T49" fmla="*/ 2147483646 h 469"/>
                <a:gd name="T50" fmla="*/ 2147483646 w 677"/>
                <a:gd name="T51" fmla="*/ 2147483646 h 469"/>
                <a:gd name="T52" fmla="*/ 2147483646 w 677"/>
                <a:gd name="T53" fmla="*/ 2147483646 h 469"/>
                <a:gd name="T54" fmla="*/ 2147483646 w 677"/>
                <a:gd name="T55" fmla="*/ 2147483646 h 469"/>
                <a:gd name="T56" fmla="*/ 2147483646 w 677"/>
                <a:gd name="T57" fmla="*/ 2147483646 h 469"/>
                <a:gd name="T58" fmla="*/ 2147483646 w 677"/>
                <a:gd name="T59" fmla="*/ 2147483646 h 469"/>
                <a:gd name="T60" fmla="*/ 2147483646 w 677"/>
                <a:gd name="T61" fmla="*/ 2147483646 h 469"/>
                <a:gd name="T62" fmla="*/ 2147483646 w 677"/>
                <a:gd name="T63" fmla="*/ 2147483646 h 469"/>
                <a:gd name="T64" fmla="*/ 2147483646 w 677"/>
                <a:gd name="T65" fmla="*/ 2147483646 h 469"/>
                <a:gd name="T66" fmla="*/ 2147483646 w 677"/>
                <a:gd name="T67" fmla="*/ 2147483646 h 469"/>
                <a:gd name="T68" fmla="*/ 2147483646 w 677"/>
                <a:gd name="T69" fmla="*/ 2147483646 h 469"/>
                <a:gd name="T70" fmla="*/ 2147483646 w 677"/>
                <a:gd name="T71" fmla="*/ 2147483646 h 469"/>
                <a:gd name="T72" fmla="*/ 2147483646 w 677"/>
                <a:gd name="T73" fmla="*/ 2147483646 h 469"/>
                <a:gd name="T74" fmla="*/ 2147483646 w 677"/>
                <a:gd name="T75" fmla="*/ 2147483646 h 469"/>
                <a:gd name="T76" fmla="*/ 2147483646 w 677"/>
                <a:gd name="T77" fmla="*/ 2147483646 h 469"/>
                <a:gd name="T78" fmla="*/ 2147483646 w 677"/>
                <a:gd name="T79" fmla="*/ 2147483646 h 469"/>
                <a:gd name="T80" fmla="*/ 2147483646 w 677"/>
                <a:gd name="T81" fmla="*/ 2147483646 h 469"/>
                <a:gd name="T82" fmla="*/ 2147483646 w 677"/>
                <a:gd name="T83" fmla="*/ 2147483646 h 469"/>
                <a:gd name="T84" fmla="*/ 2147483646 w 677"/>
                <a:gd name="T85" fmla="*/ 2147483646 h 469"/>
                <a:gd name="T86" fmla="*/ 2147483646 w 677"/>
                <a:gd name="T87" fmla="*/ 2147483646 h 469"/>
                <a:gd name="T88" fmla="*/ 2147483646 w 677"/>
                <a:gd name="T89" fmla="*/ 2147483646 h 469"/>
                <a:gd name="T90" fmla="*/ 2147483646 w 677"/>
                <a:gd name="T91" fmla="*/ 2147483646 h 469"/>
                <a:gd name="T92" fmla="*/ 2147483646 w 677"/>
                <a:gd name="T93" fmla="*/ 2147483646 h 469"/>
                <a:gd name="T94" fmla="*/ 2147483646 w 677"/>
                <a:gd name="T95" fmla="*/ 2147483646 h 469"/>
                <a:gd name="T96" fmla="*/ 2147483646 w 677"/>
                <a:gd name="T97" fmla="*/ 2147483646 h 469"/>
                <a:gd name="T98" fmla="*/ 2147483646 w 677"/>
                <a:gd name="T99" fmla="*/ 2147483646 h 469"/>
                <a:gd name="T100" fmla="*/ 2147483646 w 677"/>
                <a:gd name="T101" fmla="*/ 2147483646 h 469"/>
                <a:gd name="T102" fmla="*/ 2147483646 w 677"/>
                <a:gd name="T103" fmla="*/ 2147483646 h 469"/>
                <a:gd name="T104" fmla="*/ 2147483646 w 677"/>
                <a:gd name="T105" fmla="*/ 2147483646 h 469"/>
                <a:gd name="T106" fmla="*/ 2147483646 w 677"/>
                <a:gd name="T107" fmla="*/ 2147483646 h 469"/>
                <a:gd name="T108" fmla="*/ 2147483646 w 677"/>
                <a:gd name="T109" fmla="*/ 2147483646 h 469"/>
                <a:gd name="T110" fmla="*/ 2147483646 w 677"/>
                <a:gd name="T111" fmla="*/ 2147483646 h 469"/>
                <a:gd name="T112" fmla="*/ 2147483646 w 677"/>
                <a:gd name="T113" fmla="*/ 2147483646 h 469"/>
                <a:gd name="T114" fmla="*/ 2147483646 w 677"/>
                <a:gd name="T115" fmla="*/ 2147483646 h 469"/>
                <a:gd name="T116" fmla="*/ 2147483646 w 677"/>
                <a:gd name="T117" fmla="*/ 2147483646 h 469"/>
                <a:gd name="T118" fmla="*/ 2147483646 w 677"/>
                <a:gd name="T119" fmla="*/ 2147483646 h 469"/>
                <a:gd name="T120" fmla="*/ 2147483646 w 677"/>
                <a:gd name="T121" fmla="*/ 2147483646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42" name="Freeform 143"/>
            <p:cNvSpPr>
              <a:spLocks noEditPoints="1" noChangeArrowheads="1"/>
            </p:cNvSpPr>
            <p:nvPr/>
          </p:nvSpPr>
          <p:spPr bwMode="auto">
            <a:xfrm>
              <a:off x="6148388" y="2065337"/>
              <a:ext cx="207963" cy="292100"/>
            </a:xfrm>
            <a:custGeom>
              <a:avLst/>
              <a:gdLst>
                <a:gd name="T0" fmla="*/ 2147483646 w 109"/>
                <a:gd name="T1" fmla="*/ 2147483646 h 153"/>
                <a:gd name="T2" fmla="*/ 2147483646 w 109"/>
                <a:gd name="T3" fmla="*/ 2147483646 h 153"/>
                <a:gd name="T4" fmla="*/ 2147483646 w 109"/>
                <a:gd name="T5" fmla="*/ 2147483646 h 153"/>
                <a:gd name="T6" fmla="*/ 2147483646 w 109"/>
                <a:gd name="T7" fmla="*/ 2147483646 h 153"/>
                <a:gd name="T8" fmla="*/ 2147483646 w 109"/>
                <a:gd name="T9" fmla="*/ 2147483646 h 153"/>
                <a:gd name="T10" fmla="*/ 2147483646 w 109"/>
                <a:gd name="T11" fmla="*/ 2147483646 h 153"/>
                <a:gd name="T12" fmla="*/ 2147483646 w 109"/>
                <a:gd name="T13" fmla="*/ 2147483646 h 153"/>
                <a:gd name="T14" fmla="*/ 2147483646 w 109"/>
                <a:gd name="T15" fmla="*/ 2147483646 h 153"/>
                <a:gd name="T16" fmla="*/ 2147483646 w 109"/>
                <a:gd name="T17" fmla="*/ 2147483646 h 153"/>
                <a:gd name="T18" fmla="*/ 2147483646 w 109"/>
                <a:gd name="T19" fmla="*/ 2147483646 h 153"/>
                <a:gd name="T20" fmla="*/ 2147483646 w 109"/>
                <a:gd name="T21" fmla="*/ 2147483646 h 153"/>
                <a:gd name="T22" fmla="*/ 2147483646 w 109"/>
                <a:gd name="T23" fmla="*/ 2147483646 h 153"/>
                <a:gd name="T24" fmla="*/ 2147483646 w 109"/>
                <a:gd name="T25" fmla="*/ 2147483646 h 153"/>
                <a:gd name="T26" fmla="*/ 2147483646 w 109"/>
                <a:gd name="T27" fmla="*/ 2147483646 h 153"/>
                <a:gd name="T28" fmla="*/ 2147483646 w 109"/>
                <a:gd name="T29" fmla="*/ 2147483646 h 153"/>
                <a:gd name="T30" fmla="*/ 2147483646 w 109"/>
                <a:gd name="T31" fmla="*/ 2147483646 h 153"/>
                <a:gd name="T32" fmla="*/ 2147483646 w 109"/>
                <a:gd name="T33" fmla="*/ 2147483646 h 153"/>
                <a:gd name="T34" fmla="*/ 2147483646 w 109"/>
                <a:gd name="T35" fmla="*/ 2147483646 h 153"/>
                <a:gd name="T36" fmla="*/ 2147483646 w 109"/>
                <a:gd name="T37" fmla="*/ 2147483646 h 153"/>
                <a:gd name="T38" fmla="*/ 2147483646 w 109"/>
                <a:gd name="T39" fmla="*/ 2147483646 h 153"/>
                <a:gd name="T40" fmla="*/ 2147483646 w 109"/>
                <a:gd name="T41" fmla="*/ 2147483646 h 153"/>
                <a:gd name="T42" fmla="*/ 2147483646 w 109"/>
                <a:gd name="T43" fmla="*/ 2147483646 h 153"/>
                <a:gd name="T44" fmla="*/ 2147483646 w 109"/>
                <a:gd name="T45" fmla="*/ 2147483646 h 153"/>
                <a:gd name="T46" fmla="*/ 2147483646 w 109"/>
                <a:gd name="T47" fmla="*/ 2147483646 h 153"/>
                <a:gd name="T48" fmla="*/ 2147483646 w 109"/>
                <a:gd name="T49" fmla="*/ 2147483646 h 153"/>
                <a:gd name="T50" fmla="*/ 2147483646 w 109"/>
                <a:gd name="T51" fmla="*/ 2147483646 h 153"/>
                <a:gd name="T52" fmla="*/ 2147483646 w 109"/>
                <a:gd name="T53" fmla="*/ 2147483646 h 153"/>
                <a:gd name="T54" fmla="*/ 2147483646 w 109"/>
                <a:gd name="T55" fmla="*/ 2147483646 h 153"/>
                <a:gd name="T56" fmla="*/ 2147483646 w 109"/>
                <a:gd name="T57" fmla="*/ 2147483646 h 153"/>
                <a:gd name="T58" fmla="*/ 2147483646 w 109"/>
                <a:gd name="T59" fmla="*/ 2147483646 h 153"/>
                <a:gd name="T60" fmla="*/ 2147483646 w 109"/>
                <a:gd name="T61" fmla="*/ 2147483646 h 153"/>
                <a:gd name="T62" fmla="*/ 2147483646 w 109"/>
                <a:gd name="T63" fmla="*/ 2147483646 h 153"/>
                <a:gd name="T64" fmla="*/ 2147483646 w 109"/>
                <a:gd name="T65" fmla="*/ 2147483646 h 153"/>
                <a:gd name="T66" fmla="*/ 2147483646 w 109"/>
                <a:gd name="T67" fmla="*/ 2147483646 h 153"/>
                <a:gd name="T68" fmla="*/ 2147483646 w 109"/>
                <a:gd name="T69" fmla="*/ 2147483646 h 153"/>
                <a:gd name="T70" fmla="*/ 2147483646 w 109"/>
                <a:gd name="T71" fmla="*/ 2147483646 h 153"/>
                <a:gd name="T72" fmla="*/ 2147483646 w 109"/>
                <a:gd name="T73" fmla="*/ 2147483646 h 153"/>
                <a:gd name="T74" fmla="*/ 2147483646 w 109"/>
                <a:gd name="T75" fmla="*/ 2147483646 h 153"/>
                <a:gd name="T76" fmla="*/ 2147483646 w 109"/>
                <a:gd name="T77" fmla="*/ 2147483646 h 153"/>
                <a:gd name="T78" fmla="*/ 2147483646 w 109"/>
                <a:gd name="T79" fmla="*/ 2147483646 h 153"/>
                <a:gd name="T80" fmla="*/ 2147483646 w 109"/>
                <a:gd name="T81" fmla="*/ 2147483646 h 153"/>
                <a:gd name="T82" fmla="*/ 2147483646 w 109"/>
                <a:gd name="T83" fmla="*/ 2147483646 h 153"/>
                <a:gd name="T84" fmla="*/ 2147483646 w 109"/>
                <a:gd name="T85" fmla="*/ 2147483646 h 153"/>
                <a:gd name="T86" fmla="*/ 2147483646 w 109"/>
                <a:gd name="T87" fmla="*/ 2147483646 h 153"/>
                <a:gd name="T88" fmla="*/ 2147483646 w 109"/>
                <a:gd name="T89" fmla="*/ 2147483646 h 153"/>
                <a:gd name="T90" fmla="*/ 2147483646 w 109"/>
                <a:gd name="T91" fmla="*/ 2147483646 h 153"/>
                <a:gd name="T92" fmla="*/ 2147483646 w 109"/>
                <a:gd name="T93" fmla="*/ 2147483646 h 153"/>
                <a:gd name="T94" fmla="*/ 2147483646 w 109"/>
                <a:gd name="T95" fmla="*/ 2147483646 h 153"/>
                <a:gd name="T96" fmla="*/ 2147483646 w 109"/>
                <a:gd name="T97" fmla="*/ 2147483646 h 153"/>
                <a:gd name="T98" fmla="*/ 2147483646 w 109"/>
                <a:gd name="T99" fmla="*/ 2147483646 h 153"/>
                <a:gd name="T100" fmla="*/ 2147483646 w 109"/>
                <a:gd name="T101" fmla="*/ 2147483646 h 153"/>
                <a:gd name="T102" fmla="*/ 2147483646 w 109"/>
                <a:gd name="T103" fmla="*/ 2147483646 h 153"/>
                <a:gd name="T104" fmla="*/ 2147483646 w 109"/>
                <a:gd name="T105" fmla="*/ 2147483646 h 153"/>
                <a:gd name="T106" fmla="*/ 2147483646 w 109"/>
                <a:gd name="T107" fmla="*/ 2147483646 h 153"/>
                <a:gd name="T108" fmla="*/ 2147483646 w 109"/>
                <a:gd name="T109" fmla="*/ 2147483646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9"/>
                <a:gd name="T166" fmla="*/ 0 h 153"/>
                <a:gd name="T167" fmla="*/ 109 w 109"/>
                <a:gd name="T168" fmla="*/ 153 h 1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43" name="Freeform 144"/>
            <p:cNvSpPr>
              <a:spLocks noEditPoints="1" noChangeArrowheads="1"/>
            </p:cNvSpPr>
            <p:nvPr/>
          </p:nvSpPr>
          <p:spPr bwMode="auto">
            <a:xfrm>
              <a:off x="6664325" y="2535237"/>
              <a:ext cx="273050" cy="173038"/>
            </a:xfrm>
            <a:custGeom>
              <a:avLst/>
              <a:gdLst>
                <a:gd name="T0" fmla="*/ 2147483646 w 143"/>
                <a:gd name="T1" fmla="*/ 2147483646 h 91"/>
                <a:gd name="T2" fmla="*/ 2147483646 w 143"/>
                <a:gd name="T3" fmla="*/ 2147483646 h 91"/>
                <a:gd name="T4" fmla="*/ 2147483646 w 143"/>
                <a:gd name="T5" fmla="*/ 2147483646 h 91"/>
                <a:gd name="T6" fmla="*/ 2147483646 w 143"/>
                <a:gd name="T7" fmla="*/ 2147483646 h 91"/>
                <a:gd name="T8" fmla="*/ 2147483646 w 143"/>
                <a:gd name="T9" fmla="*/ 2147483646 h 91"/>
                <a:gd name="T10" fmla="*/ 2147483646 w 143"/>
                <a:gd name="T11" fmla="*/ 2147483646 h 91"/>
                <a:gd name="T12" fmla="*/ 2147483646 w 143"/>
                <a:gd name="T13" fmla="*/ 2147483646 h 91"/>
                <a:gd name="T14" fmla="*/ 2147483646 w 143"/>
                <a:gd name="T15" fmla="*/ 2147483646 h 91"/>
                <a:gd name="T16" fmla="*/ 0 w 143"/>
                <a:gd name="T17" fmla="*/ 0 h 91"/>
                <a:gd name="T18" fmla="*/ 0 w 143"/>
                <a:gd name="T19" fmla="*/ 2147483646 h 91"/>
                <a:gd name="T20" fmla="*/ 2147483646 w 143"/>
                <a:gd name="T21" fmla="*/ 2147483646 h 91"/>
                <a:gd name="T22" fmla="*/ 2147483646 w 143"/>
                <a:gd name="T23" fmla="*/ 2147483646 h 91"/>
                <a:gd name="T24" fmla="*/ 2147483646 w 143"/>
                <a:gd name="T25" fmla="*/ 2147483646 h 91"/>
                <a:gd name="T26" fmla="*/ 2147483646 w 143"/>
                <a:gd name="T27" fmla="*/ 2147483646 h 91"/>
                <a:gd name="T28" fmla="*/ 2147483646 w 143"/>
                <a:gd name="T29" fmla="*/ 2147483646 h 91"/>
                <a:gd name="T30" fmla="*/ 2147483646 w 143"/>
                <a:gd name="T31" fmla="*/ 2147483646 h 91"/>
                <a:gd name="T32" fmla="*/ 2147483646 w 143"/>
                <a:gd name="T33" fmla="*/ 2147483646 h 91"/>
                <a:gd name="T34" fmla="*/ 2147483646 w 143"/>
                <a:gd name="T35" fmla="*/ 2147483646 h 91"/>
                <a:gd name="T36" fmla="*/ 2147483646 w 143"/>
                <a:gd name="T37" fmla="*/ 2147483646 h 91"/>
                <a:gd name="T38" fmla="*/ 2147483646 w 143"/>
                <a:gd name="T39" fmla="*/ 2147483646 h 91"/>
                <a:gd name="T40" fmla="*/ 2147483646 w 143"/>
                <a:gd name="T41" fmla="*/ 2147483646 h 91"/>
                <a:gd name="T42" fmla="*/ 2147483646 w 143"/>
                <a:gd name="T43" fmla="*/ 2147483646 h 91"/>
                <a:gd name="T44" fmla="*/ 2147483646 w 143"/>
                <a:gd name="T45" fmla="*/ 2147483646 h 91"/>
                <a:gd name="T46" fmla="*/ 2147483646 w 143"/>
                <a:gd name="T47" fmla="*/ 2147483646 h 91"/>
                <a:gd name="T48" fmla="*/ 2147483646 w 143"/>
                <a:gd name="T49" fmla="*/ 2147483646 h 91"/>
                <a:gd name="T50" fmla="*/ 2147483646 w 143"/>
                <a:gd name="T51" fmla="*/ 2147483646 h 91"/>
                <a:gd name="T52" fmla="*/ 2147483646 w 143"/>
                <a:gd name="T53" fmla="*/ 2147483646 h 91"/>
                <a:gd name="T54" fmla="*/ 2147483646 w 143"/>
                <a:gd name="T55" fmla="*/ 2147483646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3"/>
                <a:gd name="T85" fmla="*/ 0 h 91"/>
                <a:gd name="T86" fmla="*/ 143 w 143"/>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44" name="Freeform 145"/>
            <p:cNvSpPr>
              <a:spLocks noChangeArrowheads="1"/>
            </p:cNvSpPr>
            <p:nvPr/>
          </p:nvSpPr>
          <p:spPr bwMode="auto">
            <a:xfrm>
              <a:off x="5362575" y="2263775"/>
              <a:ext cx="46038" cy="88900"/>
            </a:xfrm>
            <a:custGeom>
              <a:avLst/>
              <a:gdLst>
                <a:gd name="T0" fmla="*/ 2147483646 w 24"/>
                <a:gd name="T1" fmla="*/ 0 h 47"/>
                <a:gd name="T2" fmla="*/ 2147483646 w 24"/>
                <a:gd name="T3" fmla="*/ 2147483646 h 47"/>
                <a:gd name="T4" fmla="*/ 2147483646 w 24"/>
                <a:gd name="T5" fmla="*/ 2147483646 h 47"/>
                <a:gd name="T6" fmla="*/ 2147483646 w 24"/>
                <a:gd name="T7" fmla="*/ 2147483646 h 47"/>
                <a:gd name="T8" fmla="*/ 2147483646 w 24"/>
                <a:gd name="T9" fmla="*/ 2147483646 h 47"/>
                <a:gd name="T10" fmla="*/ 2147483646 w 24"/>
                <a:gd name="T11" fmla="*/ 0 h 47"/>
                <a:gd name="T12" fmla="*/ 0 60000 65536"/>
                <a:gd name="T13" fmla="*/ 0 60000 65536"/>
                <a:gd name="T14" fmla="*/ 0 60000 65536"/>
                <a:gd name="T15" fmla="*/ 0 60000 65536"/>
                <a:gd name="T16" fmla="*/ 0 60000 65536"/>
                <a:gd name="T17" fmla="*/ 0 60000 65536"/>
                <a:gd name="T18" fmla="*/ 0 w 24"/>
                <a:gd name="T19" fmla="*/ 0 h 47"/>
                <a:gd name="T20" fmla="*/ 24 w 24"/>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45" name="Freeform 146"/>
            <p:cNvSpPr>
              <a:spLocks noChangeArrowheads="1"/>
            </p:cNvSpPr>
            <p:nvPr/>
          </p:nvSpPr>
          <p:spPr bwMode="auto">
            <a:xfrm>
              <a:off x="4559300" y="2724150"/>
              <a:ext cx="160338" cy="317500"/>
            </a:xfrm>
            <a:custGeom>
              <a:avLst/>
              <a:gdLst>
                <a:gd name="T0" fmla="*/ 2147483646 w 84"/>
                <a:gd name="T1" fmla="*/ 2147483646 h 166"/>
                <a:gd name="T2" fmla="*/ 2147483646 w 84"/>
                <a:gd name="T3" fmla="*/ 2147483646 h 166"/>
                <a:gd name="T4" fmla="*/ 2147483646 w 84"/>
                <a:gd name="T5" fmla="*/ 2147483646 h 166"/>
                <a:gd name="T6" fmla="*/ 2147483646 w 84"/>
                <a:gd name="T7" fmla="*/ 2147483646 h 166"/>
                <a:gd name="T8" fmla="*/ 2147483646 w 84"/>
                <a:gd name="T9" fmla="*/ 2147483646 h 166"/>
                <a:gd name="T10" fmla="*/ 2147483646 w 84"/>
                <a:gd name="T11" fmla="*/ 2147483646 h 166"/>
                <a:gd name="T12" fmla="*/ 2147483646 w 84"/>
                <a:gd name="T13" fmla="*/ 2147483646 h 166"/>
                <a:gd name="T14" fmla="*/ 2147483646 w 84"/>
                <a:gd name="T15" fmla="*/ 2147483646 h 166"/>
                <a:gd name="T16" fmla="*/ 2147483646 w 84"/>
                <a:gd name="T17" fmla="*/ 2147483646 h 166"/>
                <a:gd name="T18" fmla="*/ 2147483646 w 84"/>
                <a:gd name="T19" fmla="*/ 2147483646 h 166"/>
                <a:gd name="T20" fmla="*/ 2147483646 w 84"/>
                <a:gd name="T21" fmla="*/ 2147483646 h 166"/>
                <a:gd name="T22" fmla="*/ 2147483646 w 84"/>
                <a:gd name="T23" fmla="*/ 2147483646 h 166"/>
                <a:gd name="T24" fmla="*/ 2147483646 w 84"/>
                <a:gd name="T25" fmla="*/ 2147483646 h 166"/>
                <a:gd name="T26" fmla="*/ 2147483646 w 84"/>
                <a:gd name="T27" fmla="*/ 2147483646 h 166"/>
                <a:gd name="T28" fmla="*/ 2147483646 w 84"/>
                <a:gd name="T29" fmla="*/ 2147483646 h 166"/>
                <a:gd name="T30" fmla="*/ 2147483646 w 84"/>
                <a:gd name="T31" fmla="*/ 2147483646 h 166"/>
                <a:gd name="T32" fmla="*/ 2147483646 w 84"/>
                <a:gd name="T33" fmla="*/ 2147483646 h 166"/>
                <a:gd name="T34" fmla="*/ 2147483646 w 84"/>
                <a:gd name="T35" fmla="*/ 2147483646 h 166"/>
                <a:gd name="T36" fmla="*/ 2147483646 w 84"/>
                <a:gd name="T37" fmla="*/ 2147483646 h 166"/>
                <a:gd name="T38" fmla="*/ 2147483646 w 84"/>
                <a:gd name="T39" fmla="*/ 2147483646 h 166"/>
                <a:gd name="T40" fmla="*/ 2147483646 w 84"/>
                <a:gd name="T41" fmla="*/ 2147483646 h 166"/>
                <a:gd name="T42" fmla="*/ 2147483646 w 84"/>
                <a:gd name="T43" fmla="*/ 2147483646 h 166"/>
                <a:gd name="T44" fmla="*/ 2147483646 w 84"/>
                <a:gd name="T45" fmla="*/ 2147483646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4"/>
                <a:gd name="T70" fmla="*/ 0 h 166"/>
                <a:gd name="T71" fmla="*/ 84 w 84"/>
                <a:gd name="T72" fmla="*/ 166 h 16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46" name="Freeform 147"/>
            <p:cNvSpPr>
              <a:spLocks noEditPoints="1" noChangeArrowheads="1"/>
            </p:cNvSpPr>
            <p:nvPr/>
          </p:nvSpPr>
          <p:spPr bwMode="auto">
            <a:xfrm>
              <a:off x="4552950" y="2052637"/>
              <a:ext cx="258763" cy="157163"/>
            </a:xfrm>
            <a:custGeom>
              <a:avLst/>
              <a:gdLst>
                <a:gd name="T0" fmla="*/ 2147483646 w 135"/>
                <a:gd name="T1" fmla="*/ 2147483646 h 82"/>
                <a:gd name="T2" fmla="*/ 2147483646 w 135"/>
                <a:gd name="T3" fmla="*/ 2147483646 h 82"/>
                <a:gd name="T4" fmla="*/ 2147483646 w 135"/>
                <a:gd name="T5" fmla="*/ 2147483646 h 82"/>
                <a:gd name="T6" fmla="*/ 2147483646 w 135"/>
                <a:gd name="T7" fmla="*/ 2147483646 h 82"/>
                <a:gd name="T8" fmla="*/ 2147483646 w 135"/>
                <a:gd name="T9" fmla="*/ 2147483646 h 82"/>
                <a:gd name="T10" fmla="*/ 2147483646 w 135"/>
                <a:gd name="T11" fmla="*/ 2147483646 h 82"/>
                <a:gd name="T12" fmla="*/ 2147483646 w 135"/>
                <a:gd name="T13" fmla="*/ 2147483646 h 82"/>
                <a:gd name="T14" fmla="*/ 2147483646 w 135"/>
                <a:gd name="T15" fmla="*/ 2147483646 h 82"/>
                <a:gd name="T16" fmla="*/ 2147483646 w 135"/>
                <a:gd name="T17" fmla="*/ 2147483646 h 82"/>
                <a:gd name="T18" fmla="*/ 0 w 135"/>
                <a:gd name="T19" fmla="*/ 2147483646 h 82"/>
                <a:gd name="T20" fmla="*/ 2147483646 w 135"/>
                <a:gd name="T21" fmla="*/ 2147483646 h 82"/>
                <a:gd name="T22" fmla="*/ 2147483646 w 135"/>
                <a:gd name="T23" fmla="*/ 2147483646 h 82"/>
                <a:gd name="T24" fmla="*/ 2147483646 w 135"/>
                <a:gd name="T25" fmla="*/ 2147483646 h 82"/>
                <a:gd name="T26" fmla="*/ 2147483646 w 135"/>
                <a:gd name="T27" fmla="*/ 2147483646 h 82"/>
                <a:gd name="T28" fmla="*/ 2147483646 w 135"/>
                <a:gd name="T29" fmla="*/ 2147483646 h 82"/>
                <a:gd name="T30" fmla="*/ 2147483646 w 135"/>
                <a:gd name="T31" fmla="*/ 2147483646 h 82"/>
                <a:gd name="T32" fmla="*/ 2147483646 w 135"/>
                <a:gd name="T33" fmla="*/ 2147483646 h 82"/>
                <a:gd name="T34" fmla="*/ 2147483646 w 135"/>
                <a:gd name="T35" fmla="*/ 2147483646 h 82"/>
                <a:gd name="T36" fmla="*/ 2147483646 w 135"/>
                <a:gd name="T37" fmla="*/ 2147483646 h 82"/>
                <a:gd name="T38" fmla="*/ 2147483646 w 135"/>
                <a:gd name="T39" fmla="*/ 2147483646 h 82"/>
                <a:gd name="T40" fmla="*/ 2147483646 w 135"/>
                <a:gd name="T41" fmla="*/ 2147483646 h 82"/>
                <a:gd name="T42" fmla="*/ 2147483646 w 135"/>
                <a:gd name="T43" fmla="*/ 0 h 82"/>
                <a:gd name="T44" fmla="*/ 2147483646 w 135"/>
                <a:gd name="T45" fmla="*/ 2147483646 h 82"/>
                <a:gd name="T46" fmla="*/ 2147483646 w 135"/>
                <a:gd name="T47" fmla="*/ 2147483646 h 82"/>
                <a:gd name="T48" fmla="*/ 2147483646 w 135"/>
                <a:gd name="T49" fmla="*/ 2147483646 h 82"/>
                <a:gd name="T50" fmla="*/ 2147483646 w 135"/>
                <a:gd name="T51" fmla="*/ 2147483646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5"/>
                <a:gd name="T79" fmla="*/ 0 h 82"/>
                <a:gd name="T80" fmla="*/ 135 w 13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47" name="Freeform 148"/>
            <p:cNvSpPr>
              <a:spLocks noEditPoints="1" noChangeArrowheads="1"/>
            </p:cNvSpPr>
            <p:nvPr/>
          </p:nvSpPr>
          <p:spPr bwMode="auto">
            <a:xfrm>
              <a:off x="6961188" y="2592387"/>
              <a:ext cx="174625" cy="125413"/>
            </a:xfrm>
            <a:custGeom>
              <a:avLst/>
              <a:gdLst>
                <a:gd name="T0" fmla="*/ 2147483646 w 92"/>
                <a:gd name="T1" fmla="*/ 2147483646 h 66"/>
                <a:gd name="T2" fmla="*/ 2147483646 w 92"/>
                <a:gd name="T3" fmla="*/ 2147483646 h 66"/>
                <a:gd name="T4" fmla="*/ 2147483646 w 92"/>
                <a:gd name="T5" fmla="*/ 2147483646 h 66"/>
                <a:gd name="T6" fmla="*/ 2147483646 w 92"/>
                <a:gd name="T7" fmla="*/ 2147483646 h 66"/>
                <a:gd name="T8" fmla="*/ 2147483646 w 92"/>
                <a:gd name="T9" fmla="*/ 2147483646 h 66"/>
                <a:gd name="T10" fmla="*/ 2147483646 w 92"/>
                <a:gd name="T11" fmla="*/ 2147483646 h 66"/>
                <a:gd name="T12" fmla="*/ 2147483646 w 92"/>
                <a:gd name="T13" fmla="*/ 2147483646 h 66"/>
                <a:gd name="T14" fmla="*/ 2147483646 w 92"/>
                <a:gd name="T15" fmla="*/ 2147483646 h 66"/>
                <a:gd name="T16" fmla="*/ 2147483646 w 92"/>
                <a:gd name="T17" fmla="*/ 2147483646 h 66"/>
                <a:gd name="T18" fmla="*/ 2147483646 w 92"/>
                <a:gd name="T19" fmla="*/ 2147483646 h 66"/>
                <a:gd name="T20" fmla="*/ 2147483646 w 92"/>
                <a:gd name="T21" fmla="*/ 2147483646 h 66"/>
                <a:gd name="T22" fmla="*/ 2147483646 w 92"/>
                <a:gd name="T23" fmla="*/ 2147483646 h 66"/>
                <a:gd name="T24" fmla="*/ 2147483646 w 92"/>
                <a:gd name="T25" fmla="*/ 2147483646 h 66"/>
                <a:gd name="T26" fmla="*/ 2147483646 w 92"/>
                <a:gd name="T27" fmla="*/ 2147483646 h 66"/>
                <a:gd name="T28" fmla="*/ 2147483646 w 92"/>
                <a:gd name="T29" fmla="*/ 2147483646 h 66"/>
                <a:gd name="T30" fmla="*/ 2147483646 w 92"/>
                <a:gd name="T31" fmla="*/ 2147483646 h 66"/>
                <a:gd name="T32" fmla="*/ 2147483646 w 92"/>
                <a:gd name="T33" fmla="*/ 2147483646 h 66"/>
                <a:gd name="T34" fmla="*/ 2147483646 w 92"/>
                <a:gd name="T35" fmla="*/ 214748364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9525">
              <a:solidFill>
                <a:schemeClr val="tx1">
                  <a:lumMod val="85000"/>
                  <a:lumOff val="15000"/>
                </a:schemeClr>
              </a:solidFill>
              <a:miter lim="800000"/>
            </a:ln>
          </p:spPr>
          <p:txBody>
            <a:bodyPr/>
            <a:lstStyle/>
            <a:p>
              <a:endParaRPr lang="zh-CN" altLang="en-US"/>
            </a:p>
          </p:txBody>
        </p:sp>
        <p:sp>
          <p:nvSpPr>
            <p:cNvPr id="148" name="Freeform 149"/>
            <p:cNvSpPr>
              <a:spLocks noEditPoints="1" noChangeArrowheads="1"/>
            </p:cNvSpPr>
            <p:nvPr/>
          </p:nvSpPr>
          <p:spPr bwMode="auto">
            <a:xfrm>
              <a:off x="6961188" y="2592387"/>
              <a:ext cx="174625" cy="125413"/>
            </a:xfrm>
            <a:custGeom>
              <a:avLst/>
              <a:gdLst>
                <a:gd name="T0" fmla="*/ 2147483646 w 92"/>
                <a:gd name="T1" fmla="*/ 2147483646 h 66"/>
                <a:gd name="T2" fmla="*/ 2147483646 w 92"/>
                <a:gd name="T3" fmla="*/ 2147483646 h 66"/>
                <a:gd name="T4" fmla="*/ 2147483646 w 92"/>
                <a:gd name="T5" fmla="*/ 2147483646 h 66"/>
                <a:gd name="T6" fmla="*/ 2147483646 w 92"/>
                <a:gd name="T7" fmla="*/ 2147483646 h 66"/>
                <a:gd name="T8" fmla="*/ 2147483646 w 92"/>
                <a:gd name="T9" fmla="*/ 2147483646 h 66"/>
                <a:gd name="T10" fmla="*/ 2147483646 w 92"/>
                <a:gd name="T11" fmla="*/ 2147483646 h 66"/>
                <a:gd name="T12" fmla="*/ 2147483646 w 92"/>
                <a:gd name="T13" fmla="*/ 2147483646 h 66"/>
                <a:gd name="T14" fmla="*/ 2147483646 w 92"/>
                <a:gd name="T15" fmla="*/ 2147483646 h 66"/>
                <a:gd name="T16" fmla="*/ 2147483646 w 92"/>
                <a:gd name="T17" fmla="*/ 2147483646 h 66"/>
                <a:gd name="T18" fmla="*/ 2147483646 w 92"/>
                <a:gd name="T19" fmla="*/ 2147483646 h 66"/>
                <a:gd name="T20" fmla="*/ 2147483646 w 92"/>
                <a:gd name="T21" fmla="*/ 2147483646 h 66"/>
                <a:gd name="T22" fmla="*/ 2147483646 w 92"/>
                <a:gd name="T23" fmla="*/ 2147483646 h 66"/>
                <a:gd name="T24" fmla="*/ 2147483646 w 92"/>
                <a:gd name="T25" fmla="*/ 2147483646 h 66"/>
                <a:gd name="T26" fmla="*/ 2147483646 w 92"/>
                <a:gd name="T27" fmla="*/ 2147483646 h 66"/>
                <a:gd name="T28" fmla="*/ 2147483646 w 92"/>
                <a:gd name="T29" fmla="*/ 2147483646 h 66"/>
                <a:gd name="T30" fmla="*/ 2147483646 w 92"/>
                <a:gd name="T31" fmla="*/ 2147483646 h 66"/>
                <a:gd name="T32" fmla="*/ 2147483646 w 92"/>
                <a:gd name="T33" fmla="*/ 2147483646 h 66"/>
                <a:gd name="T34" fmla="*/ 2147483646 w 92"/>
                <a:gd name="T35" fmla="*/ 214748364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49" name="Freeform 150"/>
            <p:cNvSpPr>
              <a:spLocks noEditPoints="1" noChangeArrowheads="1"/>
            </p:cNvSpPr>
            <p:nvPr/>
          </p:nvSpPr>
          <p:spPr bwMode="auto">
            <a:xfrm>
              <a:off x="6054725" y="2706687"/>
              <a:ext cx="884238" cy="787400"/>
            </a:xfrm>
            <a:custGeom>
              <a:avLst/>
              <a:gdLst>
                <a:gd name="T0" fmla="*/ 2147483646 w 463"/>
                <a:gd name="T1" fmla="*/ 2147483646 h 412"/>
                <a:gd name="T2" fmla="*/ 2147483646 w 463"/>
                <a:gd name="T3" fmla="*/ 2147483646 h 412"/>
                <a:gd name="T4" fmla="*/ 2147483646 w 463"/>
                <a:gd name="T5" fmla="*/ 2147483646 h 412"/>
                <a:gd name="T6" fmla="*/ 2147483646 w 463"/>
                <a:gd name="T7" fmla="*/ 2147483646 h 412"/>
                <a:gd name="T8" fmla="*/ 2147483646 w 463"/>
                <a:gd name="T9" fmla="*/ 2147483646 h 412"/>
                <a:gd name="T10" fmla="*/ 2147483646 w 463"/>
                <a:gd name="T11" fmla="*/ 2147483646 h 412"/>
                <a:gd name="T12" fmla="*/ 2147483646 w 463"/>
                <a:gd name="T13" fmla="*/ 2147483646 h 412"/>
                <a:gd name="T14" fmla="*/ 2147483646 w 463"/>
                <a:gd name="T15" fmla="*/ 2147483646 h 412"/>
                <a:gd name="T16" fmla="*/ 2147483646 w 463"/>
                <a:gd name="T17" fmla="*/ 2147483646 h 412"/>
                <a:gd name="T18" fmla="*/ 2147483646 w 463"/>
                <a:gd name="T19" fmla="*/ 2147483646 h 412"/>
                <a:gd name="T20" fmla="*/ 2147483646 w 463"/>
                <a:gd name="T21" fmla="*/ 2147483646 h 412"/>
                <a:gd name="T22" fmla="*/ 2147483646 w 463"/>
                <a:gd name="T23" fmla="*/ 2147483646 h 412"/>
                <a:gd name="T24" fmla="*/ 2147483646 w 463"/>
                <a:gd name="T25" fmla="*/ 2147483646 h 412"/>
                <a:gd name="T26" fmla="*/ 2147483646 w 463"/>
                <a:gd name="T27" fmla="*/ 2147483646 h 412"/>
                <a:gd name="T28" fmla="*/ 2147483646 w 463"/>
                <a:gd name="T29" fmla="*/ 2147483646 h 412"/>
                <a:gd name="T30" fmla="*/ 2147483646 w 463"/>
                <a:gd name="T31" fmla="*/ 2147483646 h 412"/>
                <a:gd name="T32" fmla="*/ 2147483646 w 463"/>
                <a:gd name="T33" fmla="*/ 2147483646 h 412"/>
                <a:gd name="T34" fmla="*/ 2147483646 w 463"/>
                <a:gd name="T35" fmla="*/ 2147483646 h 412"/>
                <a:gd name="T36" fmla="*/ 2147483646 w 463"/>
                <a:gd name="T37" fmla="*/ 2147483646 h 412"/>
                <a:gd name="T38" fmla="*/ 2147483646 w 463"/>
                <a:gd name="T39" fmla="*/ 2147483646 h 412"/>
                <a:gd name="T40" fmla="*/ 2147483646 w 463"/>
                <a:gd name="T41" fmla="*/ 2147483646 h 412"/>
                <a:gd name="T42" fmla="*/ 2147483646 w 463"/>
                <a:gd name="T43" fmla="*/ 2147483646 h 412"/>
                <a:gd name="T44" fmla="*/ 2147483646 w 463"/>
                <a:gd name="T45" fmla="*/ 2147483646 h 412"/>
                <a:gd name="T46" fmla="*/ 2147483646 w 463"/>
                <a:gd name="T47" fmla="*/ 2147483646 h 412"/>
                <a:gd name="T48" fmla="*/ 2147483646 w 463"/>
                <a:gd name="T49" fmla="*/ 2147483646 h 412"/>
                <a:gd name="T50" fmla="*/ 2147483646 w 463"/>
                <a:gd name="T51" fmla="*/ 2147483646 h 412"/>
                <a:gd name="T52" fmla="*/ 2147483646 w 463"/>
                <a:gd name="T53" fmla="*/ 2147483646 h 412"/>
                <a:gd name="T54" fmla="*/ 2147483646 w 463"/>
                <a:gd name="T55" fmla="*/ 2147483646 h 412"/>
                <a:gd name="T56" fmla="*/ 2147483646 w 463"/>
                <a:gd name="T57" fmla="*/ 2147483646 h 412"/>
                <a:gd name="T58" fmla="*/ 2147483646 w 463"/>
                <a:gd name="T59" fmla="*/ 2147483646 h 412"/>
                <a:gd name="T60" fmla="*/ 2147483646 w 463"/>
                <a:gd name="T61" fmla="*/ 2147483646 h 412"/>
                <a:gd name="T62" fmla="*/ 2147483646 w 463"/>
                <a:gd name="T63" fmla="*/ 2147483646 h 412"/>
                <a:gd name="T64" fmla="*/ 2147483646 w 463"/>
                <a:gd name="T65" fmla="*/ 2147483646 h 412"/>
                <a:gd name="T66" fmla="*/ 2147483646 w 463"/>
                <a:gd name="T67" fmla="*/ 2147483646 h 412"/>
                <a:gd name="T68" fmla="*/ 2147483646 w 463"/>
                <a:gd name="T69" fmla="*/ 2147483646 h 412"/>
                <a:gd name="T70" fmla="*/ 2147483646 w 463"/>
                <a:gd name="T71" fmla="*/ 2147483646 h 412"/>
                <a:gd name="T72" fmla="*/ 2147483646 w 463"/>
                <a:gd name="T73" fmla="*/ 2147483646 h 412"/>
                <a:gd name="T74" fmla="*/ 2147483646 w 463"/>
                <a:gd name="T75" fmla="*/ 2147483646 h 412"/>
                <a:gd name="T76" fmla="*/ 2147483646 w 463"/>
                <a:gd name="T77" fmla="*/ 2147483646 h 412"/>
                <a:gd name="T78" fmla="*/ 2147483646 w 463"/>
                <a:gd name="T79" fmla="*/ 2147483646 h 412"/>
                <a:gd name="T80" fmla="*/ 2147483646 w 463"/>
                <a:gd name="T81" fmla="*/ 2147483646 h 412"/>
                <a:gd name="T82" fmla="*/ 2147483646 w 463"/>
                <a:gd name="T83" fmla="*/ 2147483646 h 412"/>
                <a:gd name="T84" fmla="*/ 2147483646 w 463"/>
                <a:gd name="T85" fmla="*/ 2147483646 h 412"/>
                <a:gd name="T86" fmla="*/ 2147483646 w 463"/>
                <a:gd name="T87" fmla="*/ 2147483646 h 412"/>
                <a:gd name="T88" fmla="*/ 2147483646 w 463"/>
                <a:gd name="T89" fmla="*/ 2147483646 h 412"/>
                <a:gd name="T90" fmla="*/ 2147483646 w 463"/>
                <a:gd name="T91" fmla="*/ 2147483646 h 412"/>
                <a:gd name="T92" fmla="*/ 2147483646 w 463"/>
                <a:gd name="T93" fmla="*/ 2147483646 h 412"/>
                <a:gd name="T94" fmla="*/ 2147483646 w 463"/>
                <a:gd name="T95" fmla="*/ 2147483646 h 412"/>
                <a:gd name="T96" fmla="*/ 2147483646 w 463"/>
                <a:gd name="T97" fmla="*/ 2147483646 h 412"/>
                <a:gd name="T98" fmla="*/ 2147483646 w 463"/>
                <a:gd name="T99" fmla="*/ 2147483646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3"/>
                <a:gd name="T151" fmla="*/ 0 h 412"/>
                <a:gd name="T152" fmla="*/ 463 w 463"/>
                <a:gd name="T153" fmla="*/ 412 h 4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2"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50" name="Freeform 151"/>
            <p:cNvSpPr>
              <a:spLocks noEditPoints="1" noChangeArrowheads="1"/>
            </p:cNvSpPr>
            <p:nvPr/>
          </p:nvSpPr>
          <p:spPr bwMode="auto">
            <a:xfrm>
              <a:off x="7212013" y="3267075"/>
              <a:ext cx="269875" cy="320675"/>
            </a:xfrm>
            <a:custGeom>
              <a:avLst/>
              <a:gdLst>
                <a:gd name="T0" fmla="*/ 2147483646 w 141"/>
                <a:gd name="T1" fmla="*/ 2147483646 h 168"/>
                <a:gd name="T2" fmla="*/ 2147483646 w 141"/>
                <a:gd name="T3" fmla="*/ 2147483646 h 168"/>
                <a:gd name="T4" fmla="*/ 2147483646 w 141"/>
                <a:gd name="T5" fmla="*/ 2147483646 h 168"/>
                <a:gd name="T6" fmla="*/ 2147483646 w 141"/>
                <a:gd name="T7" fmla="*/ 2147483646 h 168"/>
                <a:gd name="T8" fmla="*/ 2147483646 w 141"/>
                <a:gd name="T9" fmla="*/ 2147483646 h 168"/>
                <a:gd name="T10" fmla="*/ 2147483646 w 141"/>
                <a:gd name="T11" fmla="*/ 2147483646 h 168"/>
                <a:gd name="T12" fmla="*/ 2147483646 w 141"/>
                <a:gd name="T13" fmla="*/ 2147483646 h 168"/>
                <a:gd name="T14" fmla="*/ 2147483646 w 141"/>
                <a:gd name="T15" fmla="*/ 2147483646 h 168"/>
                <a:gd name="T16" fmla="*/ 2147483646 w 141"/>
                <a:gd name="T17" fmla="*/ 2147483646 h 168"/>
                <a:gd name="T18" fmla="*/ 2147483646 w 141"/>
                <a:gd name="T19" fmla="*/ 2147483646 h 168"/>
                <a:gd name="T20" fmla="*/ 2147483646 w 141"/>
                <a:gd name="T21" fmla="*/ 2147483646 h 168"/>
                <a:gd name="T22" fmla="*/ 2147483646 w 141"/>
                <a:gd name="T23" fmla="*/ 2147483646 h 168"/>
                <a:gd name="T24" fmla="*/ 2147483646 w 141"/>
                <a:gd name="T25" fmla="*/ 2147483646 h 168"/>
                <a:gd name="T26" fmla="*/ 2147483646 w 141"/>
                <a:gd name="T27" fmla="*/ 2147483646 h 168"/>
                <a:gd name="T28" fmla="*/ 2147483646 w 141"/>
                <a:gd name="T29" fmla="*/ 2147483646 h 168"/>
                <a:gd name="T30" fmla="*/ 2147483646 w 141"/>
                <a:gd name="T31" fmla="*/ 2147483646 h 168"/>
                <a:gd name="T32" fmla="*/ 2147483646 w 141"/>
                <a:gd name="T33" fmla="*/ 2147483646 h 168"/>
                <a:gd name="T34" fmla="*/ 2147483646 w 141"/>
                <a:gd name="T35" fmla="*/ 2147483646 h 168"/>
                <a:gd name="T36" fmla="*/ 2147483646 w 141"/>
                <a:gd name="T37" fmla="*/ 2147483646 h 168"/>
                <a:gd name="T38" fmla="*/ 2147483646 w 141"/>
                <a:gd name="T39" fmla="*/ 2147483646 h 168"/>
                <a:gd name="T40" fmla="*/ 2147483646 w 141"/>
                <a:gd name="T41" fmla="*/ 2147483646 h 168"/>
                <a:gd name="T42" fmla="*/ 2147483646 w 141"/>
                <a:gd name="T43" fmla="*/ 2147483646 h 168"/>
                <a:gd name="T44" fmla="*/ 2147483646 w 141"/>
                <a:gd name="T45" fmla="*/ 2147483646 h 168"/>
                <a:gd name="T46" fmla="*/ 2147483646 w 141"/>
                <a:gd name="T47" fmla="*/ 2147483646 h 168"/>
                <a:gd name="T48" fmla="*/ 2147483646 w 141"/>
                <a:gd name="T49" fmla="*/ 2147483646 h 168"/>
                <a:gd name="T50" fmla="*/ 2147483646 w 141"/>
                <a:gd name="T51" fmla="*/ 2147483646 h 168"/>
                <a:gd name="T52" fmla="*/ 2147483646 w 141"/>
                <a:gd name="T53" fmla="*/ 2147483646 h 168"/>
                <a:gd name="T54" fmla="*/ 2147483646 w 141"/>
                <a:gd name="T55" fmla="*/ 2147483646 h 168"/>
                <a:gd name="T56" fmla="*/ 2147483646 w 141"/>
                <a:gd name="T57" fmla="*/ 2147483646 h 168"/>
                <a:gd name="T58" fmla="*/ 2147483646 w 141"/>
                <a:gd name="T59" fmla="*/ 0 h 168"/>
                <a:gd name="T60" fmla="*/ 2147483646 w 141"/>
                <a:gd name="T61" fmla="*/ 2147483646 h 168"/>
                <a:gd name="T62" fmla="*/ 2147483646 w 141"/>
                <a:gd name="T63" fmla="*/ 2147483646 h 168"/>
                <a:gd name="T64" fmla="*/ 2147483646 w 141"/>
                <a:gd name="T65" fmla="*/ 2147483646 h 168"/>
                <a:gd name="T66" fmla="*/ 2147483646 w 141"/>
                <a:gd name="T67" fmla="*/ 2147483646 h 168"/>
                <a:gd name="T68" fmla="*/ 2147483646 w 141"/>
                <a:gd name="T69" fmla="*/ 2147483646 h 168"/>
                <a:gd name="T70" fmla="*/ 2147483646 w 141"/>
                <a:gd name="T71" fmla="*/ 2147483646 h 168"/>
                <a:gd name="T72" fmla="*/ 2147483646 w 141"/>
                <a:gd name="T73" fmla="*/ 2147483646 h 168"/>
                <a:gd name="T74" fmla="*/ 2147483646 w 141"/>
                <a:gd name="T75" fmla="*/ 2147483646 h 168"/>
                <a:gd name="T76" fmla="*/ 2147483646 w 141"/>
                <a:gd name="T77" fmla="*/ 2147483646 h 168"/>
                <a:gd name="T78" fmla="*/ 2147483646 w 141"/>
                <a:gd name="T79" fmla="*/ 2147483646 h 168"/>
                <a:gd name="T80" fmla="*/ 2147483646 w 141"/>
                <a:gd name="T81" fmla="*/ 2147483646 h 168"/>
                <a:gd name="T82" fmla="*/ 2147483646 w 141"/>
                <a:gd name="T83" fmla="*/ 2147483646 h 168"/>
                <a:gd name="T84" fmla="*/ 2147483646 w 141"/>
                <a:gd name="T85" fmla="*/ 2147483646 h 168"/>
                <a:gd name="T86" fmla="*/ 2147483646 w 141"/>
                <a:gd name="T87" fmla="*/ 2147483646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1"/>
                <a:gd name="T133" fmla="*/ 0 h 168"/>
                <a:gd name="T134" fmla="*/ 141 w 141"/>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51" name="Freeform 152"/>
            <p:cNvSpPr>
              <a:spLocks noEditPoints="1" noChangeArrowheads="1"/>
            </p:cNvSpPr>
            <p:nvPr/>
          </p:nvSpPr>
          <p:spPr bwMode="auto">
            <a:xfrm>
              <a:off x="7448550" y="2830512"/>
              <a:ext cx="58738" cy="53975"/>
            </a:xfrm>
            <a:custGeom>
              <a:avLst/>
              <a:gdLst>
                <a:gd name="T0" fmla="*/ 2147483646 w 31"/>
                <a:gd name="T1" fmla="*/ 2147483646 h 28"/>
                <a:gd name="T2" fmla="*/ 2147483646 w 31"/>
                <a:gd name="T3" fmla="*/ 2147483646 h 28"/>
                <a:gd name="T4" fmla="*/ 2147483646 w 31"/>
                <a:gd name="T5" fmla="*/ 2147483646 h 28"/>
                <a:gd name="T6" fmla="*/ 2147483646 w 31"/>
                <a:gd name="T7" fmla="*/ 2147483646 h 28"/>
                <a:gd name="T8" fmla="*/ 2147483646 w 31"/>
                <a:gd name="T9" fmla="*/ 2147483646 h 28"/>
                <a:gd name="T10" fmla="*/ 2147483646 w 31"/>
                <a:gd name="T11" fmla="*/ 2147483646 h 28"/>
                <a:gd name="T12" fmla="*/ 0 60000 65536"/>
                <a:gd name="T13" fmla="*/ 0 60000 65536"/>
                <a:gd name="T14" fmla="*/ 0 60000 65536"/>
                <a:gd name="T15" fmla="*/ 0 60000 65536"/>
                <a:gd name="T16" fmla="*/ 0 60000 65536"/>
                <a:gd name="T17" fmla="*/ 0 60000 65536"/>
                <a:gd name="T18" fmla="*/ 0 w 31"/>
                <a:gd name="T19" fmla="*/ 0 h 28"/>
                <a:gd name="T20" fmla="*/ 31 w 31"/>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52" name="Freeform 153"/>
            <p:cNvSpPr>
              <a:spLocks noChangeArrowheads="1"/>
            </p:cNvSpPr>
            <p:nvPr/>
          </p:nvSpPr>
          <p:spPr bwMode="auto">
            <a:xfrm>
              <a:off x="4773613" y="1484312"/>
              <a:ext cx="309563" cy="195263"/>
            </a:xfrm>
            <a:custGeom>
              <a:avLst/>
              <a:gdLst>
                <a:gd name="T0" fmla="*/ 2147483646 w 162"/>
                <a:gd name="T1" fmla="*/ 2147483646 h 102"/>
                <a:gd name="T2" fmla="*/ 2147483646 w 162"/>
                <a:gd name="T3" fmla="*/ 2147483646 h 102"/>
                <a:gd name="T4" fmla="*/ 2147483646 w 162"/>
                <a:gd name="T5" fmla="*/ 2147483646 h 102"/>
                <a:gd name="T6" fmla="*/ 2147483646 w 162"/>
                <a:gd name="T7" fmla="*/ 2147483646 h 102"/>
                <a:gd name="T8" fmla="*/ 2147483646 w 162"/>
                <a:gd name="T9" fmla="*/ 2147483646 h 102"/>
                <a:gd name="T10" fmla="*/ 2147483646 w 162"/>
                <a:gd name="T11" fmla="*/ 2147483646 h 102"/>
                <a:gd name="T12" fmla="*/ 2147483646 w 162"/>
                <a:gd name="T13" fmla="*/ 2147483646 h 102"/>
                <a:gd name="T14" fmla="*/ 2147483646 w 162"/>
                <a:gd name="T15" fmla="*/ 2147483646 h 102"/>
                <a:gd name="T16" fmla="*/ 2147483646 w 162"/>
                <a:gd name="T17" fmla="*/ 2147483646 h 102"/>
                <a:gd name="T18" fmla="*/ 2147483646 w 162"/>
                <a:gd name="T19" fmla="*/ 2147483646 h 102"/>
                <a:gd name="T20" fmla="*/ 2147483646 w 162"/>
                <a:gd name="T21" fmla="*/ 2147483646 h 102"/>
                <a:gd name="T22" fmla="*/ 2147483646 w 162"/>
                <a:gd name="T23" fmla="*/ 2147483646 h 102"/>
                <a:gd name="T24" fmla="*/ 2147483646 w 162"/>
                <a:gd name="T25" fmla="*/ 2147483646 h 102"/>
                <a:gd name="T26" fmla="*/ 2147483646 w 162"/>
                <a:gd name="T27" fmla="*/ 2147483646 h 102"/>
                <a:gd name="T28" fmla="*/ 2147483646 w 162"/>
                <a:gd name="T29" fmla="*/ 2147483646 h 102"/>
                <a:gd name="T30" fmla="*/ 2147483646 w 162"/>
                <a:gd name="T31" fmla="*/ 2147483646 h 102"/>
                <a:gd name="T32" fmla="*/ 2147483646 w 162"/>
                <a:gd name="T33" fmla="*/ 2147483646 h 102"/>
                <a:gd name="T34" fmla="*/ 2147483646 w 162"/>
                <a:gd name="T35" fmla="*/ 2147483646 h 102"/>
                <a:gd name="T36" fmla="*/ 2147483646 w 162"/>
                <a:gd name="T37" fmla="*/ 2147483646 h 102"/>
                <a:gd name="T38" fmla="*/ 2147483646 w 162"/>
                <a:gd name="T39" fmla="*/ 2147483646 h 102"/>
                <a:gd name="T40" fmla="*/ 2147483646 w 162"/>
                <a:gd name="T41" fmla="*/ 2147483646 h 102"/>
                <a:gd name="T42" fmla="*/ 2147483646 w 162"/>
                <a:gd name="T43" fmla="*/ 2147483646 h 102"/>
                <a:gd name="T44" fmla="*/ 2147483646 w 162"/>
                <a:gd name="T45" fmla="*/ 2147483646 h 102"/>
                <a:gd name="T46" fmla="*/ 2147483646 w 162"/>
                <a:gd name="T47" fmla="*/ 2147483646 h 102"/>
                <a:gd name="T48" fmla="*/ 2147483646 w 162"/>
                <a:gd name="T49" fmla="*/ 2147483646 h 102"/>
                <a:gd name="T50" fmla="*/ 2147483646 w 162"/>
                <a:gd name="T51" fmla="*/ 2147483646 h 102"/>
                <a:gd name="T52" fmla="*/ 2147483646 w 162"/>
                <a:gd name="T53" fmla="*/ 2147483646 h 102"/>
                <a:gd name="T54" fmla="*/ 2147483646 w 162"/>
                <a:gd name="T55" fmla="*/ 2147483646 h 102"/>
                <a:gd name="T56" fmla="*/ 2147483646 w 162"/>
                <a:gd name="T57" fmla="*/ 2147483646 h 102"/>
                <a:gd name="T58" fmla="*/ 2147483646 w 162"/>
                <a:gd name="T59" fmla="*/ 2147483646 h 102"/>
                <a:gd name="T60" fmla="*/ 2147483646 w 162"/>
                <a:gd name="T61" fmla="*/ 2147483646 h 102"/>
                <a:gd name="T62" fmla="*/ 2147483646 w 162"/>
                <a:gd name="T63" fmla="*/ 2147483646 h 102"/>
                <a:gd name="T64" fmla="*/ 2147483646 w 162"/>
                <a:gd name="T65" fmla="*/ 2147483646 h 102"/>
                <a:gd name="T66" fmla="*/ 2147483646 w 162"/>
                <a:gd name="T67" fmla="*/ 2147483646 h 102"/>
                <a:gd name="T68" fmla="*/ 2147483646 w 162"/>
                <a:gd name="T69" fmla="*/ 2147483646 h 102"/>
                <a:gd name="T70" fmla="*/ 2147483646 w 162"/>
                <a:gd name="T71" fmla="*/ 2147483646 h 102"/>
                <a:gd name="T72" fmla="*/ 2147483646 w 162"/>
                <a:gd name="T73" fmla="*/ 2147483646 h 102"/>
                <a:gd name="T74" fmla="*/ 2147483646 w 162"/>
                <a:gd name="T75" fmla="*/ 2147483646 h 102"/>
                <a:gd name="T76" fmla="*/ 2147483646 w 162"/>
                <a:gd name="T77" fmla="*/ 2147483646 h 102"/>
                <a:gd name="T78" fmla="*/ 2147483646 w 162"/>
                <a:gd name="T79" fmla="*/ 2147483646 h 102"/>
                <a:gd name="T80" fmla="*/ 2147483646 w 162"/>
                <a:gd name="T81" fmla="*/ 2147483646 h 102"/>
                <a:gd name="T82" fmla="*/ 2147483646 w 162"/>
                <a:gd name="T83" fmla="*/ 2147483646 h 102"/>
                <a:gd name="T84" fmla="*/ 2147483646 w 162"/>
                <a:gd name="T85" fmla="*/ 2147483646 h 102"/>
                <a:gd name="T86" fmla="*/ 2147483646 w 162"/>
                <a:gd name="T87" fmla="*/ 2147483646 h 102"/>
                <a:gd name="T88" fmla="*/ 2147483646 w 162"/>
                <a:gd name="T89" fmla="*/ 2147483646 h 102"/>
                <a:gd name="T90" fmla="*/ 2147483646 w 162"/>
                <a:gd name="T91" fmla="*/ 2147483646 h 102"/>
                <a:gd name="T92" fmla="*/ 2147483646 w 162"/>
                <a:gd name="T93" fmla="*/ 2147483646 h 102"/>
                <a:gd name="T94" fmla="*/ 2147483646 w 162"/>
                <a:gd name="T95" fmla="*/ 2147483646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2"/>
                <a:gd name="T145" fmla="*/ 0 h 102"/>
                <a:gd name="T146" fmla="*/ 162 w 162"/>
                <a:gd name="T147" fmla="*/ 102 h 1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grpFill/>
            <a:ln w="1" cap="flat" cmpd="sng">
              <a:solidFill>
                <a:schemeClr val="tx1">
                  <a:lumMod val="85000"/>
                  <a:lumOff val="15000"/>
                </a:schemeClr>
              </a:solidFill>
              <a:miter lim="800000"/>
            </a:ln>
          </p:spPr>
          <p:txBody>
            <a:bodyPr/>
            <a:lstStyle/>
            <a:p>
              <a:endParaRPr lang="zh-CN" altLang="en-US"/>
            </a:p>
          </p:txBody>
        </p:sp>
        <p:sp>
          <p:nvSpPr>
            <p:cNvPr id="153" name="Freeform 154"/>
            <p:cNvSpPr>
              <a:spLocks noChangeArrowheads="1"/>
            </p:cNvSpPr>
            <p:nvPr/>
          </p:nvSpPr>
          <p:spPr bwMode="auto">
            <a:xfrm>
              <a:off x="4586288" y="1554162"/>
              <a:ext cx="425450" cy="360363"/>
            </a:xfrm>
            <a:custGeom>
              <a:avLst/>
              <a:gdLst>
                <a:gd name="T0" fmla="*/ 2147483646 w 223"/>
                <a:gd name="T1" fmla="*/ 2147483646 h 188"/>
                <a:gd name="T2" fmla="*/ 2147483646 w 223"/>
                <a:gd name="T3" fmla="*/ 2147483646 h 188"/>
                <a:gd name="T4" fmla="*/ 2147483646 w 223"/>
                <a:gd name="T5" fmla="*/ 2147483646 h 188"/>
                <a:gd name="T6" fmla="*/ 2147483646 w 223"/>
                <a:gd name="T7" fmla="*/ 2147483646 h 188"/>
                <a:gd name="T8" fmla="*/ 2147483646 w 223"/>
                <a:gd name="T9" fmla="*/ 2147483646 h 188"/>
                <a:gd name="T10" fmla="*/ 2147483646 w 223"/>
                <a:gd name="T11" fmla="*/ 2147483646 h 188"/>
                <a:gd name="T12" fmla="*/ 2147483646 w 223"/>
                <a:gd name="T13" fmla="*/ 2147483646 h 188"/>
                <a:gd name="T14" fmla="*/ 2147483646 w 223"/>
                <a:gd name="T15" fmla="*/ 2147483646 h 188"/>
                <a:gd name="T16" fmla="*/ 2147483646 w 223"/>
                <a:gd name="T17" fmla="*/ 2147483646 h 188"/>
                <a:gd name="T18" fmla="*/ 2147483646 w 223"/>
                <a:gd name="T19" fmla="*/ 2147483646 h 188"/>
                <a:gd name="T20" fmla="*/ 2147483646 w 223"/>
                <a:gd name="T21" fmla="*/ 2147483646 h 188"/>
                <a:gd name="T22" fmla="*/ 2147483646 w 223"/>
                <a:gd name="T23" fmla="*/ 2147483646 h 188"/>
                <a:gd name="T24" fmla="*/ 2147483646 w 223"/>
                <a:gd name="T25" fmla="*/ 2147483646 h 188"/>
                <a:gd name="T26" fmla="*/ 2147483646 w 223"/>
                <a:gd name="T27" fmla="*/ 2147483646 h 188"/>
                <a:gd name="T28" fmla="*/ 2147483646 w 223"/>
                <a:gd name="T29" fmla="*/ 2147483646 h 188"/>
                <a:gd name="T30" fmla="*/ 2147483646 w 223"/>
                <a:gd name="T31" fmla="*/ 2147483646 h 188"/>
                <a:gd name="T32" fmla="*/ 2147483646 w 223"/>
                <a:gd name="T33" fmla="*/ 2147483646 h 188"/>
                <a:gd name="T34" fmla="*/ 2147483646 w 223"/>
                <a:gd name="T35" fmla="*/ 2147483646 h 188"/>
                <a:gd name="T36" fmla="*/ 2147483646 w 223"/>
                <a:gd name="T37" fmla="*/ 2147483646 h 188"/>
                <a:gd name="T38" fmla="*/ 2147483646 w 223"/>
                <a:gd name="T39" fmla="*/ 2147483646 h 188"/>
                <a:gd name="T40" fmla="*/ 2147483646 w 223"/>
                <a:gd name="T41" fmla="*/ 2147483646 h 188"/>
                <a:gd name="T42" fmla="*/ 2147483646 w 223"/>
                <a:gd name="T43" fmla="*/ 2147483646 h 188"/>
                <a:gd name="T44" fmla="*/ 2147483646 w 223"/>
                <a:gd name="T45" fmla="*/ 2147483646 h 188"/>
                <a:gd name="T46" fmla="*/ 2147483646 w 223"/>
                <a:gd name="T47" fmla="*/ 2147483646 h 188"/>
                <a:gd name="T48" fmla="*/ 2147483646 w 223"/>
                <a:gd name="T49" fmla="*/ 2147483646 h 188"/>
                <a:gd name="T50" fmla="*/ 2147483646 w 223"/>
                <a:gd name="T51" fmla="*/ 2147483646 h 188"/>
                <a:gd name="T52" fmla="*/ 2147483646 w 223"/>
                <a:gd name="T53" fmla="*/ 2147483646 h 188"/>
                <a:gd name="T54" fmla="*/ 2147483646 w 223"/>
                <a:gd name="T55" fmla="*/ 2147483646 h 188"/>
                <a:gd name="T56" fmla="*/ 2147483646 w 223"/>
                <a:gd name="T57" fmla="*/ 2147483646 h 188"/>
                <a:gd name="T58" fmla="*/ 2147483646 w 223"/>
                <a:gd name="T59" fmla="*/ 2147483646 h 188"/>
                <a:gd name="T60" fmla="*/ 2147483646 w 223"/>
                <a:gd name="T61" fmla="*/ 2147483646 h 188"/>
                <a:gd name="T62" fmla="*/ 2147483646 w 223"/>
                <a:gd name="T63" fmla="*/ 2147483646 h 188"/>
                <a:gd name="T64" fmla="*/ 2147483646 w 223"/>
                <a:gd name="T65" fmla="*/ 2147483646 h 188"/>
                <a:gd name="T66" fmla="*/ 2147483646 w 223"/>
                <a:gd name="T67" fmla="*/ 2147483646 h 188"/>
                <a:gd name="T68" fmla="*/ 2147483646 w 223"/>
                <a:gd name="T69" fmla="*/ 2147483646 h 188"/>
                <a:gd name="T70" fmla="*/ 2147483646 w 223"/>
                <a:gd name="T71" fmla="*/ 2147483646 h 188"/>
                <a:gd name="T72" fmla="*/ 2147483646 w 223"/>
                <a:gd name="T73" fmla="*/ 2147483646 h 188"/>
                <a:gd name="T74" fmla="*/ 2147483646 w 223"/>
                <a:gd name="T75" fmla="*/ 2147483646 h 188"/>
                <a:gd name="T76" fmla="*/ 2147483646 w 223"/>
                <a:gd name="T77" fmla="*/ 2147483646 h 188"/>
                <a:gd name="T78" fmla="*/ 2147483646 w 223"/>
                <a:gd name="T79" fmla="*/ 2147483646 h 188"/>
                <a:gd name="T80" fmla="*/ 2147483646 w 223"/>
                <a:gd name="T81" fmla="*/ 2147483646 h 188"/>
                <a:gd name="T82" fmla="*/ 2147483646 w 223"/>
                <a:gd name="T83" fmla="*/ 2147483646 h 188"/>
                <a:gd name="T84" fmla="*/ 2147483646 w 223"/>
                <a:gd name="T85" fmla="*/ 2147483646 h 188"/>
                <a:gd name="T86" fmla="*/ 2147483646 w 223"/>
                <a:gd name="T87" fmla="*/ 2147483646 h 188"/>
                <a:gd name="T88" fmla="*/ 2147483646 w 223"/>
                <a:gd name="T89" fmla="*/ 2147483646 h 188"/>
                <a:gd name="T90" fmla="*/ 2147483646 w 223"/>
                <a:gd name="T91" fmla="*/ 2147483646 h 188"/>
                <a:gd name="T92" fmla="*/ 2147483646 w 223"/>
                <a:gd name="T93" fmla="*/ 2147483646 h 188"/>
                <a:gd name="T94" fmla="*/ 2147483646 w 223"/>
                <a:gd name="T95" fmla="*/ 2147483646 h 188"/>
                <a:gd name="T96" fmla="*/ 2147483646 w 223"/>
                <a:gd name="T97" fmla="*/ 2147483646 h 188"/>
                <a:gd name="T98" fmla="*/ 2147483646 w 223"/>
                <a:gd name="T99" fmla="*/ 2147483646 h 188"/>
                <a:gd name="T100" fmla="*/ 2147483646 w 223"/>
                <a:gd name="T101" fmla="*/ 2147483646 h 188"/>
                <a:gd name="T102" fmla="*/ 2147483646 w 223"/>
                <a:gd name="T103" fmla="*/ 2147483646 h 188"/>
                <a:gd name="T104" fmla="*/ 2147483646 w 223"/>
                <a:gd name="T105" fmla="*/ 2147483646 h 188"/>
                <a:gd name="T106" fmla="*/ 2147483646 w 223"/>
                <a:gd name="T107" fmla="*/ 2147483646 h 188"/>
                <a:gd name="T108" fmla="*/ 2147483646 w 223"/>
                <a:gd name="T109" fmla="*/ 2147483646 h 188"/>
                <a:gd name="T110" fmla="*/ 2147483646 w 223"/>
                <a:gd name="T111" fmla="*/ 2147483646 h 188"/>
                <a:gd name="T112" fmla="*/ 2147483646 w 223"/>
                <a:gd name="T113" fmla="*/ 2147483646 h 188"/>
                <a:gd name="T114" fmla="*/ 2147483646 w 223"/>
                <a:gd name="T115" fmla="*/ 2147483646 h 188"/>
                <a:gd name="T116" fmla="*/ 2147483646 w 223"/>
                <a:gd name="T117" fmla="*/ 2147483646 h 188"/>
                <a:gd name="T118" fmla="*/ 2147483646 w 223"/>
                <a:gd name="T119" fmla="*/ 2147483646 h 188"/>
                <a:gd name="T120" fmla="*/ 2147483646 w 223"/>
                <a:gd name="T121" fmla="*/ 2147483646 h 188"/>
                <a:gd name="T122" fmla="*/ 2147483646 w 223"/>
                <a:gd name="T123" fmla="*/ 2147483646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3"/>
                <a:gd name="T187" fmla="*/ 0 h 188"/>
                <a:gd name="T188" fmla="*/ 223 w 223"/>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54" name="Freeform 155"/>
            <p:cNvSpPr>
              <a:spLocks noEditPoints="1" noChangeArrowheads="1"/>
            </p:cNvSpPr>
            <p:nvPr/>
          </p:nvSpPr>
          <p:spPr bwMode="auto">
            <a:xfrm>
              <a:off x="4641850" y="1128712"/>
              <a:ext cx="876300" cy="412750"/>
            </a:xfrm>
            <a:custGeom>
              <a:avLst/>
              <a:gdLst>
                <a:gd name="T0" fmla="*/ 2147483646 w 459"/>
                <a:gd name="T1" fmla="*/ 2147483646 h 216"/>
                <a:gd name="T2" fmla="*/ 2147483646 w 459"/>
                <a:gd name="T3" fmla="*/ 2147483646 h 216"/>
                <a:gd name="T4" fmla="*/ 2147483646 w 459"/>
                <a:gd name="T5" fmla="*/ 2147483646 h 216"/>
                <a:gd name="T6" fmla="*/ 2147483646 w 459"/>
                <a:gd name="T7" fmla="*/ 2147483646 h 216"/>
                <a:gd name="T8" fmla="*/ 2147483646 w 459"/>
                <a:gd name="T9" fmla="*/ 2147483646 h 216"/>
                <a:gd name="T10" fmla="*/ 2147483646 w 459"/>
                <a:gd name="T11" fmla="*/ 2147483646 h 216"/>
                <a:gd name="T12" fmla="*/ 2147483646 w 459"/>
                <a:gd name="T13" fmla="*/ 2147483646 h 216"/>
                <a:gd name="T14" fmla="*/ 2147483646 w 459"/>
                <a:gd name="T15" fmla="*/ 2147483646 h 216"/>
                <a:gd name="T16" fmla="*/ 2147483646 w 459"/>
                <a:gd name="T17" fmla="*/ 2147483646 h 216"/>
                <a:gd name="T18" fmla="*/ 2147483646 w 459"/>
                <a:gd name="T19" fmla="*/ 2147483646 h 216"/>
                <a:gd name="T20" fmla="*/ 2147483646 w 459"/>
                <a:gd name="T21" fmla="*/ 2147483646 h 216"/>
                <a:gd name="T22" fmla="*/ 2147483646 w 459"/>
                <a:gd name="T23" fmla="*/ 2147483646 h 216"/>
                <a:gd name="T24" fmla="*/ 2147483646 w 459"/>
                <a:gd name="T25" fmla="*/ 2147483646 h 216"/>
                <a:gd name="T26" fmla="*/ 2147483646 w 459"/>
                <a:gd name="T27" fmla="*/ 2147483646 h 216"/>
                <a:gd name="T28" fmla="*/ 2147483646 w 459"/>
                <a:gd name="T29" fmla="*/ 2147483646 h 216"/>
                <a:gd name="T30" fmla="*/ 2147483646 w 459"/>
                <a:gd name="T31" fmla="*/ 2147483646 h 216"/>
                <a:gd name="T32" fmla="*/ 2147483646 w 459"/>
                <a:gd name="T33" fmla="*/ 2147483646 h 216"/>
                <a:gd name="T34" fmla="*/ 2147483646 w 459"/>
                <a:gd name="T35" fmla="*/ 2147483646 h 216"/>
                <a:gd name="T36" fmla="*/ 2147483646 w 459"/>
                <a:gd name="T37" fmla="*/ 2147483646 h 216"/>
                <a:gd name="T38" fmla="*/ 2147483646 w 459"/>
                <a:gd name="T39" fmla="*/ 2147483646 h 216"/>
                <a:gd name="T40" fmla="*/ 2147483646 w 459"/>
                <a:gd name="T41" fmla="*/ 2147483646 h 216"/>
                <a:gd name="T42" fmla="*/ 2147483646 w 459"/>
                <a:gd name="T43" fmla="*/ 2147483646 h 216"/>
                <a:gd name="T44" fmla="*/ 2147483646 w 459"/>
                <a:gd name="T45" fmla="*/ 2147483646 h 216"/>
                <a:gd name="T46" fmla="*/ 2147483646 w 459"/>
                <a:gd name="T47" fmla="*/ 2147483646 h 216"/>
                <a:gd name="T48" fmla="*/ 2147483646 w 459"/>
                <a:gd name="T49" fmla="*/ 2147483646 h 216"/>
                <a:gd name="T50" fmla="*/ 2147483646 w 459"/>
                <a:gd name="T51" fmla="*/ 2147483646 h 216"/>
                <a:gd name="T52" fmla="*/ 2147483646 w 459"/>
                <a:gd name="T53" fmla="*/ 2147483646 h 216"/>
                <a:gd name="T54" fmla="*/ 2147483646 w 459"/>
                <a:gd name="T55" fmla="*/ 2147483646 h 216"/>
                <a:gd name="T56" fmla="*/ 2147483646 w 459"/>
                <a:gd name="T57" fmla="*/ 2147483646 h 216"/>
                <a:gd name="T58" fmla="*/ 2147483646 w 459"/>
                <a:gd name="T59" fmla="*/ 2147483646 h 216"/>
                <a:gd name="T60" fmla="*/ 2147483646 w 459"/>
                <a:gd name="T61" fmla="*/ 2147483646 h 216"/>
                <a:gd name="T62" fmla="*/ 2147483646 w 459"/>
                <a:gd name="T63" fmla="*/ 2147483646 h 216"/>
                <a:gd name="T64" fmla="*/ 2147483646 w 459"/>
                <a:gd name="T65" fmla="*/ 2147483646 h 216"/>
                <a:gd name="T66" fmla="*/ 2147483646 w 459"/>
                <a:gd name="T67" fmla="*/ 2147483646 h 216"/>
                <a:gd name="T68" fmla="*/ 2147483646 w 459"/>
                <a:gd name="T69" fmla="*/ 2147483646 h 216"/>
                <a:gd name="T70" fmla="*/ 2147483646 w 459"/>
                <a:gd name="T71" fmla="*/ 2147483646 h 216"/>
                <a:gd name="T72" fmla="*/ 2147483646 w 459"/>
                <a:gd name="T73" fmla="*/ 2147483646 h 216"/>
                <a:gd name="T74" fmla="*/ 2147483646 w 459"/>
                <a:gd name="T75" fmla="*/ 2147483646 h 216"/>
                <a:gd name="T76" fmla="*/ 2147483646 w 459"/>
                <a:gd name="T77" fmla="*/ 2147483646 h 216"/>
                <a:gd name="T78" fmla="*/ 2147483646 w 459"/>
                <a:gd name="T79" fmla="*/ 2147483646 h 216"/>
                <a:gd name="T80" fmla="*/ 2147483646 w 459"/>
                <a:gd name="T81" fmla="*/ 2147483646 h 216"/>
                <a:gd name="T82" fmla="*/ 2147483646 w 459"/>
                <a:gd name="T83" fmla="*/ 2147483646 h 216"/>
                <a:gd name="T84" fmla="*/ 2147483646 w 459"/>
                <a:gd name="T85" fmla="*/ 2147483646 h 216"/>
                <a:gd name="T86" fmla="*/ 2147483646 w 459"/>
                <a:gd name="T87" fmla="*/ 2147483646 h 216"/>
                <a:gd name="T88" fmla="*/ 2147483646 w 459"/>
                <a:gd name="T89" fmla="*/ 2147483646 h 216"/>
                <a:gd name="T90" fmla="*/ 2147483646 w 459"/>
                <a:gd name="T91" fmla="*/ 2147483646 h 216"/>
                <a:gd name="T92" fmla="*/ 2147483646 w 459"/>
                <a:gd name="T93" fmla="*/ 2147483646 h 216"/>
                <a:gd name="T94" fmla="*/ 2147483646 w 459"/>
                <a:gd name="T95" fmla="*/ 2147483646 h 216"/>
                <a:gd name="T96" fmla="*/ 2147483646 w 459"/>
                <a:gd name="T97" fmla="*/ 2147483646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216"/>
                <a:gd name="T149" fmla="*/ 459 w 459"/>
                <a:gd name="T150" fmla="*/ 216 h 2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55" name="Freeform 156"/>
            <p:cNvSpPr>
              <a:spLocks noEditPoints="1" noChangeArrowheads="1"/>
            </p:cNvSpPr>
            <p:nvPr/>
          </p:nvSpPr>
          <p:spPr bwMode="auto">
            <a:xfrm>
              <a:off x="4064000" y="112712"/>
              <a:ext cx="3681413" cy="1411288"/>
            </a:xfrm>
            <a:custGeom>
              <a:avLst/>
              <a:gdLst>
                <a:gd name="T0" fmla="*/ 2147483646 w 1926"/>
                <a:gd name="T1" fmla="*/ 2147483646 h 739"/>
                <a:gd name="T2" fmla="*/ 2147483646 w 1926"/>
                <a:gd name="T3" fmla="*/ 2147483646 h 739"/>
                <a:gd name="T4" fmla="*/ 2147483646 w 1926"/>
                <a:gd name="T5" fmla="*/ 2147483646 h 739"/>
                <a:gd name="T6" fmla="*/ 2147483646 w 1926"/>
                <a:gd name="T7" fmla="*/ 2147483646 h 739"/>
                <a:gd name="T8" fmla="*/ 2147483646 w 1926"/>
                <a:gd name="T9" fmla="*/ 2147483646 h 739"/>
                <a:gd name="T10" fmla="*/ 2147483646 w 1926"/>
                <a:gd name="T11" fmla="*/ 2147483646 h 739"/>
                <a:gd name="T12" fmla="*/ 2147483646 w 1926"/>
                <a:gd name="T13" fmla="*/ 2147483646 h 739"/>
                <a:gd name="T14" fmla="*/ 2147483646 w 1926"/>
                <a:gd name="T15" fmla="*/ 2147483646 h 739"/>
                <a:gd name="T16" fmla="*/ 2147483646 w 1926"/>
                <a:gd name="T17" fmla="*/ 2147483646 h 739"/>
                <a:gd name="T18" fmla="*/ 2147483646 w 1926"/>
                <a:gd name="T19" fmla="*/ 2147483646 h 739"/>
                <a:gd name="T20" fmla="*/ 2147483646 w 1926"/>
                <a:gd name="T21" fmla="*/ 2147483646 h 739"/>
                <a:gd name="T22" fmla="*/ 2147483646 w 1926"/>
                <a:gd name="T23" fmla="*/ 2147483646 h 739"/>
                <a:gd name="T24" fmla="*/ 2147483646 w 1926"/>
                <a:gd name="T25" fmla="*/ 2147483646 h 739"/>
                <a:gd name="T26" fmla="*/ 2147483646 w 1926"/>
                <a:gd name="T27" fmla="*/ 2147483646 h 739"/>
                <a:gd name="T28" fmla="*/ 2147483646 w 1926"/>
                <a:gd name="T29" fmla="*/ 2147483646 h 739"/>
                <a:gd name="T30" fmla="*/ 2147483646 w 1926"/>
                <a:gd name="T31" fmla="*/ 2147483646 h 739"/>
                <a:gd name="T32" fmla="*/ 2147483646 w 1926"/>
                <a:gd name="T33" fmla="*/ 2147483646 h 739"/>
                <a:gd name="T34" fmla="*/ 2147483646 w 1926"/>
                <a:gd name="T35" fmla="*/ 2147483646 h 739"/>
                <a:gd name="T36" fmla="*/ 2147483646 w 1926"/>
                <a:gd name="T37" fmla="*/ 2147483646 h 739"/>
                <a:gd name="T38" fmla="*/ 2147483646 w 1926"/>
                <a:gd name="T39" fmla="*/ 2147483646 h 739"/>
                <a:gd name="T40" fmla="*/ 2147483646 w 1926"/>
                <a:gd name="T41" fmla="*/ 2147483646 h 739"/>
                <a:gd name="T42" fmla="*/ 2147483646 w 1926"/>
                <a:gd name="T43" fmla="*/ 2147483646 h 739"/>
                <a:gd name="T44" fmla="*/ 2147483646 w 1926"/>
                <a:gd name="T45" fmla="*/ 2147483646 h 739"/>
                <a:gd name="T46" fmla="*/ 2147483646 w 1926"/>
                <a:gd name="T47" fmla="*/ 2147483646 h 739"/>
                <a:gd name="T48" fmla="*/ 2147483646 w 1926"/>
                <a:gd name="T49" fmla="*/ 2147483646 h 739"/>
                <a:gd name="T50" fmla="*/ 2147483646 w 1926"/>
                <a:gd name="T51" fmla="*/ 2147483646 h 739"/>
                <a:gd name="T52" fmla="*/ 2147483646 w 1926"/>
                <a:gd name="T53" fmla="*/ 2147483646 h 739"/>
                <a:gd name="T54" fmla="*/ 2147483646 w 1926"/>
                <a:gd name="T55" fmla="*/ 2147483646 h 739"/>
                <a:gd name="T56" fmla="*/ 2147483646 w 1926"/>
                <a:gd name="T57" fmla="*/ 2147483646 h 739"/>
                <a:gd name="T58" fmla="*/ 2147483646 w 1926"/>
                <a:gd name="T59" fmla="*/ 2147483646 h 739"/>
                <a:gd name="T60" fmla="*/ 2147483646 w 1926"/>
                <a:gd name="T61" fmla="*/ 2147483646 h 739"/>
                <a:gd name="T62" fmla="*/ 2147483646 w 1926"/>
                <a:gd name="T63" fmla="*/ 2147483646 h 739"/>
                <a:gd name="T64" fmla="*/ 2147483646 w 1926"/>
                <a:gd name="T65" fmla="*/ 2147483646 h 739"/>
                <a:gd name="T66" fmla="*/ 2147483646 w 1926"/>
                <a:gd name="T67" fmla="*/ 2147483646 h 739"/>
                <a:gd name="T68" fmla="*/ 2147483646 w 1926"/>
                <a:gd name="T69" fmla="*/ 2147483646 h 739"/>
                <a:gd name="T70" fmla="*/ 2147483646 w 1926"/>
                <a:gd name="T71" fmla="*/ 2147483646 h 739"/>
                <a:gd name="T72" fmla="*/ 2147483646 w 1926"/>
                <a:gd name="T73" fmla="*/ 2147483646 h 739"/>
                <a:gd name="T74" fmla="*/ 2147483646 w 1926"/>
                <a:gd name="T75" fmla="*/ 2147483646 h 739"/>
                <a:gd name="T76" fmla="*/ 2147483646 w 1926"/>
                <a:gd name="T77" fmla="*/ 2147483646 h 739"/>
                <a:gd name="T78" fmla="*/ 2147483646 w 1926"/>
                <a:gd name="T79" fmla="*/ 2147483646 h 739"/>
                <a:gd name="T80" fmla="*/ 2147483646 w 1926"/>
                <a:gd name="T81" fmla="*/ 2147483646 h 739"/>
                <a:gd name="T82" fmla="*/ 2147483646 w 1926"/>
                <a:gd name="T83" fmla="*/ 2147483646 h 739"/>
                <a:gd name="T84" fmla="*/ 2147483646 w 1926"/>
                <a:gd name="T85" fmla="*/ 2147483646 h 739"/>
                <a:gd name="T86" fmla="*/ 2147483646 w 1926"/>
                <a:gd name="T87" fmla="*/ 2147483646 h 739"/>
                <a:gd name="T88" fmla="*/ 2147483646 w 1926"/>
                <a:gd name="T89" fmla="*/ 2147483646 h 739"/>
                <a:gd name="T90" fmla="*/ 2147483646 w 1926"/>
                <a:gd name="T91" fmla="*/ 2147483646 h 739"/>
                <a:gd name="T92" fmla="*/ 2147483646 w 1926"/>
                <a:gd name="T93" fmla="*/ 2147483646 h 739"/>
                <a:gd name="T94" fmla="*/ 2147483646 w 1926"/>
                <a:gd name="T95" fmla="*/ 2147483646 h 739"/>
                <a:gd name="T96" fmla="*/ 2147483646 w 1926"/>
                <a:gd name="T97" fmla="*/ 2147483646 h 739"/>
                <a:gd name="T98" fmla="*/ 2147483646 w 1926"/>
                <a:gd name="T99" fmla="*/ 2147483646 h 739"/>
                <a:gd name="T100" fmla="*/ 2147483646 w 1926"/>
                <a:gd name="T101" fmla="*/ 2147483646 h 739"/>
                <a:gd name="T102" fmla="*/ 2147483646 w 1926"/>
                <a:gd name="T103" fmla="*/ 2147483646 h 739"/>
                <a:gd name="T104" fmla="*/ 2147483646 w 1926"/>
                <a:gd name="T105" fmla="*/ 2147483646 h 739"/>
                <a:gd name="T106" fmla="*/ 2147483646 w 1926"/>
                <a:gd name="T107" fmla="*/ 2147483646 h 739"/>
                <a:gd name="T108" fmla="*/ 2147483646 w 1926"/>
                <a:gd name="T109" fmla="*/ 2147483646 h 739"/>
                <a:gd name="T110" fmla="*/ 2147483646 w 1926"/>
                <a:gd name="T111" fmla="*/ 2147483646 h 739"/>
                <a:gd name="T112" fmla="*/ 2147483646 w 1926"/>
                <a:gd name="T113" fmla="*/ 2147483646 h 739"/>
                <a:gd name="T114" fmla="*/ 2147483646 w 1926"/>
                <a:gd name="T115" fmla="*/ 2147483646 h 739"/>
                <a:gd name="T116" fmla="*/ 2147483646 w 1926"/>
                <a:gd name="T117" fmla="*/ 2147483646 h 739"/>
                <a:gd name="T118" fmla="*/ 2147483646 w 1926"/>
                <a:gd name="T119" fmla="*/ 2147483646 h 739"/>
                <a:gd name="T120" fmla="*/ 2147483646 w 1926"/>
                <a:gd name="T121" fmla="*/ 2147483646 h 739"/>
                <a:gd name="T122" fmla="*/ 2147483646 w 1926"/>
                <a:gd name="T123" fmla="*/ 2147483646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6"/>
                <a:gd name="T187" fmla="*/ 0 h 739"/>
                <a:gd name="T188" fmla="*/ 1926 w 1926"/>
                <a:gd name="T189" fmla="*/ 739 h 73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grpFill/>
            <a:ln w="9525">
              <a:solidFill>
                <a:schemeClr val="tx1">
                  <a:lumMod val="85000"/>
                  <a:lumOff val="15000"/>
                </a:schemeClr>
              </a:solidFill>
              <a:miter lim="800000"/>
            </a:ln>
          </p:spPr>
          <p:txBody>
            <a:bodyPr/>
            <a:lstStyle/>
            <a:p>
              <a:endParaRPr lang="zh-CN" altLang="en-US"/>
            </a:p>
          </p:txBody>
        </p:sp>
        <p:sp>
          <p:nvSpPr>
            <p:cNvPr id="156" name="Freeform 158"/>
            <p:cNvSpPr>
              <a:spLocks noChangeArrowheads="1"/>
            </p:cNvSpPr>
            <p:nvPr/>
          </p:nvSpPr>
          <p:spPr bwMode="auto">
            <a:xfrm>
              <a:off x="3908425" y="2347912"/>
              <a:ext cx="395288" cy="415925"/>
            </a:xfrm>
            <a:custGeom>
              <a:avLst/>
              <a:gdLst>
                <a:gd name="T0" fmla="*/ 2147483646 w 206"/>
                <a:gd name="T1" fmla="*/ 2147483646 h 218"/>
                <a:gd name="T2" fmla="*/ 2147483646 w 206"/>
                <a:gd name="T3" fmla="*/ 2147483646 h 218"/>
                <a:gd name="T4" fmla="*/ 2147483646 w 206"/>
                <a:gd name="T5" fmla="*/ 2147483646 h 218"/>
                <a:gd name="T6" fmla="*/ 2147483646 w 206"/>
                <a:gd name="T7" fmla="*/ 2147483646 h 218"/>
                <a:gd name="T8" fmla="*/ 2147483646 w 206"/>
                <a:gd name="T9" fmla="*/ 2147483646 h 218"/>
                <a:gd name="T10" fmla="*/ 2147483646 w 206"/>
                <a:gd name="T11" fmla="*/ 2147483646 h 218"/>
                <a:gd name="T12" fmla="*/ 2147483646 w 206"/>
                <a:gd name="T13" fmla="*/ 2147483646 h 218"/>
                <a:gd name="T14" fmla="*/ 2147483646 w 206"/>
                <a:gd name="T15" fmla="*/ 2147483646 h 218"/>
                <a:gd name="T16" fmla="*/ 2147483646 w 206"/>
                <a:gd name="T17" fmla="*/ 2147483646 h 218"/>
                <a:gd name="T18" fmla="*/ 2147483646 w 206"/>
                <a:gd name="T19" fmla="*/ 2147483646 h 218"/>
                <a:gd name="T20" fmla="*/ 2147483646 w 206"/>
                <a:gd name="T21" fmla="*/ 2147483646 h 218"/>
                <a:gd name="T22" fmla="*/ 2147483646 w 206"/>
                <a:gd name="T23" fmla="*/ 2147483646 h 218"/>
                <a:gd name="T24" fmla="*/ 2147483646 w 206"/>
                <a:gd name="T25" fmla="*/ 2147483646 h 218"/>
                <a:gd name="T26" fmla="*/ 2147483646 w 206"/>
                <a:gd name="T27" fmla="*/ 2147483646 h 218"/>
                <a:gd name="T28" fmla="*/ 2147483646 w 206"/>
                <a:gd name="T29" fmla="*/ 2147483646 h 218"/>
                <a:gd name="T30" fmla="*/ 2147483646 w 206"/>
                <a:gd name="T31" fmla="*/ 2147483646 h 218"/>
                <a:gd name="T32" fmla="*/ 2147483646 w 206"/>
                <a:gd name="T33" fmla="*/ 2147483646 h 218"/>
                <a:gd name="T34" fmla="*/ 2147483646 w 206"/>
                <a:gd name="T35" fmla="*/ 2147483646 h 218"/>
                <a:gd name="T36" fmla="*/ 2147483646 w 206"/>
                <a:gd name="T37" fmla="*/ 2147483646 h 218"/>
                <a:gd name="T38" fmla="*/ 2147483646 w 206"/>
                <a:gd name="T39" fmla="*/ 2147483646 h 218"/>
                <a:gd name="T40" fmla="*/ 2147483646 w 206"/>
                <a:gd name="T41" fmla="*/ 2147483646 h 218"/>
                <a:gd name="T42" fmla="*/ 2147483646 w 206"/>
                <a:gd name="T43" fmla="*/ 2147483646 h 218"/>
                <a:gd name="T44" fmla="*/ 0 w 206"/>
                <a:gd name="T45" fmla="*/ 2147483646 h 218"/>
                <a:gd name="T46" fmla="*/ 2147483646 w 206"/>
                <a:gd name="T47" fmla="*/ 2147483646 h 218"/>
                <a:gd name="T48" fmla="*/ 2147483646 w 206"/>
                <a:gd name="T49" fmla="*/ 2147483646 h 218"/>
                <a:gd name="T50" fmla="*/ 2147483646 w 206"/>
                <a:gd name="T51" fmla="*/ 2147483646 h 218"/>
                <a:gd name="T52" fmla="*/ 2147483646 w 206"/>
                <a:gd name="T53" fmla="*/ 2147483646 h 218"/>
                <a:gd name="T54" fmla="*/ 2147483646 w 206"/>
                <a:gd name="T55" fmla="*/ 2147483646 h 218"/>
                <a:gd name="T56" fmla="*/ 2147483646 w 206"/>
                <a:gd name="T57" fmla="*/ 2147483646 h 218"/>
                <a:gd name="T58" fmla="*/ 2147483646 w 206"/>
                <a:gd name="T59" fmla="*/ 2147483646 h 218"/>
                <a:gd name="T60" fmla="*/ 2147483646 w 206"/>
                <a:gd name="T61" fmla="*/ 2147483646 h 218"/>
                <a:gd name="T62" fmla="*/ 2147483646 w 206"/>
                <a:gd name="T63" fmla="*/ 2147483646 h 218"/>
                <a:gd name="T64" fmla="*/ 2147483646 w 206"/>
                <a:gd name="T65" fmla="*/ 2147483646 h 218"/>
                <a:gd name="T66" fmla="*/ 2147483646 w 206"/>
                <a:gd name="T67" fmla="*/ 2147483646 h 218"/>
                <a:gd name="T68" fmla="*/ 2147483646 w 206"/>
                <a:gd name="T69" fmla="*/ 2147483646 h 218"/>
                <a:gd name="T70" fmla="*/ 2147483646 w 206"/>
                <a:gd name="T71" fmla="*/ 2147483646 h 218"/>
                <a:gd name="T72" fmla="*/ 2147483646 w 206"/>
                <a:gd name="T73" fmla="*/ 2147483646 h 218"/>
                <a:gd name="T74" fmla="*/ 2147483646 w 206"/>
                <a:gd name="T75" fmla="*/ 2147483646 h 218"/>
                <a:gd name="T76" fmla="*/ 2147483646 w 206"/>
                <a:gd name="T77" fmla="*/ 2147483646 h 218"/>
                <a:gd name="T78" fmla="*/ 2147483646 w 206"/>
                <a:gd name="T79" fmla="*/ 2147483646 h 218"/>
                <a:gd name="T80" fmla="*/ 2147483646 w 206"/>
                <a:gd name="T81" fmla="*/ 2147483646 h 218"/>
                <a:gd name="T82" fmla="*/ 2147483646 w 206"/>
                <a:gd name="T83" fmla="*/ 2147483646 h 218"/>
                <a:gd name="T84" fmla="*/ 2147483646 w 206"/>
                <a:gd name="T85" fmla="*/ 2147483646 h 218"/>
                <a:gd name="T86" fmla="*/ 2147483646 w 206"/>
                <a:gd name="T87" fmla="*/ 2147483646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218"/>
                <a:gd name="T134" fmla="*/ 206 w 206"/>
                <a:gd name="T135" fmla="*/ 218 h 2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57" name="Freeform 159"/>
            <p:cNvSpPr>
              <a:spLocks noChangeArrowheads="1"/>
            </p:cNvSpPr>
            <p:nvPr/>
          </p:nvSpPr>
          <p:spPr bwMode="auto">
            <a:xfrm>
              <a:off x="4260850" y="2520950"/>
              <a:ext cx="34925" cy="46038"/>
            </a:xfrm>
            <a:custGeom>
              <a:avLst/>
              <a:gdLst>
                <a:gd name="T0" fmla="*/ 2147483646 w 18"/>
                <a:gd name="T1" fmla="*/ 2147483646 h 24"/>
                <a:gd name="T2" fmla="*/ 2147483646 w 18"/>
                <a:gd name="T3" fmla="*/ 2147483646 h 24"/>
                <a:gd name="T4" fmla="*/ 2147483646 w 18"/>
                <a:gd name="T5" fmla="*/ 2147483646 h 24"/>
                <a:gd name="T6" fmla="*/ 2147483646 w 18"/>
                <a:gd name="T7" fmla="*/ 2147483646 h 24"/>
                <a:gd name="T8" fmla="*/ 2147483646 w 18"/>
                <a:gd name="T9" fmla="*/ 2147483646 h 24"/>
                <a:gd name="T10" fmla="*/ 2147483646 w 18"/>
                <a:gd name="T11" fmla="*/ 0 h 24"/>
                <a:gd name="T12" fmla="*/ 2147483646 w 18"/>
                <a:gd name="T13" fmla="*/ 0 h 24"/>
                <a:gd name="T14" fmla="*/ 2147483646 w 18"/>
                <a:gd name="T15" fmla="*/ 2147483646 h 24"/>
                <a:gd name="T16" fmla="*/ 0 w 18"/>
                <a:gd name="T17" fmla="*/ 2147483646 h 24"/>
                <a:gd name="T18" fmla="*/ 0 w 18"/>
                <a:gd name="T19" fmla="*/ 2147483646 h 24"/>
                <a:gd name="T20" fmla="*/ 2147483646 w 18"/>
                <a:gd name="T21" fmla="*/ 2147483646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4"/>
                <a:gd name="T35" fmla="*/ 18 w 1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grpFill/>
            <a:ln w="1" cap="flat" cmpd="sng">
              <a:solidFill>
                <a:schemeClr val="tx1">
                  <a:lumMod val="85000"/>
                  <a:lumOff val="15000"/>
                </a:schemeClr>
              </a:solidFill>
              <a:miter lim="800000"/>
            </a:ln>
          </p:spPr>
          <p:txBody>
            <a:bodyPr/>
            <a:lstStyle/>
            <a:p>
              <a:endParaRPr lang="zh-CN" altLang="en-US"/>
            </a:p>
          </p:txBody>
        </p:sp>
        <p:sp>
          <p:nvSpPr>
            <p:cNvPr id="158" name="Freeform 160"/>
            <p:cNvSpPr>
              <a:spLocks noChangeArrowheads="1"/>
            </p:cNvSpPr>
            <p:nvPr/>
          </p:nvSpPr>
          <p:spPr bwMode="auto">
            <a:xfrm>
              <a:off x="4281488" y="2698750"/>
              <a:ext cx="230188" cy="368300"/>
            </a:xfrm>
            <a:custGeom>
              <a:avLst/>
              <a:gdLst>
                <a:gd name="T0" fmla="*/ 2147483646 w 120"/>
                <a:gd name="T1" fmla="*/ 2147483646 h 193"/>
                <a:gd name="T2" fmla="*/ 2147483646 w 120"/>
                <a:gd name="T3" fmla="*/ 2147483646 h 193"/>
                <a:gd name="T4" fmla="*/ 2147483646 w 120"/>
                <a:gd name="T5" fmla="*/ 2147483646 h 193"/>
                <a:gd name="T6" fmla="*/ 2147483646 w 120"/>
                <a:gd name="T7" fmla="*/ 0 h 193"/>
                <a:gd name="T8" fmla="*/ 2147483646 w 120"/>
                <a:gd name="T9" fmla="*/ 2147483646 h 193"/>
                <a:gd name="T10" fmla="*/ 2147483646 w 120"/>
                <a:gd name="T11" fmla="*/ 2147483646 h 193"/>
                <a:gd name="T12" fmla="*/ 2147483646 w 120"/>
                <a:gd name="T13" fmla="*/ 2147483646 h 193"/>
                <a:gd name="T14" fmla="*/ 2147483646 w 120"/>
                <a:gd name="T15" fmla="*/ 2147483646 h 193"/>
                <a:gd name="T16" fmla="*/ 2147483646 w 120"/>
                <a:gd name="T17" fmla="*/ 2147483646 h 193"/>
                <a:gd name="T18" fmla="*/ 2147483646 w 120"/>
                <a:gd name="T19" fmla="*/ 2147483646 h 193"/>
                <a:gd name="T20" fmla="*/ 2147483646 w 120"/>
                <a:gd name="T21" fmla="*/ 2147483646 h 193"/>
                <a:gd name="T22" fmla="*/ 2147483646 w 120"/>
                <a:gd name="T23" fmla="*/ 2147483646 h 193"/>
                <a:gd name="T24" fmla="*/ 2147483646 w 120"/>
                <a:gd name="T25" fmla="*/ 2147483646 h 193"/>
                <a:gd name="T26" fmla="*/ 2147483646 w 120"/>
                <a:gd name="T27" fmla="*/ 2147483646 h 193"/>
                <a:gd name="T28" fmla="*/ 2147483646 w 120"/>
                <a:gd name="T29" fmla="*/ 2147483646 h 193"/>
                <a:gd name="T30" fmla="*/ 2147483646 w 120"/>
                <a:gd name="T31" fmla="*/ 2147483646 h 193"/>
                <a:gd name="T32" fmla="*/ 2147483646 w 120"/>
                <a:gd name="T33" fmla="*/ 2147483646 h 193"/>
                <a:gd name="T34" fmla="*/ 2147483646 w 120"/>
                <a:gd name="T35" fmla="*/ 2147483646 h 193"/>
                <a:gd name="T36" fmla="*/ 2147483646 w 120"/>
                <a:gd name="T37" fmla="*/ 2147483646 h 193"/>
                <a:gd name="T38" fmla="*/ 2147483646 w 120"/>
                <a:gd name="T39" fmla="*/ 2147483646 h 193"/>
                <a:gd name="T40" fmla="*/ 2147483646 w 120"/>
                <a:gd name="T41" fmla="*/ 2147483646 h 193"/>
                <a:gd name="T42" fmla="*/ 2147483646 w 120"/>
                <a:gd name="T43" fmla="*/ 2147483646 h 193"/>
                <a:gd name="T44" fmla="*/ 2147483646 w 120"/>
                <a:gd name="T45" fmla="*/ 2147483646 h 193"/>
                <a:gd name="T46" fmla="*/ 0 w 120"/>
                <a:gd name="T47" fmla="*/ 2147483646 h 193"/>
                <a:gd name="T48" fmla="*/ 2147483646 w 120"/>
                <a:gd name="T49" fmla="*/ 2147483646 h 193"/>
                <a:gd name="T50" fmla="*/ 2147483646 w 120"/>
                <a:gd name="T51" fmla="*/ 2147483646 h 193"/>
                <a:gd name="T52" fmla="*/ 2147483646 w 120"/>
                <a:gd name="T53" fmla="*/ 2147483646 h 193"/>
                <a:gd name="T54" fmla="*/ 2147483646 w 120"/>
                <a:gd name="T55" fmla="*/ 2147483646 h 193"/>
                <a:gd name="T56" fmla="*/ 2147483646 w 120"/>
                <a:gd name="T57" fmla="*/ 2147483646 h 193"/>
                <a:gd name="T58" fmla="*/ 2147483646 w 120"/>
                <a:gd name="T59" fmla="*/ 2147483646 h 193"/>
                <a:gd name="T60" fmla="*/ 2147483646 w 120"/>
                <a:gd name="T61" fmla="*/ 2147483646 h 193"/>
                <a:gd name="T62" fmla="*/ 2147483646 w 120"/>
                <a:gd name="T63" fmla="*/ 2147483646 h 193"/>
                <a:gd name="T64" fmla="*/ 2147483646 w 120"/>
                <a:gd name="T65" fmla="*/ 2147483646 h 193"/>
                <a:gd name="T66" fmla="*/ 2147483646 w 120"/>
                <a:gd name="T67" fmla="*/ 2147483646 h 193"/>
                <a:gd name="T68" fmla="*/ 2147483646 w 120"/>
                <a:gd name="T69" fmla="*/ 2147483646 h 193"/>
                <a:gd name="T70" fmla="*/ 2147483646 w 120"/>
                <a:gd name="T71" fmla="*/ 2147483646 h 193"/>
                <a:gd name="T72" fmla="*/ 2147483646 w 120"/>
                <a:gd name="T73" fmla="*/ 2147483646 h 193"/>
                <a:gd name="T74" fmla="*/ 2147483646 w 120"/>
                <a:gd name="T75" fmla="*/ 2147483646 h 193"/>
                <a:gd name="T76" fmla="*/ 2147483646 w 120"/>
                <a:gd name="T77" fmla="*/ 2147483646 h 193"/>
                <a:gd name="T78" fmla="*/ 2147483646 w 120"/>
                <a:gd name="T79" fmla="*/ 2147483646 h 193"/>
                <a:gd name="T80" fmla="*/ 2147483646 w 120"/>
                <a:gd name="T81" fmla="*/ 2147483646 h 193"/>
                <a:gd name="T82" fmla="*/ 2147483646 w 120"/>
                <a:gd name="T83" fmla="*/ 2147483646 h 193"/>
                <a:gd name="T84" fmla="*/ 2147483646 w 120"/>
                <a:gd name="T85" fmla="*/ 2147483646 h 193"/>
                <a:gd name="T86" fmla="*/ 2147483646 w 120"/>
                <a:gd name="T87" fmla="*/ 2147483646 h 193"/>
                <a:gd name="T88" fmla="*/ 2147483646 w 120"/>
                <a:gd name="T89" fmla="*/ 2147483646 h 193"/>
                <a:gd name="T90" fmla="*/ 2147483646 w 120"/>
                <a:gd name="T91" fmla="*/ 2147483646 h 193"/>
                <a:gd name="T92" fmla="*/ 2147483646 w 120"/>
                <a:gd name="T93" fmla="*/ 2147483646 h 193"/>
                <a:gd name="T94" fmla="*/ 2147483646 w 120"/>
                <a:gd name="T95" fmla="*/ 2147483646 h 193"/>
                <a:gd name="T96" fmla="*/ 2147483646 w 120"/>
                <a:gd name="T97" fmla="*/ 2147483646 h 193"/>
                <a:gd name="T98" fmla="*/ 2147483646 w 120"/>
                <a:gd name="T99" fmla="*/ 2147483646 h 193"/>
                <a:gd name="T100" fmla="*/ 2147483646 w 120"/>
                <a:gd name="T101" fmla="*/ 2147483646 h 193"/>
                <a:gd name="T102" fmla="*/ 2147483646 w 120"/>
                <a:gd name="T103" fmla="*/ 2147483646 h 193"/>
                <a:gd name="T104" fmla="*/ 2147483646 w 120"/>
                <a:gd name="T105" fmla="*/ 2147483646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193"/>
                <a:gd name="T161" fmla="*/ 120 w 120"/>
                <a:gd name="T162" fmla="*/ 193 h 1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59" name="Freeform 161"/>
            <p:cNvSpPr>
              <a:spLocks noChangeArrowheads="1"/>
            </p:cNvSpPr>
            <p:nvPr/>
          </p:nvSpPr>
          <p:spPr bwMode="auto">
            <a:xfrm>
              <a:off x="4268788" y="2489200"/>
              <a:ext cx="233363" cy="238125"/>
            </a:xfrm>
            <a:custGeom>
              <a:avLst/>
              <a:gdLst>
                <a:gd name="T0" fmla="*/ 2147483646 w 122"/>
                <a:gd name="T1" fmla="*/ 2147483646 h 125"/>
                <a:gd name="T2" fmla="*/ 2147483646 w 122"/>
                <a:gd name="T3" fmla="*/ 2147483646 h 125"/>
                <a:gd name="T4" fmla="*/ 2147483646 w 122"/>
                <a:gd name="T5" fmla="*/ 2147483646 h 125"/>
                <a:gd name="T6" fmla="*/ 2147483646 w 122"/>
                <a:gd name="T7" fmla="*/ 2147483646 h 125"/>
                <a:gd name="T8" fmla="*/ 2147483646 w 122"/>
                <a:gd name="T9" fmla="*/ 2147483646 h 125"/>
                <a:gd name="T10" fmla="*/ 2147483646 w 122"/>
                <a:gd name="T11" fmla="*/ 2147483646 h 125"/>
                <a:gd name="T12" fmla="*/ 2147483646 w 122"/>
                <a:gd name="T13" fmla="*/ 2147483646 h 125"/>
                <a:gd name="T14" fmla="*/ 2147483646 w 122"/>
                <a:gd name="T15" fmla="*/ 2147483646 h 125"/>
                <a:gd name="T16" fmla="*/ 2147483646 w 122"/>
                <a:gd name="T17" fmla="*/ 2147483646 h 125"/>
                <a:gd name="T18" fmla="*/ 2147483646 w 122"/>
                <a:gd name="T19" fmla="*/ 2147483646 h 125"/>
                <a:gd name="T20" fmla="*/ 2147483646 w 122"/>
                <a:gd name="T21" fmla="*/ 2147483646 h 125"/>
                <a:gd name="T22" fmla="*/ 2147483646 w 122"/>
                <a:gd name="T23" fmla="*/ 2147483646 h 125"/>
                <a:gd name="T24" fmla="*/ 2147483646 w 122"/>
                <a:gd name="T25" fmla="*/ 0 h 125"/>
                <a:gd name="T26" fmla="*/ 2147483646 w 122"/>
                <a:gd name="T27" fmla="*/ 2147483646 h 125"/>
                <a:gd name="T28" fmla="*/ 2147483646 w 122"/>
                <a:gd name="T29" fmla="*/ 2147483646 h 125"/>
                <a:gd name="T30" fmla="*/ 2147483646 w 122"/>
                <a:gd name="T31" fmla="*/ 2147483646 h 125"/>
                <a:gd name="T32" fmla="*/ 2147483646 w 122"/>
                <a:gd name="T33" fmla="*/ 2147483646 h 125"/>
                <a:gd name="T34" fmla="*/ 2147483646 w 122"/>
                <a:gd name="T35" fmla="*/ 2147483646 h 125"/>
                <a:gd name="T36" fmla="*/ 2147483646 w 122"/>
                <a:gd name="T37" fmla="*/ 2147483646 h 125"/>
                <a:gd name="T38" fmla="*/ 2147483646 w 122"/>
                <a:gd name="T39" fmla="*/ 2147483646 h 125"/>
                <a:gd name="T40" fmla="*/ 2147483646 w 122"/>
                <a:gd name="T41" fmla="*/ 2147483646 h 125"/>
                <a:gd name="T42" fmla="*/ 0 w 122"/>
                <a:gd name="T43" fmla="*/ 2147483646 h 125"/>
                <a:gd name="T44" fmla="*/ 2147483646 w 122"/>
                <a:gd name="T45" fmla="*/ 2147483646 h 125"/>
                <a:gd name="T46" fmla="*/ 2147483646 w 122"/>
                <a:gd name="T47" fmla="*/ 2147483646 h 125"/>
                <a:gd name="T48" fmla="*/ 2147483646 w 122"/>
                <a:gd name="T49" fmla="*/ 2147483646 h 125"/>
                <a:gd name="T50" fmla="*/ 2147483646 w 122"/>
                <a:gd name="T51" fmla="*/ 2147483646 h 125"/>
                <a:gd name="T52" fmla="*/ 2147483646 w 122"/>
                <a:gd name="T53" fmla="*/ 2147483646 h 125"/>
                <a:gd name="T54" fmla="*/ 2147483646 w 122"/>
                <a:gd name="T55" fmla="*/ 2147483646 h 125"/>
                <a:gd name="T56" fmla="*/ 2147483646 w 122"/>
                <a:gd name="T57" fmla="*/ 2147483646 h 125"/>
                <a:gd name="T58" fmla="*/ 2147483646 w 122"/>
                <a:gd name="T59" fmla="*/ 2147483646 h 125"/>
                <a:gd name="T60" fmla="*/ 2147483646 w 122"/>
                <a:gd name="T61" fmla="*/ 2147483646 h 125"/>
                <a:gd name="T62" fmla="*/ 2147483646 w 122"/>
                <a:gd name="T63" fmla="*/ 2147483646 h 125"/>
                <a:gd name="T64" fmla="*/ 2147483646 w 122"/>
                <a:gd name="T65" fmla="*/ 2147483646 h 125"/>
                <a:gd name="T66" fmla="*/ 2147483646 w 122"/>
                <a:gd name="T67" fmla="*/ 2147483646 h 125"/>
                <a:gd name="T68" fmla="*/ 2147483646 w 122"/>
                <a:gd name="T69" fmla="*/ 2147483646 h 125"/>
                <a:gd name="T70" fmla="*/ 2147483646 w 122"/>
                <a:gd name="T71" fmla="*/ 2147483646 h 125"/>
                <a:gd name="T72" fmla="*/ 2147483646 w 122"/>
                <a:gd name="T73" fmla="*/ 2147483646 h 125"/>
                <a:gd name="T74" fmla="*/ 2147483646 w 122"/>
                <a:gd name="T75" fmla="*/ 2147483646 h 125"/>
                <a:gd name="T76" fmla="*/ 2147483646 w 122"/>
                <a:gd name="T77" fmla="*/ 2147483646 h 125"/>
                <a:gd name="T78" fmla="*/ 2147483646 w 122"/>
                <a:gd name="T79" fmla="*/ 2147483646 h 125"/>
                <a:gd name="T80" fmla="*/ 2147483646 w 122"/>
                <a:gd name="T81" fmla="*/ 2147483646 h 125"/>
                <a:gd name="T82" fmla="*/ 2147483646 w 122"/>
                <a:gd name="T83" fmla="*/ 2147483646 h 125"/>
                <a:gd name="T84" fmla="*/ 2147483646 w 122"/>
                <a:gd name="T85" fmla="*/ 2147483646 h 125"/>
                <a:gd name="T86" fmla="*/ 2147483646 w 122"/>
                <a:gd name="T87" fmla="*/ 2147483646 h 125"/>
                <a:gd name="T88" fmla="*/ 2147483646 w 122"/>
                <a:gd name="T89" fmla="*/ 2147483646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2"/>
                <a:gd name="T136" fmla="*/ 0 h 125"/>
                <a:gd name="T137" fmla="*/ 122 w 122"/>
                <a:gd name="T138" fmla="*/ 125 h 12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60" name="Freeform 162"/>
            <p:cNvSpPr>
              <a:spLocks noChangeArrowheads="1"/>
            </p:cNvSpPr>
            <p:nvPr/>
          </p:nvSpPr>
          <p:spPr bwMode="auto">
            <a:xfrm>
              <a:off x="4337050" y="2678112"/>
              <a:ext cx="71438" cy="168275"/>
            </a:xfrm>
            <a:custGeom>
              <a:avLst/>
              <a:gdLst>
                <a:gd name="T0" fmla="*/ 2147483646 w 37"/>
                <a:gd name="T1" fmla="*/ 2147483646 h 88"/>
                <a:gd name="T2" fmla="*/ 2147483646 w 37"/>
                <a:gd name="T3" fmla="*/ 2147483646 h 88"/>
                <a:gd name="T4" fmla="*/ 2147483646 w 37"/>
                <a:gd name="T5" fmla="*/ 2147483646 h 88"/>
                <a:gd name="T6" fmla="*/ 2147483646 w 37"/>
                <a:gd name="T7" fmla="*/ 2147483646 h 88"/>
                <a:gd name="T8" fmla="*/ 2147483646 w 37"/>
                <a:gd name="T9" fmla="*/ 2147483646 h 88"/>
                <a:gd name="T10" fmla="*/ 2147483646 w 37"/>
                <a:gd name="T11" fmla="*/ 2147483646 h 88"/>
                <a:gd name="T12" fmla="*/ 2147483646 w 37"/>
                <a:gd name="T13" fmla="*/ 2147483646 h 88"/>
                <a:gd name="T14" fmla="*/ 2147483646 w 37"/>
                <a:gd name="T15" fmla="*/ 2147483646 h 88"/>
                <a:gd name="T16" fmla="*/ 2147483646 w 37"/>
                <a:gd name="T17" fmla="*/ 2147483646 h 88"/>
                <a:gd name="T18" fmla="*/ 2147483646 w 37"/>
                <a:gd name="T19" fmla="*/ 2147483646 h 88"/>
                <a:gd name="T20" fmla="*/ 2147483646 w 37"/>
                <a:gd name="T21" fmla="*/ 2147483646 h 88"/>
                <a:gd name="T22" fmla="*/ 0 w 37"/>
                <a:gd name="T23" fmla="*/ 2147483646 h 88"/>
                <a:gd name="T24" fmla="*/ 2147483646 w 37"/>
                <a:gd name="T25" fmla="*/ 2147483646 h 88"/>
                <a:gd name="T26" fmla="*/ 2147483646 w 37"/>
                <a:gd name="T27" fmla="*/ 2147483646 h 88"/>
                <a:gd name="T28" fmla="*/ 2147483646 w 37"/>
                <a:gd name="T29" fmla="*/ 2147483646 h 88"/>
                <a:gd name="T30" fmla="*/ 2147483646 w 37"/>
                <a:gd name="T31" fmla="*/ 2147483646 h 88"/>
                <a:gd name="T32" fmla="*/ 2147483646 w 37"/>
                <a:gd name="T33" fmla="*/ 2147483646 h 88"/>
                <a:gd name="T34" fmla="*/ 2147483646 w 37"/>
                <a:gd name="T35" fmla="*/ 2147483646 h 88"/>
                <a:gd name="T36" fmla="*/ 2147483646 w 37"/>
                <a:gd name="T37" fmla="*/ 2147483646 h 88"/>
                <a:gd name="T38" fmla="*/ 2147483646 w 37"/>
                <a:gd name="T39" fmla="*/ 2147483646 h 88"/>
                <a:gd name="T40" fmla="*/ 2147483646 w 37"/>
                <a:gd name="T41" fmla="*/ 2147483646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88"/>
                <a:gd name="T65" fmla="*/ 37 w 37"/>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61" name="Freeform 163"/>
            <p:cNvSpPr>
              <a:spLocks noChangeArrowheads="1"/>
            </p:cNvSpPr>
            <p:nvPr/>
          </p:nvSpPr>
          <p:spPr bwMode="auto">
            <a:xfrm>
              <a:off x="7164388" y="2919412"/>
              <a:ext cx="73025" cy="57150"/>
            </a:xfrm>
            <a:custGeom>
              <a:avLst/>
              <a:gdLst>
                <a:gd name="T0" fmla="*/ 2147483646 w 38"/>
                <a:gd name="T1" fmla="*/ 2147483646 h 30"/>
                <a:gd name="T2" fmla="*/ 2147483646 w 38"/>
                <a:gd name="T3" fmla="*/ 2147483646 h 30"/>
                <a:gd name="T4" fmla="*/ 2147483646 w 38"/>
                <a:gd name="T5" fmla="*/ 2147483646 h 30"/>
                <a:gd name="T6" fmla="*/ 0 60000 65536"/>
                <a:gd name="T7" fmla="*/ 0 60000 65536"/>
                <a:gd name="T8" fmla="*/ 0 60000 65536"/>
                <a:gd name="T9" fmla="*/ 0 w 38"/>
                <a:gd name="T10" fmla="*/ 0 h 30"/>
                <a:gd name="T11" fmla="*/ 38 w 38"/>
                <a:gd name="T12" fmla="*/ 30 h 30"/>
              </a:gdLst>
              <a:ahLst/>
              <a:cxnLst>
                <a:cxn ang="T6">
                  <a:pos x="T0" y="T1"/>
                </a:cxn>
                <a:cxn ang="T7">
                  <a:pos x="T2" y="T3"/>
                </a:cxn>
                <a:cxn ang="T8">
                  <a:pos x="T4" y="T5"/>
                </a:cxn>
              </a:cxnLst>
              <a:rect l="T9" t="T10" r="T11" b="T12"/>
              <a:pathLst>
                <a:path w="38" h="30">
                  <a:moveTo>
                    <a:pt x="1" y="5"/>
                  </a:moveTo>
                  <a:cubicBezTo>
                    <a:pt x="0" y="0"/>
                    <a:pt x="38" y="25"/>
                    <a:pt x="34" y="27"/>
                  </a:cubicBezTo>
                  <a:cubicBezTo>
                    <a:pt x="30" y="30"/>
                    <a:pt x="2" y="9"/>
                    <a:pt x="1" y="5"/>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62" name="Freeform 164"/>
            <p:cNvSpPr>
              <a:spLocks noChangeArrowheads="1"/>
            </p:cNvSpPr>
            <p:nvPr/>
          </p:nvSpPr>
          <p:spPr bwMode="auto">
            <a:xfrm>
              <a:off x="5102225" y="1530350"/>
              <a:ext cx="166688" cy="111125"/>
            </a:xfrm>
            <a:custGeom>
              <a:avLst/>
              <a:gdLst>
                <a:gd name="T0" fmla="*/ 2147483646 w 87"/>
                <a:gd name="T1" fmla="*/ 2147483646 h 58"/>
                <a:gd name="T2" fmla="*/ 2147483646 w 87"/>
                <a:gd name="T3" fmla="*/ 2147483646 h 58"/>
                <a:gd name="T4" fmla="*/ 2147483646 w 87"/>
                <a:gd name="T5" fmla="*/ 2147483646 h 58"/>
                <a:gd name="T6" fmla="*/ 2147483646 w 87"/>
                <a:gd name="T7" fmla="*/ 2147483646 h 58"/>
                <a:gd name="T8" fmla="*/ 2147483646 w 87"/>
                <a:gd name="T9" fmla="*/ 2147483646 h 58"/>
                <a:gd name="T10" fmla="*/ 2147483646 w 87"/>
                <a:gd name="T11" fmla="*/ 2147483646 h 58"/>
                <a:gd name="T12" fmla="*/ 2147483646 w 87"/>
                <a:gd name="T13" fmla="*/ 2147483646 h 58"/>
                <a:gd name="T14" fmla="*/ 2147483646 w 87"/>
                <a:gd name="T15" fmla="*/ 2147483646 h 58"/>
                <a:gd name="T16" fmla="*/ 2147483646 w 87"/>
                <a:gd name="T17" fmla="*/ 2147483646 h 58"/>
                <a:gd name="T18" fmla="*/ 2147483646 w 87"/>
                <a:gd name="T19" fmla="*/ 2147483646 h 58"/>
                <a:gd name="T20" fmla="*/ 2147483646 w 87"/>
                <a:gd name="T21" fmla="*/ 2147483646 h 58"/>
                <a:gd name="T22" fmla="*/ 2147483646 w 87"/>
                <a:gd name="T23" fmla="*/ 2147483646 h 58"/>
                <a:gd name="T24" fmla="*/ 2147483646 w 87"/>
                <a:gd name="T25" fmla="*/ 2147483646 h 58"/>
                <a:gd name="T26" fmla="*/ 2147483646 w 87"/>
                <a:gd name="T27" fmla="*/ 2147483646 h 58"/>
                <a:gd name="T28" fmla="*/ 2147483646 w 87"/>
                <a:gd name="T29" fmla="*/ 2147483646 h 58"/>
                <a:gd name="T30" fmla="*/ 2147483646 w 87"/>
                <a:gd name="T31" fmla="*/ 2147483646 h 58"/>
                <a:gd name="T32" fmla="*/ 2147483646 w 87"/>
                <a:gd name="T33" fmla="*/ 2147483646 h 58"/>
                <a:gd name="T34" fmla="*/ 2147483646 w 87"/>
                <a:gd name="T35" fmla="*/ 2147483646 h 58"/>
                <a:gd name="T36" fmla="*/ 2147483646 w 87"/>
                <a:gd name="T37" fmla="*/ 2147483646 h 58"/>
                <a:gd name="T38" fmla="*/ 2147483646 w 87"/>
                <a:gd name="T39" fmla="*/ 2147483646 h 58"/>
                <a:gd name="T40" fmla="*/ 2147483646 w 87"/>
                <a:gd name="T41" fmla="*/ 2147483646 h 58"/>
                <a:gd name="T42" fmla="*/ 2147483646 w 87"/>
                <a:gd name="T43" fmla="*/ 2147483646 h 58"/>
                <a:gd name="T44" fmla="*/ 2147483646 w 87"/>
                <a:gd name="T45" fmla="*/ 2147483646 h 58"/>
                <a:gd name="T46" fmla="*/ 2147483646 w 87"/>
                <a:gd name="T47" fmla="*/ 2147483646 h 58"/>
                <a:gd name="T48" fmla="*/ 2147483646 w 87"/>
                <a:gd name="T49" fmla="*/ 2147483646 h 58"/>
                <a:gd name="T50" fmla="*/ 2147483646 w 87"/>
                <a:gd name="T51" fmla="*/ 2147483646 h 58"/>
                <a:gd name="T52" fmla="*/ 2147483646 w 87"/>
                <a:gd name="T53" fmla="*/ 2147483646 h 58"/>
                <a:gd name="T54" fmla="*/ 2147483646 w 87"/>
                <a:gd name="T55" fmla="*/ 2147483646 h 58"/>
                <a:gd name="T56" fmla="*/ 2147483646 w 87"/>
                <a:gd name="T57" fmla="*/ 2147483646 h 58"/>
                <a:gd name="T58" fmla="*/ 2147483646 w 87"/>
                <a:gd name="T59" fmla="*/ 2147483646 h 58"/>
                <a:gd name="T60" fmla="*/ 2147483646 w 87"/>
                <a:gd name="T61" fmla="*/ 2147483646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58"/>
                <a:gd name="T95" fmla="*/ 87 w 87"/>
                <a:gd name="T96" fmla="*/ 58 h 5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57">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63" name="Freeform 165"/>
            <p:cNvSpPr>
              <a:spLocks noChangeArrowheads="1"/>
            </p:cNvSpPr>
            <p:nvPr/>
          </p:nvSpPr>
          <p:spPr bwMode="auto">
            <a:xfrm>
              <a:off x="1943100" y="1908175"/>
              <a:ext cx="19050" cy="39688"/>
            </a:xfrm>
            <a:custGeom>
              <a:avLst/>
              <a:gdLst>
                <a:gd name="T0" fmla="*/ 2147483646 w 10"/>
                <a:gd name="T1" fmla="*/ 2147483646 h 21"/>
                <a:gd name="T2" fmla="*/ 2147483646 w 10"/>
                <a:gd name="T3" fmla="*/ 2147483646 h 21"/>
                <a:gd name="T4" fmla="*/ 0 w 10"/>
                <a:gd name="T5" fmla="*/ 2147483646 h 21"/>
                <a:gd name="T6" fmla="*/ 2147483646 w 10"/>
                <a:gd name="T7" fmla="*/ 2147483646 h 21"/>
                <a:gd name="T8" fmla="*/ 2147483646 w 10"/>
                <a:gd name="T9" fmla="*/ 2147483646 h 21"/>
                <a:gd name="T10" fmla="*/ 2147483646 w 10"/>
                <a:gd name="T11" fmla="*/ 2147483646 h 21"/>
                <a:gd name="T12" fmla="*/ 0 60000 65536"/>
                <a:gd name="T13" fmla="*/ 0 60000 65536"/>
                <a:gd name="T14" fmla="*/ 0 60000 65536"/>
                <a:gd name="T15" fmla="*/ 0 60000 65536"/>
                <a:gd name="T16" fmla="*/ 0 60000 65536"/>
                <a:gd name="T17" fmla="*/ 0 60000 65536"/>
                <a:gd name="T18" fmla="*/ 0 w 10"/>
                <a:gd name="T19" fmla="*/ 0 h 21"/>
                <a:gd name="T20" fmla="*/ 10 w 10"/>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64" name="Freeform 166"/>
            <p:cNvSpPr>
              <a:spLocks noChangeArrowheads="1"/>
            </p:cNvSpPr>
            <p:nvPr/>
          </p:nvSpPr>
          <p:spPr bwMode="auto">
            <a:xfrm>
              <a:off x="2298700" y="2235200"/>
              <a:ext cx="25400" cy="20638"/>
            </a:xfrm>
            <a:custGeom>
              <a:avLst/>
              <a:gdLst>
                <a:gd name="T0" fmla="*/ 2147483646 w 13"/>
                <a:gd name="T1" fmla="*/ 2147483646 h 11"/>
                <a:gd name="T2" fmla="*/ 2147483646 w 13"/>
                <a:gd name="T3" fmla="*/ 2147483646 h 11"/>
                <a:gd name="T4" fmla="*/ 2147483646 w 13"/>
                <a:gd name="T5" fmla="*/ 2147483646 h 11"/>
                <a:gd name="T6" fmla="*/ 2147483646 w 13"/>
                <a:gd name="T7" fmla="*/ 2147483646 h 11"/>
                <a:gd name="T8" fmla="*/ 2147483646 w 13"/>
                <a:gd name="T9" fmla="*/ 2147483646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65" name="Freeform 167"/>
            <p:cNvSpPr>
              <a:spLocks noChangeArrowheads="1"/>
            </p:cNvSpPr>
            <p:nvPr/>
          </p:nvSpPr>
          <p:spPr bwMode="auto">
            <a:xfrm>
              <a:off x="4572000" y="1519237"/>
              <a:ext cx="71438" cy="61913"/>
            </a:xfrm>
            <a:custGeom>
              <a:avLst/>
              <a:gdLst>
                <a:gd name="T0" fmla="*/ 2147483646 w 37"/>
                <a:gd name="T1" fmla="*/ 2147483646 h 33"/>
                <a:gd name="T2" fmla="*/ 2147483646 w 37"/>
                <a:gd name="T3" fmla="*/ 2147483646 h 33"/>
                <a:gd name="T4" fmla="*/ 2147483646 w 37"/>
                <a:gd name="T5" fmla="*/ 2147483646 h 33"/>
                <a:gd name="T6" fmla="*/ 2147483646 w 37"/>
                <a:gd name="T7" fmla="*/ 2147483646 h 33"/>
                <a:gd name="T8" fmla="*/ 2147483646 w 37"/>
                <a:gd name="T9" fmla="*/ 2147483646 h 33"/>
                <a:gd name="T10" fmla="*/ 0 w 37"/>
                <a:gd name="T11" fmla="*/ 2147483646 h 33"/>
                <a:gd name="T12" fmla="*/ 2147483646 w 37"/>
                <a:gd name="T13" fmla="*/ 2147483646 h 33"/>
                <a:gd name="T14" fmla="*/ 2147483646 w 37"/>
                <a:gd name="T15" fmla="*/ 2147483646 h 33"/>
                <a:gd name="T16" fmla="*/ 2147483646 w 37"/>
                <a:gd name="T17" fmla="*/ 2147483646 h 33"/>
                <a:gd name="T18" fmla="*/ 2147483646 w 37"/>
                <a:gd name="T19" fmla="*/ 2147483646 h 33"/>
                <a:gd name="T20" fmla="*/ 2147483646 w 37"/>
                <a:gd name="T21" fmla="*/ 2147483646 h 33"/>
                <a:gd name="T22" fmla="*/ 2147483646 w 37"/>
                <a:gd name="T23" fmla="*/ 2147483646 h 33"/>
                <a:gd name="T24" fmla="*/ 2147483646 w 37"/>
                <a:gd name="T25" fmla="*/ 2147483646 h 33"/>
                <a:gd name="T26" fmla="*/ 2147483646 w 37"/>
                <a:gd name="T27" fmla="*/ 2147483646 h 33"/>
                <a:gd name="T28" fmla="*/ 2147483646 w 37"/>
                <a:gd name="T29" fmla="*/ 2147483646 h 33"/>
                <a:gd name="T30" fmla="*/ 2147483646 w 37"/>
                <a:gd name="T31" fmla="*/ 2147483646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3"/>
                <a:gd name="T50" fmla="*/ 37 w 37"/>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66" name="Freeform 168"/>
            <p:cNvSpPr>
              <a:spLocks noEditPoints="1" noChangeArrowheads="1"/>
            </p:cNvSpPr>
            <p:nvPr/>
          </p:nvSpPr>
          <p:spPr bwMode="auto">
            <a:xfrm>
              <a:off x="4605338" y="1504950"/>
              <a:ext cx="106363" cy="87313"/>
            </a:xfrm>
            <a:custGeom>
              <a:avLst/>
              <a:gdLst>
                <a:gd name="T0" fmla="*/ 2147483646 w 56"/>
                <a:gd name="T1" fmla="*/ 2147483646 h 46"/>
                <a:gd name="T2" fmla="*/ 2147483646 w 56"/>
                <a:gd name="T3" fmla="*/ 2147483646 h 46"/>
                <a:gd name="T4" fmla="*/ 2147483646 w 56"/>
                <a:gd name="T5" fmla="*/ 2147483646 h 46"/>
                <a:gd name="T6" fmla="*/ 2147483646 w 56"/>
                <a:gd name="T7" fmla="*/ 2147483646 h 46"/>
                <a:gd name="T8" fmla="*/ 2147483646 w 56"/>
                <a:gd name="T9" fmla="*/ 2147483646 h 46"/>
                <a:gd name="T10" fmla="*/ 2147483646 w 56"/>
                <a:gd name="T11" fmla="*/ 0 h 46"/>
                <a:gd name="T12" fmla="*/ 2147483646 w 56"/>
                <a:gd name="T13" fmla="*/ 2147483646 h 46"/>
                <a:gd name="T14" fmla="*/ 2147483646 w 56"/>
                <a:gd name="T15" fmla="*/ 2147483646 h 46"/>
                <a:gd name="T16" fmla="*/ 2147483646 w 56"/>
                <a:gd name="T17" fmla="*/ 2147483646 h 46"/>
                <a:gd name="T18" fmla="*/ 2147483646 w 56"/>
                <a:gd name="T19" fmla="*/ 2147483646 h 46"/>
                <a:gd name="T20" fmla="*/ 2147483646 w 56"/>
                <a:gd name="T21" fmla="*/ 2147483646 h 46"/>
                <a:gd name="T22" fmla="*/ 2147483646 w 56"/>
                <a:gd name="T23" fmla="*/ 2147483646 h 46"/>
                <a:gd name="T24" fmla="*/ 2147483646 w 56"/>
                <a:gd name="T25" fmla="*/ 2147483646 h 46"/>
                <a:gd name="T26" fmla="*/ 2147483646 w 56"/>
                <a:gd name="T27" fmla="*/ 2147483646 h 46"/>
                <a:gd name="T28" fmla="*/ 2147483646 w 56"/>
                <a:gd name="T29" fmla="*/ 2147483646 h 46"/>
                <a:gd name="T30" fmla="*/ 2147483646 w 56"/>
                <a:gd name="T31" fmla="*/ 2147483646 h 46"/>
                <a:gd name="T32" fmla="*/ 2147483646 w 56"/>
                <a:gd name="T33" fmla="*/ 2147483646 h 46"/>
                <a:gd name="T34" fmla="*/ 2147483646 w 56"/>
                <a:gd name="T35" fmla="*/ 2147483646 h 46"/>
                <a:gd name="T36" fmla="*/ 2147483646 w 56"/>
                <a:gd name="T37" fmla="*/ 2147483646 h 46"/>
                <a:gd name="T38" fmla="*/ 2147483646 w 56"/>
                <a:gd name="T39" fmla="*/ 2147483646 h 46"/>
                <a:gd name="T40" fmla="*/ 0 w 56"/>
                <a:gd name="T41" fmla="*/ 2147483646 h 46"/>
                <a:gd name="T42" fmla="*/ 2147483646 w 56"/>
                <a:gd name="T43" fmla="*/ 2147483646 h 46"/>
                <a:gd name="T44" fmla="*/ 2147483646 w 56"/>
                <a:gd name="T45" fmla="*/ 2147483646 h 46"/>
                <a:gd name="T46" fmla="*/ 2147483646 w 56"/>
                <a:gd name="T47" fmla="*/ 2147483646 h 46"/>
                <a:gd name="T48" fmla="*/ 2147483646 w 56"/>
                <a:gd name="T49" fmla="*/ 2147483646 h 46"/>
                <a:gd name="T50" fmla="*/ 2147483646 w 56"/>
                <a:gd name="T51" fmla="*/ 2147483646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46"/>
                <a:gd name="T80" fmla="*/ 56 w 56"/>
                <a:gd name="T81" fmla="*/ 46 h 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67" name="Freeform 169"/>
            <p:cNvSpPr>
              <a:spLocks noChangeArrowheads="1"/>
            </p:cNvSpPr>
            <p:nvPr/>
          </p:nvSpPr>
          <p:spPr bwMode="auto">
            <a:xfrm>
              <a:off x="4946650" y="1595437"/>
              <a:ext cx="309563" cy="220663"/>
            </a:xfrm>
            <a:custGeom>
              <a:avLst/>
              <a:gdLst>
                <a:gd name="T0" fmla="*/ 2147483646 w 162"/>
                <a:gd name="T1" fmla="*/ 2147483646 h 116"/>
                <a:gd name="T2" fmla="*/ 2147483646 w 162"/>
                <a:gd name="T3" fmla="*/ 2147483646 h 116"/>
                <a:gd name="T4" fmla="*/ 2147483646 w 162"/>
                <a:gd name="T5" fmla="*/ 2147483646 h 116"/>
                <a:gd name="T6" fmla="*/ 2147483646 w 162"/>
                <a:gd name="T7" fmla="*/ 2147483646 h 116"/>
                <a:gd name="T8" fmla="*/ 2147483646 w 162"/>
                <a:gd name="T9" fmla="*/ 2147483646 h 116"/>
                <a:gd name="T10" fmla="*/ 2147483646 w 162"/>
                <a:gd name="T11" fmla="*/ 2147483646 h 116"/>
                <a:gd name="T12" fmla="*/ 2147483646 w 162"/>
                <a:gd name="T13" fmla="*/ 2147483646 h 116"/>
                <a:gd name="T14" fmla="*/ 2147483646 w 162"/>
                <a:gd name="T15" fmla="*/ 2147483646 h 116"/>
                <a:gd name="T16" fmla="*/ 2147483646 w 162"/>
                <a:gd name="T17" fmla="*/ 2147483646 h 116"/>
                <a:gd name="T18" fmla="*/ 2147483646 w 162"/>
                <a:gd name="T19" fmla="*/ 2147483646 h 116"/>
                <a:gd name="T20" fmla="*/ 2147483646 w 162"/>
                <a:gd name="T21" fmla="*/ 2147483646 h 116"/>
                <a:gd name="T22" fmla="*/ 2147483646 w 162"/>
                <a:gd name="T23" fmla="*/ 2147483646 h 116"/>
                <a:gd name="T24" fmla="*/ 2147483646 w 162"/>
                <a:gd name="T25" fmla="*/ 2147483646 h 116"/>
                <a:gd name="T26" fmla="*/ 2147483646 w 162"/>
                <a:gd name="T27" fmla="*/ 2147483646 h 116"/>
                <a:gd name="T28" fmla="*/ 2147483646 w 162"/>
                <a:gd name="T29" fmla="*/ 2147483646 h 116"/>
                <a:gd name="T30" fmla="*/ 2147483646 w 162"/>
                <a:gd name="T31" fmla="*/ 2147483646 h 116"/>
                <a:gd name="T32" fmla="*/ 2147483646 w 162"/>
                <a:gd name="T33" fmla="*/ 2147483646 h 116"/>
                <a:gd name="T34" fmla="*/ 2147483646 w 162"/>
                <a:gd name="T35" fmla="*/ 2147483646 h 116"/>
                <a:gd name="T36" fmla="*/ 2147483646 w 162"/>
                <a:gd name="T37" fmla="*/ 2147483646 h 116"/>
                <a:gd name="T38" fmla="*/ 2147483646 w 162"/>
                <a:gd name="T39" fmla="*/ 2147483646 h 116"/>
                <a:gd name="T40" fmla="*/ 2147483646 w 162"/>
                <a:gd name="T41" fmla="*/ 2147483646 h 116"/>
                <a:gd name="T42" fmla="*/ 2147483646 w 162"/>
                <a:gd name="T43" fmla="*/ 2147483646 h 116"/>
                <a:gd name="T44" fmla="*/ 2147483646 w 162"/>
                <a:gd name="T45" fmla="*/ 2147483646 h 116"/>
                <a:gd name="T46" fmla="*/ 2147483646 w 162"/>
                <a:gd name="T47" fmla="*/ 2147483646 h 116"/>
                <a:gd name="T48" fmla="*/ 2147483646 w 162"/>
                <a:gd name="T49" fmla="*/ 2147483646 h 116"/>
                <a:gd name="T50" fmla="*/ 2147483646 w 162"/>
                <a:gd name="T51" fmla="*/ 2147483646 h 116"/>
                <a:gd name="T52" fmla="*/ 2147483646 w 162"/>
                <a:gd name="T53" fmla="*/ 2147483646 h 116"/>
                <a:gd name="T54" fmla="*/ 2147483646 w 162"/>
                <a:gd name="T55" fmla="*/ 2147483646 h 116"/>
                <a:gd name="T56" fmla="*/ 2147483646 w 162"/>
                <a:gd name="T57" fmla="*/ 2147483646 h 116"/>
                <a:gd name="T58" fmla="*/ 2147483646 w 162"/>
                <a:gd name="T59" fmla="*/ 2147483646 h 116"/>
                <a:gd name="T60" fmla="*/ 2147483646 w 162"/>
                <a:gd name="T61" fmla="*/ 2147483646 h 116"/>
                <a:gd name="T62" fmla="*/ 2147483646 w 162"/>
                <a:gd name="T63" fmla="*/ 2147483646 h 116"/>
                <a:gd name="T64" fmla="*/ 2147483646 w 162"/>
                <a:gd name="T65" fmla="*/ 2147483646 h 116"/>
                <a:gd name="T66" fmla="*/ 2147483646 w 162"/>
                <a:gd name="T67" fmla="*/ 2147483646 h 116"/>
                <a:gd name="T68" fmla="*/ 2147483646 w 162"/>
                <a:gd name="T69" fmla="*/ 2147483646 h 116"/>
                <a:gd name="T70" fmla="*/ 2147483646 w 162"/>
                <a:gd name="T71" fmla="*/ 2147483646 h 116"/>
                <a:gd name="T72" fmla="*/ 2147483646 w 162"/>
                <a:gd name="T73" fmla="*/ 2147483646 h 116"/>
                <a:gd name="T74" fmla="*/ 2147483646 w 162"/>
                <a:gd name="T75" fmla="*/ 2147483646 h 116"/>
                <a:gd name="T76" fmla="*/ 2147483646 w 162"/>
                <a:gd name="T77" fmla="*/ 2147483646 h 116"/>
                <a:gd name="T78" fmla="*/ 2147483646 w 162"/>
                <a:gd name="T79" fmla="*/ 2147483646 h 116"/>
                <a:gd name="T80" fmla="*/ 2147483646 w 162"/>
                <a:gd name="T81" fmla="*/ 2147483646 h 116"/>
                <a:gd name="T82" fmla="*/ 2147483646 w 162"/>
                <a:gd name="T83" fmla="*/ 2147483646 h 116"/>
                <a:gd name="T84" fmla="*/ 2147483646 w 162"/>
                <a:gd name="T85" fmla="*/ 2147483646 h 116"/>
                <a:gd name="T86" fmla="*/ 2147483646 w 162"/>
                <a:gd name="T87" fmla="*/ 2147483646 h 116"/>
                <a:gd name="T88" fmla="*/ 2147483646 w 162"/>
                <a:gd name="T89" fmla="*/ 2147483646 h 116"/>
                <a:gd name="T90" fmla="*/ 2147483646 w 162"/>
                <a:gd name="T91" fmla="*/ 2147483646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2"/>
                <a:gd name="T139" fmla="*/ 0 h 116"/>
                <a:gd name="T140" fmla="*/ 162 w 162"/>
                <a:gd name="T141" fmla="*/ 116 h 1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2" h="115">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68" name="Freeform 170"/>
            <p:cNvSpPr>
              <a:spLocks noChangeArrowheads="1"/>
            </p:cNvSpPr>
            <p:nvPr/>
          </p:nvSpPr>
          <p:spPr bwMode="auto">
            <a:xfrm>
              <a:off x="4959350" y="1628775"/>
              <a:ext cx="355600" cy="320675"/>
            </a:xfrm>
            <a:custGeom>
              <a:avLst/>
              <a:gdLst>
                <a:gd name="T0" fmla="*/ 2147483646 w 186"/>
                <a:gd name="T1" fmla="*/ 2147483646 h 168"/>
                <a:gd name="T2" fmla="*/ 2147483646 w 186"/>
                <a:gd name="T3" fmla="*/ 2147483646 h 168"/>
                <a:gd name="T4" fmla="*/ 2147483646 w 186"/>
                <a:gd name="T5" fmla="*/ 2147483646 h 168"/>
                <a:gd name="T6" fmla="*/ 2147483646 w 186"/>
                <a:gd name="T7" fmla="*/ 2147483646 h 168"/>
                <a:gd name="T8" fmla="*/ 2147483646 w 186"/>
                <a:gd name="T9" fmla="*/ 2147483646 h 168"/>
                <a:gd name="T10" fmla="*/ 2147483646 w 186"/>
                <a:gd name="T11" fmla="*/ 2147483646 h 168"/>
                <a:gd name="T12" fmla="*/ 2147483646 w 186"/>
                <a:gd name="T13" fmla="*/ 2147483646 h 168"/>
                <a:gd name="T14" fmla="*/ 2147483646 w 186"/>
                <a:gd name="T15" fmla="*/ 2147483646 h 168"/>
                <a:gd name="T16" fmla="*/ 2147483646 w 186"/>
                <a:gd name="T17" fmla="*/ 2147483646 h 168"/>
                <a:gd name="T18" fmla="*/ 2147483646 w 186"/>
                <a:gd name="T19" fmla="*/ 2147483646 h 168"/>
                <a:gd name="T20" fmla="*/ 2147483646 w 186"/>
                <a:gd name="T21" fmla="*/ 2147483646 h 168"/>
                <a:gd name="T22" fmla="*/ 0 w 186"/>
                <a:gd name="T23" fmla="*/ 2147483646 h 168"/>
                <a:gd name="T24" fmla="*/ 2147483646 w 186"/>
                <a:gd name="T25" fmla="*/ 2147483646 h 168"/>
                <a:gd name="T26" fmla="*/ 2147483646 w 186"/>
                <a:gd name="T27" fmla="*/ 2147483646 h 168"/>
                <a:gd name="T28" fmla="*/ 2147483646 w 186"/>
                <a:gd name="T29" fmla="*/ 2147483646 h 168"/>
                <a:gd name="T30" fmla="*/ 2147483646 w 186"/>
                <a:gd name="T31" fmla="*/ 2147483646 h 168"/>
                <a:gd name="T32" fmla="*/ 2147483646 w 186"/>
                <a:gd name="T33" fmla="*/ 2147483646 h 168"/>
                <a:gd name="T34" fmla="*/ 2147483646 w 186"/>
                <a:gd name="T35" fmla="*/ 2147483646 h 168"/>
                <a:gd name="T36" fmla="*/ 2147483646 w 186"/>
                <a:gd name="T37" fmla="*/ 2147483646 h 168"/>
                <a:gd name="T38" fmla="*/ 2147483646 w 186"/>
                <a:gd name="T39" fmla="*/ 2147483646 h 168"/>
                <a:gd name="T40" fmla="*/ 2147483646 w 186"/>
                <a:gd name="T41" fmla="*/ 2147483646 h 168"/>
                <a:gd name="T42" fmla="*/ 2147483646 w 186"/>
                <a:gd name="T43" fmla="*/ 2147483646 h 168"/>
                <a:gd name="T44" fmla="*/ 2147483646 w 186"/>
                <a:gd name="T45" fmla="*/ 2147483646 h 168"/>
                <a:gd name="T46" fmla="*/ 2147483646 w 186"/>
                <a:gd name="T47" fmla="*/ 2147483646 h 168"/>
                <a:gd name="T48" fmla="*/ 2147483646 w 186"/>
                <a:gd name="T49" fmla="*/ 2147483646 h 168"/>
                <a:gd name="T50" fmla="*/ 2147483646 w 186"/>
                <a:gd name="T51" fmla="*/ 2147483646 h 168"/>
                <a:gd name="T52" fmla="*/ 2147483646 w 186"/>
                <a:gd name="T53" fmla="*/ 2147483646 h 168"/>
                <a:gd name="T54" fmla="*/ 2147483646 w 186"/>
                <a:gd name="T55" fmla="*/ 2147483646 h 168"/>
                <a:gd name="T56" fmla="*/ 2147483646 w 186"/>
                <a:gd name="T57" fmla="*/ 2147483646 h 168"/>
                <a:gd name="T58" fmla="*/ 2147483646 w 186"/>
                <a:gd name="T59" fmla="*/ 2147483646 h 168"/>
                <a:gd name="T60" fmla="*/ 2147483646 w 186"/>
                <a:gd name="T61" fmla="*/ 2147483646 h 168"/>
                <a:gd name="T62" fmla="*/ 2147483646 w 186"/>
                <a:gd name="T63" fmla="*/ 2147483646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
                <a:gd name="T97" fmla="*/ 0 h 168"/>
                <a:gd name="T98" fmla="*/ 186 w 186"/>
                <a:gd name="T99" fmla="*/ 168 h 1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69" name="Freeform 171"/>
            <p:cNvSpPr>
              <a:spLocks noEditPoints="1" noChangeArrowheads="1"/>
            </p:cNvSpPr>
            <p:nvPr/>
          </p:nvSpPr>
          <p:spPr bwMode="auto">
            <a:xfrm>
              <a:off x="5672138" y="2346325"/>
              <a:ext cx="992188" cy="360363"/>
            </a:xfrm>
            <a:custGeom>
              <a:avLst/>
              <a:gdLst>
                <a:gd name="T0" fmla="*/ 2147483646 w 519"/>
                <a:gd name="T1" fmla="*/ 2147483646 h 189"/>
                <a:gd name="T2" fmla="*/ 2147483646 w 519"/>
                <a:gd name="T3" fmla="*/ 2147483646 h 189"/>
                <a:gd name="T4" fmla="*/ 2147483646 w 519"/>
                <a:gd name="T5" fmla="*/ 2147483646 h 189"/>
                <a:gd name="T6" fmla="*/ 2147483646 w 519"/>
                <a:gd name="T7" fmla="*/ 2147483646 h 189"/>
                <a:gd name="T8" fmla="*/ 2147483646 w 519"/>
                <a:gd name="T9" fmla="*/ 2147483646 h 189"/>
                <a:gd name="T10" fmla="*/ 2147483646 w 519"/>
                <a:gd name="T11" fmla="*/ 2147483646 h 189"/>
                <a:gd name="T12" fmla="*/ 2147483646 w 519"/>
                <a:gd name="T13" fmla="*/ 2147483646 h 189"/>
                <a:gd name="T14" fmla="*/ 2147483646 w 519"/>
                <a:gd name="T15" fmla="*/ 2147483646 h 189"/>
                <a:gd name="T16" fmla="*/ 2147483646 w 519"/>
                <a:gd name="T17" fmla="*/ 2147483646 h 189"/>
                <a:gd name="T18" fmla="*/ 2147483646 w 519"/>
                <a:gd name="T19" fmla="*/ 2147483646 h 189"/>
                <a:gd name="T20" fmla="*/ 2147483646 w 519"/>
                <a:gd name="T21" fmla="*/ 2147483646 h 189"/>
                <a:gd name="T22" fmla="*/ 2147483646 w 519"/>
                <a:gd name="T23" fmla="*/ 2147483646 h 189"/>
                <a:gd name="T24" fmla="*/ 2147483646 w 519"/>
                <a:gd name="T25" fmla="*/ 2147483646 h 189"/>
                <a:gd name="T26" fmla="*/ 2147483646 w 519"/>
                <a:gd name="T27" fmla="*/ 2147483646 h 189"/>
                <a:gd name="T28" fmla="*/ 2147483646 w 519"/>
                <a:gd name="T29" fmla="*/ 2147483646 h 189"/>
                <a:gd name="T30" fmla="*/ 2147483646 w 519"/>
                <a:gd name="T31" fmla="*/ 2147483646 h 189"/>
                <a:gd name="T32" fmla="*/ 2147483646 w 519"/>
                <a:gd name="T33" fmla="*/ 2147483646 h 189"/>
                <a:gd name="T34" fmla="*/ 2147483646 w 519"/>
                <a:gd name="T35" fmla="*/ 2147483646 h 189"/>
                <a:gd name="T36" fmla="*/ 2147483646 w 519"/>
                <a:gd name="T37" fmla="*/ 2147483646 h 189"/>
                <a:gd name="T38" fmla="*/ 2147483646 w 519"/>
                <a:gd name="T39" fmla="*/ 2147483646 h 189"/>
                <a:gd name="T40" fmla="*/ 2147483646 w 519"/>
                <a:gd name="T41" fmla="*/ 2147483646 h 189"/>
                <a:gd name="T42" fmla="*/ 2147483646 w 519"/>
                <a:gd name="T43" fmla="*/ 2147483646 h 189"/>
                <a:gd name="T44" fmla="*/ 2147483646 w 519"/>
                <a:gd name="T45" fmla="*/ 2147483646 h 189"/>
                <a:gd name="T46" fmla="*/ 2147483646 w 519"/>
                <a:gd name="T47" fmla="*/ 2147483646 h 189"/>
                <a:gd name="T48" fmla="*/ 2147483646 w 519"/>
                <a:gd name="T49" fmla="*/ 2147483646 h 189"/>
                <a:gd name="T50" fmla="*/ 2147483646 w 519"/>
                <a:gd name="T51" fmla="*/ 2147483646 h 189"/>
                <a:gd name="T52" fmla="*/ 2147483646 w 519"/>
                <a:gd name="T53" fmla="*/ 2147483646 h 189"/>
                <a:gd name="T54" fmla="*/ 2147483646 w 519"/>
                <a:gd name="T55" fmla="*/ 2147483646 h 189"/>
                <a:gd name="T56" fmla="*/ 2147483646 w 519"/>
                <a:gd name="T57" fmla="*/ 2147483646 h 189"/>
                <a:gd name="T58" fmla="*/ 2147483646 w 519"/>
                <a:gd name="T59" fmla="*/ 2147483646 h 189"/>
                <a:gd name="T60" fmla="*/ 2147483646 w 519"/>
                <a:gd name="T61" fmla="*/ 2147483646 h 189"/>
                <a:gd name="T62" fmla="*/ 2147483646 w 519"/>
                <a:gd name="T63" fmla="*/ 2147483646 h 189"/>
                <a:gd name="T64" fmla="*/ 2147483646 w 519"/>
                <a:gd name="T65" fmla="*/ 2147483646 h 189"/>
                <a:gd name="T66" fmla="*/ 2147483646 w 519"/>
                <a:gd name="T67" fmla="*/ 2147483646 h 189"/>
                <a:gd name="T68" fmla="*/ 2147483646 w 519"/>
                <a:gd name="T69" fmla="*/ 2147483646 h 189"/>
                <a:gd name="T70" fmla="*/ 2147483646 w 519"/>
                <a:gd name="T71" fmla="*/ 2147483646 h 189"/>
                <a:gd name="T72" fmla="*/ 2147483646 w 519"/>
                <a:gd name="T73" fmla="*/ 2147483646 h 189"/>
                <a:gd name="T74" fmla="*/ 2147483646 w 519"/>
                <a:gd name="T75" fmla="*/ 2147483646 h 189"/>
                <a:gd name="T76" fmla="*/ 2147483646 w 519"/>
                <a:gd name="T77" fmla="*/ 2147483646 h 189"/>
                <a:gd name="T78" fmla="*/ 2147483646 w 519"/>
                <a:gd name="T79" fmla="*/ 2147483646 h 189"/>
                <a:gd name="T80" fmla="*/ 2147483646 w 519"/>
                <a:gd name="T81" fmla="*/ 2147483646 h 189"/>
                <a:gd name="T82" fmla="*/ 2147483646 w 519"/>
                <a:gd name="T83" fmla="*/ 2147483646 h 189"/>
                <a:gd name="T84" fmla="*/ 2147483646 w 519"/>
                <a:gd name="T85" fmla="*/ 2147483646 h 189"/>
                <a:gd name="T86" fmla="*/ 2147483646 w 519"/>
                <a:gd name="T87" fmla="*/ 2147483646 h 189"/>
                <a:gd name="T88" fmla="*/ 2147483646 w 519"/>
                <a:gd name="T89" fmla="*/ 2147483646 h 189"/>
                <a:gd name="T90" fmla="*/ 2147483646 w 519"/>
                <a:gd name="T91" fmla="*/ 2147483646 h 189"/>
                <a:gd name="T92" fmla="*/ 2147483646 w 519"/>
                <a:gd name="T93" fmla="*/ 2147483646 h 189"/>
                <a:gd name="T94" fmla="*/ 2147483646 w 519"/>
                <a:gd name="T95" fmla="*/ 2147483646 h 189"/>
                <a:gd name="T96" fmla="*/ 2147483646 w 519"/>
                <a:gd name="T97" fmla="*/ 2147483646 h 189"/>
                <a:gd name="T98" fmla="*/ 2147483646 w 519"/>
                <a:gd name="T99" fmla="*/ 2147483646 h 189"/>
                <a:gd name="T100" fmla="*/ 2147483646 w 519"/>
                <a:gd name="T101" fmla="*/ 2147483646 h 189"/>
                <a:gd name="T102" fmla="*/ 2147483646 w 519"/>
                <a:gd name="T103" fmla="*/ 2147483646 h 189"/>
                <a:gd name="T104" fmla="*/ 2147483646 w 519"/>
                <a:gd name="T105" fmla="*/ 2147483646 h 189"/>
                <a:gd name="T106" fmla="*/ 2147483646 w 519"/>
                <a:gd name="T107" fmla="*/ 2147483646 h 189"/>
                <a:gd name="T108" fmla="*/ 2147483646 w 519"/>
                <a:gd name="T109" fmla="*/ 2147483646 h 189"/>
                <a:gd name="T110" fmla="*/ 2147483646 w 519"/>
                <a:gd name="T111" fmla="*/ 2147483646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9"/>
                <a:gd name="T169" fmla="*/ 0 h 189"/>
                <a:gd name="T170" fmla="*/ 519 w 519"/>
                <a:gd name="T171" fmla="*/ 189 h 1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70" name="Freeform 172"/>
            <p:cNvSpPr>
              <a:spLocks noEditPoints="1" noChangeArrowheads="1"/>
            </p:cNvSpPr>
            <p:nvPr/>
          </p:nvSpPr>
          <p:spPr bwMode="auto">
            <a:xfrm>
              <a:off x="6297613" y="2651125"/>
              <a:ext cx="69850" cy="30163"/>
            </a:xfrm>
            <a:custGeom>
              <a:avLst/>
              <a:gdLst>
                <a:gd name="T0" fmla="*/ 2147483646 w 37"/>
                <a:gd name="T1" fmla="*/ 2147483646 h 16"/>
                <a:gd name="T2" fmla="*/ 0 w 37"/>
                <a:gd name="T3" fmla="*/ 2147483646 h 16"/>
                <a:gd name="T4" fmla="*/ 2147483646 w 37"/>
                <a:gd name="T5" fmla="*/ 2147483646 h 16"/>
                <a:gd name="T6" fmla="*/ 2147483646 w 37"/>
                <a:gd name="T7" fmla="*/ 2147483646 h 16"/>
                <a:gd name="T8" fmla="*/ 2147483646 w 37"/>
                <a:gd name="T9" fmla="*/ 2147483646 h 16"/>
                <a:gd name="T10" fmla="*/ 2147483646 w 37"/>
                <a:gd name="T11" fmla="*/ 2147483646 h 16"/>
                <a:gd name="T12" fmla="*/ 2147483646 w 37"/>
                <a:gd name="T13" fmla="*/ 2147483646 h 16"/>
                <a:gd name="T14" fmla="*/ 2147483646 w 37"/>
                <a:gd name="T15" fmla="*/ 2147483646 h 16"/>
                <a:gd name="T16" fmla="*/ 2147483646 w 37"/>
                <a:gd name="T17" fmla="*/ 2147483646 h 16"/>
                <a:gd name="T18" fmla="*/ 2147483646 w 37"/>
                <a:gd name="T19" fmla="*/ 2147483646 h 16"/>
                <a:gd name="T20" fmla="*/ 2147483646 w 37"/>
                <a:gd name="T21" fmla="*/ 2147483646 h 16"/>
                <a:gd name="T22" fmla="*/ 2147483646 w 37"/>
                <a:gd name="T23" fmla="*/ 2147483646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6"/>
                <a:gd name="T38" fmla="*/ 37 w 37"/>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71" name="Freeform 173"/>
            <p:cNvSpPr>
              <a:spLocks noChangeArrowheads="1"/>
            </p:cNvSpPr>
            <p:nvPr/>
          </p:nvSpPr>
          <p:spPr bwMode="auto">
            <a:xfrm>
              <a:off x="3925888" y="1370012"/>
              <a:ext cx="73025" cy="39688"/>
            </a:xfrm>
            <a:custGeom>
              <a:avLst/>
              <a:gdLst>
                <a:gd name="T0" fmla="*/ 0 w 38"/>
                <a:gd name="T1" fmla="*/ 2147483646 h 21"/>
                <a:gd name="T2" fmla="*/ 2147483646 w 38"/>
                <a:gd name="T3" fmla="*/ 2147483646 h 21"/>
                <a:gd name="T4" fmla="*/ 2147483646 w 38"/>
                <a:gd name="T5" fmla="*/ 2147483646 h 21"/>
                <a:gd name="T6" fmla="*/ 2147483646 w 38"/>
                <a:gd name="T7" fmla="*/ 2147483646 h 21"/>
                <a:gd name="T8" fmla="*/ 2147483646 w 38"/>
                <a:gd name="T9" fmla="*/ 2147483646 h 21"/>
                <a:gd name="T10" fmla="*/ 2147483646 w 38"/>
                <a:gd name="T11" fmla="*/ 2147483646 h 21"/>
                <a:gd name="T12" fmla="*/ 2147483646 w 38"/>
                <a:gd name="T13" fmla="*/ 2147483646 h 21"/>
                <a:gd name="T14" fmla="*/ 2147483646 w 38"/>
                <a:gd name="T15" fmla="*/ 2147483646 h 21"/>
                <a:gd name="T16" fmla="*/ 2147483646 w 38"/>
                <a:gd name="T17" fmla="*/ 0 h 21"/>
                <a:gd name="T18" fmla="*/ 2147483646 w 38"/>
                <a:gd name="T19" fmla="*/ 2147483646 h 21"/>
                <a:gd name="T20" fmla="*/ 2147483646 w 38"/>
                <a:gd name="T21" fmla="*/ 2147483646 h 21"/>
                <a:gd name="T22" fmla="*/ 2147483646 w 38"/>
                <a:gd name="T23" fmla="*/ 2147483646 h 21"/>
                <a:gd name="T24" fmla="*/ 2147483646 w 38"/>
                <a:gd name="T25" fmla="*/ 2147483646 h 21"/>
                <a:gd name="T26" fmla="*/ 0 w 38"/>
                <a:gd name="T27" fmla="*/ 2147483646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72" name="Freeform 174"/>
            <p:cNvSpPr>
              <a:spLocks noEditPoints="1" noChangeArrowheads="1"/>
            </p:cNvSpPr>
            <p:nvPr/>
          </p:nvSpPr>
          <p:spPr bwMode="auto">
            <a:xfrm>
              <a:off x="3790950" y="1365250"/>
              <a:ext cx="247650" cy="269875"/>
            </a:xfrm>
            <a:custGeom>
              <a:avLst/>
              <a:gdLst>
                <a:gd name="T0" fmla="*/ 2147483646 w 130"/>
                <a:gd name="T1" fmla="*/ 2147483646 h 141"/>
                <a:gd name="T2" fmla="*/ 2147483646 w 130"/>
                <a:gd name="T3" fmla="*/ 2147483646 h 141"/>
                <a:gd name="T4" fmla="*/ 2147483646 w 130"/>
                <a:gd name="T5" fmla="*/ 2147483646 h 141"/>
                <a:gd name="T6" fmla="*/ 2147483646 w 130"/>
                <a:gd name="T7" fmla="*/ 2147483646 h 141"/>
                <a:gd name="T8" fmla="*/ 2147483646 w 130"/>
                <a:gd name="T9" fmla="*/ 2147483646 h 141"/>
                <a:gd name="T10" fmla="*/ 2147483646 w 130"/>
                <a:gd name="T11" fmla="*/ 2147483646 h 141"/>
                <a:gd name="T12" fmla="*/ 2147483646 w 130"/>
                <a:gd name="T13" fmla="*/ 2147483646 h 141"/>
                <a:gd name="T14" fmla="*/ 2147483646 w 130"/>
                <a:gd name="T15" fmla="*/ 2147483646 h 141"/>
                <a:gd name="T16" fmla="*/ 2147483646 w 130"/>
                <a:gd name="T17" fmla="*/ 2147483646 h 141"/>
                <a:gd name="T18" fmla="*/ 2147483646 w 130"/>
                <a:gd name="T19" fmla="*/ 2147483646 h 141"/>
                <a:gd name="T20" fmla="*/ 2147483646 w 130"/>
                <a:gd name="T21" fmla="*/ 2147483646 h 141"/>
                <a:gd name="T22" fmla="*/ 2147483646 w 130"/>
                <a:gd name="T23" fmla="*/ 2147483646 h 141"/>
                <a:gd name="T24" fmla="*/ 2147483646 w 130"/>
                <a:gd name="T25" fmla="*/ 2147483646 h 141"/>
                <a:gd name="T26" fmla="*/ 2147483646 w 130"/>
                <a:gd name="T27" fmla="*/ 2147483646 h 141"/>
                <a:gd name="T28" fmla="*/ 2147483646 w 130"/>
                <a:gd name="T29" fmla="*/ 2147483646 h 141"/>
                <a:gd name="T30" fmla="*/ 2147483646 w 130"/>
                <a:gd name="T31" fmla="*/ 2147483646 h 141"/>
                <a:gd name="T32" fmla="*/ 2147483646 w 130"/>
                <a:gd name="T33" fmla="*/ 2147483646 h 141"/>
                <a:gd name="T34" fmla="*/ 2147483646 w 130"/>
                <a:gd name="T35" fmla="*/ 2147483646 h 141"/>
                <a:gd name="T36" fmla="*/ 2147483646 w 130"/>
                <a:gd name="T37" fmla="*/ 2147483646 h 141"/>
                <a:gd name="T38" fmla="*/ 2147483646 w 130"/>
                <a:gd name="T39" fmla="*/ 2147483646 h 141"/>
                <a:gd name="T40" fmla="*/ 2147483646 w 130"/>
                <a:gd name="T41" fmla="*/ 2147483646 h 141"/>
                <a:gd name="T42" fmla="*/ 2147483646 w 130"/>
                <a:gd name="T43" fmla="*/ 2147483646 h 141"/>
                <a:gd name="T44" fmla="*/ 2147483646 w 130"/>
                <a:gd name="T45" fmla="*/ 2147483646 h 141"/>
                <a:gd name="T46" fmla="*/ 2147483646 w 130"/>
                <a:gd name="T47" fmla="*/ 0 h 141"/>
                <a:gd name="T48" fmla="*/ 2147483646 w 130"/>
                <a:gd name="T49" fmla="*/ 2147483646 h 141"/>
                <a:gd name="T50" fmla="*/ 2147483646 w 130"/>
                <a:gd name="T51" fmla="*/ 2147483646 h 141"/>
                <a:gd name="T52" fmla="*/ 2147483646 w 130"/>
                <a:gd name="T53" fmla="*/ 2147483646 h 141"/>
                <a:gd name="T54" fmla="*/ 2147483646 w 130"/>
                <a:gd name="T55" fmla="*/ 2147483646 h 141"/>
                <a:gd name="T56" fmla="*/ 2147483646 w 130"/>
                <a:gd name="T57" fmla="*/ 2147483646 h 141"/>
                <a:gd name="T58" fmla="*/ 2147483646 w 130"/>
                <a:gd name="T59" fmla="*/ 2147483646 h 141"/>
                <a:gd name="T60" fmla="*/ 2147483646 w 130"/>
                <a:gd name="T61" fmla="*/ 2147483646 h 141"/>
                <a:gd name="T62" fmla="*/ 2147483646 w 130"/>
                <a:gd name="T63" fmla="*/ 2147483646 h 141"/>
                <a:gd name="T64" fmla="*/ 2147483646 w 130"/>
                <a:gd name="T65" fmla="*/ 2147483646 h 141"/>
                <a:gd name="T66" fmla="*/ 2147483646 w 130"/>
                <a:gd name="T67" fmla="*/ 2147483646 h 141"/>
                <a:gd name="T68" fmla="*/ 2147483646 w 130"/>
                <a:gd name="T69" fmla="*/ 2147483646 h 141"/>
                <a:gd name="T70" fmla="*/ 2147483646 w 130"/>
                <a:gd name="T71" fmla="*/ 2147483646 h 141"/>
                <a:gd name="T72" fmla="*/ 2147483646 w 130"/>
                <a:gd name="T73" fmla="*/ 2147483646 h 141"/>
                <a:gd name="T74" fmla="*/ 2147483646 w 130"/>
                <a:gd name="T75" fmla="*/ 2147483646 h 141"/>
                <a:gd name="T76" fmla="*/ 2147483646 w 130"/>
                <a:gd name="T77" fmla="*/ 2147483646 h 141"/>
                <a:gd name="T78" fmla="*/ 2147483646 w 130"/>
                <a:gd name="T79" fmla="*/ 2147483646 h 141"/>
                <a:gd name="T80" fmla="*/ 2147483646 w 130"/>
                <a:gd name="T81" fmla="*/ 2147483646 h 141"/>
                <a:gd name="T82" fmla="*/ 2147483646 w 130"/>
                <a:gd name="T83" fmla="*/ 2147483646 h 141"/>
                <a:gd name="T84" fmla="*/ 2147483646 w 130"/>
                <a:gd name="T85" fmla="*/ 2147483646 h 141"/>
                <a:gd name="T86" fmla="*/ 2147483646 w 130"/>
                <a:gd name="T87" fmla="*/ 2147483646 h 141"/>
                <a:gd name="T88" fmla="*/ 2147483646 w 130"/>
                <a:gd name="T89" fmla="*/ 2147483646 h 141"/>
                <a:gd name="T90" fmla="*/ 2147483646 w 130"/>
                <a:gd name="T91" fmla="*/ 2147483646 h 141"/>
                <a:gd name="T92" fmla="*/ 2147483646 w 130"/>
                <a:gd name="T93" fmla="*/ 2147483646 h 141"/>
                <a:gd name="T94" fmla="*/ 2147483646 w 130"/>
                <a:gd name="T95" fmla="*/ 2147483646 h 141"/>
                <a:gd name="T96" fmla="*/ 2147483646 w 130"/>
                <a:gd name="T97" fmla="*/ 2147483646 h 141"/>
                <a:gd name="T98" fmla="*/ 2147483646 w 130"/>
                <a:gd name="T99" fmla="*/ 2147483646 h 141"/>
                <a:gd name="T100" fmla="*/ 2147483646 w 130"/>
                <a:gd name="T101" fmla="*/ 2147483646 h 141"/>
                <a:gd name="T102" fmla="*/ 2147483646 w 130"/>
                <a:gd name="T103" fmla="*/ 2147483646 h 141"/>
                <a:gd name="T104" fmla="*/ 2147483646 w 130"/>
                <a:gd name="T105" fmla="*/ 2147483646 h 141"/>
                <a:gd name="T106" fmla="*/ 2147483646 w 130"/>
                <a:gd name="T107" fmla="*/ 2147483646 h 141"/>
                <a:gd name="T108" fmla="*/ 2147483646 w 130"/>
                <a:gd name="T109" fmla="*/ 2147483646 h 141"/>
                <a:gd name="T110" fmla="*/ 2147483646 w 130"/>
                <a:gd name="T111" fmla="*/ 2147483646 h 141"/>
                <a:gd name="T112" fmla="*/ 2147483646 w 130"/>
                <a:gd name="T113" fmla="*/ 2147483646 h 141"/>
                <a:gd name="T114" fmla="*/ 2147483646 w 130"/>
                <a:gd name="T115" fmla="*/ 2147483646 h 141"/>
                <a:gd name="T116" fmla="*/ 2147483646 w 130"/>
                <a:gd name="T117" fmla="*/ 2147483646 h 141"/>
                <a:gd name="T118" fmla="*/ 2147483646 w 130"/>
                <a:gd name="T119" fmla="*/ 2147483646 h 141"/>
                <a:gd name="T120" fmla="*/ 2147483646 w 130"/>
                <a:gd name="T121" fmla="*/ 2147483646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0"/>
                <a:gd name="T184" fmla="*/ 0 h 141"/>
                <a:gd name="T185" fmla="*/ 130 w 130"/>
                <a:gd name="T186" fmla="*/ 141 h 14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73" name="Freeform 175"/>
            <p:cNvSpPr>
              <a:spLocks noChangeArrowheads="1"/>
            </p:cNvSpPr>
            <p:nvPr/>
          </p:nvSpPr>
          <p:spPr bwMode="auto">
            <a:xfrm>
              <a:off x="4038600" y="1465262"/>
              <a:ext cx="26988" cy="33338"/>
            </a:xfrm>
            <a:custGeom>
              <a:avLst/>
              <a:gdLst>
                <a:gd name="T0" fmla="*/ 2147483646 w 14"/>
                <a:gd name="T1" fmla="*/ 0 h 18"/>
                <a:gd name="T2" fmla="*/ 2147483646 w 14"/>
                <a:gd name="T3" fmla="*/ 2147483646 h 18"/>
                <a:gd name="T4" fmla="*/ 0 w 14"/>
                <a:gd name="T5" fmla="*/ 2147483646 h 18"/>
                <a:gd name="T6" fmla="*/ 2147483646 w 14"/>
                <a:gd name="T7" fmla="*/ 2147483646 h 18"/>
                <a:gd name="T8" fmla="*/ 2147483646 w 14"/>
                <a:gd name="T9" fmla="*/ 2147483646 h 18"/>
                <a:gd name="T10" fmla="*/ 2147483646 w 14"/>
                <a:gd name="T11" fmla="*/ 2147483646 h 18"/>
                <a:gd name="T12" fmla="*/ 2147483646 w 14"/>
                <a:gd name="T13" fmla="*/ 0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grpFill/>
            <a:ln w="1" cap="flat" cmpd="sng">
              <a:solidFill>
                <a:schemeClr val="tx1">
                  <a:lumMod val="85000"/>
                  <a:lumOff val="15000"/>
                </a:schemeClr>
              </a:solidFill>
              <a:miter lim="800000"/>
            </a:ln>
          </p:spPr>
          <p:txBody>
            <a:bodyPr/>
            <a:lstStyle/>
            <a:p>
              <a:endParaRPr lang="zh-CN" altLang="en-US"/>
            </a:p>
          </p:txBody>
        </p:sp>
        <p:sp>
          <p:nvSpPr>
            <p:cNvPr id="174" name="Freeform 176"/>
            <p:cNvSpPr>
              <a:spLocks noChangeArrowheads="1"/>
            </p:cNvSpPr>
            <p:nvPr/>
          </p:nvSpPr>
          <p:spPr bwMode="auto">
            <a:xfrm>
              <a:off x="4044950" y="1389062"/>
              <a:ext cx="90488" cy="106363"/>
            </a:xfrm>
            <a:custGeom>
              <a:avLst/>
              <a:gdLst>
                <a:gd name="T0" fmla="*/ 2147483646 w 47"/>
                <a:gd name="T1" fmla="*/ 2147483646 h 56"/>
                <a:gd name="T2" fmla="*/ 2147483646 w 47"/>
                <a:gd name="T3" fmla="*/ 2147483646 h 56"/>
                <a:gd name="T4" fmla="*/ 2147483646 w 47"/>
                <a:gd name="T5" fmla="*/ 2147483646 h 56"/>
                <a:gd name="T6" fmla="*/ 2147483646 w 47"/>
                <a:gd name="T7" fmla="*/ 2147483646 h 56"/>
                <a:gd name="T8" fmla="*/ 2147483646 w 47"/>
                <a:gd name="T9" fmla="*/ 2147483646 h 56"/>
                <a:gd name="T10" fmla="*/ 2147483646 w 47"/>
                <a:gd name="T11" fmla="*/ 2147483646 h 56"/>
                <a:gd name="T12" fmla="*/ 2147483646 w 47"/>
                <a:gd name="T13" fmla="*/ 2147483646 h 56"/>
                <a:gd name="T14" fmla="*/ 2147483646 w 47"/>
                <a:gd name="T15" fmla="*/ 2147483646 h 56"/>
                <a:gd name="T16" fmla="*/ 2147483646 w 47"/>
                <a:gd name="T17" fmla="*/ 2147483646 h 56"/>
                <a:gd name="T18" fmla="*/ 2147483646 w 47"/>
                <a:gd name="T19" fmla="*/ 0 h 56"/>
                <a:gd name="T20" fmla="*/ 0 w 47"/>
                <a:gd name="T21" fmla="*/ 2147483646 h 56"/>
                <a:gd name="T22" fmla="*/ 2147483646 w 47"/>
                <a:gd name="T23" fmla="*/ 2147483646 h 56"/>
                <a:gd name="T24" fmla="*/ 2147483646 w 47"/>
                <a:gd name="T25" fmla="*/ 2147483646 h 56"/>
                <a:gd name="T26" fmla="*/ 2147483646 w 47"/>
                <a:gd name="T27" fmla="*/ 2147483646 h 56"/>
                <a:gd name="T28" fmla="*/ 2147483646 w 47"/>
                <a:gd name="T29" fmla="*/ 2147483646 h 56"/>
                <a:gd name="T30" fmla="*/ 2147483646 w 47"/>
                <a:gd name="T31" fmla="*/ 2147483646 h 56"/>
                <a:gd name="T32" fmla="*/ 2147483646 w 47"/>
                <a:gd name="T33" fmla="*/ 2147483646 h 56"/>
                <a:gd name="T34" fmla="*/ 2147483646 w 47"/>
                <a:gd name="T35" fmla="*/ 2147483646 h 56"/>
                <a:gd name="T36" fmla="*/ 2147483646 w 47"/>
                <a:gd name="T37" fmla="*/ 2147483646 h 56"/>
                <a:gd name="T38" fmla="*/ 2147483646 w 47"/>
                <a:gd name="T39" fmla="*/ 2147483646 h 56"/>
                <a:gd name="T40" fmla="*/ 2147483646 w 47"/>
                <a:gd name="T41" fmla="*/ 2147483646 h 56"/>
                <a:gd name="T42" fmla="*/ 2147483646 w 47"/>
                <a:gd name="T43" fmla="*/ 2147483646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
                <a:gd name="T67" fmla="*/ 0 h 56"/>
                <a:gd name="T68" fmla="*/ 47 w 47"/>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grpFill/>
            <a:ln w="1" cap="flat" cmpd="sng">
              <a:solidFill>
                <a:schemeClr val="tx1">
                  <a:lumMod val="85000"/>
                  <a:lumOff val="15000"/>
                </a:schemeClr>
              </a:solidFill>
              <a:miter lim="800000"/>
            </a:ln>
          </p:spPr>
          <p:txBody>
            <a:bodyPr/>
            <a:lstStyle/>
            <a:p>
              <a:endParaRPr lang="zh-CN" altLang="en-US"/>
            </a:p>
          </p:txBody>
        </p:sp>
      </p:grpSp>
      <p:sp>
        <p:nvSpPr>
          <p:cNvPr id="175" name="椭圆 174"/>
          <p:cNvSpPr>
            <a:spLocks noChangeArrowheads="1"/>
          </p:cNvSpPr>
          <p:nvPr/>
        </p:nvSpPr>
        <p:spPr bwMode="auto">
          <a:xfrm>
            <a:off x="2271244" y="2016118"/>
            <a:ext cx="685919" cy="686012"/>
          </a:xfrm>
          <a:prstGeom prst="ellipse">
            <a:avLst/>
          </a:prstGeom>
          <a:solidFill>
            <a:srgbClr val="3F3F3F">
              <a:alpha val="50195"/>
            </a:srgbClr>
          </a:solidFill>
          <a:ln w="28575">
            <a:solidFill>
              <a:srgbClr val="3F3F3F"/>
            </a:solidFill>
            <a:miter lim="800000"/>
          </a:ln>
        </p:spPr>
        <p:txBody>
          <a:bodyPr lIns="68589" tIns="34295" rIns="68589" bIns="34295" anchor="ctr"/>
          <a:lstStyle/>
          <a:p>
            <a:pPr algn="ctr" eaLnBrk="1" hangingPunct="1">
              <a:buFont typeface="Arial" panose="020B0604020202020204" pitchFamily="34" charset="0"/>
              <a:buNone/>
            </a:pPr>
            <a:r>
              <a:rPr lang="en-US" altLang="zh-CN">
                <a:solidFill>
                  <a:srgbClr val="C00000"/>
                </a:solidFill>
                <a:latin typeface="Calibri" panose="020F0502020204030204" pitchFamily="34" charset="0"/>
                <a:sym typeface="Calibri" panose="020F0502020204030204" pitchFamily="34" charset="0"/>
              </a:rPr>
              <a:t>50%</a:t>
            </a:r>
            <a:endParaRPr lang="zh-CN" altLang="en-US">
              <a:solidFill>
                <a:srgbClr val="C00000"/>
              </a:solidFill>
              <a:latin typeface="宋体" panose="02010600030101010101" pitchFamily="2" charset="-122"/>
              <a:sym typeface="宋体" panose="02010600030101010101" pitchFamily="2" charset="-122"/>
            </a:endParaRPr>
          </a:p>
        </p:txBody>
      </p:sp>
      <p:sp>
        <p:nvSpPr>
          <p:cNvPr id="176" name="椭圆 175"/>
          <p:cNvSpPr>
            <a:spLocks noChangeArrowheads="1"/>
          </p:cNvSpPr>
          <p:nvPr/>
        </p:nvSpPr>
        <p:spPr bwMode="auto">
          <a:xfrm>
            <a:off x="3100063" y="3325019"/>
            <a:ext cx="451325" cy="452577"/>
          </a:xfrm>
          <a:prstGeom prst="ellipse">
            <a:avLst/>
          </a:prstGeom>
          <a:solidFill>
            <a:srgbClr val="3F3F3F">
              <a:alpha val="50195"/>
            </a:srgbClr>
          </a:solidFill>
          <a:ln w="28575">
            <a:solidFill>
              <a:srgbClr val="3F3F3F"/>
            </a:solidFill>
            <a:miter lim="800000"/>
          </a:ln>
        </p:spPr>
        <p:txBody>
          <a:bodyPr lIns="68589" tIns="34295" rIns="68589" bIns="34295" anchor="ctr"/>
          <a:lstStyle/>
          <a:p>
            <a:pPr algn="ctr" eaLnBrk="1" hangingPunct="1">
              <a:buFont typeface="Arial" panose="020B0604020202020204" pitchFamily="34" charset="0"/>
              <a:buNone/>
            </a:pPr>
            <a:r>
              <a:rPr lang="en-US" altLang="zh-CN" sz="800">
                <a:solidFill>
                  <a:srgbClr val="C00000"/>
                </a:solidFill>
                <a:latin typeface="Calibri" panose="020F0502020204030204" pitchFamily="34" charset="0"/>
                <a:sym typeface="Calibri" panose="020F0502020204030204" pitchFamily="34" charset="0"/>
              </a:rPr>
              <a:t>10%</a:t>
            </a:r>
            <a:endParaRPr lang="zh-CN" altLang="en-US" sz="800">
              <a:solidFill>
                <a:srgbClr val="C00000"/>
              </a:solidFill>
              <a:latin typeface="宋体" panose="02010600030101010101" pitchFamily="2" charset="-122"/>
              <a:sym typeface="宋体" panose="02010600030101010101" pitchFamily="2" charset="-122"/>
            </a:endParaRPr>
          </a:p>
        </p:txBody>
      </p:sp>
      <p:sp>
        <p:nvSpPr>
          <p:cNvPr id="177" name="椭圆 176"/>
          <p:cNvSpPr>
            <a:spLocks noChangeArrowheads="1"/>
          </p:cNvSpPr>
          <p:nvPr/>
        </p:nvSpPr>
        <p:spPr bwMode="auto">
          <a:xfrm>
            <a:off x="7111975" y="3990783"/>
            <a:ext cx="273891" cy="272738"/>
          </a:xfrm>
          <a:prstGeom prst="ellipse">
            <a:avLst/>
          </a:prstGeom>
          <a:solidFill>
            <a:srgbClr val="3F3F3F">
              <a:alpha val="50195"/>
            </a:srgbClr>
          </a:solidFill>
          <a:ln w="28575">
            <a:solidFill>
              <a:srgbClr val="3F3F3F"/>
            </a:solidFill>
            <a:miter lim="800000"/>
          </a:ln>
        </p:spPr>
        <p:txBody>
          <a:bodyPr lIns="68589" tIns="34295" rIns="68589" bIns="34295" anchor="ctr"/>
          <a:lstStyle/>
          <a:p>
            <a:pPr algn="ctr" eaLnBrk="1" hangingPunct="1">
              <a:buFont typeface="Arial" panose="020B0604020202020204" pitchFamily="34" charset="0"/>
              <a:buNone/>
            </a:pPr>
            <a:endParaRPr lang="zh-CN" altLang="zh-CN" sz="500">
              <a:solidFill>
                <a:srgbClr val="FFFFFF"/>
              </a:solidFill>
              <a:latin typeface="宋体" panose="02010600030101010101" pitchFamily="2" charset="-122"/>
              <a:sym typeface="宋体" panose="02010600030101010101" pitchFamily="2" charset="-122"/>
            </a:endParaRPr>
          </a:p>
        </p:txBody>
      </p:sp>
      <p:sp>
        <p:nvSpPr>
          <p:cNvPr id="178" name="椭圆 177"/>
          <p:cNvSpPr>
            <a:spLocks noChangeArrowheads="1"/>
          </p:cNvSpPr>
          <p:nvPr/>
        </p:nvSpPr>
        <p:spPr bwMode="auto">
          <a:xfrm>
            <a:off x="5760132" y="1816460"/>
            <a:ext cx="1224175" cy="1223149"/>
          </a:xfrm>
          <a:prstGeom prst="ellipse">
            <a:avLst/>
          </a:prstGeom>
          <a:solidFill>
            <a:srgbClr val="3F3F3F">
              <a:alpha val="50195"/>
            </a:srgbClr>
          </a:solidFill>
          <a:ln w="28575">
            <a:solidFill>
              <a:srgbClr val="3F3F3F"/>
            </a:solidFill>
            <a:miter lim="800000"/>
          </a:ln>
        </p:spPr>
        <p:txBody>
          <a:bodyPr lIns="68589" tIns="34295" rIns="68589" bIns="34295" anchor="ctr"/>
          <a:lstStyle/>
          <a:p>
            <a:pPr algn="ctr" eaLnBrk="1" hangingPunct="1">
              <a:buFont typeface="Arial" panose="020B0604020202020204" pitchFamily="34" charset="0"/>
              <a:buNone/>
            </a:pPr>
            <a:r>
              <a:rPr lang="en-US" altLang="zh-CN" sz="2400" b="1">
                <a:solidFill>
                  <a:srgbClr val="C00000"/>
                </a:solidFill>
                <a:latin typeface="Calibri" panose="020F0502020204030204" pitchFamily="34" charset="0"/>
                <a:sym typeface="Calibri" panose="020F0502020204030204" pitchFamily="34" charset="0"/>
              </a:rPr>
              <a:t>100%</a:t>
            </a:r>
            <a:endParaRPr lang="zh-CN" altLang="en-US" sz="2400" b="1">
              <a:solidFill>
                <a:srgbClr val="C00000"/>
              </a:solidFill>
              <a:latin typeface="宋体" panose="02010600030101010101" pitchFamily="2" charset="-122"/>
              <a:sym typeface="宋体" panose="02010600030101010101" pitchFamily="2" charset="-122"/>
            </a:endParaRPr>
          </a:p>
        </p:txBody>
      </p:sp>
      <p:pic>
        <p:nvPicPr>
          <p:cNvPr id="1026" name="Picture 2"/>
          <p:cNvPicPr>
            <a:picLocks noChangeAspect="1" noChangeArrowheads="1"/>
          </p:cNvPicPr>
          <p:nvPr/>
        </p:nvPicPr>
        <p:blipFill>
          <a:blip r:embed="rId1"/>
          <a:stretch>
            <a:fillRect/>
          </a:stretch>
        </p:blipFill>
        <p:spPr bwMode="auto">
          <a:xfrm>
            <a:off x="-174625" y="-14605"/>
            <a:ext cx="9144000" cy="5148263"/>
          </a:xfrm>
          <a:prstGeom prst="rect">
            <a:avLst/>
          </a:prstGeom>
          <a:noFill/>
          <a:ln w="9525">
            <a:noFill/>
            <a:miter lim="800000"/>
            <a:headEnd/>
            <a:tailEnd/>
          </a:ln>
          <a:effectLst/>
        </p:spPr>
      </p:pic>
      <p:sp>
        <p:nvSpPr>
          <p:cNvPr id="179" name="文本框 178"/>
          <p:cNvSpPr txBox="1"/>
          <p:nvPr/>
        </p:nvSpPr>
        <p:spPr>
          <a:xfrm>
            <a:off x="2435225" y="339725"/>
            <a:ext cx="5780405" cy="521970"/>
          </a:xfrm>
          <a:prstGeom prst="rect">
            <a:avLst/>
          </a:prstGeom>
          <a:noFill/>
        </p:spPr>
        <p:txBody>
          <a:bodyPr wrap="square" rtlCol="0">
            <a:spAutoFit/>
          </a:bodyPr>
          <a:lstStyle/>
          <a:p>
            <a:r>
              <a:rPr lang="en-US" altLang="zh-CN" sz="2800">
                <a:ln>
                  <a:solidFill>
                    <a:srgbClr val="FFFF00"/>
                  </a:solidFill>
                </a:ln>
                <a:latin typeface="方正华隶简体" panose="03000509000000000000" charset="-122"/>
                <a:ea typeface="方正华隶简体" panose="03000509000000000000" charset="-122"/>
                <a:cs typeface="方正华隶简体" panose="03000509000000000000" charset="-122"/>
                <a:sym typeface="+mn-ea"/>
              </a:rPr>
              <a:t>良辰美景奈何天，赏心乐事谁家院！</a:t>
            </a:r>
            <a:endParaRPr lang="en-US" altLang="zh-CN" sz="2800">
              <a:ln>
                <a:solidFill>
                  <a:srgbClr val="FFFF00"/>
                </a:solidFill>
              </a:ln>
              <a:latin typeface="方正华隶简体" panose="03000509000000000000" charset="-122"/>
              <a:ea typeface="方正华隶简体" panose="03000509000000000000" charset="-122"/>
              <a:cs typeface="方正华隶简体" panose="03000509000000000000" charset="-122"/>
              <a:sym typeface="+mn-ea"/>
            </a:endParaRPr>
          </a:p>
        </p:txBody>
      </p:sp>
      <p:sp>
        <p:nvSpPr>
          <p:cNvPr id="181" name="文本框 180"/>
          <p:cNvSpPr txBox="1"/>
          <p:nvPr/>
        </p:nvSpPr>
        <p:spPr>
          <a:xfrm>
            <a:off x="252095" y="160020"/>
            <a:ext cx="2536190" cy="645160"/>
          </a:xfrm>
          <a:prstGeom prst="rect">
            <a:avLst/>
          </a:prstGeom>
          <a:noFill/>
        </p:spPr>
        <p:txBody>
          <a:bodyPr wrap="square" rtlCol="0">
            <a:spAutoFit/>
          </a:bodyPr>
          <a:lstStyle/>
          <a:p>
            <a:r>
              <a:rPr lang="zh-CN" altLang="en-US" sz="3600" b="1">
                <a:latin typeface="方正华隶简体" panose="03000509000000000000" charset="-122"/>
                <a:ea typeface="方正华隶简体" panose="03000509000000000000" charset="-122"/>
              </a:rPr>
              <a:t>赏析</a:t>
            </a:r>
            <a:endParaRPr lang="zh-CN" altLang="en-US" sz="3600" b="1">
              <a:latin typeface="方正华隶简体" panose="03000509000000000000" charset="-122"/>
              <a:ea typeface="方正华隶简体" panose="03000509000000000000" charset="-122"/>
            </a:endParaRPr>
          </a:p>
        </p:txBody>
      </p:sp>
      <p:sp>
        <p:nvSpPr>
          <p:cNvPr id="182" name="文本框 181"/>
          <p:cNvSpPr txBox="1"/>
          <p:nvPr/>
        </p:nvSpPr>
        <p:spPr>
          <a:xfrm>
            <a:off x="1835785" y="1108075"/>
            <a:ext cx="6546850" cy="2245360"/>
          </a:xfrm>
          <a:prstGeom prst="rect">
            <a:avLst/>
          </a:prstGeom>
          <a:noFill/>
        </p:spPr>
        <p:txBody>
          <a:bodyPr wrap="square" rtlCol="0">
            <a:spAutoFit/>
          </a:bodyPr>
          <a:lstStyle/>
          <a:p>
            <a:r>
              <a:rPr lang="zh-CN" altLang="en-US" sz="2800">
                <a:latin typeface="方正华隶简体" panose="03000509000000000000" charset="-122"/>
                <a:ea typeface="方正华隶简体" panose="03000509000000000000" charset="-122"/>
              </a:rPr>
              <a:t>良辰美景与赏心乐事之间的矛盾，指出杜丽娘黯然的心情与艳丽春光间的不谐，春天的生机强化了她黯然伤感的情怀。现实的苦闷，青春的觉醒使得女主人公对外部世界充满了无限向往。</a:t>
            </a:r>
            <a:endParaRPr lang="zh-CN" altLang="en-US" sz="2800">
              <a:latin typeface="方正华隶简体" panose="03000509000000000000" charset="-122"/>
              <a:ea typeface="方正华隶简体" panose="03000509000000000000" charset="-122"/>
            </a:endParaRPr>
          </a:p>
        </p:txBody>
      </p:sp>
      <p:sp>
        <p:nvSpPr>
          <p:cNvPr id="183" name="文本框 182"/>
          <p:cNvSpPr txBox="1"/>
          <p:nvPr/>
        </p:nvSpPr>
        <p:spPr>
          <a:xfrm>
            <a:off x="501650" y="3402330"/>
            <a:ext cx="8143875" cy="521970"/>
          </a:xfrm>
          <a:prstGeom prst="rect">
            <a:avLst/>
          </a:prstGeom>
          <a:noFill/>
        </p:spPr>
        <p:txBody>
          <a:bodyPr wrap="square" rtlCol="0">
            <a:spAutoFit/>
          </a:bodyPr>
          <a:lstStyle/>
          <a:p>
            <a:r>
              <a:rPr lang="zh-CN" altLang="en-US" sz="2800" b="1">
                <a:solidFill>
                  <a:srgbClr val="FF0000"/>
                </a:solidFill>
                <a:latin typeface="方正华隶简体" panose="03000509000000000000" charset="-122"/>
                <a:ea typeface="方正华隶简体" panose="03000509000000000000" charset="-122"/>
                <a:cs typeface="方正华隶简体" panose="03000509000000000000" charset="-122"/>
              </a:rPr>
              <a:t>化用谢灵运“天下良辰美景赏心乐事，四者难并</a:t>
            </a:r>
            <a:r>
              <a:rPr lang="en-US" altLang="zh-CN" sz="2800" b="1">
                <a:solidFill>
                  <a:srgbClr val="FF0000"/>
                </a:solidFill>
                <a:latin typeface="方正华隶简体" panose="03000509000000000000" charset="-122"/>
                <a:ea typeface="方正华隶简体" panose="03000509000000000000" charset="-122"/>
                <a:cs typeface="方正华隶简体" panose="03000509000000000000" charset="-122"/>
              </a:rPr>
              <a:t>”</a:t>
            </a:r>
            <a:r>
              <a:rPr lang="zh-CN" altLang="en-US" sz="2800" b="1">
                <a:solidFill>
                  <a:srgbClr val="FF0000"/>
                </a:solidFill>
                <a:latin typeface="方正华隶简体" panose="03000509000000000000" charset="-122"/>
                <a:ea typeface="方正华隶简体" panose="03000509000000000000" charset="-122"/>
                <a:cs typeface="方正华隶简体" panose="03000509000000000000" charset="-122"/>
              </a:rPr>
              <a:t>。</a:t>
            </a:r>
            <a:endParaRPr lang="zh-CN" altLang="en-US" sz="2800" b="1">
              <a:solidFill>
                <a:srgbClr val="FF0000"/>
              </a:solidFill>
              <a:latin typeface="方正华隶简体" panose="03000509000000000000" charset="-122"/>
              <a:ea typeface="方正华隶简体" panose="03000509000000000000" charset="-122"/>
              <a:cs typeface="方正华隶简体" panose="03000509000000000000" charset="-122"/>
            </a:endParaRPr>
          </a:p>
        </p:txBody>
      </p:sp>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2" presetClass="entr" presetSubtype="4" fill="hold" grpId="0" nodeType="withEffect">
                                  <p:stCondLst>
                                    <p:cond delay="400"/>
                                  </p:stCondLst>
                                  <p:childTnLst>
                                    <p:set>
                                      <p:cBhvr>
                                        <p:cTn id="9" dur="1" fill="hold">
                                          <p:stCondLst>
                                            <p:cond delay="0"/>
                                          </p:stCondLst>
                                        </p:cTn>
                                        <p:tgtEl>
                                          <p:spTgt spid="178"/>
                                        </p:tgtEl>
                                        <p:attrNameLst>
                                          <p:attrName>style.visibility</p:attrName>
                                        </p:attrNameLst>
                                      </p:cBhvr>
                                      <p:to>
                                        <p:strVal val="visible"/>
                                      </p:to>
                                    </p:set>
                                    <p:anim calcmode="lin" valueType="num">
                                      <p:cBhvr additive="base">
                                        <p:cTn id="10" dur="500" fill="hold"/>
                                        <p:tgtEl>
                                          <p:spTgt spid="178"/>
                                        </p:tgtEl>
                                        <p:attrNameLst>
                                          <p:attrName>ppt_x</p:attrName>
                                        </p:attrNameLst>
                                      </p:cBhvr>
                                      <p:tavLst>
                                        <p:tav tm="0">
                                          <p:val>
                                            <p:strVal val="#ppt_x"/>
                                          </p:val>
                                        </p:tav>
                                        <p:tav tm="100000">
                                          <p:val>
                                            <p:strVal val="#ppt_x"/>
                                          </p:val>
                                        </p:tav>
                                      </p:tavLst>
                                    </p:anim>
                                    <p:anim calcmode="lin" valueType="num">
                                      <p:cBhvr additive="base">
                                        <p:cTn id="11" dur="500" fill="hold"/>
                                        <p:tgtEl>
                                          <p:spTgt spid="178"/>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400"/>
                                  </p:stCondLst>
                                  <p:childTnLst>
                                    <p:set>
                                      <p:cBhvr>
                                        <p:cTn id="13" dur="1" fill="hold">
                                          <p:stCondLst>
                                            <p:cond delay="0"/>
                                          </p:stCondLst>
                                        </p:cTn>
                                        <p:tgtEl>
                                          <p:spTgt spid="175"/>
                                        </p:tgtEl>
                                        <p:attrNameLst>
                                          <p:attrName>style.visibility</p:attrName>
                                        </p:attrNameLst>
                                      </p:cBhvr>
                                      <p:to>
                                        <p:strVal val="visible"/>
                                      </p:to>
                                    </p:set>
                                    <p:anim calcmode="lin" valueType="num">
                                      <p:cBhvr additive="base">
                                        <p:cTn id="14" dur="500" fill="hold"/>
                                        <p:tgtEl>
                                          <p:spTgt spid="175"/>
                                        </p:tgtEl>
                                        <p:attrNameLst>
                                          <p:attrName>ppt_x</p:attrName>
                                        </p:attrNameLst>
                                      </p:cBhvr>
                                      <p:tavLst>
                                        <p:tav tm="0">
                                          <p:val>
                                            <p:strVal val="#ppt_x"/>
                                          </p:val>
                                        </p:tav>
                                        <p:tav tm="100000">
                                          <p:val>
                                            <p:strVal val="#ppt_x"/>
                                          </p:val>
                                        </p:tav>
                                      </p:tavLst>
                                    </p:anim>
                                    <p:anim calcmode="lin" valueType="num">
                                      <p:cBhvr additive="base">
                                        <p:cTn id="15" dur="500" fill="hold"/>
                                        <p:tgtEl>
                                          <p:spTgt spid="175"/>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400"/>
                                  </p:stCondLst>
                                  <p:childTnLst>
                                    <p:set>
                                      <p:cBhvr>
                                        <p:cTn id="17" dur="1" fill="hold">
                                          <p:stCondLst>
                                            <p:cond delay="0"/>
                                          </p:stCondLst>
                                        </p:cTn>
                                        <p:tgtEl>
                                          <p:spTgt spid="176"/>
                                        </p:tgtEl>
                                        <p:attrNameLst>
                                          <p:attrName>style.visibility</p:attrName>
                                        </p:attrNameLst>
                                      </p:cBhvr>
                                      <p:to>
                                        <p:strVal val="visible"/>
                                      </p:to>
                                    </p:set>
                                    <p:anim calcmode="lin" valueType="num">
                                      <p:cBhvr additive="base">
                                        <p:cTn id="18" dur="500" fill="hold"/>
                                        <p:tgtEl>
                                          <p:spTgt spid="176"/>
                                        </p:tgtEl>
                                        <p:attrNameLst>
                                          <p:attrName>ppt_x</p:attrName>
                                        </p:attrNameLst>
                                      </p:cBhvr>
                                      <p:tavLst>
                                        <p:tav tm="0">
                                          <p:val>
                                            <p:strVal val="#ppt_x"/>
                                          </p:val>
                                        </p:tav>
                                        <p:tav tm="100000">
                                          <p:val>
                                            <p:strVal val="#ppt_x"/>
                                          </p:val>
                                        </p:tav>
                                      </p:tavLst>
                                    </p:anim>
                                    <p:anim calcmode="lin" valueType="num">
                                      <p:cBhvr additive="base">
                                        <p:cTn id="19" dur="500" fill="hold"/>
                                        <p:tgtEl>
                                          <p:spTgt spid="17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026"/>
                                        </p:tgtEl>
                                        <p:attrNameLst>
                                          <p:attrName>style.visibility</p:attrName>
                                        </p:attrNameLst>
                                      </p:cBhvr>
                                      <p:to>
                                        <p:strVal val="visible"/>
                                      </p:to>
                                    </p:set>
                                    <p:anim calcmode="lin" valueType="num">
                                      <p:cBhvr additive="base">
                                        <p:cTn id="22" dur="500" fill="hold"/>
                                        <p:tgtEl>
                                          <p:spTgt spid="1026"/>
                                        </p:tgtEl>
                                        <p:attrNameLst>
                                          <p:attrName>ppt_x</p:attrName>
                                        </p:attrNameLst>
                                      </p:cBhvr>
                                      <p:tavLst>
                                        <p:tav tm="0">
                                          <p:val>
                                            <p:strVal val="#ppt_x"/>
                                          </p:val>
                                        </p:tav>
                                        <p:tav tm="100000">
                                          <p:val>
                                            <p:strVal val="#ppt_x"/>
                                          </p:val>
                                        </p:tav>
                                      </p:tavLst>
                                    </p:anim>
                                    <p:anim calcmode="lin" valueType="num">
                                      <p:cBhvr additive="base">
                                        <p:cTn id="23"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p:bldP spid="176" grpId="0"/>
      <p:bldP spid="17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7"/>
          <p:cNvGrpSpPr/>
          <p:nvPr/>
        </p:nvGrpSpPr>
        <p:grpSpPr>
          <a:xfrm>
            <a:off x="4519207" y="506172"/>
            <a:ext cx="4100030" cy="3918818"/>
            <a:chOff x="0" y="0"/>
            <a:chExt cx="5466783" cy="5222637"/>
          </a:xfrm>
        </p:grpSpPr>
        <p:pic>
          <p:nvPicPr>
            <p:cNvPr id="6" name="图片 8"/>
            <p:cNvPicPr>
              <a:picLocks noChangeAspect="1" noChangeArrowheads="1"/>
            </p:cNvPicPr>
            <p:nvPr/>
          </p:nvPicPr>
          <p:blipFill>
            <a:blip r:embed="rId1"/>
            <a:stretch>
              <a:fillRect/>
            </a:stretch>
          </p:blipFill>
          <p:spPr bwMode="auto">
            <a:xfrm rot="3011444">
              <a:off x="-74365" y="3018941"/>
              <a:ext cx="2048890" cy="1900159"/>
            </a:xfrm>
            <a:prstGeom prst="rect">
              <a:avLst/>
            </a:prstGeom>
            <a:noFill/>
            <a:ln w="9525">
              <a:noFill/>
              <a:miter lim="800000"/>
              <a:headEnd/>
              <a:tailEnd/>
            </a:ln>
          </p:spPr>
        </p:pic>
        <p:grpSp>
          <p:nvGrpSpPr>
            <p:cNvPr id="7" name="组合 9"/>
            <p:cNvGrpSpPr/>
            <p:nvPr/>
          </p:nvGrpSpPr>
          <p:grpSpPr>
            <a:xfrm>
              <a:off x="550300" y="0"/>
              <a:ext cx="4916483" cy="5222637"/>
              <a:chOff x="0" y="0"/>
              <a:chExt cx="4916483" cy="5222637"/>
            </a:xfrm>
          </p:grpSpPr>
          <p:pic>
            <p:nvPicPr>
              <p:cNvPr id="8" name="图片 10"/>
              <p:cNvPicPr>
                <a:picLocks noChangeAspect="1" noChangeArrowheads="1"/>
              </p:cNvPicPr>
              <p:nvPr/>
            </p:nvPicPr>
            <p:blipFill>
              <a:blip r:embed="rId1"/>
              <a:stretch>
                <a:fillRect/>
              </a:stretch>
            </p:blipFill>
            <p:spPr bwMode="auto">
              <a:xfrm rot="10585661">
                <a:off x="1172971" y="0"/>
                <a:ext cx="2048890" cy="1900159"/>
              </a:xfrm>
              <a:prstGeom prst="rect">
                <a:avLst/>
              </a:prstGeom>
              <a:noFill/>
              <a:ln w="9525">
                <a:noFill/>
                <a:miter lim="800000"/>
                <a:headEnd/>
                <a:tailEnd/>
              </a:ln>
            </p:spPr>
          </p:pic>
          <p:pic>
            <p:nvPicPr>
              <p:cNvPr id="9" name="图片 11"/>
              <p:cNvPicPr>
                <a:picLocks noChangeAspect="1" noChangeArrowheads="1"/>
              </p:cNvPicPr>
              <p:nvPr/>
            </p:nvPicPr>
            <p:blipFill>
              <a:blip r:embed="rId1"/>
              <a:stretch>
                <a:fillRect/>
              </a:stretch>
            </p:blipFill>
            <p:spPr bwMode="auto">
              <a:xfrm rot="-4818358">
                <a:off x="2941959" y="3018942"/>
                <a:ext cx="2048890" cy="1900159"/>
              </a:xfrm>
              <a:prstGeom prst="rect">
                <a:avLst/>
              </a:prstGeom>
              <a:noFill/>
              <a:ln w="9525">
                <a:noFill/>
                <a:miter lim="800000"/>
                <a:headEnd/>
                <a:tailEnd/>
              </a:ln>
            </p:spPr>
          </p:pic>
          <p:pic>
            <p:nvPicPr>
              <p:cNvPr id="10" name="图片 12"/>
              <p:cNvPicPr>
                <a:picLocks noChangeAspect="1" noChangeArrowheads="1"/>
              </p:cNvPicPr>
              <p:nvPr/>
            </p:nvPicPr>
            <p:blipFill>
              <a:blip r:embed="rId2"/>
              <a:stretch>
                <a:fillRect/>
              </a:stretch>
            </p:blipFill>
            <p:spPr bwMode="auto">
              <a:xfrm>
                <a:off x="2857391" y="1637850"/>
                <a:ext cx="1054699" cy="1194920"/>
              </a:xfrm>
              <a:prstGeom prst="rect">
                <a:avLst/>
              </a:prstGeom>
              <a:noFill/>
              <a:ln w="9525">
                <a:noFill/>
                <a:miter lim="800000"/>
                <a:headEnd/>
                <a:tailEnd/>
              </a:ln>
            </p:spPr>
          </p:pic>
          <p:pic>
            <p:nvPicPr>
              <p:cNvPr id="11" name="图片 13"/>
              <p:cNvPicPr>
                <a:picLocks noChangeAspect="1" noChangeArrowheads="1"/>
              </p:cNvPicPr>
              <p:nvPr/>
            </p:nvPicPr>
            <p:blipFill>
              <a:blip r:embed="rId2"/>
              <a:stretch>
                <a:fillRect/>
              </a:stretch>
            </p:blipFill>
            <p:spPr bwMode="auto">
              <a:xfrm rot="7471508">
                <a:off x="1670062" y="3798578"/>
                <a:ext cx="1054699" cy="1194920"/>
              </a:xfrm>
              <a:prstGeom prst="rect">
                <a:avLst/>
              </a:prstGeom>
              <a:noFill/>
              <a:ln w="9525">
                <a:noFill/>
                <a:miter lim="800000"/>
                <a:headEnd/>
                <a:tailEnd/>
              </a:ln>
            </p:spPr>
          </p:pic>
          <p:pic>
            <p:nvPicPr>
              <p:cNvPr id="12" name="图片 14"/>
              <p:cNvPicPr>
                <a:picLocks noChangeAspect="1" noChangeArrowheads="1"/>
              </p:cNvPicPr>
              <p:nvPr/>
            </p:nvPicPr>
            <p:blipFill>
              <a:blip r:embed="rId2"/>
              <a:stretch>
                <a:fillRect/>
              </a:stretch>
            </p:blipFill>
            <p:spPr bwMode="auto">
              <a:xfrm rot="-6301232">
                <a:off x="452986" y="1828338"/>
                <a:ext cx="1054699" cy="1194920"/>
              </a:xfrm>
              <a:prstGeom prst="rect">
                <a:avLst/>
              </a:prstGeom>
              <a:noFill/>
              <a:ln w="9525">
                <a:noFill/>
                <a:miter lim="800000"/>
                <a:headEnd/>
                <a:tailEnd/>
              </a:ln>
            </p:spPr>
          </p:pic>
          <p:sp>
            <p:nvSpPr>
              <p:cNvPr id="13" name="文本框 15"/>
              <p:cNvSpPr txBox="1">
                <a:spLocks noChangeArrowheads="1"/>
              </p:cNvSpPr>
              <p:nvPr/>
            </p:nvSpPr>
            <p:spPr bwMode="auto">
              <a:xfrm>
                <a:off x="3566628" y="3622950"/>
                <a:ext cx="799560" cy="1599687"/>
              </a:xfrm>
              <a:prstGeom prst="rect">
                <a:avLst/>
              </a:prstGeom>
              <a:noFill/>
              <a:ln w="9525">
                <a:noFill/>
                <a:miter lim="800000"/>
              </a:ln>
            </p:spPr>
            <p:txBody>
              <a:bodyPr>
                <a:spAutoFit/>
              </a:bodyPr>
              <a:lstStyle/>
              <a:p>
                <a:r>
                  <a:rPr lang="zh-CN" altLang="en-US" b="1">
                    <a:solidFill>
                      <a:srgbClr val="000000"/>
                    </a:solidFill>
                    <a:latin typeface="微软雅黑" panose="020B0503020204020204" pitchFamily="34" charset="-122"/>
                    <a:ea typeface="微软雅黑" panose="020B0503020204020204" pitchFamily="34" charset="-122"/>
                  </a:rPr>
                  <a:t>添加标题</a:t>
                </a:r>
                <a:endParaRPr lang="zh-CN" altLang="en-US" b="1">
                  <a:solidFill>
                    <a:srgbClr val="000000"/>
                  </a:solidFill>
                  <a:latin typeface="微软雅黑" panose="020B0503020204020204" pitchFamily="34" charset="-122"/>
                  <a:ea typeface="微软雅黑" panose="020B0503020204020204" pitchFamily="34" charset="-122"/>
                </a:endParaRPr>
              </a:p>
            </p:txBody>
          </p:sp>
          <p:sp>
            <p:nvSpPr>
              <p:cNvPr id="14" name="文本框 16"/>
              <p:cNvSpPr txBox="1">
                <a:spLocks noChangeArrowheads="1"/>
              </p:cNvSpPr>
              <p:nvPr/>
            </p:nvSpPr>
            <p:spPr bwMode="auto">
              <a:xfrm>
                <a:off x="1797636" y="544637"/>
                <a:ext cx="799560" cy="1599687"/>
              </a:xfrm>
              <a:prstGeom prst="rect">
                <a:avLst/>
              </a:prstGeom>
              <a:noFill/>
              <a:ln w="9525">
                <a:noFill/>
                <a:miter lim="800000"/>
              </a:ln>
            </p:spPr>
            <p:txBody>
              <a:bodyPr>
                <a:spAutoFit/>
              </a:bodyPr>
              <a:lstStyle/>
              <a:p>
                <a:r>
                  <a:rPr lang="zh-CN" altLang="en-US" b="1">
                    <a:solidFill>
                      <a:srgbClr val="000000"/>
                    </a:solidFill>
                    <a:latin typeface="微软雅黑" panose="020B0503020204020204" pitchFamily="34" charset="-122"/>
                    <a:ea typeface="微软雅黑" panose="020B0503020204020204" pitchFamily="34" charset="-122"/>
                  </a:rPr>
                  <a:t>添加标题</a:t>
                </a:r>
                <a:endParaRPr lang="zh-CN" altLang="en-US" b="1">
                  <a:solidFill>
                    <a:srgbClr val="000000"/>
                  </a:solidFill>
                  <a:latin typeface="微软雅黑" panose="020B0503020204020204" pitchFamily="34" charset="-122"/>
                  <a:ea typeface="微软雅黑" panose="020B0503020204020204" pitchFamily="34" charset="-122"/>
                </a:endParaRPr>
              </a:p>
            </p:txBody>
          </p:sp>
          <p:sp>
            <p:nvSpPr>
              <p:cNvPr id="15" name="文本框 17"/>
              <p:cNvSpPr txBox="1">
                <a:spLocks noChangeArrowheads="1"/>
              </p:cNvSpPr>
              <p:nvPr/>
            </p:nvSpPr>
            <p:spPr bwMode="auto">
              <a:xfrm>
                <a:off x="0" y="3553525"/>
                <a:ext cx="799560" cy="1599687"/>
              </a:xfrm>
              <a:prstGeom prst="rect">
                <a:avLst/>
              </a:prstGeom>
              <a:noFill/>
              <a:ln w="9525">
                <a:noFill/>
                <a:miter lim="800000"/>
              </a:ln>
            </p:spPr>
            <p:txBody>
              <a:bodyPr>
                <a:spAutoFit/>
              </a:bodyPr>
              <a:lstStyle/>
              <a:p>
                <a:r>
                  <a:rPr lang="zh-CN" altLang="en-US" b="1">
                    <a:solidFill>
                      <a:srgbClr val="000000"/>
                    </a:solidFill>
                    <a:latin typeface="微软雅黑" panose="020B0503020204020204" pitchFamily="34" charset="-122"/>
                    <a:ea typeface="微软雅黑" panose="020B0503020204020204" pitchFamily="34" charset="-122"/>
                  </a:rPr>
                  <a:t>添加标题</a:t>
                </a:r>
                <a:endParaRPr lang="zh-CN" altLang="en-US" b="1">
                  <a:solidFill>
                    <a:srgbClr val="000000"/>
                  </a:solidFill>
                  <a:latin typeface="微软雅黑" panose="020B0503020204020204" pitchFamily="34" charset="-122"/>
                  <a:ea typeface="微软雅黑" panose="020B0503020204020204" pitchFamily="34" charset="-122"/>
                </a:endParaRPr>
              </a:p>
            </p:txBody>
          </p:sp>
        </p:grpSp>
      </p:grpSp>
      <p:grpSp>
        <p:nvGrpSpPr>
          <p:cNvPr id="16" name="组合 1"/>
          <p:cNvGrpSpPr/>
          <p:nvPr/>
        </p:nvGrpSpPr>
        <p:grpSpPr>
          <a:xfrm>
            <a:off x="451326" y="1366069"/>
            <a:ext cx="3991668" cy="2231917"/>
            <a:chOff x="0" y="0"/>
            <a:chExt cx="5322539" cy="2974952"/>
          </a:xfrm>
        </p:grpSpPr>
        <p:pic>
          <p:nvPicPr>
            <p:cNvPr id="17" name="图片 30"/>
            <p:cNvPicPr>
              <a:picLocks noChangeAspect="1" noChangeArrowheads="1"/>
            </p:cNvPicPr>
            <p:nvPr/>
          </p:nvPicPr>
          <p:blipFill>
            <a:blip r:embed="rId3"/>
            <a:srcRect/>
            <a:stretch>
              <a:fillRect/>
            </a:stretch>
          </p:blipFill>
          <p:spPr bwMode="auto">
            <a:xfrm>
              <a:off x="0" y="0"/>
              <a:ext cx="942591" cy="792088"/>
            </a:xfrm>
            <a:prstGeom prst="rect">
              <a:avLst/>
            </a:prstGeom>
            <a:noFill/>
            <a:ln w="9525">
              <a:noFill/>
              <a:miter lim="800000"/>
              <a:headEnd/>
              <a:tailEnd/>
            </a:ln>
          </p:spPr>
        </p:pic>
        <p:sp>
          <p:nvSpPr>
            <p:cNvPr id="18" name="矩形 31"/>
            <p:cNvSpPr>
              <a:spLocks noChangeArrowheads="1"/>
            </p:cNvSpPr>
            <p:nvPr/>
          </p:nvSpPr>
          <p:spPr bwMode="auto">
            <a:xfrm>
              <a:off x="507167" y="1005802"/>
              <a:ext cx="4815372" cy="1969150"/>
            </a:xfrm>
            <a:prstGeom prst="rect">
              <a:avLst/>
            </a:prstGeom>
            <a:noFill/>
            <a:ln w="9525">
              <a:noFill/>
              <a:miter lim="800000"/>
            </a:ln>
          </p:spPr>
          <p:txBody>
            <a:bodyPr>
              <a:spAutoFit/>
            </a:bodyPr>
            <a:lstStyle/>
            <a:p>
              <a:r>
                <a:rPr lang="zh-CN" altLang="en-US" sz="1500" b="1">
                  <a:solidFill>
                    <a:srgbClr val="B70002"/>
                  </a:solidFill>
                  <a:latin typeface="微软雅黑" panose="020B0503020204020204" pitchFamily="34" charset="-122"/>
                  <a:ea typeface="微软雅黑" panose="020B0503020204020204" pitchFamily="34" charset="-122"/>
                </a:rPr>
                <a:t>读论语公子荆一章，</a:t>
              </a:r>
              <a:r>
                <a:rPr lang="zh-CN" altLang="en-US" sz="1500" b="1">
                  <a:solidFill>
                    <a:srgbClr val="000000"/>
                  </a:solidFill>
                  <a:latin typeface="微软雅黑" panose="020B0503020204020204" pitchFamily="34" charset="-122"/>
                  <a:ea typeface="微软雅黑" panose="020B0503020204020204" pitchFamily="34" charset="-122"/>
                </a:rPr>
                <a:t>富者可以为法。</a:t>
              </a:r>
              <a:endParaRPr lang="zh-CN" altLang="en-US" sz="1500" b="1">
                <a:solidFill>
                  <a:srgbClr val="000000"/>
                </a:solidFill>
                <a:latin typeface="微软雅黑" panose="020B0503020204020204" pitchFamily="34" charset="-122"/>
                <a:ea typeface="微软雅黑" panose="020B0503020204020204" pitchFamily="34" charset="-122"/>
              </a:endParaRPr>
            </a:p>
            <a:p>
              <a:r>
                <a:rPr lang="zh-CN" altLang="en-US" sz="1500" b="1">
                  <a:solidFill>
                    <a:srgbClr val="B70002"/>
                  </a:solidFill>
                  <a:latin typeface="微软雅黑" panose="020B0503020204020204" pitchFamily="34" charset="-122"/>
                  <a:ea typeface="微软雅黑" panose="020B0503020204020204" pitchFamily="34" charset="-122"/>
                </a:rPr>
                <a:t>读论语齐景公一章，</a:t>
              </a:r>
              <a:r>
                <a:rPr lang="zh-CN" altLang="en-US" sz="1500" b="1">
                  <a:solidFill>
                    <a:srgbClr val="000000"/>
                  </a:solidFill>
                  <a:latin typeface="微软雅黑" panose="020B0503020204020204" pitchFamily="34" charset="-122"/>
                  <a:ea typeface="微软雅黑" panose="020B0503020204020204" pitchFamily="34" charset="-122"/>
                </a:rPr>
                <a:t>贫者可以自兴。</a:t>
              </a:r>
              <a:endParaRPr lang="zh-CN" altLang="en-US" sz="1500" b="1">
                <a:solidFill>
                  <a:srgbClr val="000000"/>
                </a:solidFill>
                <a:latin typeface="微软雅黑" panose="020B0503020204020204" pitchFamily="34" charset="-122"/>
                <a:ea typeface="微软雅黑" panose="020B0503020204020204" pitchFamily="34" charset="-122"/>
              </a:endParaRPr>
            </a:p>
            <a:p>
              <a:r>
                <a:rPr lang="zh-CN" altLang="en-US" sz="1500" b="1">
                  <a:solidFill>
                    <a:srgbClr val="B70002"/>
                  </a:solidFill>
                  <a:latin typeface="微软雅黑" panose="020B0503020204020204" pitchFamily="34" charset="-122"/>
                  <a:ea typeface="微软雅黑" panose="020B0503020204020204" pitchFamily="34" charset="-122"/>
                </a:rPr>
                <a:t>读书无论资性高低，</a:t>
              </a:r>
              <a:r>
                <a:rPr lang="zh-CN" altLang="en-US" sz="1500" b="1">
                  <a:solidFill>
                    <a:srgbClr val="000000"/>
                  </a:solidFill>
                  <a:latin typeface="微软雅黑" panose="020B0503020204020204" pitchFamily="34" charset="-122"/>
                  <a:ea typeface="微软雅黑" panose="020B0503020204020204" pitchFamily="34" charset="-122"/>
                </a:rPr>
                <a:t>但能勤学好问，</a:t>
              </a:r>
              <a:endParaRPr lang="zh-CN" altLang="en-US" sz="1500" b="1">
                <a:solidFill>
                  <a:srgbClr val="000000"/>
                </a:solidFill>
                <a:latin typeface="微软雅黑" panose="020B0503020204020204" pitchFamily="34" charset="-122"/>
                <a:ea typeface="微软雅黑" panose="020B0503020204020204" pitchFamily="34" charset="-122"/>
              </a:endParaRPr>
            </a:p>
            <a:p>
              <a:r>
                <a:rPr lang="zh-CN" altLang="en-US" sz="1500" b="1">
                  <a:solidFill>
                    <a:srgbClr val="B70002"/>
                  </a:solidFill>
                  <a:latin typeface="微软雅黑" panose="020B0503020204020204" pitchFamily="34" charset="-122"/>
                  <a:ea typeface="微软雅黑" panose="020B0503020204020204" pitchFamily="34" charset="-122"/>
                </a:rPr>
                <a:t>凡事思一个所以然，</a:t>
              </a:r>
              <a:r>
                <a:rPr lang="zh-CN" altLang="en-US" sz="1500" b="1">
                  <a:solidFill>
                    <a:srgbClr val="000000"/>
                  </a:solidFill>
                  <a:latin typeface="微软雅黑" panose="020B0503020204020204" pitchFamily="34" charset="-122"/>
                  <a:ea typeface="微软雅黑" panose="020B0503020204020204" pitchFamily="34" charset="-122"/>
                </a:rPr>
                <a:t>自有义理贯通之日。</a:t>
              </a:r>
              <a:endParaRPr lang="zh-CN" altLang="en-US" sz="1500" b="1">
                <a:solidFill>
                  <a:srgbClr val="000000"/>
                </a:solidFill>
                <a:latin typeface="微软雅黑" panose="020B0503020204020204" pitchFamily="34" charset="-122"/>
                <a:ea typeface="微软雅黑" panose="020B0503020204020204" pitchFamily="34" charset="-122"/>
              </a:endParaRPr>
            </a:p>
            <a:p>
              <a:r>
                <a:rPr lang="zh-CN" altLang="en-US" sz="1500" b="1">
                  <a:solidFill>
                    <a:srgbClr val="B70002"/>
                  </a:solidFill>
                  <a:latin typeface="微软雅黑" panose="020B0503020204020204" pitchFamily="34" charset="-122"/>
                  <a:ea typeface="微软雅黑" panose="020B0503020204020204" pitchFamily="34" charset="-122"/>
                </a:rPr>
                <a:t>立身不嫌家世贫贱，</a:t>
              </a:r>
              <a:r>
                <a:rPr lang="zh-CN" altLang="en-US" sz="1500" b="1">
                  <a:solidFill>
                    <a:srgbClr val="000000"/>
                  </a:solidFill>
                  <a:latin typeface="微软雅黑" panose="020B0503020204020204" pitchFamily="34" charset="-122"/>
                  <a:ea typeface="微软雅黑" panose="020B0503020204020204" pitchFamily="34" charset="-122"/>
                </a:rPr>
                <a:t>但能忠厚老成，</a:t>
              </a:r>
              <a:endParaRPr lang="zh-CN" altLang="en-US" sz="1500" b="1">
                <a:solidFill>
                  <a:srgbClr val="000000"/>
                </a:solidFill>
                <a:latin typeface="微软雅黑" panose="020B0503020204020204" pitchFamily="34" charset="-122"/>
                <a:ea typeface="微软雅黑" panose="020B0503020204020204" pitchFamily="34" charset="-122"/>
              </a:endParaRPr>
            </a:p>
            <a:p>
              <a:r>
                <a:rPr lang="zh-CN" altLang="en-US" sz="1500" b="1">
                  <a:solidFill>
                    <a:srgbClr val="B70002"/>
                  </a:solidFill>
                  <a:latin typeface="微软雅黑" panose="020B0503020204020204" pitchFamily="34" charset="-122"/>
                  <a:ea typeface="微软雅黑" panose="020B0503020204020204" pitchFamily="34" charset="-122"/>
                </a:rPr>
                <a:t>所行无一毫苟且处，</a:t>
              </a:r>
              <a:r>
                <a:rPr lang="zh-CN" altLang="en-US" sz="1500" b="1">
                  <a:solidFill>
                    <a:srgbClr val="000000"/>
                  </a:solidFill>
                  <a:latin typeface="微软雅黑" panose="020B0503020204020204" pitchFamily="34" charset="-122"/>
                  <a:ea typeface="微软雅黑" panose="020B0503020204020204" pitchFamily="34" charset="-122"/>
                </a:rPr>
                <a:t>便为乡党仰望之人。</a:t>
              </a:r>
              <a:endParaRPr lang="zh-CN" altLang="en-US" sz="1500" b="1">
                <a:solidFill>
                  <a:srgbClr val="000000"/>
                </a:solidFill>
                <a:latin typeface="微软雅黑" panose="020B0503020204020204" pitchFamily="34" charset="-122"/>
                <a:ea typeface="微软雅黑" panose="020B0503020204020204" pitchFamily="34" charset="-122"/>
              </a:endParaRPr>
            </a:p>
          </p:txBody>
        </p:sp>
      </p:grpSp>
      <p:sp>
        <p:nvSpPr>
          <p:cNvPr id="19" name="Text Box 20"/>
          <p:cNvSpPr txBox="1">
            <a:spLocks noChangeArrowheads="1"/>
          </p:cNvSpPr>
          <p:nvPr/>
        </p:nvSpPr>
        <p:spPr bwMode="auto">
          <a:xfrm>
            <a:off x="145282" y="4625815"/>
            <a:ext cx="6823466" cy="346259"/>
          </a:xfrm>
          <a:prstGeom prst="rect">
            <a:avLst/>
          </a:prstGeom>
          <a:noFill/>
          <a:ln w="9525">
            <a:noFill/>
            <a:miter lim="800000"/>
          </a:ln>
        </p:spPr>
        <p:txBody>
          <a:bodyPr lIns="68589" tIns="34295" rIns="68589" bIns="34295">
            <a:spAutoFit/>
          </a:bodyPr>
          <a:lstStyle/>
          <a:p>
            <a:pPr eaLnBrk="0" hangingPunct="0"/>
            <a:r>
              <a:rPr lang="zh-CN" altLang="en-US"/>
              <a:t> </a:t>
            </a:r>
            <a:endParaRPr lang="zh-CN" altLang="en-US"/>
          </a:p>
        </p:txBody>
      </p:sp>
      <p:pic>
        <p:nvPicPr>
          <p:cNvPr id="1026" name="Picture 2"/>
          <p:cNvPicPr>
            <a:picLocks noChangeAspect="1" noChangeArrowheads="1"/>
          </p:cNvPicPr>
          <p:nvPr/>
        </p:nvPicPr>
        <p:blipFill>
          <a:blip r:embed="rId4"/>
          <a:stretch>
            <a:fillRect/>
          </a:stretch>
        </p:blipFill>
        <p:spPr bwMode="auto">
          <a:xfrm>
            <a:off x="0" y="-3175"/>
            <a:ext cx="9144000" cy="5148263"/>
          </a:xfrm>
          <a:prstGeom prst="rect">
            <a:avLst/>
          </a:prstGeom>
          <a:noFill/>
          <a:ln w="9525">
            <a:noFill/>
            <a:miter lim="800000"/>
            <a:headEnd/>
            <a:tailEnd/>
          </a:ln>
          <a:effectLst/>
        </p:spPr>
      </p:pic>
      <p:sp>
        <p:nvSpPr>
          <p:cNvPr id="181" name="文本框 180"/>
          <p:cNvSpPr txBox="1"/>
          <p:nvPr/>
        </p:nvSpPr>
        <p:spPr>
          <a:xfrm>
            <a:off x="252095" y="160020"/>
            <a:ext cx="2536190" cy="645160"/>
          </a:xfrm>
          <a:prstGeom prst="rect">
            <a:avLst/>
          </a:prstGeom>
          <a:noFill/>
        </p:spPr>
        <p:txBody>
          <a:bodyPr wrap="square" rtlCol="0">
            <a:spAutoFit/>
          </a:bodyPr>
          <a:lstStyle/>
          <a:p>
            <a:r>
              <a:rPr lang="zh-CN" altLang="en-US" sz="3600" b="1">
                <a:latin typeface="方正华隶简体" panose="03000509000000000000" charset="-122"/>
                <a:ea typeface="方正华隶简体" panose="03000509000000000000" charset="-122"/>
              </a:rPr>
              <a:t>赏析</a:t>
            </a:r>
            <a:endParaRPr lang="zh-CN" altLang="en-US" sz="3600" b="1">
              <a:latin typeface="方正华隶简体" panose="03000509000000000000" charset="-122"/>
              <a:ea typeface="方正华隶简体" panose="03000509000000000000" charset="-122"/>
            </a:endParaRPr>
          </a:p>
        </p:txBody>
      </p:sp>
      <p:sp>
        <p:nvSpPr>
          <p:cNvPr id="3" name="文本框 2"/>
          <p:cNvSpPr txBox="1"/>
          <p:nvPr/>
        </p:nvSpPr>
        <p:spPr>
          <a:xfrm>
            <a:off x="2627630" y="196215"/>
            <a:ext cx="6010910" cy="953135"/>
          </a:xfrm>
          <a:prstGeom prst="rect">
            <a:avLst/>
          </a:prstGeom>
          <a:noFill/>
        </p:spPr>
        <p:txBody>
          <a:bodyPr wrap="square" rtlCol="0">
            <a:spAutoFit/>
          </a:bodyPr>
          <a:lstStyle/>
          <a:p>
            <a:r>
              <a:rPr lang="en-US" altLang="zh-CN" sz="2800">
                <a:ln>
                  <a:solidFill>
                    <a:srgbClr val="FFFF00"/>
                  </a:solidFill>
                </a:ln>
                <a:latin typeface="方正华隶简体" panose="03000509000000000000" charset="-122"/>
                <a:ea typeface="方正华隶简体" panose="03000509000000000000" charset="-122"/>
                <a:cs typeface="方正华隶简体" panose="03000509000000000000" charset="-122"/>
                <a:sym typeface="+mn-ea"/>
              </a:rPr>
              <a:t>朝飞暮卷，云霞翠轩；雨丝风片，烟波画船——锦屏人</a:t>
            </a:r>
            <a:r>
              <a:rPr lang="en-US" altLang="zh-CN" sz="2800">
                <a:ln>
                  <a:solidFill>
                    <a:srgbClr val="FFFF00"/>
                  </a:solidFill>
                </a:ln>
                <a:solidFill>
                  <a:srgbClr val="FF0000"/>
                </a:solidFill>
                <a:latin typeface="方正华隶简体" panose="03000509000000000000" charset="-122"/>
                <a:ea typeface="方正华隶简体" panose="03000509000000000000" charset="-122"/>
                <a:cs typeface="方正华隶简体" panose="03000509000000000000" charset="-122"/>
                <a:sym typeface="+mn-ea"/>
              </a:rPr>
              <a:t>忒</a:t>
            </a:r>
            <a:r>
              <a:rPr lang="en-US" altLang="zh-CN" sz="2800">
                <a:ln>
                  <a:solidFill>
                    <a:srgbClr val="FFFF00"/>
                  </a:solidFill>
                </a:ln>
                <a:latin typeface="方正华隶简体" panose="03000509000000000000" charset="-122"/>
                <a:ea typeface="方正华隶简体" panose="03000509000000000000" charset="-122"/>
                <a:cs typeface="方正华隶简体" panose="03000509000000000000" charset="-122"/>
                <a:sym typeface="+mn-ea"/>
              </a:rPr>
              <a:t>看的这韶光贱！</a:t>
            </a:r>
            <a:endParaRPr lang="en-US" altLang="zh-CN" sz="2800">
              <a:ln>
                <a:solidFill>
                  <a:srgbClr val="FFFF00"/>
                </a:solidFill>
              </a:ln>
              <a:latin typeface="方正华隶简体" panose="03000509000000000000" charset="-122"/>
              <a:ea typeface="方正华隶简体" panose="03000509000000000000" charset="-122"/>
              <a:cs typeface="方正华隶简体" panose="03000509000000000000" charset="-122"/>
              <a:sym typeface="+mn-ea"/>
            </a:endParaRPr>
          </a:p>
        </p:txBody>
      </p:sp>
      <p:sp>
        <p:nvSpPr>
          <p:cNvPr id="4" name="文本框 3"/>
          <p:cNvSpPr txBox="1"/>
          <p:nvPr/>
        </p:nvSpPr>
        <p:spPr>
          <a:xfrm>
            <a:off x="347980" y="1492250"/>
            <a:ext cx="6825615" cy="3107690"/>
          </a:xfrm>
          <a:prstGeom prst="rect">
            <a:avLst/>
          </a:prstGeom>
          <a:noFill/>
        </p:spPr>
        <p:txBody>
          <a:bodyPr wrap="square" rtlCol="0">
            <a:spAutoFit/>
          </a:bodyPr>
          <a:lstStyle/>
          <a:p>
            <a:r>
              <a:rPr lang="en-US" altLang="zh-CN" sz="2800">
                <a:latin typeface="方正华隶简体" panose="03000509000000000000" charset="-122"/>
                <a:ea typeface="方正华隶简体" panose="03000509000000000000" charset="-122"/>
              </a:rPr>
              <a:t>                      </a:t>
            </a:r>
            <a:r>
              <a:rPr lang="zh-CN" altLang="en-US" sz="2800">
                <a:latin typeface="方正华隶简体" panose="03000509000000000000" charset="-122"/>
                <a:ea typeface="方正华隶简体" panose="03000509000000000000" charset="-122"/>
              </a:rPr>
              <a:t>写景</a:t>
            </a:r>
            <a:endParaRPr lang="zh-CN" altLang="en-US" sz="2800">
              <a:latin typeface="方正华隶简体" panose="03000509000000000000" charset="-122"/>
              <a:ea typeface="方正华隶简体" panose="03000509000000000000" charset="-122"/>
            </a:endParaRPr>
          </a:p>
          <a:p>
            <a:r>
              <a:rPr lang="zh-CN" altLang="en-US" sz="2800">
                <a:latin typeface="方正华隶简体" panose="03000509000000000000" charset="-122"/>
                <a:ea typeface="方正华隶简体" panose="03000509000000000000" charset="-122"/>
              </a:rPr>
              <a:t>云霞雨丝，烟波画船，莺歌燕语，青山杜鹃，好一幅秀丽清新的江南风光图。</a:t>
            </a:r>
            <a:endParaRPr lang="zh-CN" altLang="en-US" sz="2800">
              <a:latin typeface="方正华隶简体" panose="03000509000000000000" charset="-122"/>
              <a:ea typeface="方正华隶简体" panose="03000509000000000000" charset="-122"/>
            </a:endParaRPr>
          </a:p>
          <a:p>
            <a:r>
              <a:rPr lang="en-US" altLang="zh-CN" sz="2800">
                <a:latin typeface="方正华隶简体" panose="03000509000000000000" charset="-122"/>
                <a:ea typeface="方正华隶简体" panose="03000509000000000000" charset="-122"/>
              </a:rPr>
              <a:t>                        </a:t>
            </a:r>
            <a:r>
              <a:rPr lang="zh-CN" altLang="en-US" sz="2800">
                <a:latin typeface="方正华隶简体" panose="03000509000000000000" charset="-122"/>
                <a:ea typeface="方正华隶简体" panose="03000509000000000000" charset="-122"/>
              </a:rPr>
              <a:t>情感</a:t>
            </a:r>
            <a:endParaRPr lang="zh-CN" altLang="en-US" sz="2800">
              <a:latin typeface="方正华隶简体" panose="03000509000000000000" charset="-122"/>
              <a:ea typeface="方正华隶简体" panose="03000509000000000000" charset="-122"/>
            </a:endParaRPr>
          </a:p>
          <a:p>
            <a:r>
              <a:rPr lang="en-US" altLang="zh-CN" sz="2800">
                <a:latin typeface="方正华隶简体" panose="03000509000000000000" charset="-122"/>
                <a:ea typeface="方正华隶简体" panose="03000509000000000000" charset="-122"/>
              </a:rPr>
              <a:t>“</a:t>
            </a:r>
            <a:r>
              <a:rPr lang="zh-CN" altLang="en-US" sz="2800">
                <a:latin typeface="方正华隶简体" panose="03000509000000000000" charset="-122"/>
                <a:ea typeface="方正华隶简体" panose="03000509000000000000" charset="-122"/>
              </a:rPr>
              <a:t>锦屏人”指自己。</a:t>
            </a:r>
            <a:endParaRPr lang="zh-CN" altLang="en-US" sz="2800">
              <a:latin typeface="方正华隶简体" panose="03000509000000000000" charset="-122"/>
              <a:ea typeface="方正华隶简体" panose="03000509000000000000" charset="-122"/>
            </a:endParaRPr>
          </a:p>
          <a:p>
            <a:r>
              <a:rPr lang="zh-CN" altLang="en-US" sz="2800">
                <a:latin typeface="方正华隶简体" panose="03000509000000000000" charset="-122"/>
                <a:ea typeface="方正华隶简体" panose="03000509000000000000" charset="-122"/>
                <a:sym typeface="+mn-ea"/>
              </a:rPr>
              <a:t>表达自我心声，</a:t>
            </a:r>
            <a:r>
              <a:rPr lang="zh-CN" altLang="en-US" sz="2800">
                <a:latin typeface="方正华隶简体" panose="03000509000000000000" charset="-122"/>
                <a:ea typeface="方正华隶简体" panose="03000509000000000000" charset="-122"/>
              </a:rPr>
              <a:t>感到春光太随意地流逝，毫不怜惜，自己过份辜负了美好的春光。</a:t>
            </a:r>
            <a:endParaRPr lang="zh-CN" altLang="en-US" sz="2800">
              <a:latin typeface="方正华隶简体" panose="03000509000000000000" charset="-122"/>
              <a:ea typeface="方正华隶简体" panose="03000509000000000000" charset="-122"/>
              <a:sym typeface="+mn-ea"/>
            </a:endParaRPr>
          </a:p>
        </p:txBody>
      </p:sp>
      <p:pic>
        <p:nvPicPr>
          <p:cNvPr id="108" name="图片 107"/>
          <p:cNvPicPr/>
          <p:nvPr/>
        </p:nvPicPr>
        <p:blipFill>
          <a:blip r:embed="rId5" r:link="rId6"/>
          <a:stretch>
            <a:fillRect/>
          </a:stretch>
        </p:blipFill>
        <p:spPr>
          <a:xfrm>
            <a:off x="6851015" y="1132205"/>
            <a:ext cx="2184400" cy="4074160"/>
          </a:xfrm>
          <a:prstGeom prst="rect">
            <a:avLst/>
          </a:prstGeom>
          <a:noFill/>
          <a:ln w="9525">
            <a:noFill/>
          </a:ln>
        </p:spPr>
      </p:pic>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22" presetClass="entr" presetSubtype="1"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par>
                                <p:cTn id="13" presetID="2" presetClass="entr" presetSubtype="4"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anim calcmode="lin" valueType="num">
                                      <p:cBhvr additive="base">
                                        <p:cTn id="15" dur="500" fill="hold"/>
                                        <p:tgtEl>
                                          <p:spTgt spid="1026"/>
                                        </p:tgtEl>
                                        <p:attrNameLst>
                                          <p:attrName>ppt_x</p:attrName>
                                        </p:attrNameLst>
                                      </p:cBhvr>
                                      <p:tavLst>
                                        <p:tav tm="0">
                                          <p:val>
                                            <p:strVal val="#ppt_x"/>
                                          </p:val>
                                        </p:tav>
                                        <p:tav tm="100000">
                                          <p:val>
                                            <p:strVal val="#ppt_x"/>
                                          </p:val>
                                        </p:tav>
                                      </p:tavLst>
                                    </p:anim>
                                    <p:anim calcmode="lin" valueType="num">
                                      <p:cBhvr additive="base">
                                        <p:cTn id="16"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3074" name="Picture 2"/>
          <p:cNvPicPr>
            <a:picLocks noChangeAspect="1" noChangeArrowheads="1"/>
          </p:cNvPicPr>
          <p:nvPr/>
        </p:nvPicPr>
        <p:blipFill>
          <a:blip r:embed="rId1"/>
          <a:stretch>
            <a:fillRect/>
          </a:stretch>
        </p:blipFill>
        <p:spPr bwMode="auto">
          <a:xfrm>
            <a:off x="0" y="-3175"/>
            <a:ext cx="9144000" cy="5148263"/>
          </a:xfrm>
          <a:prstGeom prst="rect">
            <a:avLst/>
          </a:prstGeom>
          <a:noFill/>
          <a:ln w="9525">
            <a:noFill/>
            <a:miter lim="800000"/>
            <a:headEnd/>
            <a:tailEnd/>
          </a:ln>
          <a:effectLst/>
        </p:spPr>
      </p:pic>
      <p:pic>
        <p:nvPicPr>
          <p:cNvPr id="8" name="中心墨点3"/>
          <p:cNvPicPr>
            <a:picLocks noChangeAspect="1" noChangeArrowheads="1"/>
          </p:cNvPicPr>
          <p:nvPr/>
        </p:nvPicPr>
        <p:blipFill>
          <a:blip r:embed="rId2"/>
          <a:stretch>
            <a:fillRect/>
          </a:stretch>
        </p:blipFill>
        <p:spPr bwMode="auto">
          <a:xfrm rot="18798100">
            <a:off x="6388457" y="-494317"/>
            <a:ext cx="2671035" cy="4166092"/>
          </a:xfrm>
          <a:prstGeom prst="rect">
            <a:avLst/>
          </a:prstGeom>
          <a:noFill/>
          <a:ln w="9525">
            <a:noFill/>
            <a:miter lim="800000"/>
            <a:headEnd/>
            <a:tailEnd/>
          </a:ln>
        </p:spPr>
      </p:pic>
      <p:sp>
        <p:nvSpPr>
          <p:cNvPr id="23" name="椭圆 22"/>
          <p:cNvSpPr/>
          <p:nvPr/>
        </p:nvSpPr>
        <p:spPr>
          <a:xfrm>
            <a:off x="863600" y="483870"/>
            <a:ext cx="107950" cy="1079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331595" y="267970"/>
            <a:ext cx="7496810" cy="4092575"/>
          </a:xfrm>
          <a:prstGeom prst="rect">
            <a:avLst/>
          </a:prstGeom>
          <a:noFill/>
        </p:spPr>
        <p:txBody>
          <a:bodyPr wrap="square" rtlCol="0">
            <a:spAutoFit/>
          </a:bodyPr>
          <a:lstStyle/>
          <a:p>
            <a:r>
              <a:rPr lang="en-US" altLang="zh-CN" sz="2800"/>
              <a:t>                                   </a:t>
            </a:r>
            <a:r>
              <a:rPr lang="zh-CN" altLang="en-US" sz="3600">
                <a:latin typeface="方正华隶简体" panose="03000509000000000000" charset="-122"/>
                <a:ea typeface="方正华隶简体" panose="03000509000000000000" charset="-122"/>
              </a:rPr>
              <a:t>小结</a:t>
            </a:r>
            <a:endParaRPr lang="zh-CN" altLang="en-US" sz="3600">
              <a:latin typeface="方正华隶简体" panose="03000509000000000000" charset="-122"/>
              <a:ea typeface="方正华隶简体" panose="03000509000000000000" charset="-122"/>
            </a:endParaRPr>
          </a:p>
          <a:p>
            <a:r>
              <a:rPr lang="zh-CN" altLang="en-US" sz="2800">
                <a:latin typeface="方正华隶简体" panose="03000509000000000000" charset="-122"/>
                <a:ea typeface="方正华隶简体" panose="03000509000000000000" charset="-122"/>
              </a:rPr>
              <a:t>这段唱词既是景语，也是情语。人物的感情和景色交织在一起，映衬了主人公的对景自怜的伤感，其内心深处顾影自怜的哀愁在美好春光的感召下喷薄而出。此曲从喜乐到苦痛的情绪流变紧紧扣咬着从浓艳的实景向残败的虚景的转变，读者很难剖判外在之景与内在之情的严格界限，只因在此处，景现而情发，情入而景犹存。</a:t>
            </a:r>
            <a:endParaRPr lang="zh-CN" altLang="en-US" sz="2800">
              <a:latin typeface="方正华隶简体" panose="03000509000000000000" charset="-122"/>
              <a:ea typeface="方正华隶简体" panose="03000509000000000000" charset="-122"/>
            </a:endParaRPr>
          </a:p>
        </p:txBody>
      </p:sp>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800" fill="hold"/>
                                        <p:tgtEl>
                                          <p:spTgt spid="3074"/>
                                        </p:tgtEl>
                                        <p:attrNameLst>
                                          <p:attrName>ppt_x</p:attrName>
                                        </p:attrNameLst>
                                      </p:cBhvr>
                                      <p:tavLst>
                                        <p:tav tm="0">
                                          <p:val>
                                            <p:strVal val="#ppt_x"/>
                                          </p:val>
                                        </p:tav>
                                        <p:tav tm="100000">
                                          <p:val>
                                            <p:strVal val="#ppt_x"/>
                                          </p:val>
                                        </p:tav>
                                      </p:tavLst>
                                    </p:anim>
                                    <p:anim calcmode="lin" valueType="num">
                                      <p:cBhvr additive="base">
                                        <p:cTn id="8" dur="800" fill="hold"/>
                                        <p:tgtEl>
                                          <p:spTgt spid="3074"/>
                                        </p:tgtEl>
                                        <p:attrNameLst>
                                          <p:attrName>ppt_y</p:attrName>
                                        </p:attrNameLst>
                                      </p:cBhvr>
                                      <p:tavLst>
                                        <p:tav tm="0">
                                          <p:val>
                                            <p:strVal val="1+#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Line 20"/>
          <p:cNvSpPr>
            <a:spLocks noChangeShapeType="1"/>
          </p:cNvSpPr>
          <p:nvPr/>
        </p:nvSpPr>
        <p:spPr bwMode="auto">
          <a:xfrm>
            <a:off x="4689292" y="3197821"/>
            <a:ext cx="2558987" cy="540711"/>
          </a:xfrm>
          <a:prstGeom prst="line">
            <a:avLst/>
          </a:prstGeom>
          <a:noFill/>
          <a:ln w="12700">
            <a:solidFill>
              <a:srgbClr val="404040"/>
            </a:solidFill>
            <a:round/>
          </a:ln>
          <a:extLst>
            <a:ext uri="{909E8E84-426E-40DD-AFC4-6F175D3DCCD1}">
              <a14:hiddenFill xmlns:a14="http://schemas.microsoft.com/office/drawing/2010/main">
                <a:noFill/>
              </a14:hiddenFill>
            </a:ext>
          </a:extLst>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sp>
        <p:nvSpPr>
          <p:cNvPr id="9" name="Line 23"/>
          <p:cNvSpPr>
            <a:spLocks noChangeShapeType="1"/>
          </p:cNvSpPr>
          <p:nvPr/>
        </p:nvSpPr>
        <p:spPr bwMode="auto">
          <a:xfrm>
            <a:off x="4570214" y="3382419"/>
            <a:ext cx="1056222" cy="585969"/>
          </a:xfrm>
          <a:prstGeom prst="line">
            <a:avLst/>
          </a:prstGeom>
          <a:noFill/>
          <a:ln w="12700">
            <a:solidFill>
              <a:srgbClr val="404040"/>
            </a:solidFill>
            <a:round/>
          </a:ln>
          <a:extLst>
            <a:ext uri="{909E8E84-426E-40DD-AFC4-6F175D3DCCD1}">
              <a14:hiddenFill xmlns:a14="http://schemas.microsoft.com/office/drawing/2010/main">
                <a:noFill/>
              </a14:hiddenFill>
            </a:ext>
          </a:extLst>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sp>
        <p:nvSpPr>
          <p:cNvPr id="10" name="Line 24"/>
          <p:cNvSpPr>
            <a:spLocks noChangeShapeType="1"/>
          </p:cNvSpPr>
          <p:nvPr/>
        </p:nvSpPr>
        <p:spPr bwMode="auto">
          <a:xfrm>
            <a:off x="4398741" y="3536058"/>
            <a:ext cx="509654" cy="767000"/>
          </a:xfrm>
          <a:prstGeom prst="line">
            <a:avLst/>
          </a:prstGeom>
          <a:noFill/>
          <a:ln w="12700">
            <a:solidFill>
              <a:srgbClr val="404040"/>
            </a:solidFill>
            <a:round/>
          </a:ln>
          <a:extLst>
            <a:ext uri="{909E8E84-426E-40DD-AFC4-6F175D3DCCD1}">
              <a14:hiddenFill xmlns:a14="http://schemas.microsoft.com/office/drawing/2010/main">
                <a:noFill/>
              </a14:hiddenFill>
            </a:ext>
          </a:extLst>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sp>
        <p:nvSpPr>
          <p:cNvPr id="11" name="Line 25"/>
          <p:cNvSpPr>
            <a:spLocks noChangeShapeType="1"/>
          </p:cNvSpPr>
          <p:nvPr/>
        </p:nvSpPr>
        <p:spPr bwMode="auto">
          <a:xfrm flipH="1">
            <a:off x="4026027" y="3651589"/>
            <a:ext cx="0" cy="398983"/>
          </a:xfrm>
          <a:prstGeom prst="line">
            <a:avLst/>
          </a:prstGeom>
          <a:noFill/>
          <a:ln w="12700">
            <a:solidFill>
              <a:srgbClr val="404040"/>
            </a:solidFill>
            <a:round/>
          </a:ln>
          <a:extLst>
            <a:ext uri="{909E8E84-426E-40DD-AFC4-6F175D3DCCD1}">
              <a14:hiddenFill xmlns:a14="http://schemas.microsoft.com/office/drawing/2010/main">
                <a:noFill/>
              </a14:hiddenFill>
            </a:ext>
          </a:extLst>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sp>
        <p:nvSpPr>
          <p:cNvPr id="12" name="Line 26"/>
          <p:cNvSpPr>
            <a:spLocks noChangeShapeType="1"/>
          </p:cNvSpPr>
          <p:nvPr/>
        </p:nvSpPr>
        <p:spPr bwMode="auto">
          <a:xfrm>
            <a:off x="2264867" y="1818652"/>
            <a:ext cx="1107425" cy="725314"/>
          </a:xfrm>
          <a:prstGeom prst="line">
            <a:avLst/>
          </a:prstGeom>
          <a:noFill/>
          <a:ln w="12700">
            <a:solidFill>
              <a:srgbClr val="404040"/>
            </a:solidFill>
            <a:round/>
          </a:ln>
          <a:extLst>
            <a:ext uri="{909E8E84-426E-40DD-AFC4-6F175D3DCCD1}">
              <a14:hiddenFill xmlns:a14="http://schemas.microsoft.com/office/drawing/2010/main">
                <a:noFill/>
              </a14:hiddenFill>
            </a:ext>
          </a:extLst>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sp>
        <p:nvSpPr>
          <p:cNvPr id="13" name="Line 27"/>
          <p:cNvSpPr>
            <a:spLocks noChangeShapeType="1"/>
          </p:cNvSpPr>
          <p:nvPr/>
        </p:nvSpPr>
        <p:spPr bwMode="auto">
          <a:xfrm>
            <a:off x="3542574" y="1501843"/>
            <a:ext cx="260780" cy="713404"/>
          </a:xfrm>
          <a:prstGeom prst="line">
            <a:avLst/>
          </a:prstGeom>
          <a:noFill/>
          <a:ln w="12700">
            <a:solidFill>
              <a:srgbClr val="404040"/>
            </a:solidFill>
            <a:round/>
          </a:ln>
          <a:extLst>
            <a:ext uri="{909E8E84-426E-40DD-AFC4-6F175D3DCCD1}">
              <a14:hiddenFill xmlns:a14="http://schemas.microsoft.com/office/drawing/2010/main">
                <a:noFill/>
              </a14:hiddenFill>
            </a:ext>
          </a:extLst>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sp>
        <p:nvSpPr>
          <p:cNvPr id="14" name="Line 28"/>
          <p:cNvSpPr>
            <a:spLocks noChangeShapeType="1"/>
          </p:cNvSpPr>
          <p:nvPr/>
        </p:nvSpPr>
        <p:spPr bwMode="auto">
          <a:xfrm flipH="1">
            <a:off x="4540445" y="1599504"/>
            <a:ext cx="734711" cy="800347"/>
          </a:xfrm>
          <a:prstGeom prst="line">
            <a:avLst/>
          </a:prstGeom>
          <a:noFill/>
          <a:ln w="12700">
            <a:solidFill>
              <a:srgbClr val="404040"/>
            </a:solidFill>
            <a:round/>
          </a:ln>
          <a:extLst>
            <a:ext uri="{909E8E84-426E-40DD-AFC4-6F175D3DCCD1}">
              <a14:hiddenFill xmlns:a14="http://schemas.microsoft.com/office/drawing/2010/main">
                <a:noFill/>
              </a14:hiddenFill>
            </a:ext>
          </a:extLst>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sp>
        <p:nvSpPr>
          <p:cNvPr id="15" name="Line 29"/>
          <p:cNvSpPr>
            <a:spLocks noChangeShapeType="1"/>
          </p:cNvSpPr>
          <p:nvPr/>
        </p:nvSpPr>
        <p:spPr bwMode="auto">
          <a:xfrm flipH="1">
            <a:off x="4740499" y="2543960"/>
            <a:ext cx="1293187" cy="304894"/>
          </a:xfrm>
          <a:prstGeom prst="line">
            <a:avLst/>
          </a:prstGeom>
          <a:noFill/>
          <a:ln w="12700">
            <a:solidFill>
              <a:srgbClr val="404040"/>
            </a:solidFill>
            <a:round/>
          </a:ln>
          <a:extLst>
            <a:ext uri="{909E8E84-426E-40DD-AFC4-6F175D3DCCD1}">
              <a14:hiddenFill xmlns:a14="http://schemas.microsoft.com/office/drawing/2010/main">
                <a:noFill/>
              </a14:hiddenFill>
            </a:ext>
          </a:extLst>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sp>
        <p:nvSpPr>
          <p:cNvPr id="16" name="Line 30"/>
          <p:cNvSpPr>
            <a:spLocks noChangeShapeType="1"/>
          </p:cNvSpPr>
          <p:nvPr/>
        </p:nvSpPr>
        <p:spPr bwMode="auto">
          <a:xfrm flipH="1">
            <a:off x="4695247" y="1576880"/>
            <a:ext cx="1800459" cy="1046883"/>
          </a:xfrm>
          <a:prstGeom prst="line">
            <a:avLst/>
          </a:prstGeom>
          <a:noFill/>
          <a:ln w="12700">
            <a:solidFill>
              <a:srgbClr val="404040"/>
            </a:solidFill>
            <a:round/>
          </a:ln>
          <a:extLst>
            <a:ext uri="{909E8E84-426E-40DD-AFC4-6F175D3DCCD1}">
              <a14:hiddenFill xmlns:a14="http://schemas.microsoft.com/office/drawing/2010/main">
                <a:noFill/>
              </a14:hiddenFill>
            </a:ext>
          </a:extLst>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sp>
        <p:nvSpPr>
          <p:cNvPr id="17" name="Line 31"/>
          <p:cNvSpPr>
            <a:spLocks noChangeShapeType="1"/>
          </p:cNvSpPr>
          <p:nvPr/>
        </p:nvSpPr>
        <p:spPr bwMode="auto">
          <a:xfrm flipH="1">
            <a:off x="4252278" y="1778152"/>
            <a:ext cx="173854" cy="443050"/>
          </a:xfrm>
          <a:prstGeom prst="line">
            <a:avLst/>
          </a:prstGeom>
          <a:noFill/>
          <a:ln w="12700">
            <a:solidFill>
              <a:srgbClr val="404040"/>
            </a:solidFill>
            <a:round/>
          </a:ln>
          <a:extLst>
            <a:ext uri="{909E8E84-426E-40DD-AFC4-6F175D3DCCD1}">
              <a14:hiddenFill xmlns:a14="http://schemas.microsoft.com/office/drawing/2010/main">
                <a:noFill/>
              </a14:hiddenFill>
            </a:ext>
          </a:extLst>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sp>
        <p:nvSpPr>
          <p:cNvPr id="18" name="Line 32"/>
          <p:cNvSpPr>
            <a:spLocks noChangeShapeType="1"/>
          </p:cNvSpPr>
          <p:nvPr/>
        </p:nvSpPr>
        <p:spPr bwMode="auto">
          <a:xfrm flipH="1">
            <a:off x="2660205" y="3215686"/>
            <a:ext cx="678745" cy="302512"/>
          </a:xfrm>
          <a:prstGeom prst="line">
            <a:avLst/>
          </a:prstGeom>
          <a:noFill/>
          <a:ln w="12700">
            <a:solidFill>
              <a:srgbClr val="404040"/>
            </a:solidFill>
            <a:round/>
          </a:ln>
          <a:extLst>
            <a:ext uri="{909E8E84-426E-40DD-AFC4-6F175D3DCCD1}">
              <a14:hiddenFill xmlns:a14="http://schemas.microsoft.com/office/drawing/2010/main">
                <a:noFill/>
              </a14:hiddenFill>
            </a:ext>
          </a:extLst>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sp>
        <p:nvSpPr>
          <p:cNvPr id="19" name="Line 33"/>
          <p:cNvSpPr>
            <a:spLocks noChangeShapeType="1"/>
          </p:cNvSpPr>
          <p:nvPr/>
        </p:nvSpPr>
        <p:spPr bwMode="auto">
          <a:xfrm flipH="1" flipV="1">
            <a:off x="2649489" y="2722609"/>
            <a:ext cx="620396" cy="109572"/>
          </a:xfrm>
          <a:prstGeom prst="line">
            <a:avLst/>
          </a:prstGeom>
          <a:noFill/>
          <a:ln w="12700">
            <a:solidFill>
              <a:srgbClr val="404040"/>
            </a:solidFill>
            <a:round/>
          </a:ln>
          <a:extLst>
            <a:ext uri="{909E8E84-426E-40DD-AFC4-6F175D3DCCD1}">
              <a14:hiddenFill xmlns:a14="http://schemas.microsoft.com/office/drawing/2010/main">
                <a:noFill/>
              </a14:hiddenFill>
            </a:ext>
          </a:extLst>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sp>
        <p:nvSpPr>
          <p:cNvPr id="20" name="Line 34"/>
          <p:cNvSpPr>
            <a:spLocks noChangeShapeType="1"/>
          </p:cNvSpPr>
          <p:nvPr/>
        </p:nvSpPr>
        <p:spPr bwMode="auto">
          <a:xfrm flipH="1">
            <a:off x="3057923" y="3505097"/>
            <a:ext cx="525134" cy="731270"/>
          </a:xfrm>
          <a:prstGeom prst="line">
            <a:avLst/>
          </a:prstGeom>
          <a:noFill/>
          <a:ln w="12700">
            <a:solidFill>
              <a:srgbClr val="404040"/>
            </a:solidFill>
            <a:round/>
          </a:ln>
          <a:extLst>
            <a:ext uri="{909E8E84-426E-40DD-AFC4-6F175D3DCCD1}">
              <a14:hiddenFill xmlns:a14="http://schemas.microsoft.com/office/drawing/2010/main">
                <a:noFill/>
              </a14:hiddenFill>
            </a:ext>
          </a:extLst>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sp>
        <p:nvSpPr>
          <p:cNvPr id="21" name="Oval 35"/>
          <p:cNvSpPr>
            <a:spLocks noChangeArrowheads="1"/>
          </p:cNvSpPr>
          <p:nvPr/>
        </p:nvSpPr>
        <p:spPr bwMode="auto">
          <a:xfrm>
            <a:off x="3939101" y="732466"/>
            <a:ext cx="366761" cy="369208"/>
          </a:xfrm>
          <a:prstGeom prst="ellipse">
            <a:avLst/>
          </a:prstGeom>
          <a:solidFill>
            <a:schemeClr val="accent3"/>
          </a:solidFill>
          <a:ln>
            <a:noFill/>
          </a:ln>
        </p:spPr>
        <p:txBody>
          <a:bodyPr lIns="68580" tIns="34290" rIns="68580" bIns="34290"/>
          <a:lstStyle/>
          <a:p>
            <a:pPr>
              <a:buFont typeface="Arial" panose="020B0604020202020204" pitchFamily="34" charset="0"/>
              <a:buNone/>
            </a:pPr>
            <a:endParaRPr lang="zh-CN" altLang="en-US" kern="0">
              <a:solidFill>
                <a:srgbClr val="005E5E"/>
              </a:solidFill>
              <a:ea typeface="宋体" panose="02010600030101010101" pitchFamily="2" charset="-122"/>
            </a:endParaRPr>
          </a:p>
        </p:txBody>
      </p:sp>
      <p:sp>
        <p:nvSpPr>
          <p:cNvPr id="22" name="Oval 37"/>
          <p:cNvSpPr>
            <a:spLocks noChangeArrowheads="1"/>
          </p:cNvSpPr>
          <p:nvPr/>
        </p:nvSpPr>
        <p:spPr bwMode="auto">
          <a:xfrm>
            <a:off x="1831422" y="4303062"/>
            <a:ext cx="369142" cy="368017"/>
          </a:xfrm>
          <a:prstGeom prst="ellipse">
            <a:avLst/>
          </a:prstGeom>
          <a:solidFill>
            <a:schemeClr val="accent2"/>
          </a:solidFill>
          <a:ln>
            <a:noFill/>
          </a:ln>
        </p:spPr>
        <p:txBody>
          <a:bodyPr lIns="68580" tIns="34290" rIns="68580" bIns="34290"/>
          <a:lstStyle/>
          <a:p>
            <a:pPr>
              <a:buFont typeface="Arial" panose="020B0604020202020204" pitchFamily="34" charset="0"/>
              <a:buNone/>
            </a:pPr>
            <a:endParaRPr lang="zh-CN" altLang="en-US" kern="0">
              <a:solidFill>
                <a:srgbClr val="005E5E"/>
              </a:solidFill>
              <a:ea typeface="宋体" panose="02010600030101010101" pitchFamily="2" charset="-122"/>
            </a:endParaRPr>
          </a:p>
        </p:txBody>
      </p:sp>
      <p:sp>
        <p:nvSpPr>
          <p:cNvPr id="23" name="Oval 39"/>
          <p:cNvSpPr>
            <a:spLocks noChangeArrowheads="1"/>
          </p:cNvSpPr>
          <p:nvPr/>
        </p:nvSpPr>
        <p:spPr bwMode="auto">
          <a:xfrm>
            <a:off x="7338778" y="1599509"/>
            <a:ext cx="322701" cy="321568"/>
          </a:xfrm>
          <a:prstGeom prst="ellipse">
            <a:avLst/>
          </a:prstGeom>
          <a:solidFill>
            <a:schemeClr val="accent3"/>
          </a:solidFill>
          <a:ln>
            <a:noFill/>
          </a:ln>
        </p:spPr>
        <p:txBody>
          <a:bodyPr lIns="68580" tIns="34290" rIns="68580" bIns="34290"/>
          <a:lstStyle/>
          <a:p>
            <a:pPr>
              <a:buFont typeface="Arial" panose="020B0604020202020204" pitchFamily="34" charset="0"/>
              <a:buNone/>
            </a:pPr>
            <a:endParaRPr lang="zh-CN" altLang="en-US" kern="0">
              <a:solidFill>
                <a:srgbClr val="005E5E"/>
              </a:solidFill>
              <a:ea typeface="宋体" panose="02010600030101010101" pitchFamily="2" charset="-122"/>
            </a:endParaRPr>
          </a:p>
        </p:txBody>
      </p:sp>
      <p:sp>
        <p:nvSpPr>
          <p:cNvPr id="24" name="Oval 40"/>
          <p:cNvSpPr>
            <a:spLocks noChangeArrowheads="1"/>
          </p:cNvSpPr>
          <p:nvPr/>
        </p:nvSpPr>
        <p:spPr bwMode="auto">
          <a:xfrm>
            <a:off x="6770777" y="4218502"/>
            <a:ext cx="326274" cy="326332"/>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a:buFont typeface="Arial" panose="020B0604020202020204" pitchFamily="34" charset="0"/>
              <a:buNone/>
            </a:pPr>
            <a:endParaRPr lang="zh-CN" altLang="en-US" kern="0">
              <a:solidFill>
                <a:srgbClr val="005E5E"/>
              </a:solidFill>
              <a:ea typeface="宋体" panose="02010600030101010101" pitchFamily="2" charset="-122"/>
            </a:endParaRPr>
          </a:p>
        </p:txBody>
      </p:sp>
      <p:sp>
        <p:nvSpPr>
          <p:cNvPr id="25" name="Oval 41"/>
          <p:cNvSpPr>
            <a:spLocks noChangeArrowheads="1"/>
          </p:cNvSpPr>
          <p:nvPr/>
        </p:nvSpPr>
        <p:spPr bwMode="auto">
          <a:xfrm>
            <a:off x="6976783" y="3093010"/>
            <a:ext cx="391766" cy="393027"/>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a:buFont typeface="Arial" panose="020B0604020202020204" pitchFamily="34" charset="0"/>
              <a:buNone/>
            </a:pPr>
            <a:endParaRPr lang="zh-CN" altLang="en-US" kern="0">
              <a:solidFill>
                <a:srgbClr val="005E5E"/>
              </a:solidFill>
              <a:ea typeface="宋体" panose="02010600030101010101" pitchFamily="2" charset="-122"/>
            </a:endParaRPr>
          </a:p>
        </p:txBody>
      </p:sp>
      <p:sp>
        <p:nvSpPr>
          <p:cNvPr id="26" name="Oval 43"/>
          <p:cNvSpPr>
            <a:spLocks noChangeArrowheads="1"/>
          </p:cNvSpPr>
          <p:nvPr/>
        </p:nvSpPr>
        <p:spPr bwMode="auto">
          <a:xfrm>
            <a:off x="807349" y="3542017"/>
            <a:ext cx="367952" cy="36920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fontAlgn="base">
              <a:spcBef>
                <a:spcPct val="0"/>
              </a:spcBef>
              <a:spcAft>
                <a:spcPct val="0"/>
              </a:spcAft>
              <a:buFont typeface="Arial" panose="020B0604020202020204" pitchFamily="34" charset="0"/>
              <a:buNone/>
            </a:pPr>
            <a:endParaRPr lang="zh-CN" altLang="en-US" smtClean="0">
              <a:solidFill>
                <a:srgbClr val="005E5E"/>
              </a:solidFill>
              <a:ea typeface="宋体" panose="02010600030101010101" pitchFamily="2" charset="-122"/>
            </a:endParaRPr>
          </a:p>
        </p:txBody>
      </p:sp>
      <p:sp>
        <p:nvSpPr>
          <p:cNvPr id="27" name="Oval 44"/>
          <p:cNvSpPr>
            <a:spLocks noChangeArrowheads="1"/>
          </p:cNvSpPr>
          <p:nvPr/>
        </p:nvSpPr>
        <p:spPr bwMode="auto">
          <a:xfrm>
            <a:off x="784728" y="1343442"/>
            <a:ext cx="345326" cy="346579"/>
          </a:xfrm>
          <a:prstGeom prst="ellipse">
            <a:avLst/>
          </a:prstGeom>
          <a:solidFill>
            <a:schemeClr val="accent2"/>
          </a:solidFill>
          <a:ln>
            <a:noFill/>
          </a:ln>
        </p:spPr>
        <p:txBody>
          <a:bodyPr lIns="68580" tIns="34290" rIns="68580" bIns="34290"/>
          <a:lstStyle/>
          <a:p>
            <a:pPr>
              <a:buFont typeface="Arial" panose="020B0604020202020204" pitchFamily="34" charset="0"/>
              <a:buNone/>
            </a:pPr>
            <a:endParaRPr lang="zh-CN" altLang="en-US" kern="0">
              <a:solidFill>
                <a:srgbClr val="005E5E"/>
              </a:solidFill>
              <a:ea typeface="宋体" panose="02010600030101010101" pitchFamily="2" charset="-122"/>
            </a:endParaRPr>
          </a:p>
        </p:txBody>
      </p:sp>
      <p:sp>
        <p:nvSpPr>
          <p:cNvPr id="28" name="Oval 45"/>
          <p:cNvSpPr>
            <a:spLocks noChangeArrowheads="1"/>
          </p:cNvSpPr>
          <p:nvPr/>
        </p:nvSpPr>
        <p:spPr bwMode="auto">
          <a:xfrm>
            <a:off x="7449522" y="2266465"/>
            <a:ext cx="369142" cy="369208"/>
          </a:xfrm>
          <a:prstGeom prst="ellipse">
            <a:avLst/>
          </a:prstGeom>
          <a:solidFill>
            <a:schemeClr val="accent1"/>
          </a:solidFill>
          <a:ln>
            <a:noFill/>
          </a:ln>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grpSp>
        <p:nvGrpSpPr>
          <p:cNvPr id="3" name="组合 57"/>
          <p:cNvGrpSpPr/>
          <p:nvPr/>
        </p:nvGrpSpPr>
        <p:grpSpPr>
          <a:xfrm>
            <a:off x="6037474" y="1957073"/>
            <a:ext cx="968105" cy="968278"/>
            <a:chOff x="9819" y="35925"/>
            <a:chExt cx="1291004" cy="1291005"/>
          </a:xfrm>
        </p:grpSpPr>
        <p:sp>
          <p:nvSpPr>
            <p:cNvPr id="31" name="Oval 10"/>
            <p:cNvSpPr>
              <a:spLocks noChangeArrowheads="1"/>
            </p:cNvSpPr>
            <p:nvPr/>
          </p:nvSpPr>
          <p:spPr bwMode="auto">
            <a:xfrm>
              <a:off x="9819" y="35925"/>
              <a:ext cx="1291004" cy="1291005"/>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sz="1400" kern="0">
                <a:solidFill>
                  <a:srgbClr val="C00000"/>
                </a:solidFill>
                <a:ea typeface="宋体" panose="02010600030101010101" pitchFamily="2" charset="-122"/>
              </a:endParaRPr>
            </a:p>
          </p:txBody>
        </p:sp>
        <p:sp>
          <p:nvSpPr>
            <p:cNvPr id="32" name="TextBox 59"/>
            <p:cNvSpPr txBox="1">
              <a:spLocks noChangeArrowheads="1"/>
            </p:cNvSpPr>
            <p:nvPr/>
          </p:nvSpPr>
          <p:spPr bwMode="auto">
            <a:xfrm>
              <a:off x="31378" y="436728"/>
              <a:ext cx="1247885" cy="467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400" kern="0" smtClean="0">
                  <a:solidFill>
                    <a:schemeClr val="tx1">
                      <a:lumMod val="75000"/>
                      <a:lumOff val="25000"/>
                    </a:schemeClr>
                  </a:solidFill>
                  <a:latin typeface="微软雅黑" panose="020B0503020204020204" pitchFamily="34" charset="-122"/>
                  <a:ea typeface="微软雅黑" panose="020B0503020204020204" pitchFamily="34" charset="-122"/>
                </a:rPr>
                <a:t>目标</a:t>
              </a:r>
              <a:endParaRPr lang="zh-CN" altLang="en-US" sz="1400" ker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 name="组合 60"/>
          <p:cNvGrpSpPr/>
          <p:nvPr/>
        </p:nvGrpSpPr>
        <p:grpSpPr>
          <a:xfrm>
            <a:off x="7272300" y="3324061"/>
            <a:ext cx="1164075" cy="1117156"/>
            <a:chOff x="39961" y="0"/>
            <a:chExt cx="1551903" cy="1489087"/>
          </a:xfrm>
        </p:grpSpPr>
        <p:sp>
          <p:nvSpPr>
            <p:cNvPr id="34" name="Oval 19"/>
            <p:cNvSpPr>
              <a:spLocks noChangeArrowheads="1"/>
            </p:cNvSpPr>
            <p:nvPr/>
          </p:nvSpPr>
          <p:spPr bwMode="auto">
            <a:xfrm>
              <a:off x="74671" y="0"/>
              <a:ext cx="1493389" cy="148908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sz="1400" kern="0">
                <a:solidFill>
                  <a:srgbClr val="C00000"/>
                </a:solidFill>
                <a:ea typeface="宋体" panose="02010600030101010101" pitchFamily="2" charset="-122"/>
              </a:endParaRPr>
            </a:p>
          </p:txBody>
        </p:sp>
        <p:sp>
          <p:nvSpPr>
            <p:cNvPr id="35" name="TextBox 62"/>
            <p:cNvSpPr txBox="1">
              <a:spLocks noChangeArrowheads="1"/>
            </p:cNvSpPr>
            <p:nvPr/>
          </p:nvSpPr>
          <p:spPr bwMode="auto">
            <a:xfrm>
              <a:off x="39961" y="527454"/>
              <a:ext cx="1551903" cy="438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400" kern="0" smtClean="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目标</a:t>
              </a:r>
              <a:endParaRPr lang="zh-CN" altLang="en-US" sz="1400" kern="0">
                <a:solidFill>
                  <a:srgbClr val="C00000"/>
                </a:solidFill>
                <a:latin typeface="微软雅黑" panose="020B0503020204020204" pitchFamily="34" charset="-122"/>
                <a:ea typeface="微软雅黑" panose="020B0503020204020204" pitchFamily="34" charset="-122"/>
              </a:endParaRPr>
            </a:p>
          </p:txBody>
        </p:sp>
      </p:grpSp>
      <p:grpSp>
        <p:nvGrpSpPr>
          <p:cNvPr id="30" name="组合 63"/>
          <p:cNvGrpSpPr/>
          <p:nvPr/>
        </p:nvGrpSpPr>
        <p:grpSpPr>
          <a:xfrm>
            <a:off x="1691680" y="3208540"/>
            <a:ext cx="1014967" cy="989715"/>
            <a:chOff x="-33900" y="0"/>
            <a:chExt cx="1353118" cy="1319217"/>
          </a:xfrm>
        </p:grpSpPr>
        <p:sp>
          <p:nvSpPr>
            <p:cNvPr id="37" name="Oval 12"/>
            <p:cNvSpPr>
              <a:spLocks noChangeArrowheads="1"/>
            </p:cNvSpPr>
            <p:nvPr/>
          </p:nvSpPr>
          <p:spPr bwMode="auto">
            <a:xfrm>
              <a:off x="0" y="0"/>
              <a:ext cx="1319218" cy="1319217"/>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sz="1400" kern="0">
                <a:solidFill>
                  <a:schemeClr val="tx1">
                    <a:lumMod val="75000"/>
                    <a:lumOff val="25000"/>
                  </a:schemeClr>
                </a:solidFill>
                <a:ea typeface="宋体" panose="02010600030101010101" pitchFamily="2" charset="-122"/>
              </a:endParaRPr>
            </a:p>
          </p:txBody>
        </p:sp>
        <p:sp>
          <p:nvSpPr>
            <p:cNvPr id="38" name="TextBox 65"/>
            <p:cNvSpPr txBox="1">
              <a:spLocks noChangeArrowheads="1"/>
            </p:cNvSpPr>
            <p:nvPr/>
          </p:nvSpPr>
          <p:spPr bwMode="auto">
            <a:xfrm>
              <a:off x="-33900" y="412251"/>
              <a:ext cx="1247884" cy="467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400" kern="0" smtClean="0">
                  <a:solidFill>
                    <a:schemeClr val="tx1">
                      <a:lumMod val="50000"/>
                      <a:lumOff val="50000"/>
                    </a:schemeClr>
                  </a:solidFill>
                  <a:latin typeface="微软雅黑" panose="020B0503020204020204" pitchFamily="34" charset="-122"/>
                  <a:ea typeface="微软雅黑" panose="020B0503020204020204" pitchFamily="34" charset="-122"/>
                </a:rPr>
                <a:t>目标</a:t>
              </a:r>
              <a:endParaRPr lang="zh-CN" altLang="en-US" sz="1400" ker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3" name="组合 66"/>
          <p:cNvGrpSpPr/>
          <p:nvPr/>
        </p:nvGrpSpPr>
        <p:grpSpPr>
          <a:xfrm>
            <a:off x="2982906" y="726006"/>
            <a:ext cx="828783" cy="828931"/>
            <a:chOff x="1" y="35854"/>
            <a:chExt cx="1105128" cy="1105127"/>
          </a:xfrm>
        </p:grpSpPr>
        <p:sp>
          <p:nvSpPr>
            <p:cNvPr id="40" name="Oval 14"/>
            <p:cNvSpPr>
              <a:spLocks noChangeArrowheads="1"/>
            </p:cNvSpPr>
            <p:nvPr/>
          </p:nvSpPr>
          <p:spPr bwMode="auto">
            <a:xfrm>
              <a:off x="1" y="35854"/>
              <a:ext cx="1105128" cy="1105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sz="1400" kern="0">
                <a:solidFill>
                  <a:schemeClr val="tx1">
                    <a:lumMod val="75000"/>
                    <a:lumOff val="25000"/>
                  </a:schemeClr>
                </a:solidFill>
                <a:ea typeface="宋体" panose="02010600030101010101" pitchFamily="2" charset="-122"/>
              </a:endParaRPr>
            </a:p>
          </p:txBody>
        </p:sp>
        <p:sp>
          <p:nvSpPr>
            <p:cNvPr id="41" name="TextBox 68"/>
            <p:cNvSpPr txBox="1">
              <a:spLocks noChangeArrowheads="1"/>
            </p:cNvSpPr>
            <p:nvPr/>
          </p:nvSpPr>
          <p:spPr bwMode="auto">
            <a:xfrm>
              <a:off x="65366" y="96086"/>
              <a:ext cx="974398" cy="467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lnSpc>
                  <a:spcPct val="120000"/>
                </a:lnSpc>
              </a:pPr>
              <a:r>
                <a:rPr lang="zh-CN" altLang="en-US" sz="1400" kern="0" smtClean="0">
                  <a:solidFill>
                    <a:schemeClr val="tx1">
                      <a:lumMod val="75000"/>
                      <a:lumOff val="25000"/>
                    </a:schemeClr>
                  </a:solidFill>
                  <a:latin typeface="微软雅黑" panose="020B0503020204020204" pitchFamily="34" charset="-122"/>
                  <a:ea typeface="微软雅黑" panose="020B0503020204020204" pitchFamily="34" charset="-122"/>
                </a:rPr>
                <a:t>目标</a:t>
              </a:r>
              <a:endParaRPr lang="zh-CN" altLang="en-US" sz="1400" ker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6" name="组合 69"/>
          <p:cNvGrpSpPr/>
          <p:nvPr/>
        </p:nvGrpSpPr>
        <p:grpSpPr>
          <a:xfrm>
            <a:off x="5123926" y="837269"/>
            <a:ext cx="851408" cy="852751"/>
            <a:chOff x="0" y="0"/>
            <a:chExt cx="1135282" cy="1136789"/>
          </a:xfrm>
        </p:grpSpPr>
        <p:sp>
          <p:nvSpPr>
            <p:cNvPr id="43" name="Oval 9"/>
            <p:cNvSpPr>
              <a:spLocks noChangeArrowheads="1"/>
            </p:cNvSpPr>
            <p:nvPr/>
          </p:nvSpPr>
          <p:spPr bwMode="auto">
            <a:xfrm>
              <a:off x="0" y="0"/>
              <a:ext cx="1135282" cy="1136789"/>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sz="1400" kern="0">
                <a:solidFill>
                  <a:schemeClr val="tx1">
                    <a:lumMod val="75000"/>
                    <a:lumOff val="25000"/>
                  </a:schemeClr>
                </a:solidFill>
                <a:ea typeface="宋体" panose="02010600030101010101" pitchFamily="2" charset="-122"/>
              </a:endParaRPr>
            </a:p>
          </p:txBody>
        </p:sp>
        <p:sp>
          <p:nvSpPr>
            <p:cNvPr id="44" name="TextBox 71"/>
            <p:cNvSpPr txBox="1">
              <a:spLocks noChangeArrowheads="1"/>
            </p:cNvSpPr>
            <p:nvPr/>
          </p:nvSpPr>
          <p:spPr bwMode="auto">
            <a:xfrm>
              <a:off x="45255" y="309651"/>
              <a:ext cx="1034796" cy="46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lnSpc>
                  <a:spcPct val="120000"/>
                </a:lnSpc>
              </a:pPr>
              <a:r>
                <a:rPr lang="zh-CN" altLang="en-US" sz="1400" kern="0" smtClean="0">
                  <a:solidFill>
                    <a:schemeClr val="tx1">
                      <a:lumMod val="50000"/>
                      <a:lumOff val="50000"/>
                    </a:schemeClr>
                  </a:solidFill>
                  <a:latin typeface="微软雅黑" panose="020B0503020204020204" pitchFamily="34" charset="-122"/>
                  <a:ea typeface="微软雅黑" panose="020B0503020204020204" pitchFamily="34" charset="-122"/>
                </a:rPr>
                <a:t>目标</a:t>
              </a:r>
              <a:endParaRPr lang="zh-CN" altLang="en-US" sz="1400" ker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9" name="组合 72"/>
          <p:cNvGrpSpPr/>
          <p:nvPr/>
        </p:nvGrpSpPr>
        <p:grpSpPr>
          <a:xfrm>
            <a:off x="4220124" y="1136207"/>
            <a:ext cx="668028" cy="668147"/>
            <a:chOff x="0" y="0"/>
            <a:chExt cx="891038" cy="889530"/>
          </a:xfrm>
        </p:grpSpPr>
        <p:sp>
          <p:nvSpPr>
            <p:cNvPr id="46" name="Oval 16"/>
            <p:cNvSpPr>
              <a:spLocks noChangeArrowheads="1"/>
            </p:cNvSpPr>
            <p:nvPr/>
          </p:nvSpPr>
          <p:spPr bwMode="auto">
            <a:xfrm>
              <a:off x="0" y="0"/>
              <a:ext cx="891038" cy="88953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sz="1400" kern="0">
                <a:solidFill>
                  <a:schemeClr val="tx1">
                    <a:lumMod val="75000"/>
                    <a:lumOff val="25000"/>
                  </a:schemeClr>
                </a:solidFill>
                <a:ea typeface="宋体" panose="02010600030101010101" pitchFamily="2" charset="-122"/>
              </a:endParaRPr>
            </a:p>
          </p:txBody>
        </p:sp>
        <p:sp>
          <p:nvSpPr>
            <p:cNvPr id="47" name="TextBox 74"/>
            <p:cNvSpPr txBox="1">
              <a:spLocks noChangeArrowheads="1"/>
            </p:cNvSpPr>
            <p:nvPr/>
          </p:nvSpPr>
          <p:spPr bwMode="auto">
            <a:xfrm>
              <a:off x="43065" y="208291"/>
              <a:ext cx="808696" cy="409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685800" eaLnBrk="1" hangingPunct="1">
                <a:defRPr/>
              </a:pPr>
              <a:r>
                <a:rPr lang="zh-CN" altLang="en-US" sz="1400" kern="0" smtClean="0">
                  <a:solidFill>
                    <a:srgbClr val="C00000"/>
                  </a:solidFill>
                  <a:latin typeface="微软雅黑" panose="020B0503020204020204" pitchFamily="34" charset="-122"/>
                  <a:ea typeface="微软雅黑" panose="020B0503020204020204" pitchFamily="34" charset="-122"/>
                </a:rPr>
                <a:t>目标</a:t>
              </a:r>
              <a:endParaRPr lang="zh-CN" altLang="en-US" sz="1400" kern="0">
                <a:solidFill>
                  <a:srgbClr val="C00000"/>
                </a:solidFill>
                <a:latin typeface="微软雅黑" panose="020B0503020204020204" pitchFamily="34" charset="-122"/>
                <a:ea typeface="微软雅黑" panose="020B0503020204020204" pitchFamily="34" charset="-122"/>
              </a:endParaRPr>
            </a:p>
          </p:txBody>
        </p:sp>
      </p:grpSp>
      <p:grpSp>
        <p:nvGrpSpPr>
          <p:cNvPr id="42" name="组合 75"/>
          <p:cNvGrpSpPr/>
          <p:nvPr/>
        </p:nvGrpSpPr>
        <p:grpSpPr>
          <a:xfrm>
            <a:off x="6431407" y="1038546"/>
            <a:ext cx="701369" cy="701496"/>
            <a:chOff x="0" y="0"/>
            <a:chExt cx="934760" cy="936267"/>
          </a:xfrm>
        </p:grpSpPr>
        <p:sp>
          <p:nvSpPr>
            <p:cNvPr id="49" name="Oval 21"/>
            <p:cNvSpPr>
              <a:spLocks noChangeArrowheads="1"/>
            </p:cNvSpPr>
            <p:nvPr/>
          </p:nvSpPr>
          <p:spPr bwMode="auto">
            <a:xfrm>
              <a:off x="0" y="0"/>
              <a:ext cx="934760" cy="93626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sz="1400" kern="0">
                <a:solidFill>
                  <a:srgbClr val="C00000"/>
                </a:solidFill>
                <a:ea typeface="宋体" panose="02010600030101010101" pitchFamily="2" charset="-122"/>
              </a:endParaRPr>
            </a:p>
          </p:txBody>
        </p:sp>
        <p:sp>
          <p:nvSpPr>
            <p:cNvPr id="50" name="TextBox 77"/>
            <p:cNvSpPr txBox="1">
              <a:spLocks noChangeArrowheads="1"/>
            </p:cNvSpPr>
            <p:nvPr/>
          </p:nvSpPr>
          <p:spPr bwMode="auto">
            <a:xfrm>
              <a:off x="57120" y="214810"/>
              <a:ext cx="808696" cy="439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685800" eaLnBrk="1" hangingPunct="1">
                <a:lnSpc>
                  <a:spcPct val="120000"/>
                </a:lnSpc>
                <a:defRPr/>
              </a:pPr>
              <a:r>
                <a:rPr lang="zh-CN" altLang="en-US" sz="1400" kern="0" smtClean="0">
                  <a:solidFill>
                    <a:srgbClr val="C00000"/>
                  </a:solidFill>
                  <a:latin typeface="微软雅黑" panose="020B0503020204020204" pitchFamily="34" charset="-122"/>
                  <a:ea typeface="微软雅黑" panose="020B0503020204020204" pitchFamily="34" charset="-122"/>
                </a:rPr>
                <a:t>目标</a:t>
              </a:r>
              <a:endParaRPr lang="zh-CN" altLang="en-US" sz="1400" kern="0">
                <a:solidFill>
                  <a:srgbClr val="C00000"/>
                </a:solidFill>
                <a:latin typeface="微软雅黑" panose="020B0503020204020204" pitchFamily="34" charset="-122"/>
                <a:ea typeface="微软雅黑" panose="020B0503020204020204" pitchFamily="34" charset="-122"/>
              </a:endParaRPr>
            </a:p>
          </p:txBody>
        </p:sp>
      </p:grpSp>
      <p:grpSp>
        <p:nvGrpSpPr>
          <p:cNvPr id="45" name="组合 78"/>
          <p:cNvGrpSpPr/>
          <p:nvPr/>
        </p:nvGrpSpPr>
        <p:grpSpPr>
          <a:xfrm>
            <a:off x="5584758" y="3777834"/>
            <a:ext cx="769244" cy="770573"/>
            <a:chOff x="0" y="0"/>
            <a:chExt cx="1025758" cy="1025756"/>
          </a:xfrm>
        </p:grpSpPr>
        <p:sp>
          <p:nvSpPr>
            <p:cNvPr id="52" name="Oval 22"/>
            <p:cNvSpPr>
              <a:spLocks noChangeArrowheads="1"/>
            </p:cNvSpPr>
            <p:nvPr/>
          </p:nvSpPr>
          <p:spPr bwMode="auto">
            <a:xfrm>
              <a:off x="0" y="0"/>
              <a:ext cx="1025758" cy="1025756"/>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sz="1400" kern="0">
                <a:solidFill>
                  <a:srgbClr val="C00000"/>
                </a:solidFill>
                <a:ea typeface="宋体" panose="02010600030101010101" pitchFamily="2" charset="-122"/>
              </a:endParaRPr>
            </a:p>
          </p:txBody>
        </p:sp>
        <p:sp>
          <p:nvSpPr>
            <p:cNvPr id="53" name="TextBox 80"/>
            <p:cNvSpPr txBox="1">
              <a:spLocks noChangeArrowheads="1"/>
            </p:cNvSpPr>
            <p:nvPr/>
          </p:nvSpPr>
          <p:spPr bwMode="auto">
            <a:xfrm>
              <a:off x="94065" y="258200"/>
              <a:ext cx="808696" cy="437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685800" eaLnBrk="1" hangingPunct="1">
                <a:lnSpc>
                  <a:spcPct val="120000"/>
                </a:lnSpc>
                <a:defRPr/>
              </a:pPr>
              <a:r>
                <a:rPr lang="zh-CN" altLang="en-US" sz="1400" kern="0" smtClean="0">
                  <a:solidFill>
                    <a:srgbClr val="C00000"/>
                  </a:solidFill>
                  <a:latin typeface="微软雅黑" panose="020B0503020204020204" pitchFamily="34" charset="-122"/>
                  <a:ea typeface="微软雅黑" panose="020B0503020204020204" pitchFamily="34" charset="-122"/>
                </a:rPr>
                <a:t>目标</a:t>
              </a:r>
              <a:endParaRPr lang="zh-CN" altLang="en-US" sz="1400" kern="0">
                <a:solidFill>
                  <a:srgbClr val="C00000"/>
                </a:solidFill>
                <a:latin typeface="微软雅黑" panose="020B0503020204020204" pitchFamily="34" charset="-122"/>
                <a:ea typeface="微软雅黑" panose="020B0503020204020204" pitchFamily="34" charset="-122"/>
              </a:endParaRPr>
            </a:p>
          </p:txBody>
        </p:sp>
      </p:grpSp>
      <p:grpSp>
        <p:nvGrpSpPr>
          <p:cNvPr id="48" name="组合 81"/>
          <p:cNvGrpSpPr/>
          <p:nvPr/>
        </p:nvGrpSpPr>
        <p:grpSpPr>
          <a:xfrm>
            <a:off x="3623723" y="4085110"/>
            <a:ext cx="807336" cy="814639"/>
            <a:chOff x="65536" y="0"/>
            <a:chExt cx="1074816" cy="1084914"/>
          </a:xfrm>
        </p:grpSpPr>
        <p:sp>
          <p:nvSpPr>
            <p:cNvPr id="55" name="Oval 11"/>
            <p:cNvSpPr>
              <a:spLocks noChangeArrowheads="1"/>
            </p:cNvSpPr>
            <p:nvPr/>
          </p:nvSpPr>
          <p:spPr bwMode="auto">
            <a:xfrm>
              <a:off x="69209" y="0"/>
              <a:ext cx="1067472" cy="108491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sz="1400" kern="0">
                <a:solidFill>
                  <a:schemeClr val="tx1">
                    <a:lumMod val="75000"/>
                    <a:lumOff val="25000"/>
                  </a:schemeClr>
                </a:solidFill>
                <a:ea typeface="宋体" panose="02010600030101010101" pitchFamily="2" charset="-122"/>
              </a:endParaRPr>
            </a:p>
          </p:txBody>
        </p:sp>
        <p:sp>
          <p:nvSpPr>
            <p:cNvPr id="56" name="TextBox 83"/>
            <p:cNvSpPr txBox="1">
              <a:spLocks noChangeArrowheads="1"/>
            </p:cNvSpPr>
            <p:nvPr/>
          </p:nvSpPr>
          <p:spPr bwMode="auto">
            <a:xfrm>
              <a:off x="65536" y="198258"/>
              <a:ext cx="1074816" cy="438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lnSpc>
                  <a:spcPct val="120000"/>
                </a:lnSpc>
              </a:pPr>
              <a:r>
                <a:rPr lang="zh-CN" altLang="en-US" sz="1400" kern="0" smtClean="0">
                  <a:solidFill>
                    <a:schemeClr val="tx1">
                      <a:lumMod val="50000"/>
                      <a:lumOff val="50000"/>
                    </a:schemeClr>
                  </a:solidFill>
                  <a:latin typeface="微软雅黑" panose="020B0503020204020204" pitchFamily="34" charset="-122"/>
                  <a:ea typeface="微软雅黑" panose="020B0503020204020204" pitchFamily="34" charset="-122"/>
                </a:rPr>
                <a:t>目标</a:t>
              </a:r>
              <a:endParaRPr lang="zh-CN" altLang="en-US" sz="1400" ker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1" name="组合 84"/>
          <p:cNvGrpSpPr/>
          <p:nvPr/>
        </p:nvGrpSpPr>
        <p:grpSpPr>
          <a:xfrm>
            <a:off x="1452755" y="1113579"/>
            <a:ext cx="904993" cy="905154"/>
            <a:chOff x="0" y="0"/>
            <a:chExt cx="1207866" cy="1206518"/>
          </a:xfrm>
        </p:grpSpPr>
        <p:sp>
          <p:nvSpPr>
            <p:cNvPr id="58" name="Oval 15"/>
            <p:cNvSpPr>
              <a:spLocks noChangeArrowheads="1"/>
            </p:cNvSpPr>
            <p:nvPr/>
          </p:nvSpPr>
          <p:spPr bwMode="auto">
            <a:xfrm>
              <a:off x="0" y="0"/>
              <a:ext cx="1207866" cy="120651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sz="1400" kern="0">
                <a:solidFill>
                  <a:srgbClr val="C00000"/>
                </a:solidFill>
                <a:ea typeface="宋体" panose="02010600030101010101" pitchFamily="2" charset="-122"/>
              </a:endParaRPr>
            </a:p>
          </p:txBody>
        </p:sp>
        <p:sp>
          <p:nvSpPr>
            <p:cNvPr id="59" name="TextBox 86"/>
            <p:cNvSpPr txBox="1">
              <a:spLocks noChangeArrowheads="1"/>
            </p:cNvSpPr>
            <p:nvPr/>
          </p:nvSpPr>
          <p:spPr bwMode="auto">
            <a:xfrm>
              <a:off x="0" y="354473"/>
              <a:ext cx="1207866" cy="438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400" kern="0" smtClean="0">
                  <a:solidFill>
                    <a:schemeClr val="tx1">
                      <a:lumMod val="50000"/>
                      <a:lumOff val="50000"/>
                    </a:schemeClr>
                  </a:solidFill>
                  <a:latin typeface="微软雅黑" panose="020B0503020204020204" pitchFamily="34" charset="-122"/>
                  <a:ea typeface="微软雅黑" panose="020B0503020204020204" pitchFamily="34" charset="-122"/>
                </a:rPr>
                <a:t>目标</a:t>
              </a:r>
              <a:endParaRPr lang="zh-CN" altLang="en-US" sz="1400" ker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4" name="组合 87"/>
          <p:cNvGrpSpPr/>
          <p:nvPr/>
        </p:nvGrpSpPr>
        <p:grpSpPr>
          <a:xfrm>
            <a:off x="1963597" y="2235494"/>
            <a:ext cx="714468" cy="714596"/>
            <a:chOff x="0" y="0"/>
            <a:chExt cx="951345" cy="951344"/>
          </a:xfrm>
        </p:grpSpPr>
        <p:sp>
          <p:nvSpPr>
            <p:cNvPr id="61" name="Oval 13"/>
            <p:cNvSpPr>
              <a:spLocks noChangeArrowheads="1"/>
            </p:cNvSpPr>
            <p:nvPr/>
          </p:nvSpPr>
          <p:spPr bwMode="auto">
            <a:xfrm>
              <a:off x="0" y="0"/>
              <a:ext cx="951345" cy="951344"/>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defTabSz="685800">
                <a:defRPr/>
              </a:pPr>
              <a:endParaRPr lang="zh-CN" altLang="en-US" sz="1400" kern="0">
                <a:solidFill>
                  <a:srgbClr val="C00000"/>
                </a:solidFill>
                <a:ea typeface="宋体" panose="02010600030101010101" pitchFamily="2" charset="-122"/>
              </a:endParaRPr>
            </a:p>
          </p:txBody>
        </p:sp>
        <p:sp>
          <p:nvSpPr>
            <p:cNvPr id="62" name="TextBox 89"/>
            <p:cNvSpPr txBox="1">
              <a:spLocks noChangeArrowheads="1"/>
            </p:cNvSpPr>
            <p:nvPr/>
          </p:nvSpPr>
          <p:spPr bwMode="auto">
            <a:xfrm>
              <a:off x="62023" y="250463"/>
              <a:ext cx="808695" cy="46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685800" eaLnBrk="1" hangingPunct="1">
                <a:lnSpc>
                  <a:spcPct val="120000"/>
                </a:lnSpc>
                <a:defRPr/>
              </a:pPr>
              <a:r>
                <a:rPr lang="zh-CN" altLang="en-US" sz="1400" kern="0" smtClean="0">
                  <a:solidFill>
                    <a:schemeClr val="tx1">
                      <a:lumMod val="75000"/>
                      <a:lumOff val="25000"/>
                    </a:schemeClr>
                  </a:solidFill>
                  <a:latin typeface="微软雅黑" panose="020B0503020204020204" pitchFamily="34" charset="-122"/>
                  <a:ea typeface="微软雅黑" panose="020B0503020204020204" pitchFamily="34" charset="-122"/>
                </a:rPr>
                <a:t>目标</a:t>
              </a:r>
              <a:endParaRPr lang="zh-CN" altLang="en-US" sz="1400" ker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7" name="组合 90"/>
          <p:cNvGrpSpPr/>
          <p:nvPr/>
        </p:nvGrpSpPr>
        <p:grpSpPr>
          <a:xfrm>
            <a:off x="2545888" y="4187531"/>
            <a:ext cx="668028" cy="668147"/>
            <a:chOff x="0" y="0"/>
            <a:chExt cx="891038" cy="891037"/>
          </a:xfrm>
        </p:grpSpPr>
        <p:sp>
          <p:nvSpPr>
            <p:cNvPr id="64" name="Oval 18"/>
            <p:cNvSpPr>
              <a:spLocks noChangeArrowheads="1"/>
            </p:cNvSpPr>
            <p:nvPr/>
          </p:nvSpPr>
          <p:spPr bwMode="auto">
            <a:xfrm>
              <a:off x="0" y="0"/>
              <a:ext cx="891038" cy="891037"/>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sz="1400" kern="0">
                <a:solidFill>
                  <a:schemeClr val="tx1">
                    <a:lumMod val="75000"/>
                    <a:lumOff val="25000"/>
                  </a:schemeClr>
                </a:solidFill>
                <a:ea typeface="宋体" panose="02010600030101010101" pitchFamily="2" charset="-122"/>
              </a:endParaRPr>
            </a:p>
          </p:txBody>
        </p:sp>
        <p:sp>
          <p:nvSpPr>
            <p:cNvPr id="65" name="TextBox 92"/>
            <p:cNvSpPr txBox="1">
              <a:spLocks noChangeArrowheads="1"/>
            </p:cNvSpPr>
            <p:nvPr/>
          </p:nvSpPr>
          <p:spPr bwMode="auto">
            <a:xfrm>
              <a:off x="41171" y="163205"/>
              <a:ext cx="808696" cy="46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ctr" eaLnBrk="1" hangingPunct="1">
                <a:lnSpc>
                  <a:spcPct val="120000"/>
                </a:lnSpc>
              </a:pPr>
              <a:r>
                <a:rPr lang="zh-CN" altLang="en-US" sz="1400" kern="0" smtClean="0">
                  <a:solidFill>
                    <a:schemeClr val="tx1">
                      <a:lumMod val="50000"/>
                      <a:lumOff val="50000"/>
                    </a:schemeClr>
                  </a:solidFill>
                  <a:latin typeface="微软雅黑" panose="020B0503020204020204" pitchFamily="34" charset="-122"/>
                  <a:ea typeface="微软雅黑" panose="020B0503020204020204" pitchFamily="34" charset="-122"/>
                </a:rPr>
                <a:t>目标</a:t>
              </a:r>
              <a:endParaRPr lang="zh-CN" altLang="en-US" sz="1400" ker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0" name="组合 93"/>
          <p:cNvGrpSpPr/>
          <p:nvPr/>
        </p:nvGrpSpPr>
        <p:grpSpPr>
          <a:xfrm>
            <a:off x="4751213" y="4254232"/>
            <a:ext cx="644213" cy="645518"/>
            <a:chOff x="0" y="0"/>
            <a:chExt cx="858996" cy="860450"/>
          </a:xfrm>
        </p:grpSpPr>
        <p:sp>
          <p:nvSpPr>
            <p:cNvPr id="67" name="Oval 17"/>
            <p:cNvSpPr>
              <a:spLocks noChangeArrowheads="1"/>
            </p:cNvSpPr>
            <p:nvPr/>
          </p:nvSpPr>
          <p:spPr bwMode="auto">
            <a:xfrm>
              <a:off x="0" y="0"/>
              <a:ext cx="858996" cy="86045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sz="1400" kern="0">
                <a:solidFill>
                  <a:schemeClr val="tx1">
                    <a:lumMod val="75000"/>
                    <a:lumOff val="25000"/>
                  </a:schemeClr>
                </a:solidFill>
                <a:ea typeface="宋体" panose="02010600030101010101" pitchFamily="2" charset="-122"/>
              </a:endParaRPr>
            </a:p>
          </p:txBody>
        </p:sp>
        <p:sp>
          <p:nvSpPr>
            <p:cNvPr id="68" name="TextBox 95"/>
            <p:cNvSpPr txBox="1">
              <a:spLocks noChangeArrowheads="1"/>
            </p:cNvSpPr>
            <p:nvPr/>
          </p:nvSpPr>
          <p:spPr bwMode="auto">
            <a:xfrm>
              <a:off x="32911" y="117448"/>
              <a:ext cx="808696" cy="43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685800" eaLnBrk="1" hangingPunct="1">
                <a:lnSpc>
                  <a:spcPct val="120000"/>
                </a:lnSpc>
                <a:defRPr/>
              </a:pPr>
              <a:r>
                <a:rPr lang="zh-CN" altLang="en-US" sz="1400" kern="0" smtClean="0">
                  <a:solidFill>
                    <a:schemeClr val="tx1">
                      <a:lumMod val="50000"/>
                      <a:lumOff val="50000"/>
                    </a:schemeClr>
                  </a:solidFill>
                  <a:latin typeface="微软雅黑" panose="020B0503020204020204" pitchFamily="34" charset="-122"/>
                  <a:ea typeface="微软雅黑" panose="020B0503020204020204" pitchFamily="34" charset="-122"/>
                </a:rPr>
                <a:t>目标</a:t>
              </a:r>
              <a:endParaRPr lang="zh-CN" altLang="en-US" sz="1400" ker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69" name="Line 33"/>
          <p:cNvSpPr>
            <a:spLocks noChangeShapeType="1"/>
          </p:cNvSpPr>
          <p:nvPr/>
        </p:nvSpPr>
        <p:spPr bwMode="auto">
          <a:xfrm flipH="1">
            <a:off x="1674237" y="3001302"/>
            <a:ext cx="1595645" cy="100044"/>
          </a:xfrm>
          <a:prstGeom prst="line">
            <a:avLst/>
          </a:prstGeom>
          <a:noFill/>
          <a:ln w="12700">
            <a:solidFill>
              <a:srgbClr val="404040"/>
            </a:solidFill>
            <a:round/>
          </a:ln>
          <a:extLst>
            <a:ext uri="{909E8E84-426E-40DD-AFC4-6F175D3DCCD1}">
              <a14:hiddenFill xmlns:a14="http://schemas.microsoft.com/office/drawing/2010/main">
                <a:noFill/>
              </a14:hiddenFill>
            </a:ext>
          </a:extLst>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sp>
        <p:nvSpPr>
          <p:cNvPr id="70" name="Line 29"/>
          <p:cNvSpPr>
            <a:spLocks noChangeShapeType="1"/>
          </p:cNvSpPr>
          <p:nvPr/>
        </p:nvSpPr>
        <p:spPr bwMode="auto">
          <a:xfrm flipH="1" flipV="1">
            <a:off x="4720254" y="3013211"/>
            <a:ext cx="875224" cy="38112"/>
          </a:xfrm>
          <a:prstGeom prst="line">
            <a:avLst/>
          </a:prstGeom>
          <a:noFill/>
          <a:ln w="12700">
            <a:solidFill>
              <a:srgbClr val="404040"/>
            </a:solidFill>
            <a:round/>
          </a:ln>
          <a:extLst>
            <a:ext uri="{909E8E84-426E-40DD-AFC4-6F175D3DCCD1}">
              <a14:hiddenFill xmlns:a14="http://schemas.microsoft.com/office/drawing/2010/main">
                <a:noFill/>
              </a14:hiddenFill>
            </a:ext>
          </a:extLst>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sp>
        <p:nvSpPr>
          <p:cNvPr id="71" name="Line 27"/>
          <p:cNvSpPr>
            <a:spLocks noChangeShapeType="1"/>
          </p:cNvSpPr>
          <p:nvPr/>
        </p:nvSpPr>
        <p:spPr bwMode="auto">
          <a:xfrm>
            <a:off x="3051974" y="1900830"/>
            <a:ext cx="439397" cy="475207"/>
          </a:xfrm>
          <a:prstGeom prst="line">
            <a:avLst/>
          </a:prstGeom>
          <a:noFill/>
          <a:ln w="12700">
            <a:solidFill>
              <a:srgbClr val="404040"/>
            </a:solidFill>
            <a:round/>
          </a:ln>
          <a:extLst>
            <a:ext uri="{909E8E84-426E-40DD-AFC4-6F175D3DCCD1}">
              <a14:hiddenFill xmlns:a14="http://schemas.microsoft.com/office/drawing/2010/main">
                <a:noFill/>
              </a14:hiddenFill>
            </a:ext>
          </a:extLst>
        </p:spPr>
        <p:txBody>
          <a:bodyPr lIns="68580" tIns="34290" rIns="68580" bIns="34290"/>
          <a:lstStyle/>
          <a:p>
            <a:pPr defTabSz="685800">
              <a:defRPr/>
            </a:pPr>
            <a:endParaRPr lang="zh-CN" altLang="en-US" sz="1400" kern="0">
              <a:solidFill>
                <a:srgbClr val="005E5E"/>
              </a:solidFill>
              <a:ea typeface="宋体" panose="02010600030101010101" pitchFamily="2" charset="-122"/>
            </a:endParaRPr>
          </a:p>
        </p:txBody>
      </p:sp>
      <p:grpSp>
        <p:nvGrpSpPr>
          <p:cNvPr id="63" name="组合 99"/>
          <p:cNvGrpSpPr/>
          <p:nvPr/>
        </p:nvGrpSpPr>
        <p:grpSpPr>
          <a:xfrm>
            <a:off x="1041933" y="2815506"/>
            <a:ext cx="632304" cy="633609"/>
            <a:chOff x="0" y="0"/>
            <a:chExt cx="843674" cy="843670"/>
          </a:xfrm>
        </p:grpSpPr>
        <p:sp>
          <p:nvSpPr>
            <p:cNvPr id="73" name="Oval 42"/>
            <p:cNvSpPr>
              <a:spLocks noChangeArrowheads="1"/>
            </p:cNvSpPr>
            <p:nvPr/>
          </p:nvSpPr>
          <p:spPr bwMode="auto">
            <a:xfrm>
              <a:off x="0" y="0"/>
              <a:ext cx="843674" cy="84367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sz="1400" kern="0">
                <a:solidFill>
                  <a:srgbClr val="C00000"/>
                </a:solidFill>
                <a:ea typeface="宋体" panose="02010600030101010101" pitchFamily="2" charset="-122"/>
              </a:endParaRPr>
            </a:p>
          </p:txBody>
        </p:sp>
        <p:sp>
          <p:nvSpPr>
            <p:cNvPr id="74" name="TextBox 101"/>
            <p:cNvSpPr txBox="1">
              <a:spLocks noChangeArrowheads="1"/>
            </p:cNvSpPr>
            <p:nvPr/>
          </p:nvSpPr>
          <p:spPr bwMode="auto">
            <a:xfrm>
              <a:off x="22176" y="197309"/>
              <a:ext cx="808696" cy="43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685800" eaLnBrk="1" hangingPunct="1">
                <a:lnSpc>
                  <a:spcPct val="120000"/>
                </a:lnSpc>
                <a:defRPr/>
              </a:pPr>
              <a:r>
                <a:rPr lang="zh-CN" altLang="en-US" sz="1400" kern="0" smtClean="0">
                  <a:solidFill>
                    <a:schemeClr val="bg1">
                      <a:lumMod val="50000"/>
                    </a:schemeClr>
                  </a:solidFill>
                  <a:latin typeface="微软雅黑" panose="020B0503020204020204" pitchFamily="34" charset="-122"/>
                  <a:ea typeface="微软雅黑" panose="020B0503020204020204" pitchFamily="34" charset="-122"/>
                </a:rPr>
                <a:t>目标</a:t>
              </a:r>
              <a:endParaRPr lang="zh-CN" altLang="en-US" sz="1400" kern="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6" name="组合 102"/>
          <p:cNvGrpSpPr/>
          <p:nvPr/>
        </p:nvGrpSpPr>
        <p:grpSpPr>
          <a:xfrm>
            <a:off x="5609765" y="2740474"/>
            <a:ext cx="641830" cy="641945"/>
            <a:chOff x="0" y="0"/>
            <a:chExt cx="855973" cy="855971"/>
          </a:xfrm>
        </p:grpSpPr>
        <p:sp>
          <p:nvSpPr>
            <p:cNvPr id="76" name="Oval 38"/>
            <p:cNvSpPr>
              <a:spLocks noChangeArrowheads="1"/>
            </p:cNvSpPr>
            <p:nvPr/>
          </p:nvSpPr>
          <p:spPr bwMode="auto">
            <a:xfrm>
              <a:off x="0" y="0"/>
              <a:ext cx="855973" cy="855971"/>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sz="1400" kern="0">
                <a:solidFill>
                  <a:schemeClr val="tx1">
                    <a:lumMod val="75000"/>
                    <a:lumOff val="25000"/>
                  </a:schemeClr>
                </a:solidFill>
                <a:ea typeface="宋体" panose="02010600030101010101" pitchFamily="2" charset="-122"/>
              </a:endParaRPr>
            </a:p>
          </p:txBody>
        </p:sp>
        <p:sp>
          <p:nvSpPr>
            <p:cNvPr id="77" name="TextBox 104"/>
            <p:cNvSpPr txBox="1">
              <a:spLocks noChangeArrowheads="1"/>
            </p:cNvSpPr>
            <p:nvPr/>
          </p:nvSpPr>
          <p:spPr bwMode="auto">
            <a:xfrm>
              <a:off x="33795" y="208152"/>
              <a:ext cx="808697" cy="46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1400" kern="0" smtClean="0">
                  <a:solidFill>
                    <a:schemeClr val="tx1">
                      <a:lumMod val="75000"/>
                      <a:lumOff val="25000"/>
                    </a:schemeClr>
                  </a:solidFill>
                  <a:latin typeface="微软雅黑" panose="020B0503020204020204" pitchFamily="34" charset="-122"/>
                  <a:ea typeface="微软雅黑" panose="020B0503020204020204" pitchFamily="34" charset="-122"/>
                </a:rPr>
                <a:t>目标</a:t>
              </a:r>
              <a:endParaRPr lang="zh-CN" altLang="en-US" sz="1400" ker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2" name="组合 105"/>
          <p:cNvGrpSpPr/>
          <p:nvPr/>
        </p:nvGrpSpPr>
        <p:grpSpPr>
          <a:xfrm>
            <a:off x="2522073" y="1400609"/>
            <a:ext cx="620397" cy="719662"/>
            <a:chOff x="0" y="0"/>
            <a:chExt cx="827240" cy="960025"/>
          </a:xfrm>
        </p:grpSpPr>
        <p:sp>
          <p:nvSpPr>
            <p:cNvPr id="79" name="Oval 36"/>
            <p:cNvSpPr>
              <a:spLocks noChangeArrowheads="1"/>
            </p:cNvSpPr>
            <p:nvPr/>
          </p:nvSpPr>
          <p:spPr bwMode="auto">
            <a:xfrm>
              <a:off x="30536" y="0"/>
              <a:ext cx="796704" cy="799156"/>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buFont typeface="Arial" panose="020B0604020202020204" pitchFamily="34" charset="0"/>
                <a:buNone/>
              </a:pPr>
              <a:endParaRPr lang="zh-CN" altLang="en-US" kern="0">
                <a:solidFill>
                  <a:srgbClr val="005E5E"/>
                </a:solidFill>
                <a:ea typeface="宋体" panose="02010600030101010101" pitchFamily="2" charset="-122"/>
              </a:endParaRPr>
            </a:p>
          </p:txBody>
        </p:sp>
        <p:sp>
          <p:nvSpPr>
            <p:cNvPr id="80" name="TextBox 107"/>
            <p:cNvSpPr txBox="1">
              <a:spLocks noChangeArrowheads="1"/>
            </p:cNvSpPr>
            <p:nvPr/>
          </p:nvSpPr>
          <p:spPr bwMode="auto">
            <a:xfrm>
              <a:off x="0" y="97557"/>
              <a:ext cx="808696" cy="86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685800" eaLnBrk="1" hangingPunct="1">
                <a:defRPr/>
              </a:pPr>
              <a:r>
                <a:rPr lang="en-US" altLang="zh-CN" b="1" kern="0">
                  <a:solidFill>
                    <a:srgbClr val="FFFFFF"/>
                  </a:solidFill>
                  <a:latin typeface="微软雅黑" panose="020B0503020204020204" pitchFamily="34" charset="-122"/>
                  <a:ea typeface="微软雅黑" panose="020B0503020204020204" pitchFamily="34" charset="-122"/>
                </a:rPr>
                <a:t>……</a:t>
              </a:r>
              <a:endParaRPr lang="zh-CN" altLang="en-US" b="1" kern="0">
                <a:solidFill>
                  <a:srgbClr val="FFFFFF"/>
                </a:solidFill>
                <a:latin typeface="微软雅黑" panose="020B0503020204020204" pitchFamily="34" charset="-122"/>
                <a:ea typeface="微软雅黑" panose="020B0503020204020204" pitchFamily="34" charset="-122"/>
              </a:endParaRPr>
            </a:p>
          </p:txBody>
        </p:sp>
      </p:grpSp>
      <p:pic>
        <p:nvPicPr>
          <p:cNvPr id="85" name="图片 9"/>
          <p:cNvPicPr>
            <a:picLocks noChangeAspect="1" noChangeArrowheads="1"/>
          </p:cNvPicPr>
          <p:nvPr/>
        </p:nvPicPr>
        <p:blipFill>
          <a:blip r:embed="rId1"/>
          <a:stretch>
            <a:fillRect/>
          </a:stretch>
        </p:blipFill>
        <p:spPr bwMode="auto">
          <a:xfrm>
            <a:off x="3131840" y="2104492"/>
            <a:ext cx="1903448" cy="1733738"/>
          </a:xfrm>
          <a:prstGeom prst="rect">
            <a:avLst/>
          </a:prstGeom>
          <a:noFill/>
          <a:ln w="9525">
            <a:noFill/>
            <a:miter lim="800000"/>
            <a:headEnd/>
            <a:tailEnd/>
          </a:ln>
        </p:spPr>
      </p:pic>
      <p:sp>
        <p:nvSpPr>
          <p:cNvPr id="29" name="TextBox 56"/>
          <p:cNvSpPr txBox="1">
            <a:spLocks noChangeArrowheads="1"/>
          </p:cNvSpPr>
          <p:nvPr/>
        </p:nvSpPr>
        <p:spPr bwMode="auto">
          <a:xfrm>
            <a:off x="3344607" y="2896580"/>
            <a:ext cx="1227393"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sz="1400" smtClean="0">
                <a:solidFill>
                  <a:srgbClr val="C00000"/>
                </a:solidFill>
                <a:latin typeface="微软雅黑" panose="020B0503020204020204" pitchFamily="34" charset="-122"/>
                <a:ea typeface="微软雅黑" panose="020B0503020204020204" pitchFamily="34" charset="-122"/>
                <a:sym typeface="Arial" panose="020B0604020202020204" pitchFamily="34" charset="0"/>
              </a:rPr>
              <a:t>单击添加标题</a:t>
            </a:r>
            <a:endParaRPr lang="en-US" altLang="zh-CN" sz="140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81" name="图片 29"/>
          <p:cNvPicPr>
            <a:picLocks noChangeAspect="1"/>
          </p:cNvPicPr>
          <p:nvPr/>
        </p:nvPicPr>
        <p:blipFill>
          <a:blip r:embed="rId2">
            <a:clrChange>
              <a:clrFrom>
                <a:srgbClr val="EBEBEB"/>
              </a:clrFrom>
              <a:clrTo>
                <a:srgbClr val="EBEBEB">
                  <a:alpha val="0"/>
                </a:srgbClr>
              </a:clrTo>
            </a:clrChange>
          </a:blip>
          <a:srcRect/>
          <a:stretch>
            <a:fillRect/>
          </a:stretch>
        </p:blipFill>
        <p:spPr bwMode="auto">
          <a:xfrm rot="20676202">
            <a:off x="2596280" y="1397889"/>
            <a:ext cx="3609975" cy="1877957"/>
          </a:xfrm>
          <a:prstGeom prst="rect">
            <a:avLst/>
          </a:prstGeom>
          <a:noFill/>
          <a:ln w="9525">
            <a:noFill/>
            <a:miter lim="800000"/>
            <a:headEnd/>
            <a:tailEnd/>
          </a:ln>
        </p:spPr>
      </p:pic>
      <p:pic>
        <p:nvPicPr>
          <p:cNvPr id="1026" name="Picture 2"/>
          <p:cNvPicPr>
            <a:picLocks noChangeAspect="1" noChangeArrowheads="1"/>
          </p:cNvPicPr>
          <p:nvPr/>
        </p:nvPicPr>
        <p:blipFill>
          <a:blip r:embed="rId3"/>
          <a:stretch>
            <a:fillRect/>
          </a:stretch>
        </p:blipFill>
        <p:spPr bwMode="auto">
          <a:xfrm>
            <a:off x="0" y="-3175"/>
            <a:ext cx="9144000" cy="5148263"/>
          </a:xfrm>
          <a:prstGeom prst="rect">
            <a:avLst/>
          </a:prstGeom>
          <a:noFill/>
          <a:ln w="9525">
            <a:noFill/>
            <a:miter lim="800000"/>
            <a:headEnd/>
            <a:tailEnd/>
          </a:ln>
          <a:effectLst/>
        </p:spPr>
      </p:pic>
      <p:sp>
        <p:nvSpPr>
          <p:cNvPr id="2" name="文本框 1"/>
          <p:cNvSpPr txBox="1"/>
          <p:nvPr/>
        </p:nvSpPr>
        <p:spPr>
          <a:xfrm>
            <a:off x="283845" y="412115"/>
            <a:ext cx="5350510" cy="3969385"/>
          </a:xfrm>
          <a:prstGeom prst="rect">
            <a:avLst/>
          </a:prstGeom>
          <a:noFill/>
        </p:spPr>
        <p:txBody>
          <a:bodyPr wrap="square" rtlCol="0">
            <a:spAutoFit/>
          </a:bodyPr>
          <a:lstStyle/>
          <a:p>
            <a:r>
              <a:rPr lang="zh-CN" altLang="en-US" sz="2800" b="1">
                <a:solidFill>
                  <a:srgbClr val="0000D2"/>
                </a:solidFill>
                <a:latin typeface="方正华隶简体" panose="03000509000000000000" charset="-122"/>
                <a:ea typeface="方正华隶简体" panose="03000509000000000000" charset="-122"/>
                <a:sym typeface="+mn-ea"/>
              </a:rPr>
              <a:t>此曲表现了杜丽娘游园恨晚、青春寂寞的悔怨，进而控诉了了封建礼教和封建观念对少女青春的无情摧残。杜丽娘作为一个刚刚觉醒的少女，感叹春光易逝，哀伤春光寂寞，渴望自由幸福的生活，强烈要求身心解放，这折射出明中叶后要求个性解放的时代精神，对后世深有影响。</a:t>
            </a:r>
            <a:endParaRPr lang="zh-CN" altLang="en-US" sz="2800" b="1">
              <a:solidFill>
                <a:srgbClr val="0000D2"/>
              </a:solidFill>
              <a:latin typeface="方正华隶简体" panose="03000509000000000000" charset="-122"/>
              <a:ea typeface="方正华隶简体" panose="03000509000000000000" charset="-122"/>
              <a:sym typeface="+mn-ea"/>
            </a:endParaRPr>
          </a:p>
        </p:txBody>
      </p:sp>
      <p:pic>
        <p:nvPicPr>
          <p:cNvPr id="109" name="图片 108"/>
          <p:cNvPicPr/>
          <p:nvPr/>
        </p:nvPicPr>
        <p:blipFill>
          <a:blip r:embed="rId4" r:link="rId5"/>
          <a:stretch>
            <a:fillRect/>
          </a:stretch>
        </p:blipFill>
        <p:spPr>
          <a:xfrm>
            <a:off x="5687695" y="27305"/>
            <a:ext cx="3429000" cy="5143500"/>
          </a:xfrm>
          <a:prstGeom prst="rect">
            <a:avLst/>
          </a:prstGeom>
          <a:noFill/>
          <a:ln w="9525">
            <a:noFill/>
          </a:ln>
        </p:spPr>
      </p:pic>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1+#ppt_w/2"/>
                                          </p:val>
                                        </p:tav>
                                        <p:tav tm="100000">
                                          <p:val>
                                            <p:strVal val="#ppt_x"/>
                                          </p:val>
                                        </p:tav>
                                      </p:tavLst>
                                    </p:anim>
                                    <p:anim calcmode="lin" valueType="num">
                                      <p:cBhvr additive="base">
                                        <p:cTn id="8" dur="500" fill="hold"/>
                                        <p:tgtEl>
                                          <p:spTgt spid="8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85"/>
                                        </p:tgtEl>
                                        <p:attrNameLst>
                                          <p:attrName>style.visibility</p:attrName>
                                        </p:attrNameLst>
                                      </p:cBhvr>
                                      <p:to>
                                        <p:strVal val="visible"/>
                                      </p:to>
                                    </p:set>
                                  </p:childTnLst>
                                </p:cTn>
                              </p:par>
                              <p:par>
                                <p:cTn id="12" presetID="31" presetClass="entr" presetSubtype="0"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anim calcmode="lin" valueType="num">
                                      <p:cBhvr>
                                        <p:cTn id="16" dur="500" fill="hold"/>
                                        <p:tgtEl>
                                          <p:spTgt spid="29"/>
                                        </p:tgtEl>
                                        <p:attrNameLst>
                                          <p:attrName>style.rotation</p:attrName>
                                        </p:attrNameLst>
                                      </p:cBhvr>
                                      <p:tavLst>
                                        <p:tav tm="0">
                                          <p:val>
                                            <p:fltVal val="90"/>
                                          </p:val>
                                        </p:tav>
                                        <p:tav tm="100000">
                                          <p:val>
                                            <p:fltVal val="0"/>
                                          </p:val>
                                        </p:tav>
                                      </p:tavLst>
                                    </p:anim>
                                    <p:animEffect transition="in" filter="fade">
                                      <p:cBhvr>
                                        <p:cTn id="17" dur="500"/>
                                        <p:tgtEl>
                                          <p:spTgt spid="29"/>
                                        </p:tgtEl>
                                      </p:cBhvr>
                                    </p:animEffect>
                                  </p:childTnLst>
                                </p:cTn>
                              </p:par>
                            </p:childTnLst>
                          </p:cTn>
                        </p:par>
                        <p:par>
                          <p:cTn id="18" fill="hold">
                            <p:stCondLst>
                              <p:cond delay="500"/>
                            </p:stCondLst>
                            <p:childTnLst>
                              <p:par>
                                <p:cTn id="19" presetID="22" presetClass="entr" presetSubtype="4"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par>
                                <p:cTn id="22" presetID="22" presetClass="entr" presetSubtype="4" fill="hold" grpId="0" nodeType="withEffect">
                                  <p:stCondLst>
                                    <p:cond delay="10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500"/>
                                        <p:tgtEl>
                                          <p:spTgt spid="17"/>
                                        </p:tgtEl>
                                      </p:cBhvr>
                                    </p:animEffect>
                                  </p:childTnLst>
                                </p:cTn>
                              </p:par>
                              <p:par>
                                <p:cTn id="25" presetID="22" presetClass="entr" presetSubtype="8" fill="hold" grpId="0" nodeType="withEffect">
                                  <p:stCondLst>
                                    <p:cond delay="30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wipe(down)">
                                      <p:cBhvr>
                                        <p:cTn id="30" dur="500"/>
                                        <p:tgtEl>
                                          <p:spTgt spid="71"/>
                                        </p:tgtEl>
                                      </p:cBhvr>
                                    </p:animEffect>
                                  </p:childTnLst>
                                </p:cTn>
                              </p:par>
                              <p:par>
                                <p:cTn id="31" presetID="22" presetClass="entr" presetSubtype="2" fill="hold" grpId="0" nodeType="withEffect">
                                  <p:stCondLst>
                                    <p:cond delay="200"/>
                                  </p:stCondLst>
                                  <p:childTnLst>
                                    <p:set>
                                      <p:cBhvr>
                                        <p:cTn id="32" dur="1" fill="hold">
                                          <p:stCondLst>
                                            <p:cond delay="0"/>
                                          </p:stCondLst>
                                        </p:cTn>
                                        <p:tgtEl>
                                          <p:spTgt spid="12"/>
                                        </p:tgtEl>
                                        <p:attrNameLst>
                                          <p:attrName>style.visibility</p:attrName>
                                        </p:attrNameLst>
                                      </p:cBhvr>
                                      <p:to>
                                        <p:strVal val="visible"/>
                                      </p:to>
                                    </p:set>
                                    <p:animEffect transition="in" filter="wipe(right)">
                                      <p:cBhvr>
                                        <p:cTn id="33" dur="500"/>
                                        <p:tgtEl>
                                          <p:spTgt spid="12"/>
                                        </p:tgtEl>
                                      </p:cBhvr>
                                    </p:animEffect>
                                  </p:childTnLst>
                                </p:cTn>
                              </p:par>
                              <p:par>
                                <p:cTn id="34" presetID="22" presetClass="entr" presetSubtype="2" fill="hold" grpId="0" nodeType="withEffect">
                                  <p:stCondLst>
                                    <p:cond delay="300"/>
                                  </p:stCondLst>
                                  <p:childTnLst>
                                    <p:set>
                                      <p:cBhvr>
                                        <p:cTn id="35" dur="1" fill="hold">
                                          <p:stCondLst>
                                            <p:cond delay="0"/>
                                          </p:stCondLst>
                                        </p:cTn>
                                        <p:tgtEl>
                                          <p:spTgt spid="19"/>
                                        </p:tgtEl>
                                        <p:attrNameLst>
                                          <p:attrName>style.visibility</p:attrName>
                                        </p:attrNameLst>
                                      </p:cBhvr>
                                      <p:to>
                                        <p:strVal val="visible"/>
                                      </p:to>
                                    </p:set>
                                    <p:animEffect transition="in" filter="wipe(right)">
                                      <p:cBhvr>
                                        <p:cTn id="36" dur="500"/>
                                        <p:tgtEl>
                                          <p:spTgt spid="19"/>
                                        </p:tgtEl>
                                      </p:cBhvr>
                                    </p:animEffect>
                                  </p:childTnLst>
                                </p:cTn>
                              </p:par>
                              <p:par>
                                <p:cTn id="37" presetID="22" presetClass="entr" presetSubtype="2" fill="hold" grpId="0" nodeType="withEffect">
                                  <p:stCondLst>
                                    <p:cond delay="400"/>
                                  </p:stCondLst>
                                  <p:childTnLst>
                                    <p:set>
                                      <p:cBhvr>
                                        <p:cTn id="38" dur="1" fill="hold">
                                          <p:stCondLst>
                                            <p:cond delay="0"/>
                                          </p:stCondLst>
                                        </p:cTn>
                                        <p:tgtEl>
                                          <p:spTgt spid="69"/>
                                        </p:tgtEl>
                                        <p:attrNameLst>
                                          <p:attrName>style.visibility</p:attrName>
                                        </p:attrNameLst>
                                      </p:cBhvr>
                                      <p:to>
                                        <p:strVal val="visible"/>
                                      </p:to>
                                    </p:set>
                                    <p:animEffect transition="in" filter="wipe(right)">
                                      <p:cBhvr>
                                        <p:cTn id="39" dur="500"/>
                                        <p:tgtEl>
                                          <p:spTgt spid="69"/>
                                        </p:tgtEl>
                                      </p:cBhvr>
                                    </p:animEffect>
                                  </p:childTnLst>
                                </p:cTn>
                              </p:par>
                              <p:par>
                                <p:cTn id="40" presetID="22" presetClass="entr" presetSubtype="2" fill="hold" grpId="0" nodeType="withEffect">
                                  <p:stCondLst>
                                    <p:cond delay="300"/>
                                  </p:stCondLst>
                                  <p:childTnLst>
                                    <p:set>
                                      <p:cBhvr>
                                        <p:cTn id="41" dur="1" fill="hold">
                                          <p:stCondLst>
                                            <p:cond delay="0"/>
                                          </p:stCondLst>
                                        </p:cTn>
                                        <p:tgtEl>
                                          <p:spTgt spid="18"/>
                                        </p:tgtEl>
                                        <p:attrNameLst>
                                          <p:attrName>style.visibility</p:attrName>
                                        </p:attrNameLst>
                                      </p:cBhvr>
                                      <p:to>
                                        <p:strVal val="visible"/>
                                      </p:to>
                                    </p:set>
                                    <p:animEffect transition="in" filter="wipe(right)">
                                      <p:cBhvr>
                                        <p:cTn id="42" dur="500"/>
                                        <p:tgtEl>
                                          <p:spTgt spid="18"/>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up)">
                                      <p:cBhvr>
                                        <p:cTn id="45" dur="500"/>
                                        <p:tgtEl>
                                          <p:spTgt spid="20"/>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par>
                                <p:cTn id="49" presetID="22" presetClass="entr" presetSubtype="1" fill="hold" grpId="0" nodeType="withEffect">
                                  <p:stCondLst>
                                    <p:cond delay="100"/>
                                  </p:stCondLst>
                                  <p:childTnLst>
                                    <p:set>
                                      <p:cBhvr>
                                        <p:cTn id="50" dur="1" fill="hold">
                                          <p:stCondLst>
                                            <p:cond delay="0"/>
                                          </p:stCondLst>
                                        </p:cTn>
                                        <p:tgtEl>
                                          <p:spTgt spid="10"/>
                                        </p:tgtEl>
                                        <p:attrNameLst>
                                          <p:attrName>style.visibility</p:attrName>
                                        </p:attrNameLst>
                                      </p:cBhvr>
                                      <p:to>
                                        <p:strVal val="visible"/>
                                      </p:to>
                                    </p:set>
                                    <p:animEffect transition="in" filter="wipe(up)">
                                      <p:cBhvr>
                                        <p:cTn id="51" dur="500"/>
                                        <p:tgtEl>
                                          <p:spTgt spid="10"/>
                                        </p:tgtEl>
                                      </p:cBhvr>
                                    </p:animEffect>
                                  </p:childTnLst>
                                </p:cTn>
                              </p:par>
                              <p:par>
                                <p:cTn id="52" presetID="22" presetClass="entr" presetSubtype="1" fill="hold" grpId="0" nodeType="withEffect">
                                  <p:stCondLst>
                                    <p:cond delay="200"/>
                                  </p:stCondLst>
                                  <p:childTnLst>
                                    <p:set>
                                      <p:cBhvr>
                                        <p:cTn id="53" dur="1" fill="hold">
                                          <p:stCondLst>
                                            <p:cond delay="0"/>
                                          </p:stCondLst>
                                        </p:cTn>
                                        <p:tgtEl>
                                          <p:spTgt spid="9"/>
                                        </p:tgtEl>
                                        <p:attrNameLst>
                                          <p:attrName>style.visibility</p:attrName>
                                        </p:attrNameLst>
                                      </p:cBhvr>
                                      <p:to>
                                        <p:strVal val="visible"/>
                                      </p:to>
                                    </p:set>
                                    <p:animEffect transition="in" filter="wipe(up)">
                                      <p:cBhvr>
                                        <p:cTn id="54" dur="500"/>
                                        <p:tgtEl>
                                          <p:spTgt spid="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par>
                                <p:cTn id="58" presetID="22" presetClass="entr" presetSubtype="8" fill="hold" grpId="0" nodeType="withEffect">
                                  <p:stCondLst>
                                    <p:cond delay="400"/>
                                  </p:stCondLst>
                                  <p:childTnLst>
                                    <p:set>
                                      <p:cBhvr>
                                        <p:cTn id="59" dur="1" fill="hold">
                                          <p:stCondLst>
                                            <p:cond delay="0"/>
                                          </p:stCondLst>
                                        </p:cTn>
                                        <p:tgtEl>
                                          <p:spTgt spid="70"/>
                                        </p:tgtEl>
                                        <p:attrNameLst>
                                          <p:attrName>style.visibility</p:attrName>
                                        </p:attrNameLst>
                                      </p:cBhvr>
                                      <p:to>
                                        <p:strVal val="visible"/>
                                      </p:to>
                                    </p:set>
                                    <p:animEffect transition="in" filter="wipe(left)">
                                      <p:cBhvr>
                                        <p:cTn id="60" dur="500"/>
                                        <p:tgtEl>
                                          <p:spTgt spid="70"/>
                                        </p:tgtEl>
                                      </p:cBhvr>
                                    </p:animEffect>
                                  </p:childTnLst>
                                </p:cTn>
                              </p:par>
                              <p:par>
                                <p:cTn id="61" presetID="22" presetClass="entr" presetSubtype="8" fill="hold" grpId="0" nodeType="withEffect">
                                  <p:stCondLst>
                                    <p:cond delay="30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par>
                          <p:cTn id="67" fill="hold">
                            <p:stCondLst>
                              <p:cond delay="1000"/>
                            </p:stCondLst>
                            <p:childTnLst>
                              <p:par>
                                <p:cTn id="68" presetID="10" presetClass="entr" presetSubtype="0" fill="hold" nodeType="afterEffect">
                                  <p:stCondLst>
                                    <p:cond delay="20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childTnLst>
                                </p:cTn>
                              </p:par>
                              <p:par>
                                <p:cTn id="73" presetID="10" presetClass="entr" presetSubtype="0" fill="hold" nodeType="withEffect">
                                  <p:stCondLst>
                                    <p:cond delay="0"/>
                                  </p:stCondLst>
                                  <p:childTnLst>
                                    <p:set>
                                      <p:cBhvr>
                                        <p:cTn id="74" dur="1" fill="hold">
                                          <p:stCondLst>
                                            <p:cond delay="0"/>
                                          </p:stCondLst>
                                        </p:cTn>
                                        <p:tgtEl>
                                          <p:spTgt spid="72"/>
                                        </p:tgtEl>
                                        <p:attrNameLst>
                                          <p:attrName>style.visibility</p:attrName>
                                        </p:attrNameLst>
                                      </p:cBhvr>
                                      <p:to>
                                        <p:strVal val="visible"/>
                                      </p:to>
                                    </p:set>
                                    <p:anim calcmode="lin" valueType="num">
                                      <p:cBhvr>
                                        <p:cTn id="75" dur="500" fill="hold"/>
                                        <p:tgtEl>
                                          <p:spTgt spid="72"/>
                                        </p:tgtEl>
                                        <p:attrNameLst>
                                          <p:attrName>ppt_w</p:attrName>
                                        </p:attrNameLst>
                                      </p:cBhvr>
                                      <p:tavLst>
                                        <p:tav tm="0">
                                          <p:val>
                                            <p:fltVal val="0"/>
                                          </p:val>
                                        </p:tav>
                                        <p:tav tm="100000">
                                          <p:val>
                                            <p:strVal val="#ppt_w"/>
                                          </p:val>
                                        </p:tav>
                                      </p:tavLst>
                                    </p:anim>
                                    <p:anim calcmode="lin" valueType="num">
                                      <p:cBhvr>
                                        <p:cTn id="76" dur="500" fill="hold"/>
                                        <p:tgtEl>
                                          <p:spTgt spid="72"/>
                                        </p:tgtEl>
                                        <p:attrNameLst>
                                          <p:attrName>ppt_h</p:attrName>
                                        </p:attrNameLst>
                                      </p:cBhvr>
                                      <p:tavLst>
                                        <p:tav tm="0">
                                          <p:val>
                                            <p:fltVal val="0"/>
                                          </p:val>
                                        </p:tav>
                                        <p:tav tm="100000">
                                          <p:val>
                                            <p:strVal val="#ppt_h"/>
                                          </p:val>
                                        </p:tav>
                                      </p:tavLst>
                                    </p:anim>
                                    <p:animEffect transition="in" filter="fade">
                                      <p:cBhvr>
                                        <p:cTn id="77" dur="500"/>
                                        <p:tgtEl>
                                          <p:spTgt spid="72"/>
                                        </p:tgtEl>
                                      </p:cBhvr>
                                    </p:animEffect>
                                  </p:childTnLst>
                                </p:cTn>
                              </p:par>
                              <p:par>
                                <p:cTn id="78" presetID="10" presetClass="entr" presetSubtype="0" fill="hold" nodeType="withEffect">
                                  <p:stCondLst>
                                    <p:cond delay="200"/>
                                  </p:stCondLst>
                                  <p:childTnLst>
                                    <p:set>
                                      <p:cBhvr>
                                        <p:cTn id="79" dur="1" fill="hold">
                                          <p:stCondLst>
                                            <p:cond delay="0"/>
                                          </p:stCondLst>
                                        </p:cTn>
                                        <p:tgtEl>
                                          <p:spTgt spid="51"/>
                                        </p:tgtEl>
                                        <p:attrNameLst>
                                          <p:attrName>style.visibility</p:attrName>
                                        </p:attrNameLst>
                                      </p:cBhvr>
                                      <p:to>
                                        <p:strVal val="visible"/>
                                      </p:to>
                                    </p:set>
                                    <p:anim calcmode="lin" valueType="num">
                                      <p:cBhvr>
                                        <p:cTn id="80" dur="500" fill="hold"/>
                                        <p:tgtEl>
                                          <p:spTgt spid="51"/>
                                        </p:tgtEl>
                                        <p:attrNameLst>
                                          <p:attrName>ppt_w</p:attrName>
                                        </p:attrNameLst>
                                      </p:cBhvr>
                                      <p:tavLst>
                                        <p:tav tm="0">
                                          <p:val>
                                            <p:fltVal val="0"/>
                                          </p:val>
                                        </p:tav>
                                        <p:tav tm="100000">
                                          <p:val>
                                            <p:strVal val="#ppt_w"/>
                                          </p:val>
                                        </p:tav>
                                      </p:tavLst>
                                    </p:anim>
                                    <p:anim calcmode="lin" valueType="num">
                                      <p:cBhvr>
                                        <p:cTn id="81" dur="500" fill="hold"/>
                                        <p:tgtEl>
                                          <p:spTgt spid="51"/>
                                        </p:tgtEl>
                                        <p:attrNameLst>
                                          <p:attrName>ppt_h</p:attrName>
                                        </p:attrNameLst>
                                      </p:cBhvr>
                                      <p:tavLst>
                                        <p:tav tm="0">
                                          <p:val>
                                            <p:fltVal val="0"/>
                                          </p:val>
                                        </p:tav>
                                        <p:tav tm="100000">
                                          <p:val>
                                            <p:strVal val="#ppt_h"/>
                                          </p:val>
                                        </p:tav>
                                      </p:tavLst>
                                    </p:anim>
                                    <p:animEffect transition="in" filter="fade">
                                      <p:cBhvr>
                                        <p:cTn id="82" dur="500"/>
                                        <p:tgtEl>
                                          <p:spTgt spid="51"/>
                                        </p:tgtEl>
                                      </p:cBhvr>
                                    </p:animEffect>
                                  </p:childTnLst>
                                </p:cTn>
                              </p:par>
                              <p:par>
                                <p:cTn id="83" presetID="10" presetClass="entr" presetSubtype="0" fill="hold" nodeType="withEffect">
                                  <p:stCondLst>
                                    <p:cond delay="100"/>
                                  </p:stCondLst>
                                  <p:childTnLst>
                                    <p:set>
                                      <p:cBhvr>
                                        <p:cTn id="84" dur="1" fill="hold">
                                          <p:stCondLst>
                                            <p:cond delay="0"/>
                                          </p:stCondLst>
                                        </p:cTn>
                                        <p:tgtEl>
                                          <p:spTgt spid="39"/>
                                        </p:tgtEl>
                                        <p:attrNameLst>
                                          <p:attrName>style.visibility</p:attrName>
                                        </p:attrNameLst>
                                      </p:cBhvr>
                                      <p:to>
                                        <p:strVal val="visible"/>
                                      </p:to>
                                    </p:set>
                                    <p:anim calcmode="lin" valueType="num">
                                      <p:cBhvr>
                                        <p:cTn id="85" dur="500" fill="hold"/>
                                        <p:tgtEl>
                                          <p:spTgt spid="39"/>
                                        </p:tgtEl>
                                        <p:attrNameLst>
                                          <p:attrName>ppt_w</p:attrName>
                                        </p:attrNameLst>
                                      </p:cBhvr>
                                      <p:tavLst>
                                        <p:tav tm="0">
                                          <p:val>
                                            <p:fltVal val="0"/>
                                          </p:val>
                                        </p:tav>
                                        <p:tav tm="100000">
                                          <p:val>
                                            <p:strVal val="#ppt_w"/>
                                          </p:val>
                                        </p:tav>
                                      </p:tavLst>
                                    </p:anim>
                                    <p:anim calcmode="lin" valueType="num">
                                      <p:cBhvr>
                                        <p:cTn id="86" dur="500" fill="hold"/>
                                        <p:tgtEl>
                                          <p:spTgt spid="39"/>
                                        </p:tgtEl>
                                        <p:attrNameLst>
                                          <p:attrName>ppt_h</p:attrName>
                                        </p:attrNameLst>
                                      </p:cBhvr>
                                      <p:tavLst>
                                        <p:tav tm="0">
                                          <p:val>
                                            <p:fltVal val="0"/>
                                          </p:val>
                                        </p:tav>
                                        <p:tav tm="100000">
                                          <p:val>
                                            <p:strVal val="#ppt_h"/>
                                          </p:val>
                                        </p:tav>
                                      </p:tavLst>
                                    </p:anim>
                                    <p:animEffect transition="in" filter="fade">
                                      <p:cBhvr>
                                        <p:cTn id="87" dur="500"/>
                                        <p:tgtEl>
                                          <p:spTgt spid="39"/>
                                        </p:tgtEl>
                                      </p:cBhvr>
                                    </p:animEffect>
                                  </p:childTnLst>
                                </p:cTn>
                              </p:par>
                              <p:par>
                                <p:cTn id="88" presetID="10" presetClass="entr" presetSubtype="0" fill="hold" nodeType="withEffect">
                                  <p:stCondLst>
                                    <p:cond delay="300"/>
                                  </p:stCondLst>
                                  <p:childTnLst>
                                    <p:set>
                                      <p:cBhvr>
                                        <p:cTn id="89" dur="1" fill="hold">
                                          <p:stCondLst>
                                            <p:cond delay="0"/>
                                          </p:stCondLst>
                                        </p:cTn>
                                        <p:tgtEl>
                                          <p:spTgt spid="36"/>
                                        </p:tgtEl>
                                        <p:attrNameLst>
                                          <p:attrName>style.visibility</p:attrName>
                                        </p:attrNameLst>
                                      </p:cBhvr>
                                      <p:to>
                                        <p:strVal val="visible"/>
                                      </p:to>
                                    </p:set>
                                    <p:anim calcmode="lin" valueType="num">
                                      <p:cBhvr>
                                        <p:cTn id="90" dur="500" fill="hold"/>
                                        <p:tgtEl>
                                          <p:spTgt spid="36"/>
                                        </p:tgtEl>
                                        <p:attrNameLst>
                                          <p:attrName>ppt_w</p:attrName>
                                        </p:attrNameLst>
                                      </p:cBhvr>
                                      <p:tavLst>
                                        <p:tav tm="0">
                                          <p:val>
                                            <p:fltVal val="0"/>
                                          </p:val>
                                        </p:tav>
                                        <p:tav tm="100000">
                                          <p:val>
                                            <p:strVal val="#ppt_w"/>
                                          </p:val>
                                        </p:tav>
                                      </p:tavLst>
                                    </p:anim>
                                    <p:anim calcmode="lin" valueType="num">
                                      <p:cBhvr>
                                        <p:cTn id="91" dur="500" fill="hold"/>
                                        <p:tgtEl>
                                          <p:spTgt spid="36"/>
                                        </p:tgtEl>
                                        <p:attrNameLst>
                                          <p:attrName>ppt_h</p:attrName>
                                        </p:attrNameLst>
                                      </p:cBhvr>
                                      <p:tavLst>
                                        <p:tav tm="0">
                                          <p:val>
                                            <p:fltVal val="0"/>
                                          </p:val>
                                        </p:tav>
                                        <p:tav tm="100000">
                                          <p:val>
                                            <p:strVal val="#ppt_h"/>
                                          </p:val>
                                        </p:tav>
                                      </p:tavLst>
                                    </p:anim>
                                    <p:animEffect transition="in" filter="fade">
                                      <p:cBhvr>
                                        <p:cTn id="92" dur="500"/>
                                        <p:tgtEl>
                                          <p:spTgt spid="36"/>
                                        </p:tgtEl>
                                      </p:cBhvr>
                                    </p:animEffect>
                                  </p:childTnLst>
                                </p:cTn>
                              </p:par>
                              <p:par>
                                <p:cTn id="93" presetID="10" presetClass="entr" presetSubtype="0" fill="hold" nodeType="with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p:cTn id="95" dur="500" fill="hold"/>
                                        <p:tgtEl>
                                          <p:spTgt spid="42"/>
                                        </p:tgtEl>
                                        <p:attrNameLst>
                                          <p:attrName>ppt_w</p:attrName>
                                        </p:attrNameLst>
                                      </p:cBhvr>
                                      <p:tavLst>
                                        <p:tav tm="0">
                                          <p:val>
                                            <p:fltVal val="0"/>
                                          </p:val>
                                        </p:tav>
                                        <p:tav tm="100000">
                                          <p:val>
                                            <p:strVal val="#ppt_w"/>
                                          </p:val>
                                        </p:tav>
                                      </p:tavLst>
                                    </p:anim>
                                    <p:anim calcmode="lin" valueType="num">
                                      <p:cBhvr>
                                        <p:cTn id="96" dur="500" fill="hold"/>
                                        <p:tgtEl>
                                          <p:spTgt spid="42"/>
                                        </p:tgtEl>
                                        <p:attrNameLst>
                                          <p:attrName>ppt_h</p:attrName>
                                        </p:attrNameLst>
                                      </p:cBhvr>
                                      <p:tavLst>
                                        <p:tav tm="0">
                                          <p:val>
                                            <p:fltVal val="0"/>
                                          </p:val>
                                        </p:tav>
                                        <p:tav tm="100000">
                                          <p:val>
                                            <p:strVal val="#ppt_h"/>
                                          </p:val>
                                        </p:tav>
                                      </p:tavLst>
                                    </p:anim>
                                    <p:animEffect transition="in" filter="fade">
                                      <p:cBhvr>
                                        <p:cTn id="97" dur="500"/>
                                        <p:tgtEl>
                                          <p:spTgt spid="42"/>
                                        </p:tgtEl>
                                      </p:cBhvr>
                                    </p:animEffect>
                                  </p:childTnLst>
                                </p:cTn>
                              </p:par>
                              <p:par>
                                <p:cTn id="98" presetID="10" presetClass="entr" presetSubtype="0" fill="hold" nodeType="withEffect">
                                  <p:stCondLst>
                                    <p:cond delay="300"/>
                                  </p:stCondLst>
                                  <p:childTnLst>
                                    <p:set>
                                      <p:cBhvr>
                                        <p:cTn id="99" dur="1" fill="hold">
                                          <p:stCondLst>
                                            <p:cond delay="0"/>
                                          </p:stCondLst>
                                        </p:cTn>
                                        <p:tgtEl>
                                          <p:spTgt spid="3"/>
                                        </p:tgtEl>
                                        <p:attrNameLst>
                                          <p:attrName>style.visibility</p:attrName>
                                        </p:attrNameLst>
                                      </p:cBhvr>
                                      <p:to>
                                        <p:strVal val="visible"/>
                                      </p:to>
                                    </p:set>
                                    <p:anim calcmode="lin" valueType="num">
                                      <p:cBhvr>
                                        <p:cTn id="100" dur="500" fill="hold"/>
                                        <p:tgtEl>
                                          <p:spTgt spid="3"/>
                                        </p:tgtEl>
                                        <p:attrNameLst>
                                          <p:attrName>ppt_w</p:attrName>
                                        </p:attrNameLst>
                                      </p:cBhvr>
                                      <p:tavLst>
                                        <p:tav tm="0">
                                          <p:val>
                                            <p:fltVal val="0"/>
                                          </p:val>
                                        </p:tav>
                                        <p:tav tm="100000">
                                          <p:val>
                                            <p:strVal val="#ppt_w"/>
                                          </p:val>
                                        </p:tav>
                                      </p:tavLst>
                                    </p:anim>
                                    <p:anim calcmode="lin" valueType="num">
                                      <p:cBhvr>
                                        <p:cTn id="101" dur="500" fill="hold"/>
                                        <p:tgtEl>
                                          <p:spTgt spid="3"/>
                                        </p:tgtEl>
                                        <p:attrNameLst>
                                          <p:attrName>ppt_h</p:attrName>
                                        </p:attrNameLst>
                                      </p:cBhvr>
                                      <p:tavLst>
                                        <p:tav tm="0">
                                          <p:val>
                                            <p:fltVal val="0"/>
                                          </p:val>
                                        </p:tav>
                                        <p:tav tm="100000">
                                          <p:val>
                                            <p:strVal val="#ppt_h"/>
                                          </p:val>
                                        </p:tav>
                                      </p:tavLst>
                                    </p:anim>
                                    <p:animEffect transition="in" filter="fade">
                                      <p:cBhvr>
                                        <p:cTn id="102" dur="500"/>
                                        <p:tgtEl>
                                          <p:spTgt spid="3"/>
                                        </p:tgtEl>
                                      </p:cBhvr>
                                    </p:animEffect>
                                  </p:childTnLst>
                                </p:cTn>
                              </p:par>
                              <p:par>
                                <p:cTn id="103" presetID="10" presetClass="entr" presetSubtype="0" fill="hold" nodeType="withEffect">
                                  <p:stCondLst>
                                    <p:cond delay="400"/>
                                  </p:stCondLst>
                                  <p:childTnLst>
                                    <p:set>
                                      <p:cBhvr>
                                        <p:cTn id="104" dur="1" fill="hold">
                                          <p:stCondLst>
                                            <p:cond delay="0"/>
                                          </p:stCondLst>
                                        </p:cTn>
                                        <p:tgtEl>
                                          <p:spTgt spid="66"/>
                                        </p:tgtEl>
                                        <p:attrNameLst>
                                          <p:attrName>style.visibility</p:attrName>
                                        </p:attrNameLst>
                                      </p:cBhvr>
                                      <p:to>
                                        <p:strVal val="visible"/>
                                      </p:to>
                                    </p:set>
                                    <p:anim calcmode="lin" valueType="num">
                                      <p:cBhvr>
                                        <p:cTn id="105" dur="500" fill="hold"/>
                                        <p:tgtEl>
                                          <p:spTgt spid="66"/>
                                        </p:tgtEl>
                                        <p:attrNameLst>
                                          <p:attrName>ppt_w</p:attrName>
                                        </p:attrNameLst>
                                      </p:cBhvr>
                                      <p:tavLst>
                                        <p:tav tm="0">
                                          <p:val>
                                            <p:fltVal val="0"/>
                                          </p:val>
                                        </p:tav>
                                        <p:tav tm="100000">
                                          <p:val>
                                            <p:strVal val="#ppt_w"/>
                                          </p:val>
                                        </p:tav>
                                      </p:tavLst>
                                    </p:anim>
                                    <p:anim calcmode="lin" valueType="num">
                                      <p:cBhvr>
                                        <p:cTn id="106" dur="500" fill="hold"/>
                                        <p:tgtEl>
                                          <p:spTgt spid="66"/>
                                        </p:tgtEl>
                                        <p:attrNameLst>
                                          <p:attrName>ppt_h</p:attrName>
                                        </p:attrNameLst>
                                      </p:cBhvr>
                                      <p:tavLst>
                                        <p:tav tm="0">
                                          <p:val>
                                            <p:fltVal val="0"/>
                                          </p:val>
                                        </p:tav>
                                        <p:tav tm="100000">
                                          <p:val>
                                            <p:strVal val="#ppt_h"/>
                                          </p:val>
                                        </p:tav>
                                      </p:tavLst>
                                    </p:anim>
                                    <p:animEffect transition="in" filter="fade">
                                      <p:cBhvr>
                                        <p:cTn id="107" dur="500"/>
                                        <p:tgtEl>
                                          <p:spTgt spid="66"/>
                                        </p:tgtEl>
                                      </p:cBhvr>
                                    </p:animEffect>
                                  </p:childTnLst>
                                </p:cTn>
                              </p:par>
                              <p:par>
                                <p:cTn id="108" presetID="10" presetClass="entr" presetSubtype="0" fill="hold" nodeType="withEffect">
                                  <p:stCondLst>
                                    <p:cond delay="200"/>
                                  </p:stCondLst>
                                  <p:childTnLst>
                                    <p:set>
                                      <p:cBhvr>
                                        <p:cTn id="109" dur="1" fill="hold">
                                          <p:stCondLst>
                                            <p:cond delay="0"/>
                                          </p:stCondLst>
                                        </p:cTn>
                                        <p:tgtEl>
                                          <p:spTgt spid="5"/>
                                        </p:tgtEl>
                                        <p:attrNameLst>
                                          <p:attrName>style.visibility</p:attrName>
                                        </p:attrNameLst>
                                      </p:cBhvr>
                                      <p:to>
                                        <p:strVal val="visible"/>
                                      </p:to>
                                    </p:set>
                                    <p:anim calcmode="lin" valueType="num">
                                      <p:cBhvr>
                                        <p:cTn id="110" dur="500" fill="hold"/>
                                        <p:tgtEl>
                                          <p:spTgt spid="5"/>
                                        </p:tgtEl>
                                        <p:attrNameLst>
                                          <p:attrName>ppt_w</p:attrName>
                                        </p:attrNameLst>
                                      </p:cBhvr>
                                      <p:tavLst>
                                        <p:tav tm="0">
                                          <p:val>
                                            <p:fltVal val="0"/>
                                          </p:val>
                                        </p:tav>
                                        <p:tav tm="100000">
                                          <p:val>
                                            <p:strVal val="#ppt_w"/>
                                          </p:val>
                                        </p:tav>
                                      </p:tavLst>
                                    </p:anim>
                                    <p:anim calcmode="lin" valueType="num">
                                      <p:cBhvr>
                                        <p:cTn id="111" dur="500" fill="hold"/>
                                        <p:tgtEl>
                                          <p:spTgt spid="5"/>
                                        </p:tgtEl>
                                        <p:attrNameLst>
                                          <p:attrName>ppt_h</p:attrName>
                                        </p:attrNameLst>
                                      </p:cBhvr>
                                      <p:tavLst>
                                        <p:tav tm="0">
                                          <p:val>
                                            <p:fltVal val="0"/>
                                          </p:val>
                                        </p:tav>
                                        <p:tav tm="100000">
                                          <p:val>
                                            <p:strVal val="#ppt_h"/>
                                          </p:val>
                                        </p:tav>
                                      </p:tavLst>
                                    </p:anim>
                                    <p:animEffect transition="in" filter="fade">
                                      <p:cBhvr>
                                        <p:cTn id="112" dur="500"/>
                                        <p:tgtEl>
                                          <p:spTgt spid="5"/>
                                        </p:tgtEl>
                                      </p:cBhvr>
                                    </p:animEffect>
                                  </p:childTnLst>
                                </p:cTn>
                              </p:par>
                              <p:par>
                                <p:cTn id="113" presetID="10" presetClass="entr" presetSubtype="0" fill="hold" nodeType="withEffect">
                                  <p:stCondLst>
                                    <p:cond delay="200"/>
                                  </p:stCondLst>
                                  <p:childTnLst>
                                    <p:set>
                                      <p:cBhvr>
                                        <p:cTn id="114" dur="1" fill="hold">
                                          <p:stCondLst>
                                            <p:cond delay="0"/>
                                          </p:stCondLst>
                                        </p:cTn>
                                        <p:tgtEl>
                                          <p:spTgt spid="45"/>
                                        </p:tgtEl>
                                        <p:attrNameLst>
                                          <p:attrName>style.visibility</p:attrName>
                                        </p:attrNameLst>
                                      </p:cBhvr>
                                      <p:to>
                                        <p:strVal val="visible"/>
                                      </p:to>
                                    </p:set>
                                    <p:anim calcmode="lin" valueType="num">
                                      <p:cBhvr>
                                        <p:cTn id="115" dur="500" fill="hold"/>
                                        <p:tgtEl>
                                          <p:spTgt spid="45"/>
                                        </p:tgtEl>
                                        <p:attrNameLst>
                                          <p:attrName>ppt_w</p:attrName>
                                        </p:attrNameLst>
                                      </p:cBhvr>
                                      <p:tavLst>
                                        <p:tav tm="0">
                                          <p:val>
                                            <p:fltVal val="0"/>
                                          </p:val>
                                        </p:tav>
                                        <p:tav tm="100000">
                                          <p:val>
                                            <p:strVal val="#ppt_w"/>
                                          </p:val>
                                        </p:tav>
                                      </p:tavLst>
                                    </p:anim>
                                    <p:anim calcmode="lin" valueType="num">
                                      <p:cBhvr>
                                        <p:cTn id="116" dur="500" fill="hold"/>
                                        <p:tgtEl>
                                          <p:spTgt spid="45"/>
                                        </p:tgtEl>
                                        <p:attrNameLst>
                                          <p:attrName>ppt_h</p:attrName>
                                        </p:attrNameLst>
                                      </p:cBhvr>
                                      <p:tavLst>
                                        <p:tav tm="0">
                                          <p:val>
                                            <p:fltVal val="0"/>
                                          </p:val>
                                        </p:tav>
                                        <p:tav tm="100000">
                                          <p:val>
                                            <p:strVal val="#ppt_h"/>
                                          </p:val>
                                        </p:tav>
                                      </p:tavLst>
                                    </p:anim>
                                    <p:animEffect transition="in" filter="fade">
                                      <p:cBhvr>
                                        <p:cTn id="117" dur="500"/>
                                        <p:tgtEl>
                                          <p:spTgt spid="45"/>
                                        </p:tgtEl>
                                      </p:cBhvr>
                                    </p:animEffect>
                                  </p:childTnLst>
                                </p:cTn>
                              </p:par>
                              <p:par>
                                <p:cTn id="118" presetID="10" presetClass="entr" presetSubtype="0" fill="hold" nodeType="withEffect">
                                  <p:stCondLst>
                                    <p:cond delay="100"/>
                                  </p:stCondLst>
                                  <p:childTnLst>
                                    <p:set>
                                      <p:cBhvr>
                                        <p:cTn id="119" dur="1" fill="hold">
                                          <p:stCondLst>
                                            <p:cond delay="0"/>
                                          </p:stCondLst>
                                        </p:cTn>
                                        <p:tgtEl>
                                          <p:spTgt spid="60"/>
                                        </p:tgtEl>
                                        <p:attrNameLst>
                                          <p:attrName>style.visibility</p:attrName>
                                        </p:attrNameLst>
                                      </p:cBhvr>
                                      <p:to>
                                        <p:strVal val="visible"/>
                                      </p:to>
                                    </p:set>
                                    <p:anim calcmode="lin" valueType="num">
                                      <p:cBhvr>
                                        <p:cTn id="120" dur="500" fill="hold"/>
                                        <p:tgtEl>
                                          <p:spTgt spid="60"/>
                                        </p:tgtEl>
                                        <p:attrNameLst>
                                          <p:attrName>ppt_w</p:attrName>
                                        </p:attrNameLst>
                                      </p:cBhvr>
                                      <p:tavLst>
                                        <p:tav tm="0">
                                          <p:val>
                                            <p:fltVal val="0"/>
                                          </p:val>
                                        </p:tav>
                                        <p:tav tm="100000">
                                          <p:val>
                                            <p:strVal val="#ppt_w"/>
                                          </p:val>
                                        </p:tav>
                                      </p:tavLst>
                                    </p:anim>
                                    <p:anim calcmode="lin" valueType="num">
                                      <p:cBhvr>
                                        <p:cTn id="121" dur="500" fill="hold"/>
                                        <p:tgtEl>
                                          <p:spTgt spid="60"/>
                                        </p:tgtEl>
                                        <p:attrNameLst>
                                          <p:attrName>ppt_h</p:attrName>
                                        </p:attrNameLst>
                                      </p:cBhvr>
                                      <p:tavLst>
                                        <p:tav tm="0">
                                          <p:val>
                                            <p:fltVal val="0"/>
                                          </p:val>
                                        </p:tav>
                                        <p:tav tm="100000">
                                          <p:val>
                                            <p:strVal val="#ppt_h"/>
                                          </p:val>
                                        </p:tav>
                                      </p:tavLst>
                                    </p:anim>
                                    <p:animEffect transition="in" filter="fade">
                                      <p:cBhvr>
                                        <p:cTn id="122" dur="500"/>
                                        <p:tgtEl>
                                          <p:spTgt spid="60"/>
                                        </p:tgtEl>
                                      </p:cBhvr>
                                    </p:animEffect>
                                  </p:childTnLst>
                                </p:cTn>
                              </p:par>
                              <p:par>
                                <p:cTn id="123" presetID="10" presetClass="entr" presetSubtype="0" fill="hold" nodeType="withEffect">
                                  <p:stCondLst>
                                    <p:cond delay="0"/>
                                  </p:stCondLst>
                                  <p:childTnLst>
                                    <p:set>
                                      <p:cBhvr>
                                        <p:cTn id="124" dur="1" fill="hold">
                                          <p:stCondLst>
                                            <p:cond delay="0"/>
                                          </p:stCondLst>
                                        </p:cTn>
                                        <p:tgtEl>
                                          <p:spTgt spid="48"/>
                                        </p:tgtEl>
                                        <p:attrNameLst>
                                          <p:attrName>style.visibility</p:attrName>
                                        </p:attrNameLst>
                                      </p:cBhvr>
                                      <p:to>
                                        <p:strVal val="visible"/>
                                      </p:to>
                                    </p:set>
                                    <p:anim calcmode="lin" valueType="num">
                                      <p:cBhvr>
                                        <p:cTn id="125" dur="500" fill="hold"/>
                                        <p:tgtEl>
                                          <p:spTgt spid="48"/>
                                        </p:tgtEl>
                                        <p:attrNameLst>
                                          <p:attrName>ppt_w</p:attrName>
                                        </p:attrNameLst>
                                      </p:cBhvr>
                                      <p:tavLst>
                                        <p:tav tm="0">
                                          <p:val>
                                            <p:fltVal val="0"/>
                                          </p:val>
                                        </p:tav>
                                        <p:tav tm="100000">
                                          <p:val>
                                            <p:strVal val="#ppt_w"/>
                                          </p:val>
                                        </p:tav>
                                      </p:tavLst>
                                    </p:anim>
                                    <p:anim calcmode="lin" valueType="num">
                                      <p:cBhvr>
                                        <p:cTn id="126" dur="500" fill="hold"/>
                                        <p:tgtEl>
                                          <p:spTgt spid="48"/>
                                        </p:tgtEl>
                                        <p:attrNameLst>
                                          <p:attrName>ppt_h</p:attrName>
                                        </p:attrNameLst>
                                      </p:cBhvr>
                                      <p:tavLst>
                                        <p:tav tm="0">
                                          <p:val>
                                            <p:fltVal val="0"/>
                                          </p:val>
                                        </p:tav>
                                        <p:tav tm="100000">
                                          <p:val>
                                            <p:strVal val="#ppt_h"/>
                                          </p:val>
                                        </p:tav>
                                      </p:tavLst>
                                    </p:anim>
                                    <p:animEffect transition="in" filter="fade">
                                      <p:cBhvr>
                                        <p:cTn id="127" dur="500"/>
                                        <p:tgtEl>
                                          <p:spTgt spid="48"/>
                                        </p:tgtEl>
                                      </p:cBhvr>
                                    </p:animEffect>
                                  </p:childTnLst>
                                </p:cTn>
                              </p:par>
                              <p:par>
                                <p:cTn id="128" presetID="10" presetClass="entr" presetSubtype="0" fill="hold" nodeType="withEffect">
                                  <p:stCondLst>
                                    <p:cond delay="0"/>
                                  </p:stCondLst>
                                  <p:childTnLst>
                                    <p:set>
                                      <p:cBhvr>
                                        <p:cTn id="129" dur="1" fill="hold">
                                          <p:stCondLst>
                                            <p:cond delay="0"/>
                                          </p:stCondLst>
                                        </p:cTn>
                                        <p:tgtEl>
                                          <p:spTgt spid="57"/>
                                        </p:tgtEl>
                                        <p:attrNameLst>
                                          <p:attrName>style.visibility</p:attrName>
                                        </p:attrNameLst>
                                      </p:cBhvr>
                                      <p:to>
                                        <p:strVal val="visible"/>
                                      </p:to>
                                    </p:set>
                                    <p:anim calcmode="lin" valueType="num">
                                      <p:cBhvr>
                                        <p:cTn id="130" dur="500" fill="hold"/>
                                        <p:tgtEl>
                                          <p:spTgt spid="57"/>
                                        </p:tgtEl>
                                        <p:attrNameLst>
                                          <p:attrName>ppt_w</p:attrName>
                                        </p:attrNameLst>
                                      </p:cBhvr>
                                      <p:tavLst>
                                        <p:tav tm="0">
                                          <p:val>
                                            <p:fltVal val="0"/>
                                          </p:val>
                                        </p:tav>
                                        <p:tav tm="100000">
                                          <p:val>
                                            <p:strVal val="#ppt_w"/>
                                          </p:val>
                                        </p:tav>
                                      </p:tavLst>
                                    </p:anim>
                                    <p:anim calcmode="lin" valueType="num">
                                      <p:cBhvr>
                                        <p:cTn id="131" dur="500" fill="hold"/>
                                        <p:tgtEl>
                                          <p:spTgt spid="57"/>
                                        </p:tgtEl>
                                        <p:attrNameLst>
                                          <p:attrName>ppt_h</p:attrName>
                                        </p:attrNameLst>
                                      </p:cBhvr>
                                      <p:tavLst>
                                        <p:tav tm="0">
                                          <p:val>
                                            <p:fltVal val="0"/>
                                          </p:val>
                                        </p:tav>
                                        <p:tav tm="100000">
                                          <p:val>
                                            <p:strVal val="#ppt_h"/>
                                          </p:val>
                                        </p:tav>
                                      </p:tavLst>
                                    </p:anim>
                                    <p:animEffect transition="in" filter="fade">
                                      <p:cBhvr>
                                        <p:cTn id="132" dur="500"/>
                                        <p:tgtEl>
                                          <p:spTgt spid="57"/>
                                        </p:tgtEl>
                                      </p:cBhvr>
                                    </p:animEffect>
                                  </p:childTnLst>
                                </p:cTn>
                              </p:par>
                              <p:par>
                                <p:cTn id="133" presetID="10" presetClass="entr" presetSubtype="0" fill="hold" nodeType="withEffect">
                                  <p:stCondLst>
                                    <p:cond delay="300"/>
                                  </p:stCondLst>
                                  <p:childTnLst>
                                    <p:set>
                                      <p:cBhvr>
                                        <p:cTn id="134" dur="1" fill="hold">
                                          <p:stCondLst>
                                            <p:cond delay="0"/>
                                          </p:stCondLst>
                                        </p:cTn>
                                        <p:tgtEl>
                                          <p:spTgt spid="30"/>
                                        </p:tgtEl>
                                        <p:attrNameLst>
                                          <p:attrName>style.visibility</p:attrName>
                                        </p:attrNameLst>
                                      </p:cBhvr>
                                      <p:to>
                                        <p:strVal val="visible"/>
                                      </p:to>
                                    </p:set>
                                    <p:anim calcmode="lin" valueType="num">
                                      <p:cBhvr>
                                        <p:cTn id="135" dur="500" fill="hold"/>
                                        <p:tgtEl>
                                          <p:spTgt spid="30"/>
                                        </p:tgtEl>
                                        <p:attrNameLst>
                                          <p:attrName>ppt_w</p:attrName>
                                        </p:attrNameLst>
                                      </p:cBhvr>
                                      <p:tavLst>
                                        <p:tav tm="0">
                                          <p:val>
                                            <p:fltVal val="0"/>
                                          </p:val>
                                        </p:tav>
                                        <p:tav tm="100000">
                                          <p:val>
                                            <p:strVal val="#ppt_w"/>
                                          </p:val>
                                        </p:tav>
                                      </p:tavLst>
                                    </p:anim>
                                    <p:anim calcmode="lin" valueType="num">
                                      <p:cBhvr>
                                        <p:cTn id="136" dur="500" fill="hold"/>
                                        <p:tgtEl>
                                          <p:spTgt spid="30"/>
                                        </p:tgtEl>
                                        <p:attrNameLst>
                                          <p:attrName>ppt_h</p:attrName>
                                        </p:attrNameLst>
                                      </p:cBhvr>
                                      <p:tavLst>
                                        <p:tav tm="0">
                                          <p:val>
                                            <p:fltVal val="0"/>
                                          </p:val>
                                        </p:tav>
                                        <p:tav tm="100000">
                                          <p:val>
                                            <p:strVal val="#ppt_h"/>
                                          </p:val>
                                        </p:tav>
                                      </p:tavLst>
                                    </p:anim>
                                    <p:animEffect transition="in" filter="fade">
                                      <p:cBhvr>
                                        <p:cTn id="137" dur="500"/>
                                        <p:tgtEl>
                                          <p:spTgt spid="30"/>
                                        </p:tgtEl>
                                      </p:cBhvr>
                                    </p:animEffect>
                                  </p:childTnLst>
                                </p:cTn>
                              </p:par>
                              <p:par>
                                <p:cTn id="138" presetID="10" presetClass="entr" presetSubtype="0" fill="hold" nodeType="withEffect">
                                  <p:stCondLst>
                                    <p:cond delay="300"/>
                                  </p:stCondLst>
                                  <p:childTnLst>
                                    <p:set>
                                      <p:cBhvr>
                                        <p:cTn id="139" dur="1" fill="hold">
                                          <p:stCondLst>
                                            <p:cond delay="0"/>
                                          </p:stCondLst>
                                        </p:cTn>
                                        <p:tgtEl>
                                          <p:spTgt spid="54"/>
                                        </p:tgtEl>
                                        <p:attrNameLst>
                                          <p:attrName>style.visibility</p:attrName>
                                        </p:attrNameLst>
                                      </p:cBhvr>
                                      <p:to>
                                        <p:strVal val="visible"/>
                                      </p:to>
                                    </p:set>
                                    <p:anim calcmode="lin" valueType="num">
                                      <p:cBhvr>
                                        <p:cTn id="140" dur="500" fill="hold"/>
                                        <p:tgtEl>
                                          <p:spTgt spid="54"/>
                                        </p:tgtEl>
                                        <p:attrNameLst>
                                          <p:attrName>ppt_w</p:attrName>
                                        </p:attrNameLst>
                                      </p:cBhvr>
                                      <p:tavLst>
                                        <p:tav tm="0">
                                          <p:val>
                                            <p:fltVal val="0"/>
                                          </p:val>
                                        </p:tav>
                                        <p:tav tm="100000">
                                          <p:val>
                                            <p:strVal val="#ppt_w"/>
                                          </p:val>
                                        </p:tav>
                                      </p:tavLst>
                                    </p:anim>
                                    <p:anim calcmode="lin" valueType="num">
                                      <p:cBhvr>
                                        <p:cTn id="141" dur="500" fill="hold"/>
                                        <p:tgtEl>
                                          <p:spTgt spid="54"/>
                                        </p:tgtEl>
                                        <p:attrNameLst>
                                          <p:attrName>ppt_h</p:attrName>
                                        </p:attrNameLst>
                                      </p:cBhvr>
                                      <p:tavLst>
                                        <p:tav tm="0">
                                          <p:val>
                                            <p:fltVal val="0"/>
                                          </p:val>
                                        </p:tav>
                                        <p:tav tm="100000">
                                          <p:val>
                                            <p:strVal val="#ppt_h"/>
                                          </p:val>
                                        </p:tav>
                                      </p:tavLst>
                                    </p:anim>
                                    <p:animEffect transition="in" filter="fade">
                                      <p:cBhvr>
                                        <p:cTn id="142" dur="500"/>
                                        <p:tgtEl>
                                          <p:spTgt spid="54"/>
                                        </p:tgtEl>
                                      </p:cBhvr>
                                    </p:animEffect>
                                  </p:childTnLst>
                                </p:cTn>
                              </p:par>
                              <p:par>
                                <p:cTn id="143" presetID="10" presetClass="entr" presetSubtype="0" fill="hold" nodeType="withEffect">
                                  <p:stCondLst>
                                    <p:cond delay="400"/>
                                  </p:stCondLst>
                                  <p:childTnLst>
                                    <p:set>
                                      <p:cBhvr>
                                        <p:cTn id="144" dur="1" fill="hold">
                                          <p:stCondLst>
                                            <p:cond delay="0"/>
                                          </p:stCondLst>
                                        </p:cTn>
                                        <p:tgtEl>
                                          <p:spTgt spid="63"/>
                                        </p:tgtEl>
                                        <p:attrNameLst>
                                          <p:attrName>style.visibility</p:attrName>
                                        </p:attrNameLst>
                                      </p:cBhvr>
                                      <p:to>
                                        <p:strVal val="visible"/>
                                      </p:to>
                                    </p:set>
                                    <p:anim calcmode="lin" valueType="num">
                                      <p:cBhvr>
                                        <p:cTn id="145" dur="500" fill="hold"/>
                                        <p:tgtEl>
                                          <p:spTgt spid="63"/>
                                        </p:tgtEl>
                                        <p:attrNameLst>
                                          <p:attrName>ppt_w</p:attrName>
                                        </p:attrNameLst>
                                      </p:cBhvr>
                                      <p:tavLst>
                                        <p:tav tm="0">
                                          <p:val>
                                            <p:fltVal val="0"/>
                                          </p:val>
                                        </p:tav>
                                        <p:tav tm="100000">
                                          <p:val>
                                            <p:strVal val="#ppt_w"/>
                                          </p:val>
                                        </p:tav>
                                      </p:tavLst>
                                    </p:anim>
                                    <p:anim calcmode="lin" valueType="num">
                                      <p:cBhvr>
                                        <p:cTn id="146" dur="500" fill="hold"/>
                                        <p:tgtEl>
                                          <p:spTgt spid="63"/>
                                        </p:tgtEl>
                                        <p:attrNameLst>
                                          <p:attrName>ppt_h</p:attrName>
                                        </p:attrNameLst>
                                      </p:cBhvr>
                                      <p:tavLst>
                                        <p:tav tm="0">
                                          <p:val>
                                            <p:fltVal val="0"/>
                                          </p:val>
                                        </p:tav>
                                        <p:tav tm="100000">
                                          <p:val>
                                            <p:strVal val="#ppt_h"/>
                                          </p:val>
                                        </p:tav>
                                      </p:tavLst>
                                    </p:anim>
                                    <p:animEffect transition="in" filter="fade">
                                      <p:cBhvr>
                                        <p:cTn id="147" dur="500"/>
                                        <p:tgtEl>
                                          <p:spTgt spid="63"/>
                                        </p:tgtEl>
                                      </p:cBhvr>
                                    </p:animEffect>
                                  </p:childTnLst>
                                </p:cTn>
                              </p:par>
                            </p:childTnLst>
                          </p:cTn>
                        </p:par>
                        <p:par>
                          <p:cTn id="148" fill="hold">
                            <p:stCondLst>
                              <p:cond delay="1700"/>
                            </p:stCondLst>
                            <p:childTnLst>
                              <p:par>
                                <p:cTn id="149" presetID="10" presetClass="entr" presetSubtype="0" fill="hold" grpId="0" nodeType="afterEffect">
                                  <p:stCondLst>
                                    <p:cond delay="0"/>
                                  </p:stCondLst>
                                  <p:childTnLst>
                                    <p:set>
                                      <p:cBhvr>
                                        <p:cTn id="150" dur="1" fill="hold">
                                          <p:stCondLst>
                                            <p:cond delay="0"/>
                                          </p:stCondLst>
                                        </p:cTn>
                                        <p:tgtEl>
                                          <p:spTgt spid="23"/>
                                        </p:tgtEl>
                                        <p:attrNameLst>
                                          <p:attrName>style.visibility</p:attrName>
                                        </p:attrNameLst>
                                      </p:cBhvr>
                                      <p:to>
                                        <p:strVal val="visible"/>
                                      </p:to>
                                    </p:set>
                                    <p:anim calcmode="lin" valueType="num">
                                      <p:cBhvr>
                                        <p:cTn id="151" dur="500" fill="hold"/>
                                        <p:tgtEl>
                                          <p:spTgt spid="23"/>
                                        </p:tgtEl>
                                        <p:attrNameLst>
                                          <p:attrName>ppt_w</p:attrName>
                                        </p:attrNameLst>
                                      </p:cBhvr>
                                      <p:tavLst>
                                        <p:tav tm="0">
                                          <p:val>
                                            <p:fltVal val="0"/>
                                          </p:val>
                                        </p:tav>
                                        <p:tav tm="100000">
                                          <p:val>
                                            <p:strVal val="#ppt_w"/>
                                          </p:val>
                                        </p:tav>
                                      </p:tavLst>
                                    </p:anim>
                                    <p:anim calcmode="lin" valueType="num">
                                      <p:cBhvr>
                                        <p:cTn id="152" dur="500" fill="hold"/>
                                        <p:tgtEl>
                                          <p:spTgt spid="23"/>
                                        </p:tgtEl>
                                        <p:attrNameLst>
                                          <p:attrName>ppt_h</p:attrName>
                                        </p:attrNameLst>
                                      </p:cBhvr>
                                      <p:tavLst>
                                        <p:tav tm="0">
                                          <p:val>
                                            <p:fltVal val="0"/>
                                          </p:val>
                                        </p:tav>
                                        <p:tav tm="100000">
                                          <p:val>
                                            <p:strVal val="#ppt_h"/>
                                          </p:val>
                                        </p:tav>
                                      </p:tavLst>
                                    </p:anim>
                                    <p:animEffect transition="in" filter="fade">
                                      <p:cBhvr>
                                        <p:cTn id="153" dur="500"/>
                                        <p:tgtEl>
                                          <p:spTgt spid="23"/>
                                        </p:tgtEl>
                                      </p:cBhvr>
                                    </p:animEffect>
                                  </p:childTnLst>
                                </p:cTn>
                              </p:par>
                              <p:par>
                                <p:cTn id="154" presetID="10" presetClass="entr" presetSubtype="0" fill="hold" grpId="0" nodeType="withEffect">
                                  <p:stCondLst>
                                    <p:cond delay="200"/>
                                  </p:stCondLst>
                                  <p:childTnLst>
                                    <p:set>
                                      <p:cBhvr>
                                        <p:cTn id="155" dur="1" fill="hold">
                                          <p:stCondLst>
                                            <p:cond delay="0"/>
                                          </p:stCondLst>
                                        </p:cTn>
                                        <p:tgtEl>
                                          <p:spTgt spid="28"/>
                                        </p:tgtEl>
                                        <p:attrNameLst>
                                          <p:attrName>style.visibility</p:attrName>
                                        </p:attrNameLst>
                                      </p:cBhvr>
                                      <p:to>
                                        <p:strVal val="visible"/>
                                      </p:to>
                                    </p:set>
                                    <p:anim calcmode="lin" valueType="num">
                                      <p:cBhvr>
                                        <p:cTn id="156" dur="500" fill="hold"/>
                                        <p:tgtEl>
                                          <p:spTgt spid="28"/>
                                        </p:tgtEl>
                                        <p:attrNameLst>
                                          <p:attrName>ppt_w</p:attrName>
                                        </p:attrNameLst>
                                      </p:cBhvr>
                                      <p:tavLst>
                                        <p:tav tm="0">
                                          <p:val>
                                            <p:fltVal val="0"/>
                                          </p:val>
                                        </p:tav>
                                        <p:tav tm="100000">
                                          <p:val>
                                            <p:strVal val="#ppt_w"/>
                                          </p:val>
                                        </p:tav>
                                      </p:tavLst>
                                    </p:anim>
                                    <p:anim calcmode="lin" valueType="num">
                                      <p:cBhvr>
                                        <p:cTn id="157" dur="500" fill="hold"/>
                                        <p:tgtEl>
                                          <p:spTgt spid="28"/>
                                        </p:tgtEl>
                                        <p:attrNameLst>
                                          <p:attrName>ppt_h</p:attrName>
                                        </p:attrNameLst>
                                      </p:cBhvr>
                                      <p:tavLst>
                                        <p:tav tm="0">
                                          <p:val>
                                            <p:fltVal val="0"/>
                                          </p:val>
                                        </p:tav>
                                        <p:tav tm="100000">
                                          <p:val>
                                            <p:strVal val="#ppt_h"/>
                                          </p:val>
                                        </p:tav>
                                      </p:tavLst>
                                    </p:anim>
                                    <p:animEffect transition="in" filter="fade">
                                      <p:cBhvr>
                                        <p:cTn id="158" dur="500"/>
                                        <p:tgtEl>
                                          <p:spTgt spid="28"/>
                                        </p:tgtEl>
                                      </p:cBhvr>
                                    </p:animEffect>
                                  </p:childTnLst>
                                </p:cTn>
                              </p:par>
                              <p:par>
                                <p:cTn id="159" presetID="10" presetClass="entr" presetSubtype="0" fill="hold" grpId="0" nodeType="withEffect">
                                  <p:stCondLst>
                                    <p:cond delay="300"/>
                                  </p:stCondLst>
                                  <p:childTnLst>
                                    <p:set>
                                      <p:cBhvr>
                                        <p:cTn id="160" dur="1" fill="hold">
                                          <p:stCondLst>
                                            <p:cond delay="0"/>
                                          </p:stCondLst>
                                        </p:cTn>
                                        <p:tgtEl>
                                          <p:spTgt spid="24"/>
                                        </p:tgtEl>
                                        <p:attrNameLst>
                                          <p:attrName>style.visibility</p:attrName>
                                        </p:attrNameLst>
                                      </p:cBhvr>
                                      <p:to>
                                        <p:strVal val="visible"/>
                                      </p:to>
                                    </p:set>
                                    <p:anim calcmode="lin" valueType="num">
                                      <p:cBhvr>
                                        <p:cTn id="161" dur="500" fill="hold"/>
                                        <p:tgtEl>
                                          <p:spTgt spid="24"/>
                                        </p:tgtEl>
                                        <p:attrNameLst>
                                          <p:attrName>ppt_w</p:attrName>
                                        </p:attrNameLst>
                                      </p:cBhvr>
                                      <p:tavLst>
                                        <p:tav tm="0">
                                          <p:val>
                                            <p:fltVal val="0"/>
                                          </p:val>
                                        </p:tav>
                                        <p:tav tm="100000">
                                          <p:val>
                                            <p:strVal val="#ppt_w"/>
                                          </p:val>
                                        </p:tav>
                                      </p:tavLst>
                                    </p:anim>
                                    <p:anim calcmode="lin" valueType="num">
                                      <p:cBhvr>
                                        <p:cTn id="162" dur="500" fill="hold"/>
                                        <p:tgtEl>
                                          <p:spTgt spid="24"/>
                                        </p:tgtEl>
                                        <p:attrNameLst>
                                          <p:attrName>ppt_h</p:attrName>
                                        </p:attrNameLst>
                                      </p:cBhvr>
                                      <p:tavLst>
                                        <p:tav tm="0">
                                          <p:val>
                                            <p:fltVal val="0"/>
                                          </p:val>
                                        </p:tav>
                                        <p:tav tm="100000">
                                          <p:val>
                                            <p:strVal val="#ppt_h"/>
                                          </p:val>
                                        </p:tav>
                                      </p:tavLst>
                                    </p:anim>
                                    <p:animEffect transition="in" filter="fade">
                                      <p:cBhvr>
                                        <p:cTn id="163" dur="500"/>
                                        <p:tgtEl>
                                          <p:spTgt spid="24"/>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25"/>
                                        </p:tgtEl>
                                        <p:attrNameLst>
                                          <p:attrName>style.visibility</p:attrName>
                                        </p:attrNameLst>
                                      </p:cBhvr>
                                      <p:to>
                                        <p:strVal val="visible"/>
                                      </p:to>
                                    </p:set>
                                    <p:anim calcmode="lin" valueType="num">
                                      <p:cBhvr>
                                        <p:cTn id="166" dur="500" fill="hold"/>
                                        <p:tgtEl>
                                          <p:spTgt spid="25"/>
                                        </p:tgtEl>
                                        <p:attrNameLst>
                                          <p:attrName>ppt_w</p:attrName>
                                        </p:attrNameLst>
                                      </p:cBhvr>
                                      <p:tavLst>
                                        <p:tav tm="0">
                                          <p:val>
                                            <p:fltVal val="0"/>
                                          </p:val>
                                        </p:tav>
                                        <p:tav tm="100000">
                                          <p:val>
                                            <p:strVal val="#ppt_w"/>
                                          </p:val>
                                        </p:tav>
                                      </p:tavLst>
                                    </p:anim>
                                    <p:anim calcmode="lin" valueType="num">
                                      <p:cBhvr>
                                        <p:cTn id="167" dur="500" fill="hold"/>
                                        <p:tgtEl>
                                          <p:spTgt spid="25"/>
                                        </p:tgtEl>
                                        <p:attrNameLst>
                                          <p:attrName>ppt_h</p:attrName>
                                        </p:attrNameLst>
                                      </p:cBhvr>
                                      <p:tavLst>
                                        <p:tav tm="0">
                                          <p:val>
                                            <p:fltVal val="0"/>
                                          </p:val>
                                        </p:tav>
                                        <p:tav tm="100000">
                                          <p:val>
                                            <p:strVal val="#ppt_h"/>
                                          </p:val>
                                        </p:tav>
                                      </p:tavLst>
                                    </p:anim>
                                    <p:animEffect transition="in" filter="fade">
                                      <p:cBhvr>
                                        <p:cTn id="168" dur="500"/>
                                        <p:tgtEl>
                                          <p:spTgt spid="25"/>
                                        </p:tgtEl>
                                      </p:cBhvr>
                                    </p:animEffect>
                                  </p:childTnLst>
                                </p:cTn>
                              </p:par>
                              <p:par>
                                <p:cTn id="169" presetID="10" presetClass="entr" presetSubtype="0" fill="hold" grpId="0" nodeType="withEffect">
                                  <p:stCondLst>
                                    <p:cond delay="200"/>
                                  </p:stCondLst>
                                  <p:childTnLst>
                                    <p:set>
                                      <p:cBhvr>
                                        <p:cTn id="170" dur="1" fill="hold">
                                          <p:stCondLst>
                                            <p:cond delay="0"/>
                                          </p:stCondLst>
                                        </p:cTn>
                                        <p:tgtEl>
                                          <p:spTgt spid="22"/>
                                        </p:tgtEl>
                                        <p:attrNameLst>
                                          <p:attrName>style.visibility</p:attrName>
                                        </p:attrNameLst>
                                      </p:cBhvr>
                                      <p:to>
                                        <p:strVal val="visible"/>
                                      </p:to>
                                    </p:set>
                                    <p:anim calcmode="lin" valueType="num">
                                      <p:cBhvr>
                                        <p:cTn id="171" dur="500" fill="hold"/>
                                        <p:tgtEl>
                                          <p:spTgt spid="22"/>
                                        </p:tgtEl>
                                        <p:attrNameLst>
                                          <p:attrName>ppt_w</p:attrName>
                                        </p:attrNameLst>
                                      </p:cBhvr>
                                      <p:tavLst>
                                        <p:tav tm="0">
                                          <p:val>
                                            <p:fltVal val="0"/>
                                          </p:val>
                                        </p:tav>
                                        <p:tav tm="100000">
                                          <p:val>
                                            <p:strVal val="#ppt_w"/>
                                          </p:val>
                                        </p:tav>
                                      </p:tavLst>
                                    </p:anim>
                                    <p:anim calcmode="lin" valueType="num">
                                      <p:cBhvr>
                                        <p:cTn id="172" dur="500" fill="hold"/>
                                        <p:tgtEl>
                                          <p:spTgt spid="22"/>
                                        </p:tgtEl>
                                        <p:attrNameLst>
                                          <p:attrName>ppt_h</p:attrName>
                                        </p:attrNameLst>
                                      </p:cBhvr>
                                      <p:tavLst>
                                        <p:tav tm="0">
                                          <p:val>
                                            <p:fltVal val="0"/>
                                          </p:val>
                                        </p:tav>
                                        <p:tav tm="100000">
                                          <p:val>
                                            <p:strVal val="#ppt_h"/>
                                          </p:val>
                                        </p:tav>
                                      </p:tavLst>
                                    </p:anim>
                                    <p:animEffect transition="in" filter="fade">
                                      <p:cBhvr>
                                        <p:cTn id="173" dur="500"/>
                                        <p:tgtEl>
                                          <p:spTgt spid="22"/>
                                        </p:tgtEl>
                                      </p:cBhvr>
                                    </p:animEffect>
                                  </p:childTnLst>
                                </p:cTn>
                              </p:par>
                              <p:par>
                                <p:cTn id="174" presetID="10" presetClass="entr" presetSubtype="0" fill="hold" grpId="0" nodeType="withEffect">
                                  <p:stCondLst>
                                    <p:cond delay="300"/>
                                  </p:stCondLst>
                                  <p:childTnLst>
                                    <p:set>
                                      <p:cBhvr>
                                        <p:cTn id="175" dur="1" fill="hold">
                                          <p:stCondLst>
                                            <p:cond delay="0"/>
                                          </p:stCondLst>
                                        </p:cTn>
                                        <p:tgtEl>
                                          <p:spTgt spid="26"/>
                                        </p:tgtEl>
                                        <p:attrNameLst>
                                          <p:attrName>style.visibility</p:attrName>
                                        </p:attrNameLst>
                                      </p:cBhvr>
                                      <p:to>
                                        <p:strVal val="visible"/>
                                      </p:to>
                                    </p:set>
                                    <p:anim calcmode="lin" valueType="num">
                                      <p:cBhvr>
                                        <p:cTn id="176" dur="500" fill="hold"/>
                                        <p:tgtEl>
                                          <p:spTgt spid="26"/>
                                        </p:tgtEl>
                                        <p:attrNameLst>
                                          <p:attrName>ppt_w</p:attrName>
                                        </p:attrNameLst>
                                      </p:cBhvr>
                                      <p:tavLst>
                                        <p:tav tm="0">
                                          <p:val>
                                            <p:fltVal val="0"/>
                                          </p:val>
                                        </p:tav>
                                        <p:tav tm="100000">
                                          <p:val>
                                            <p:strVal val="#ppt_w"/>
                                          </p:val>
                                        </p:tav>
                                      </p:tavLst>
                                    </p:anim>
                                    <p:anim calcmode="lin" valueType="num">
                                      <p:cBhvr>
                                        <p:cTn id="177" dur="500" fill="hold"/>
                                        <p:tgtEl>
                                          <p:spTgt spid="26"/>
                                        </p:tgtEl>
                                        <p:attrNameLst>
                                          <p:attrName>ppt_h</p:attrName>
                                        </p:attrNameLst>
                                      </p:cBhvr>
                                      <p:tavLst>
                                        <p:tav tm="0">
                                          <p:val>
                                            <p:fltVal val="0"/>
                                          </p:val>
                                        </p:tav>
                                        <p:tav tm="100000">
                                          <p:val>
                                            <p:strVal val="#ppt_h"/>
                                          </p:val>
                                        </p:tav>
                                      </p:tavLst>
                                    </p:anim>
                                    <p:animEffect transition="in" filter="fade">
                                      <p:cBhvr>
                                        <p:cTn id="178" dur="500"/>
                                        <p:tgtEl>
                                          <p:spTgt spid="26"/>
                                        </p:tgtEl>
                                      </p:cBhvr>
                                    </p:animEffect>
                                  </p:childTnLst>
                                </p:cTn>
                              </p:par>
                              <p:par>
                                <p:cTn id="179" presetID="10" presetClass="entr" presetSubtype="0" fill="hold" grpId="0" nodeType="withEffect">
                                  <p:stCondLst>
                                    <p:cond delay="200"/>
                                  </p:stCondLst>
                                  <p:childTnLst>
                                    <p:set>
                                      <p:cBhvr>
                                        <p:cTn id="180" dur="1" fill="hold">
                                          <p:stCondLst>
                                            <p:cond delay="0"/>
                                          </p:stCondLst>
                                        </p:cTn>
                                        <p:tgtEl>
                                          <p:spTgt spid="27"/>
                                        </p:tgtEl>
                                        <p:attrNameLst>
                                          <p:attrName>style.visibility</p:attrName>
                                        </p:attrNameLst>
                                      </p:cBhvr>
                                      <p:to>
                                        <p:strVal val="visible"/>
                                      </p:to>
                                    </p:set>
                                    <p:anim calcmode="lin" valueType="num">
                                      <p:cBhvr>
                                        <p:cTn id="181" dur="500" fill="hold"/>
                                        <p:tgtEl>
                                          <p:spTgt spid="27"/>
                                        </p:tgtEl>
                                        <p:attrNameLst>
                                          <p:attrName>ppt_w</p:attrName>
                                        </p:attrNameLst>
                                      </p:cBhvr>
                                      <p:tavLst>
                                        <p:tav tm="0">
                                          <p:val>
                                            <p:fltVal val="0"/>
                                          </p:val>
                                        </p:tav>
                                        <p:tav tm="100000">
                                          <p:val>
                                            <p:strVal val="#ppt_w"/>
                                          </p:val>
                                        </p:tav>
                                      </p:tavLst>
                                    </p:anim>
                                    <p:anim calcmode="lin" valueType="num">
                                      <p:cBhvr>
                                        <p:cTn id="182" dur="500" fill="hold"/>
                                        <p:tgtEl>
                                          <p:spTgt spid="27"/>
                                        </p:tgtEl>
                                        <p:attrNameLst>
                                          <p:attrName>ppt_h</p:attrName>
                                        </p:attrNameLst>
                                      </p:cBhvr>
                                      <p:tavLst>
                                        <p:tav tm="0">
                                          <p:val>
                                            <p:fltVal val="0"/>
                                          </p:val>
                                        </p:tav>
                                        <p:tav tm="100000">
                                          <p:val>
                                            <p:strVal val="#ppt_h"/>
                                          </p:val>
                                        </p:tav>
                                      </p:tavLst>
                                    </p:anim>
                                    <p:animEffect transition="in" filter="fade">
                                      <p:cBhvr>
                                        <p:cTn id="183" dur="500"/>
                                        <p:tgtEl>
                                          <p:spTgt spid="27"/>
                                        </p:tgtEl>
                                      </p:cBhvr>
                                    </p:animEffect>
                                  </p:childTnLst>
                                </p:cTn>
                              </p:par>
                              <p:par>
                                <p:cTn id="184" presetID="10" presetClass="entr" presetSubtype="0" fill="hold" grpId="0" nodeType="withEffect">
                                  <p:stCondLst>
                                    <p:cond delay="0"/>
                                  </p:stCondLst>
                                  <p:childTnLst>
                                    <p:set>
                                      <p:cBhvr>
                                        <p:cTn id="185" dur="1" fill="hold">
                                          <p:stCondLst>
                                            <p:cond delay="0"/>
                                          </p:stCondLst>
                                        </p:cTn>
                                        <p:tgtEl>
                                          <p:spTgt spid="21"/>
                                        </p:tgtEl>
                                        <p:attrNameLst>
                                          <p:attrName>style.visibility</p:attrName>
                                        </p:attrNameLst>
                                      </p:cBhvr>
                                      <p:to>
                                        <p:strVal val="visible"/>
                                      </p:to>
                                    </p:set>
                                    <p:anim calcmode="lin" valueType="num">
                                      <p:cBhvr>
                                        <p:cTn id="186" dur="500" fill="hold"/>
                                        <p:tgtEl>
                                          <p:spTgt spid="21"/>
                                        </p:tgtEl>
                                        <p:attrNameLst>
                                          <p:attrName>ppt_w</p:attrName>
                                        </p:attrNameLst>
                                      </p:cBhvr>
                                      <p:tavLst>
                                        <p:tav tm="0">
                                          <p:val>
                                            <p:fltVal val="0"/>
                                          </p:val>
                                        </p:tav>
                                        <p:tav tm="100000">
                                          <p:val>
                                            <p:strVal val="#ppt_w"/>
                                          </p:val>
                                        </p:tav>
                                      </p:tavLst>
                                    </p:anim>
                                    <p:anim calcmode="lin" valueType="num">
                                      <p:cBhvr>
                                        <p:cTn id="187" dur="500" fill="hold"/>
                                        <p:tgtEl>
                                          <p:spTgt spid="21"/>
                                        </p:tgtEl>
                                        <p:attrNameLst>
                                          <p:attrName>ppt_h</p:attrName>
                                        </p:attrNameLst>
                                      </p:cBhvr>
                                      <p:tavLst>
                                        <p:tav tm="0">
                                          <p:val>
                                            <p:fltVal val="0"/>
                                          </p:val>
                                        </p:tav>
                                        <p:tav tm="100000">
                                          <p:val>
                                            <p:strVal val="#ppt_h"/>
                                          </p:val>
                                        </p:tav>
                                      </p:tavLst>
                                    </p:anim>
                                    <p:animEffect transition="in" filter="fade">
                                      <p:cBhvr>
                                        <p:cTn id="188" dur="500"/>
                                        <p:tgtEl>
                                          <p:spTgt spid="21"/>
                                        </p:tgtEl>
                                      </p:cBhvr>
                                    </p:animEffect>
                                  </p:childTnLst>
                                </p:cTn>
                              </p:par>
                              <p:par>
                                <p:cTn id="189" presetID="2" presetClass="entr" presetSubtype="4" fill="hold" nodeType="withEffect">
                                  <p:stCondLst>
                                    <p:cond delay="0"/>
                                  </p:stCondLst>
                                  <p:childTnLst>
                                    <p:set>
                                      <p:cBhvr>
                                        <p:cTn id="190" dur="1" fill="hold">
                                          <p:stCondLst>
                                            <p:cond delay="0"/>
                                          </p:stCondLst>
                                        </p:cTn>
                                        <p:tgtEl>
                                          <p:spTgt spid="1026"/>
                                        </p:tgtEl>
                                        <p:attrNameLst>
                                          <p:attrName>style.visibility</p:attrName>
                                        </p:attrNameLst>
                                      </p:cBhvr>
                                      <p:to>
                                        <p:strVal val="visible"/>
                                      </p:to>
                                    </p:set>
                                    <p:anim calcmode="lin" valueType="num">
                                      <p:cBhvr additive="base">
                                        <p:cTn id="191" dur="500" fill="hold"/>
                                        <p:tgtEl>
                                          <p:spTgt spid="1026"/>
                                        </p:tgtEl>
                                        <p:attrNameLst>
                                          <p:attrName>ppt_x</p:attrName>
                                        </p:attrNameLst>
                                      </p:cBhvr>
                                      <p:tavLst>
                                        <p:tav tm="0">
                                          <p:val>
                                            <p:strVal val="#ppt_x"/>
                                          </p:val>
                                        </p:tav>
                                        <p:tav tm="100000">
                                          <p:val>
                                            <p:strVal val="#ppt_x"/>
                                          </p:val>
                                        </p:tav>
                                      </p:tavLst>
                                    </p:anim>
                                    <p:anim calcmode="lin" valueType="num">
                                      <p:cBhvr additive="base">
                                        <p:cTn id="19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69" grpId="0"/>
      <p:bldP spid="70" grpId="0"/>
      <p:bldP spid="71"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2050" name="Picture 2"/>
          <p:cNvPicPr>
            <a:picLocks noChangeAspect="1" noChangeArrowheads="1"/>
          </p:cNvPicPr>
          <p:nvPr/>
        </p:nvPicPr>
        <p:blipFill>
          <a:blip r:embed="rId1"/>
          <a:stretch>
            <a:fillRect/>
          </a:stretch>
        </p:blipFill>
        <p:spPr bwMode="auto">
          <a:xfrm>
            <a:off x="0" y="0"/>
            <a:ext cx="9144000" cy="5148263"/>
          </a:xfrm>
          <a:prstGeom prst="rect">
            <a:avLst/>
          </a:prstGeom>
          <a:noFill/>
          <a:ln w="9525">
            <a:noFill/>
            <a:miter lim="800000"/>
            <a:headEnd/>
            <a:tailEnd/>
          </a:ln>
          <a:effectLst/>
        </p:spPr>
      </p:pic>
      <p:pic>
        <p:nvPicPr>
          <p:cNvPr id="63" name="图片 2"/>
          <p:cNvPicPr>
            <a:picLocks noChangeAspect="1" noChangeArrowheads="1"/>
          </p:cNvPicPr>
          <p:nvPr/>
        </p:nvPicPr>
        <p:blipFill>
          <a:blip r:embed="rId2"/>
          <a:stretch>
            <a:fillRect/>
          </a:stretch>
        </p:blipFill>
        <p:spPr bwMode="auto">
          <a:xfrm>
            <a:off x="1691680" y="1168388"/>
            <a:ext cx="894315" cy="1156453"/>
          </a:xfrm>
          <a:prstGeom prst="rect">
            <a:avLst/>
          </a:prstGeom>
          <a:noFill/>
          <a:ln w="9525">
            <a:noFill/>
            <a:miter lim="800000"/>
            <a:headEnd/>
            <a:tailEnd/>
          </a:ln>
        </p:spPr>
      </p:pic>
      <p:pic>
        <p:nvPicPr>
          <p:cNvPr id="64" name="图片 5"/>
          <p:cNvPicPr>
            <a:picLocks noChangeAspect="1" noChangeArrowheads="1"/>
          </p:cNvPicPr>
          <p:nvPr/>
        </p:nvPicPr>
        <p:blipFill>
          <a:blip r:embed="rId3"/>
          <a:stretch>
            <a:fillRect/>
          </a:stretch>
        </p:blipFill>
        <p:spPr bwMode="auto">
          <a:xfrm>
            <a:off x="2231740" y="2248508"/>
            <a:ext cx="1232511" cy="1156453"/>
          </a:xfrm>
          <a:prstGeom prst="rect">
            <a:avLst/>
          </a:prstGeom>
          <a:noFill/>
          <a:ln w="9525">
            <a:noFill/>
            <a:miter lim="800000"/>
            <a:headEnd/>
            <a:tailEnd/>
          </a:ln>
        </p:spPr>
      </p:pic>
      <p:grpSp>
        <p:nvGrpSpPr>
          <p:cNvPr id="45" name="组合 46"/>
          <p:cNvGrpSpPr/>
          <p:nvPr/>
        </p:nvGrpSpPr>
        <p:grpSpPr>
          <a:xfrm>
            <a:off x="3851920" y="3148608"/>
            <a:ext cx="926467" cy="876571"/>
            <a:chOff x="0" y="0"/>
            <a:chExt cx="1235075" cy="1168400"/>
          </a:xfrm>
        </p:grpSpPr>
        <p:pic>
          <p:nvPicPr>
            <p:cNvPr id="46" name="图片 8"/>
            <p:cNvPicPr>
              <a:picLocks noChangeAspect="1" noChangeArrowheads="1"/>
            </p:cNvPicPr>
            <p:nvPr/>
          </p:nvPicPr>
          <p:blipFill>
            <a:blip r:embed="rId4"/>
            <a:stretch>
              <a:fillRect/>
            </a:stretch>
          </p:blipFill>
          <p:spPr bwMode="auto">
            <a:xfrm>
              <a:off x="0" y="0"/>
              <a:ext cx="1235075" cy="1168400"/>
            </a:xfrm>
            <a:prstGeom prst="rect">
              <a:avLst/>
            </a:prstGeom>
            <a:noFill/>
            <a:ln w="9525">
              <a:noFill/>
              <a:miter lim="800000"/>
              <a:headEnd/>
              <a:tailEnd/>
            </a:ln>
          </p:spPr>
        </p:pic>
        <p:sp>
          <p:nvSpPr>
            <p:cNvPr id="47" name="矩形 47"/>
            <p:cNvSpPr>
              <a:spLocks noChangeArrowheads="1"/>
            </p:cNvSpPr>
            <p:nvPr/>
          </p:nvSpPr>
          <p:spPr bwMode="auto">
            <a:xfrm>
              <a:off x="314943" y="314825"/>
              <a:ext cx="605190" cy="553826"/>
            </a:xfrm>
            <a:prstGeom prst="rect">
              <a:avLst/>
            </a:prstGeom>
            <a:noFill/>
            <a:ln w="9525">
              <a:noFill/>
              <a:miter lim="800000"/>
            </a:ln>
          </p:spPr>
          <p:txBody>
            <a:bodyPr wrap="none">
              <a:spAutoFit/>
            </a:bodyPr>
            <a:lstStyle/>
            <a:p>
              <a:pPr algn="ctr" eaLnBrk="1" hangingPunct="1">
                <a:buFont typeface="Arial" panose="020B0604020202020204" pitchFamily="34" charset="0"/>
                <a:buNone/>
              </a:pPr>
              <a:r>
                <a:rPr lang="zh-CN" altLang="en-US" sz="2100">
                  <a:solidFill>
                    <a:srgbClr val="C00000"/>
                  </a:solidFill>
                  <a:latin typeface="叶根友毛笔行书2.0版" panose="02010601030101010101" pitchFamily="2" charset="-122"/>
                  <a:ea typeface="叶根友毛笔行书2.0版" panose="02010601030101010101" pitchFamily="2" charset="-122"/>
                  <a:sym typeface="华文行楷" panose="02010800040101010101" pitchFamily="2" charset="-122"/>
                </a:rPr>
                <a:t>肆</a:t>
              </a:r>
              <a:endParaRPr lang="zh-CN" altLang="en-US" sz="2100">
                <a:solidFill>
                  <a:srgbClr val="C00000"/>
                </a:solidFill>
                <a:latin typeface="叶根友毛笔行书2.0版" panose="02010601030101010101" pitchFamily="2" charset="-122"/>
                <a:ea typeface="叶根友毛笔行书2.0版" panose="02010601030101010101" pitchFamily="2" charset="-122"/>
                <a:sym typeface="华文行楷" panose="02010800040101010101" pitchFamily="2" charset="-122"/>
              </a:endParaRPr>
            </a:p>
          </p:txBody>
        </p:sp>
      </p:grpSp>
      <p:grpSp>
        <p:nvGrpSpPr>
          <p:cNvPr id="80" name="组合 79"/>
          <p:cNvGrpSpPr/>
          <p:nvPr/>
        </p:nvGrpSpPr>
        <p:grpSpPr>
          <a:xfrm>
            <a:off x="3177480" y="399829"/>
            <a:ext cx="926468" cy="876571"/>
            <a:chOff x="3131840" y="0"/>
            <a:chExt cx="926468" cy="876571"/>
          </a:xfrm>
        </p:grpSpPr>
        <p:pic>
          <p:nvPicPr>
            <p:cNvPr id="52" name="图片 8"/>
            <p:cNvPicPr>
              <a:picLocks noChangeAspect="1" noChangeArrowheads="1"/>
            </p:cNvPicPr>
            <p:nvPr/>
          </p:nvPicPr>
          <p:blipFill>
            <a:blip r:embed="rId4"/>
            <a:stretch>
              <a:fillRect/>
            </a:stretch>
          </p:blipFill>
          <p:spPr bwMode="auto">
            <a:xfrm>
              <a:off x="3131840" y="0"/>
              <a:ext cx="926468" cy="876571"/>
            </a:xfrm>
            <a:prstGeom prst="rect">
              <a:avLst/>
            </a:prstGeom>
            <a:noFill/>
            <a:ln w="9525">
              <a:noFill/>
              <a:miter lim="800000"/>
              <a:headEnd/>
              <a:tailEnd/>
            </a:ln>
          </p:spPr>
        </p:pic>
        <p:sp>
          <p:nvSpPr>
            <p:cNvPr id="53" name="矩形 6"/>
            <p:cNvSpPr>
              <a:spLocks noChangeArrowheads="1"/>
            </p:cNvSpPr>
            <p:nvPr/>
          </p:nvSpPr>
          <p:spPr bwMode="auto">
            <a:xfrm>
              <a:off x="3383868" y="212830"/>
              <a:ext cx="453971" cy="415498"/>
            </a:xfrm>
            <a:prstGeom prst="rect">
              <a:avLst/>
            </a:prstGeom>
            <a:noFill/>
            <a:ln w="9525">
              <a:noFill/>
              <a:miter lim="800000"/>
            </a:ln>
          </p:spPr>
          <p:txBody>
            <a:bodyPr wrap="square">
              <a:spAutoFit/>
            </a:bodyPr>
            <a:lstStyle/>
            <a:p>
              <a:pPr algn="ctr" eaLnBrk="1" hangingPunct="1">
                <a:buFont typeface="Arial" panose="020B0604020202020204" pitchFamily="34" charset="0"/>
                <a:buNone/>
              </a:pPr>
              <a:r>
                <a:rPr lang="zh-CN" altLang="en-US" sz="2100">
                  <a:solidFill>
                    <a:srgbClr val="C00000"/>
                  </a:solidFill>
                  <a:latin typeface="叶根友毛笔行书2.0版" panose="02010601030101010101" pitchFamily="2" charset="-122"/>
                  <a:ea typeface="叶根友毛笔行书2.0版" panose="02010601030101010101" pitchFamily="2" charset="-122"/>
                  <a:sym typeface="华文行楷" panose="02010800040101010101" pitchFamily="2" charset="-122"/>
                </a:rPr>
                <a:t>壹</a:t>
              </a:r>
              <a:endParaRPr lang="zh-CN" altLang="en-US">
                <a:solidFill>
                  <a:srgbClr val="C00000"/>
                </a:solidFill>
                <a:latin typeface="叶根友毛笔行书2.0版" panose="02010601030101010101" pitchFamily="2" charset="-122"/>
                <a:ea typeface="叶根友毛笔行书2.0版" panose="02010601030101010101" pitchFamily="2" charset="-122"/>
              </a:endParaRPr>
            </a:p>
          </p:txBody>
        </p:sp>
      </p:grpSp>
      <p:grpSp>
        <p:nvGrpSpPr>
          <p:cNvPr id="54" name="组合 34"/>
          <p:cNvGrpSpPr/>
          <p:nvPr/>
        </p:nvGrpSpPr>
        <p:grpSpPr>
          <a:xfrm>
            <a:off x="3723588" y="1292500"/>
            <a:ext cx="926467" cy="876571"/>
            <a:chOff x="0" y="0"/>
            <a:chExt cx="1235075" cy="1168400"/>
          </a:xfrm>
        </p:grpSpPr>
        <p:pic>
          <p:nvPicPr>
            <p:cNvPr id="55" name="图片 8"/>
            <p:cNvPicPr>
              <a:picLocks noChangeAspect="1" noChangeArrowheads="1"/>
            </p:cNvPicPr>
            <p:nvPr/>
          </p:nvPicPr>
          <p:blipFill>
            <a:blip r:embed="rId4"/>
            <a:stretch>
              <a:fillRect/>
            </a:stretch>
          </p:blipFill>
          <p:spPr bwMode="auto">
            <a:xfrm>
              <a:off x="0" y="0"/>
              <a:ext cx="1235075" cy="1168400"/>
            </a:xfrm>
            <a:prstGeom prst="rect">
              <a:avLst/>
            </a:prstGeom>
            <a:noFill/>
            <a:ln w="9525">
              <a:noFill/>
              <a:miter lim="800000"/>
              <a:headEnd/>
              <a:tailEnd/>
            </a:ln>
          </p:spPr>
        </p:pic>
        <p:sp>
          <p:nvSpPr>
            <p:cNvPr id="56" name="矩形 38"/>
            <p:cNvSpPr>
              <a:spLocks noChangeArrowheads="1"/>
            </p:cNvSpPr>
            <p:nvPr/>
          </p:nvSpPr>
          <p:spPr bwMode="auto">
            <a:xfrm>
              <a:off x="314941" y="314825"/>
              <a:ext cx="605190" cy="553826"/>
            </a:xfrm>
            <a:prstGeom prst="rect">
              <a:avLst/>
            </a:prstGeom>
            <a:noFill/>
            <a:ln w="9525">
              <a:noFill/>
              <a:miter lim="800000"/>
            </a:ln>
          </p:spPr>
          <p:txBody>
            <a:bodyPr wrap="none">
              <a:spAutoFit/>
            </a:bodyPr>
            <a:lstStyle/>
            <a:p>
              <a:pPr algn="ctr" eaLnBrk="1" hangingPunct="1">
                <a:buFont typeface="Arial" panose="020B0604020202020204" pitchFamily="34" charset="0"/>
                <a:buNone/>
              </a:pPr>
              <a:r>
                <a:rPr lang="zh-CN" altLang="en-US" sz="2100">
                  <a:solidFill>
                    <a:srgbClr val="C00000"/>
                  </a:solidFill>
                  <a:latin typeface="叶根友毛笔行书2.0版" panose="02010601030101010101" pitchFamily="2" charset="-122"/>
                  <a:ea typeface="叶根友毛笔行书2.0版" panose="02010601030101010101" pitchFamily="2" charset="-122"/>
                  <a:sym typeface="华文行楷" panose="02010800040101010101" pitchFamily="2" charset="-122"/>
                </a:rPr>
                <a:t>贰</a:t>
              </a:r>
              <a:endParaRPr lang="zh-CN" altLang="en-US">
                <a:solidFill>
                  <a:srgbClr val="C00000"/>
                </a:solidFill>
                <a:latin typeface="叶根友毛笔行书2.0版" panose="02010601030101010101" pitchFamily="2" charset="-122"/>
                <a:ea typeface="叶根友毛笔行书2.0版" panose="02010601030101010101" pitchFamily="2" charset="-122"/>
              </a:endParaRPr>
            </a:p>
          </p:txBody>
        </p:sp>
      </p:grpSp>
      <p:grpSp>
        <p:nvGrpSpPr>
          <p:cNvPr id="48" name="组合 43"/>
          <p:cNvGrpSpPr/>
          <p:nvPr/>
        </p:nvGrpSpPr>
        <p:grpSpPr>
          <a:xfrm>
            <a:off x="3383868" y="2176500"/>
            <a:ext cx="926467" cy="876571"/>
            <a:chOff x="0" y="0"/>
            <a:chExt cx="1235075" cy="1168400"/>
          </a:xfrm>
        </p:grpSpPr>
        <p:pic>
          <p:nvPicPr>
            <p:cNvPr id="49" name="图片 8"/>
            <p:cNvPicPr>
              <a:picLocks noChangeAspect="1" noChangeArrowheads="1"/>
            </p:cNvPicPr>
            <p:nvPr/>
          </p:nvPicPr>
          <p:blipFill>
            <a:blip r:embed="rId4"/>
            <a:stretch>
              <a:fillRect/>
            </a:stretch>
          </p:blipFill>
          <p:spPr bwMode="auto">
            <a:xfrm>
              <a:off x="0" y="0"/>
              <a:ext cx="1235075" cy="1168400"/>
            </a:xfrm>
            <a:prstGeom prst="rect">
              <a:avLst/>
            </a:prstGeom>
            <a:noFill/>
            <a:ln w="9525">
              <a:noFill/>
              <a:miter lim="800000"/>
              <a:headEnd/>
              <a:tailEnd/>
            </a:ln>
          </p:spPr>
        </p:pic>
        <p:sp>
          <p:nvSpPr>
            <p:cNvPr id="50" name="矩形 44"/>
            <p:cNvSpPr>
              <a:spLocks noChangeArrowheads="1"/>
            </p:cNvSpPr>
            <p:nvPr/>
          </p:nvSpPr>
          <p:spPr bwMode="auto">
            <a:xfrm>
              <a:off x="314943" y="314825"/>
              <a:ext cx="605190" cy="553826"/>
            </a:xfrm>
            <a:prstGeom prst="rect">
              <a:avLst/>
            </a:prstGeom>
            <a:noFill/>
            <a:ln w="9525">
              <a:noFill/>
              <a:miter lim="800000"/>
            </a:ln>
          </p:spPr>
          <p:txBody>
            <a:bodyPr wrap="none">
              <a:spAutoFit/>
            </a:bodyPr>
            <a:lstStyle/>
            <a:p>
              <a:pPr algn="ctr" eaLnBrk="1" hangingPunct="1">
                <a:buFont typeface="Arial" panose="020B0604020202020204" pitchFamily="34" charset="0"/>
                <a:buNone/>
              </a:pPr>
              <a:r>
                <a:rPr lang="zh-CN" altLang="en-US" sz="2100">
                  <a:solidFill>
                    <a:srgbClr val="C00000"/>
                  </a:solidFill>
                  <a:latin typeface="叶根友毛笔行书2.0版" panose="02010601030101010101" pitchFamily="2" charset="-122"/>
                  <a:ea typeface="叶根友毛笔行书2.0版" panose="02010601030101010101" pitchFamily="2" charset="-122"/>
                  <a:sym typeface="华文行楷" panose="02010800040101010101" pitchFamily="2" charset="-122"/>
                </a:rPr>
                <a:t>叁</a:t>
              </a:r>
              <a:endParaRPr lang="zh-CN" altLang="en-US" sz="2100">
                <a:solidFill>
                  <a:srgbClr val="C00000"/>
                </a:solidFill>
                <a:latin typeface="叶根友毛笔行书2.0版" panose="02010601030101010101" pitchFamily="2" charset="-122"/>
                <a:ea typeface="叶根友毛笔行书2.0版" panose="02010601030101010101" pitchFamily="2" charset="-122"/>
                <a:sym typeface="华文行楷" panose="02010800040101010101" pitchFamily="2" charset="-122"/>
              </a:endParaRPr>
            </a:p>
          </p:txBody>
        </p:sp>
      </p:grpSp>
      <p:sp>
        <p:nvSpPr>
          <p:cNvPr id="4" name="文本框 3"/>
          <p:cNvSpPr txBox="1"/>
          <p:nvPr/>
        </p:nvSpPr>
        <p:spPr>
          <a:xfrm>
            <a:off x="4319905" y="592455"/>
            <a:ext cx="3117215" cy="521970"/>
          </a:xfrm>
          <a:prstGeom prst="rect">
            <a:avLst/>
          </a:prstGeom>
          <a:noFill/>
        </p:spPr>
        <p:txBody>
          <a:bodyPr wrap="square" rtlCol="0">
            <a:spAutoFit/>
          </a:bodyPr>
          <a:lstStyle/>
          <a:p>
            <a:r>
              <a:rPr lang="zh-CN" altLang="en-US" sz="2800">
                <a:latin typeface="方正粗活意简体" panose="03000509000000000000" charset="-122"/>
                <a:ea typeface="方正粗活意简体" panose="03000509000000000000" charset="-122"/>
              </a:rPr>
              <a:t>文学常识</a:t>
            </a:r>
            <a:endParaRPr lang="zh-CN" altLang="en-US" sz="2800">
              <a:latin typeface="方正粗活意简体" panose="03000509000000000000" charset="-122"/>
              <a:ea typeface="方正粗活意简体" panose="03000509000000000000" charset="-122"/>
            </a:endParaRPr>
          </a:p>
        </p:txBody>
      </p:sp>
      <p:sp>
        <p:nvSpPr>
          <p:cNvPr id="5" name="文本框 4"/>
          <p:cNvSpPr txBox="1"/>
          <p:nvPr/>
        </p:nvSpPr>
        <p:spPr>
          <a:xfrm>
            <a:off x="5068570" y="1453515"/>
            <a:ext cx="3907790" cy="521970"/>
          </a:xfrm>
          <a:prstGeom prst="rect">
            <a:avLst/>
          </a:prstGeom>
          <a:noFill/>
        </p:spPr>
        <p:txBody>
          <a:bodyPr wrap="square" rtlCol="0">
            <a:spAutoFit/>
          </a:bodyPr>
          <a:lstStyle/>
          <a:p>
            <a:r>
              <a:rPr lang="zh-CN" altLang="en-US" sz="2800">
                <a:latin typeface="方正粗活意简体" panose="03000509000000000000" charset="-122"/>
                <a:ea typeface="方正粗活意简体" panose="03000509000000000000" charset="-122"/>
              </a:rPr>
              <a:t>《牡丹亭》及背景介绍</a:t>
            </a:r>
            <a:endParaRPr lang="zh-CN" altLang="en-US" sz="2800">
              <a:latin typeface="方正粗活意简体" panose="03000509000000000000" charset="-122"/>
              <a:ea typeface="方正粗活意简体" panose="03000509000000000000" charset="-122"/>
            </a:endParaRPr>
          </a:p>
        </p:txBody>
      </p:sp>
      <p:sp>
        <p:nvSpPr>
          <p:cNvPr id="6" name="文本框 5"/>
          <p:cNvSpPr txBox="1"/>
          <p:nvPr/>
        </p:nvSpPr>
        <p:spPr>
          <a:xfrm>
            <a:off x="4930775" y="2399665"/>
            <a:ext cx="2161540" cy="521970"/>
          </a:xfrm>
          <a:prstGeom prst="rect">
            <a:avLst/>
          </a:prstGeom>
          <a:noFill/>
        </p:spPr>
        <p:txBody>
          <a:bodyPr wrap="square" rtlCol="0">
            <a:spAutoFit/>
          </a:bodyPr>
          <a:lstStyle/>
          <a:p>
            <a:r>
              <a:rPr lang="zh-CN" altLang="en-US" sz="2800">
                <a:latin typeface="方正粗活意简体" panose="03000509000000000000" charset="-122"/>
                <a:ea typeface="方正粗活意简体" panose="03000509000000000000" charset="-122"/>
              </a:rPr>
              <a:t>文本分析</a:t>
            </a:r>
            <a:endParaRPr lang="zh-CN" altLang="en-US" sz="2800">
              <a:latin typeface="方正粗活意简体" panose="03000509000000000000" charset="-122"/>
              <a:ea typeface="方正粗活意简体" panose="03000509000000000000" charset="-122"/>
            </a:endParaRPr>
          </a:p>
        </p:txBody>
      </p:sp>
      <p:sp>
        <p:nvSpPr>
          <p:cNvPr id="7" name="文本框 6"/>
          <p:cNvSpPr txBox="1"/>
          <p:nvPr/>
        </p:nvSpPr>
        <p:spPr>
          <a:xfrm>
            <a:off x="5165725" y="3436620"/>
            <a:ext cx="1802130" cy="521970"/>
          </a:xfrm>
          <a:prstGeom prst="rect">
            <a:avLst/>
          </a:prstGeom>
          <a:noFill/>
        </p:spPr>
        <p:txBody>
          <a:bodyPr wrap="square" rtlCol="0">
            <a:spAutoFit/>
          </a:bodyPr>
          <a:lstStyle/>
          <a:p>
            <a:r>
              <a:rPr lang="zh-CN" altLang="en-US" sz="2800">
                <a:latin typeface="方正粗活意简体" panose="03000509000000000000" charset="-122"/>
                <a:ea typeface="方正粗活意简体" panose="03000509000000000000" charset="-122"/>
              </a:rPr>
              <a:t>主旨</a:t>
            </a:r>
            <a:endParaRPr lang="zh-CN" altLang="en-US" sz="2800">
              <a:latin typeface="方正粗活意简体" panose="03000509000000000000" charset="-122"/>
              <a:ea typeface="方正粗活意简体" panose="03000509000000000000" charset="-122"/>
            </a:endParaRPr>
          </a:p>
        </p:txBody>
      </p:sp>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par>
                                <p:cTn id="10" presetID="26" presetClass="emph" presetSubtype="0" fill="hold" nodeType="withEffect">
                                  <p:stCondLst>
                                    <p:cond delay="1000"/>
                                  </p:stCondLst>
                                  <p:childTnLst>
                                    <p:animEffect transition="out" filter="fade">
                                      <p:cBhvr>
                                        <p:cTn id="11" dur="1000" tmFilter="0, 0; .2, .5; .8, .5; 1, 0"/>
                                        <p:tgtEl>
                                          <p:spTgt spid="2050"/>
                                        </p:tgtEl>
                                      </p:cBhvr>
                                    </p:animEffect>
                                    <p:animScale>
                                      <p:cBhvr>
                                        <p:cTn id="12" dur="500" autoRev="1" fill="hold"/>
                                        <p:tgtEl>
                                          <p:spTgt spid="2050"/>
                                        </p:tgtEl>
                                      </p:cBhvr>
                                      <p:by x="105000" y="105000"/>
                                    </p:animScale>
                                  </p:childTnLst>
                                </p:cTn>
                              </p:par>
                              <p:par>
                                <p:cTn id="13" presetID="31" presetClass="entr" presetSubtype="0" fill="hold" nodeType="withEffect">
                                  <p:stCondLst>
                                    <p:cond delay="0"/>
                                  </p:stCondLst>
                                  <p:iterate type="lt">
                                    <p:tmPct val="5000"/>
                                  </p:iterate>
                                  <p:childTnLst>
                                    <p:set>
                                      <p:cBhvr>
                                        <p:cTn id="14" dur="1" fill="hold">
                                          <p:stCondLst>
                                            <p:cond delay="0"/>
                                          </p:stCondLst>
                                        </p:cTn>
                                        <p:tgtEl>
                                          <p:spTgt spid="63"/>
                                        </p:tgtEl>
                                        <p:attrNameLst>
                                          <p:attrName>style.visibility</p:attrName>
                                        </p:attrNameLst>
                                      </p:cBhvr>
                                      <p:to>
                                        <p:strVal val="visible"/>
                                      </p:to>
                                    </p:set>
                                    <p:anim calcmode="lin" valueType="num">
                                      <p:cBhvr>
                                        <p:cTn id="15" dur="600" fill="hold"/>
                                        <p:tgtEl>
                                          <p:spTgt spid="63"/>
                                        </p:tgtEl>
                                        <p:attrNameLst>
                                          <p:attrName>ppt_w</p:attrName>
                                        </p:attrNameLst>
                                      </p:cBhvr>
                                      <p:tavLst>
                                        <p:tav tm="0">
                                          <p:val>
                                            <p:fltVal val="0"/>
                                          </p:val>
                                        </p:tav>
                                        <p:tav tm="100000">
                                          <p:val>
                                            <p:strVal val="#ppt_w"/>
                                          </p:val>
                                        </p:tav>
                                      </p:tavLst>
                                    </p:anim>
                                    <p:anim calcmode="lin" valueType="num">
                                      <p:cBhvr>
                                        <p:cTn id="16" dur="600" fill="hold"/>
                                        <p:tgtEl>
                                          <p:spTgt spid="63"/>
                                        </p:tgtEl>
                                        <p:attrNameLst>
                                          <p:attrName>ppt_h</p:attrName>
                                        </p:attrNameLst>
                                      </p:cBhvr>
                                      <p:tavLst>
                                        <p:tav tm="0">
                                          <p:val>
                                            <p:fltVal val="0"/>
                                          </p:val>
                                        </p:tav>
                                        <p:tav tm="100000">
                                          <p:val>
                                            <p:strVal val="#ppt_h"/>
                                          </p:val>
                                        </p:tav>
                                      </p:tavLst>
                                    </p:anim>
                                    <p:anim calcmode="lin" valueType="num">
                                      <p:cBhvr>
                                        <p:cTn id="17" dur="600" fill="hold"/>
                                        <p:tgtEl>
                                          <p:spTgt spid="63"/>
                                        </p:tgtEl>
                                        <p:attrNameLst>
                                          <p:attrName>style.rotation</p:attrName>
                                        </p:attrNameLst>
                                      </p:cBhvr>
                                      <p:tavLst>
                                        <p:tav tm="0">
                                          <p:val>
                                            <p:fltVal val="90"/>
                                          </p:val>
                                        </p:tav>
                                        <p:tav tm="100000">
                                          <p:val>
                                            <p:fltVal val="0"/>
                                          </p:val>
                                        </p:tav>
                                      </p:tavLst>
                                    </p:anim>
                                    <p:animEffect transition="in" filter="fade">
                                      <p:cBhvr>
                                        <p:cTn id="18" dur="600"/>
                                        <p:tgtEl>
                                          <p:spTgt spid="63"/>
                                        </p:tgtEl>
                                      </p:cBhvr>
                                    </p:animEffect>
                                  </p:childTnLst>
                                </p:cTn>
                              </p:par>
                              <p:par>
                                <p:cTn id="19" presetID="31" presetClass="entr" presetSubtype="0" fill="hold" nodeType="withEffect">
                                  <p:stCondLst>
                                    <p:cond delay="400"/>
                                  </p:stCondLst>
                                  <p:iterate type="lt">
                                    <p:tmPct val="5000"/>
                                  </p:iterate>
                                  <p:childTnLst>
                                    <p:set>
                                      <p:cBhvr>
                                        <p:cTn id="20" dur="1" fill="hold">
                                          <p:stCondLst>
                                            <p:cond delay="0"/>
                                          </p:stCondLst>
                                        </p:cTn>
                                        <p:tgtEl>
                                          <p:spTgt spid="64"/>
                                        </p:tgtEl>
                                        <p:attrNameLst>
                                          <p:attrName>style.visibility</p:attrName>
                                        </p:attrNameLst>
                                      </p:cBhvr>
                                      <p:to>
                                        <p:strVal val="visible"/>
                                      </p:to>
                                    </p:set>
                                    <p:anim calcmode="lin" valueType="num">
                                      <p:cBhvr>
                                        <p:cTn id="21" dur="600" fill="hold"/>
                                        <p:tgtEl>
                                          <p:spTgt spid="64"/>
                                        </p:tgtEl>
                                        <p:attrNameLst>
                                          <p:attrName>ppt_w</p:attrName>
                                        </p:attrNameLst>
                                      </p:cBhvr>
                                      <p:tavLst>
                                        <p:tav tm="0">
                                          <p:val>
                                            <p:fltVal val="0"/>
                                          </p:val>
                                        </p:tav>
                                        <p:tav tm="100000">
                                          <p:val>
                                            <p:strVal val="#ppt_w"/>
                                          </p:val>
                                        </p:tav>
                                      </p:tavLst>
                                    </p:anim>
                                    <p:anim calcmode="lin" valueType="num">
                                      <p:cBhvr>
                                        <p:cTn id="22" dur="600" fill="hold"/>
                                        <p:tgtEl>
                                          <p:spTgt spid="64"/>
                                        </p:tgtEl>
                                        <p:attrNameLst>
                                          <p:attrName>ppt_h</p:attrName>
                                        </p:attrNameLst>
                                      </p:cBhvr>
                                      <p:tavLst>
                                        <p:tav tm="0">
                                          <p:val>
                                            <p:fltVal val="0"/>
                                          </p:val>
                                        </p:tav>
                                        <p:tav tm="100000">
                                          <p:val>
                                            <p:strVal val="#ppt_h"/>
                                          </p:val>
                                        </p:tav>
                                      </p:tavLst>
                                    </p:anim>
                                    <p:anim calcmode="lin" valueType="num">
                                      <p:cBhvr>
                                        <p:cTn id="23" dur="600" fill="hold"/>
                                        <p:tgtEl>
                                          <p:spTgt spid="64"/>
                                        </p:tgtEl>
                                        <p:attrNameLst>
                                          <p:attrName>style.rotation</p:attrName>
                                        </p:attrNameLst>
                                      </p:cBhvr>
                                      <p:tavLst>
                                        <p:tav tm="0">
                                          <p:val>
                                            <p:fltVal val="90"/>
                                          </p:val>
                                        </p:tav>
                                        <p:tav tm="100000">
                                          <p:val>
                                            <p:fltVal val="0"/>
                                          </p:val>
                                        </p:tav>
                                      </p:tavLst>
                                    </p:anim>
                                    <p:animEffect transition="in" filter="fade">
                                      <p:cBhvr>
                                        <p:cTn id="24" dur="600"/>
                                        <p:tgtEl>
                                          <p:spTgt spid="64"/>
                                        </p:tgtEl>
                                      </p:cBhvr>
                                    </p:animEffect>
                                  </p:childTnLst>
                                </p:cTn>
                              </p:par>
                              <p:par>
                                <p:cTn id="25" presetID="49" presetClass="entr" presetSubtype="0" decel="100000" fill="hold" nodeType="withEffect">
                                  <p:stCondLst>
                                    <p:cond delay="800"/>
                                  </p:stCondLst>
                                  <p:childTnLst>
                                    <p:set>
                                      <p:cBhvr>
                                        <p:cTn id="26" dur="1" fill="hold">
                                          <p:stCondLst>
                                            <p:cond delay="0"/>
                                          </p:stCondLst>
                                        </p:cTn>
                                        <p:tgtEl>
                                          <p:spTgt spid="80"/>
                                        </p:tgtEl>
                                        <p:attrNameLst>
                                          <p:attrName>style.visibility</p:attrName>
                                        </p:attrNameLst>
                                      </p:cBhvr>
                                      <p:to>
                                        <p:strVal val="visible"/>
                                      </p:to>
                                    </p:set>
                                    <p:anim calcmode="lin" valueType="num">
                                      <p:cBhvr>
                                        <p:cTn id="27" dur="500" fill="hold"/>
                                        <p:tgtEl>
                                          <p:spTgt spid="80"/>
                                        </p:tgtEl>
                                        <p:attrNameLst>
                                          <p:attrName>ppt_w</p:attrName>
                                        </p:attrNameLst>
                                      </p:cBhvr>
                                      <p:tavLst>
                                        <p:tav tm="0">
                                          <p:val>
                                            <p:fltVal val="0"/>
                                          </p:val>
                                        </p:tav>
                                        <p:tav tm="100000">
                                          <p:val>
                                            <p:strVal val="#ppt_w"/>
                                          </p:val>
                                        </p:tav>
                                      </p:tavLst>
                                    </p:anim>
                                    <p:anim calcmode="lin" valueType="num">
                                      <p:cBhvr>
                                        <p:cTn id="28" dur="500" fill="hold"/>
                                        <p:tgtEl>
                                          <p:spTgt spid="80"/>
                                        </p:tgtEl>
                                        <p:attrNameLst>
                                          <p:attrName>ppt_h</p:attrName>
                                        </p:attrNameLst>
                                      </p:cBhvr>
                                      <p:tavLst>
                                        <p:tav tm="0">
                                          <p:val>
                                            <p:fltVal val="0"/>
                                          </p:val>
                                        </p:tav>
                                        <p:tav tm="100000">
                                          <p:val>
                                            <p:strVal val="#ppt_h"/>
                                          </p:val>
                                        </p:tav>
                                      </p:tavLst>
                                    </p:anim>
                                    <p:anim calcmode="lin" valueType="num">
                                      <p:cBhvr>
                                        <p:cTn id="29" dur="500" fill="hold"/>
                                        <p:tgtEl>
                                          <p:spTgt spid="80"/>
                                        </p:tgtEl>
                                        <p:attrNameLst>
                                          <p:attrName>style.rotation</p:attrName>
                                        </p:attrNameLst>
                                      </p:cBhvr>
                                      <p:tavLst>
                                        <p:tav tm="0">
                                          <p:val>
                                            <p:fltVal val="360"/>
                                          </p:val>
                                        </p:tav>
                                        <p:tav tm="100000">
                                          <p:val>
                                            <p:fltVal val="0"/>
                                          </p:val>
                                        </p:tav>
                                      </p:tavLst>
                                    </p:anim>
                                    <p:animEffect transition="in" filter="fade">
                                      <p:cBhvr>
                                        <p:cTn id="30" dur="500"/>
                                        <p:tgtEl>
                                          <p:spTgt spid="80"/>
                                        </p:tgtEl>
                                      </p:cBhvr>
                                    </p:animEffect>
                                  </p:childTnLst>
                                </p:cTn>
                              </p:par>
                              <p:par>
                                <p:cTn id="31" presetID="49" presetClass="entr" presetSubtype="0" decel="100000" fill="hold" nodeType="withEffect">
                                  <p:stCondLst>
                                    <p:cond delay="1000"/>
                                  </p:stCondLst>
                                  <p:childTnLst>
                                    <p:set>
                                      <p:cBhvr>
                                        <p:cTn id="32" dur="1" fill="hold">
                                          <p:stCondLst>
                                            <p:cond delay="0"/>
                                          </p:stCondLst>
                                        </p:cTn>
                                        <p:tgtEl>
                                          <p:spTgt spid="54"/>
                                        </p:tgtEl>
                                        <p:attrNameLst>
                                          <p:attrName>style.visibility</p:attrName>
                                        </p:attrNameLst>
                                      </p:cBhvr>
                                      <p:to>
                                        <p:strVal val="visible"/>
                                      </p:to>
                                    </p:set>
                                    <p:anim calcmode="lin" valueType="num">
                                      <p:cBhvr>
                                        <p:cTn id="33" dur="500" fill="hold"/>
                                        <p:tgtEl>
                                          <p:spTgt spid="54"/>
                                        </p:tgtEl>
                                        <p:attrNameLst>
                                          <p:attrName>ppt_w</p:attrName>
                                        </p:attrNameLst>
                                      </p:cBhvr>
                                      <p:tavLst>
                                        <p:tav tm="0">
                                          <p:val>
                                            <p:fltVal val="0"/>
                                          </p:val>
                                        </p:tav>
                                        <p:tav tm="100000">
                                          <p:val>
                                            <p:strVal val="#ppt_w"/>
                                          </p:val>
                                        </p:tav>
                                      </p:tavLst>
                                    </p:anim>
                                    <p:anim calcmode="lin" valueType="num">
                                      <p:cBhvr>
                                        <p:cTn id="34" dur="500" fill="hold"/>
                                        <p:tgtEl>
                                          <p:spTgt spid="54"/>
                                        </p:tgtEl>
                                        <p:attrNameLst>
                                          <p:attrName>ppt_h</p:attrName>
                                        </p:attrNameLst>
                                      </p:cBhvr>
                                      <p:tavLst>
                                        <p:tav tm="0">
                                          <p:val>
                                            <p:fltVal val="0"/>
                                          </p:val>
                                        </p:tav>
                                        <p:tav tm="100000">
                                          <p:val>
                                            <p:strVal val="#ppt_h"/>
                                          </p:val>
                                        </p:tav>
                                      </p:tavLst>
                                    </p:anim>
                                    <p:anim calcmode="lin" valueType="num">
                                      <p:cBhvr>
                                        <p:cTn id="35" dur="500" fill="hold"/>
                                        <p:tgtEl>
                                          <p:spTgt spid="54"/>
                                        </p:tgtEl>
                                        <p:attrNameLst>
                                          <p:attrName>style.rotation</p:attrName>
                                        </p:attrNameLst>
                                      </p:cBhvr>
                                      <p:tavLst>
                                        <p:tav tm="0">
                                          <p:val>
                                            <p:fltVal val="360"/>
                                          </p:val>
                                        </p:tav>
                                        <p:tav tm="100000">
                                          <p:val>
                                            <p:fltVal val="0"/>
                                          </p:val>
                                        </p:tav>
                                      </p:tavLst>
                                    </p:anim>
                                    <p:animEffect transition="in" filter="fade">
                                      <p:cBhvr>
                                        <p:cTn id="36" dur="500"/>
                                        <p:tgtEl>
                                          <p:spTgt spid="54"/>
                                        </p:tgtEl>
                                      </p:cBhvr>
                                    </p:animEffect>
                                  </p:childTnLst>
                                </p:cTn>
                              </p:par>
                              <p:par>
                                <p:cTn id="37" presetID="49" presetClass="entr" presetSubtype="0" decel="100000" fill="hold" nodeType="withEffect">
                                  <p:stCondLst>
                                    <p:cond delay="140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fltVal val="0"/>
                                          </p:val>
                                        </p:tav>
                                        <p:tav tm="100000">
                                          <p:val>
                                            <p:strVal val="#ppt_w"/>
                                          </p:val>
                                        </p:tav>
                                      </p:tavLst>
                                    </p:anim>
                                    <p:anim calcmode="lin" valueType="num">
                                      <p:cBhvr>
                                        <p:cTn id="40" dur="500" fill="hold"/>
                                        <p:tgtEl>
                                          <p:spTgt spid="48"/>
                                        </p:tgtEl>
                                        <p:attrNameLst>
                                          <p:attrName>ppt_h</p:attrName>
                                        </p:attrNameLst>
                                      </p:cBhvr>
                                      <p:tavLst>
                                        <p:tav tm="0">
                                          <p:val>
                                            <p:fltVal val="0"/>
                                          </p:val>
                                        </p:tav>
                                        <p:tav tm="100000">
                                          <p:val>
                                            <p:strVal val="#ppt_h"/>
                                          </p:val>
                                        </p:tav>
                                      </p:tavLst>
                                    </p:anim>
                                    <p:anim calcmode="lin" valueType="num">
                                      <p:cBhvr>
                                        <p:cTn id="41" dur="500" fill="hold"/>
                                        <p:tgtEl>
                                          <p:spTgt spid="48"/>
                                        </p:tgtEl>
                                        <p:attrNameLst>
                                          <p:attrName>style.rotation</p:attrName>
                                        </p:attrNameLst>
                                      </p:cBhvr>
                                      <p:tavLst>
                                        <p:tav tm="0">
                                          <p:val>
                                            <p:fltVal val="360"/>
                                          </p:val>
                                        </p:tav>
                                        <p:tav tm="100000">
                                          <p:val>
                                            <p:fltVal val="0"/>
                                          </p:val>
                                        </p:tav>
                                      </p:tavLst>
                                    </p:anim>
                                    <p:animEffect transition="in" filter="fade">
                                      <p:cBhvr>
                                        <p:cTn id="42" dur="500"/>
                                        <p:tgtEl>
                                          <p:spTgt spid="48"/>
                                        </p:tgtEl>
                                      </p:cBhvr>
                                    </p:animEffect>
                                  </p:childTnLst>
                                </p:cTn>
                              </p:par>
                              <p:par>
                                <p:cTn id="43" presetID="49" presetClass="entr" presetSubtype="0" decel="100000" fill="hold" nodeType="withEffect">
                                  <p:stCondLst>
                                    <p:cond delay="1600"/>
                                  </p:stCondLst>
                                  <p:childTnLst>
                                    <p:set>
                                      <p:cBhvr>
                                        <p:cTn id="44" dur="1" fill="hold">
                                          <p:stCondLst>
                                            <p:cond delay="0"/>
                                          </p:stCondLst>
                                        </p:cTn>
                                        <p:tgtEl>
                                          <p:spTgt spid="45"/>
                                        </p:tgtEl>
                                        <p:attrNameLst>
                                          <p:attrName>style.visibility</p:attrName>
                                        </p:attrNameLst>
                                      </p:cBhvr>
                                      <p:to>
                                        <p:strVal val="visible"/>
                                      </p:to>
                                    </p:set>
                                    <p:anim calcmode="lin" valueType="num">
                                      <p:cBhvr>
                                        <p:cTn id="45" dur="500" fill="hold"/>
                                        <p:tgtEl>
                                          <p:spTgt spid="45"/>
                                        </p:tgtEl>
                                        <p:attrNameLst>
                                          <p:attrName>ppt_w</p:attrName>
                                        </p:attrNameLst>
                                      </p:cBhvr>
                                      <p:tavLst>
                                        <p:tav tm="0">
                                          <p:val>
                                            <p:fltVal val="0"/>
                                          </p:val>
                                        </p:tav>
                                        <p:tav tm="100000">
                                          <p:val>
                                            <p:strVal val="#ppt_w"/>
                                          </p:val>
                                        </p:tav>
                                      </p:tavLst>
                                    </p:anim>
                                    <p:anim calcmode="lin" valueType="num">
                                      <p:cBhvr>
                                        <p:cTn id="46" dur="500" fill="hold"/>
                                        <p:tgtEl>
                                          <p:spTgt spid="45"/>
                                        </p:tgtEl>
                                        <p:attrNameLst>
                                          <p:attrName>ppt_h</p:attrName>
                                        </p:attrNameLst>
                                      </p:cBhvr>
                                      <p:tavLst>
                                        <p:tav tm="0">
                                          <p:val>
                                            <p:fltVal val="0"/>
                                          </p:val>
                                        </p:tav>
                                        <p:tav tm="100000">
                                          <p:val>
                                            <p:strVal val="#ppt_h"/>
                                          </p:val>
                                        </p:tav>
                                      </p:tavLst>
                                    </p:anim>
                                    <p:anim calcmode="lin" valueType="num">
                                      <p:cBhvr>
                                        <p:cTn id="47" dur="500" fill="hold"/>
                                        <p:tgtEl>
                                          <p:spTgt spid="45"/>
                                        </p:tgtEl>
                                        <p:attrNameLst>
                                          <p:attrName>style.rotation</p:attrName>
                                        </p:attrNameLst>
                                      </p:cBhvr>
                                      <p:tavLst>
                                        <p:tav tm="0">
                                          <p:val>
                                            <p:fltVal val="360"/>
                                          </p:val>
                                        </p:tav>
                                        <p:tav tm="100000">
                                          <p:val>
                                            <p:fltVal val="0"/>
                                          </p:val>
                                        </p:tav>
                                      </p:tavLst>
                                    </p:anim>
                                    <p:animEffect transition="in" filter="fade">
                                      <p:cBhvr>
                                        <p:cTn id="4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45" y="52070"/>
            <a:ext cx="9208770" cy="583565"/>
          </a:xfrm>
          <a:prstGeom prst="rect">
            <a:avLst/>
          </a:prstGeom>
          <a:noFill/>
        </p:spPr>
        <p:txBody>
          <a:bodyPr wrap="square" rtlCol="0">
            <a:spAutoFit/>
          </a:bodyPr>
          <a:lstStyle/>
          <a:p>
            <a:r>
              <a:rPr lang="zh-CN" altLang="en-US" sz="3200">
                <a:ln>
                  <a:solidFill>
                    <a:srgbClr val="FFFF00"/>
                  </a:solidFill>
                </a:ln>
                <a:solidFill>
                  <a:srgbClr val="FF0000"/>
                </a:solidFill>
                <a:effectLst>
                  <a:outerShdw blurRad="38100" dist="19050" dir="2700000" algn="tl" rotWithShape="0">
                    <a:schemeClr val="dk1">
                      <a:alpha val="40000"/>
                    </a:schemeClr>
                  </a:outerShdw>
                </a:effectLst>
                <a:latin typeface="方正华隶简体" panose="03000509000000000000" charset="-122"/>
                <a:ea typeface="方正华隶简体" panose="03000509000000000000" charset="-122"/>
                <a:cs typeface="方正华隶简体" panose="03000509000000000000" charset="-122"/>
              </a:rPr>
              <a:t>拓展延伸：</a:t>
            </a:r>
            <a:r>
              <a:rPr lang="zh-CN" altLang="en-US" sz="2800">
                <a:ln>
                  <a:solidFill>
                    <a:srgbClr val="FFFF00"/>
                  </a:solidFill>
                </a:ln>
                <a:latin typeface="方正华隶简体" panose="03000509000000000000" charset="-122"/>
                <a:ea typeface="方正华隶简体" panose="03000509000000000000" charset="-122"/>
                <a:cs typeface="方正华隶简体" panose="03000509000000000000" charset="-122"/>
              </a:rPr>
              <a:t>《红楼梦》第二十三回《牡丹亭艳曲警芳心》 </a:t>
            </a:r>
            <a:endParaRPr lang="zh-CN" altLang="en-US" sz="2800">
              <a:ln>
                <a:solidFill>
                  <a:srgbClr val="FFFF00"/>
                </a:solidFill>
              </a:ln>
              <a:latin typeface="方正华隶简体" panose="03000509000000000000" charset="-122"/>
              <a:ea typeface="方正华隶简体" panose="03000509000000000000" charset="-122"/>
              <a:cs typeface="方正华隶简体" panose="03000509000000000000" charset="-122"/>
            </a:endParaRPr>
          </a:p>
        </p:txBody>
      </p:sp>
      <p:sp>
        <p:nvSpPr>
          <p:cNvPr id="3" name="文本框 2"/>
          <p:cNvSpPr txBox="1"/>
          <p:nvPr/>
        </p:nvSpPr>
        <p:spPr>
          <a:xfrm>
            <a:off x="-36830" y="628650"/>
            <a:ext cx="9074785" cy="4723130"/>
          </a:xfrm>
          <a:prstGeom prst="rect">
            <a:avLst/>
          </a:prstGeom>
          <a:noFill/>
        </p:spPr>
        <p:txBody>
          <a:bodyPr wrap="square" rtlCol="0">
            <a:spAutoFit/>
            <a:scene3d>
              <a:camera prst="orthographicFront"/>
              <a:lightRig rig="threePt" dir="t"/>
            </a:scene3d>
          </a:bodyPr>
          <a:lstStyle/>
          <a:p>
            <a:pPr fontAlgn="auto">
              <a:lnSpc>
                <a:spcPts val="2580"/>
              </a:lnSpc>
            </a:pPr>
            <a:r>
              <a:rPr lang="zh-CN" altLang="en-US" sz="2400" b="1">
                <a:solidFill>
                  <a:schemeClr val="accent1"/>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cs typeface="方正华隶简体" panose="03000509000000000000" charset="-122"/>
              </a:rPr>
              <a:t>这里黛玉见宝玉去了</a:t>
            </a:r>
            <a:r>
              <a:rPr lang="zh-CN" altLang="en-US" sz="2400" b="1">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方正华隶简体" panose="03000509000000000000" charset="-122"/>
              </a:rPr>
              <a:t>……</a:t>
            </a:r>
            <a:r>
              <a:rPr lang="zh-CN" altLang="en-US" sz="2400" b="1">
                <a:solidFill>
                  <a:schemeClr val="accent1"/>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cs typeface="方正华隶简体" panose="03000509000000000000" charset="-122"/>
              </a:rPr>
              <a:t>黛玉便知道是那十二个女孩子演习戏文。虽未留心细听，偶然两句听到耳朵内，明明白白一字不落道：“原来是姹紫嫣红开遍，似这般，都付与断井颓垣……”</a:t>
            </a:r>
            <a:r>
              <a:rPr lang="zh-CN" altLang="en-US" sz="2400" b="1">
                <a:solidFill>
                  <a:srgbClr val="FF0000"/>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cs typeface="方正华隶简体" panose="03000509000000000000" charset="-122"/>
              </a:rPr>
              <a:t>黛玉听了，倒也十分感慨缠绵</a:t>
            </a:r>
            <a:r>
              <a:rPr lang="zh-CN" altLang="en-US" sz="2400" b="1">
                <a:solidFill>
                  <a:schemeClr val="accent1"/>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cs typeface="方正华隶简体" panose="03000509000000000000" charset="-122"/>
              </a:rPr>
              <a:t>，便止步侧耳细听，又唱道是：“良辰美景奈何天，赏心乐事谁家院……”听了这两句，</a:t>
            </a:r>
            <a:r>
              <a:rPr lang="zh-CN" altLang="en-US" sz="2400" b="1">
                <a:solidFill>
                  <a:srgbClr val="FF0000"/>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cs typeface="方正华隶简体" panose="03000509000000000000" charset="-122"/>
              </a:rPr>
              <a:t>不觉点头自叹，心下自思</a:t>
            </a:r>
            <a:r>
              <a:rPr lang="zh-CN" altLang="en-US" sz="2400" b="1">
                <a:solidFill>
                  <a:schemeClr val="accent1"/>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cs typeface="方正华隶简体" panose="03000509000000000000" charset="-122"/>
              </a:rPr>
              <a:t>：“原来戏上也有好文章，可惜世人只知看戏，未必能领略其中的趣味。”想毕，又后悔不该胡想。耽误了听曲子。再听时，恰唱到：“只为你如花美眷，似水流年……”</a:t>
            </a:r>
            <a:r>
              <a:rPr lang="zh-CN" altLang="en-US" sz="2400" b="1">
                <a:solidFill>
                  <a:srgbClr val="FF0000"/>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cs typeface="方正华隶简体" panose="03000509000000000000" charset="-122"/>
              </a:rPr>
              <a:t>黛玉听了这两句，不觉心动神摇。</a:t>
            </a:r>
            <a:r>
              <a:rPr lang="zh-CN" altLang="en-US" sz="2400" b="1">
                <a:solidFill>
                  <a:schemeClr val="accent1"/>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cs typeface="方正华隶简体" panose="03000509000000000000" charset="-122"/>
              </a:rPr>
              <a:t>又听到：“你在幽闺自怜……”等句，越发如醉如痴，站立不住，便一蹲身坐在一块山子石上，细嚼“如花美眷，似水流年”八个字的滋味。忽又想起前日见古人诗中，有“流水落花春去也，天上人间”之句，又兼方才所见《西厢记》中“花落水流红，闲愁万种”之句，都一时想起来，凑聚在一处。</a:t>
            </a:r>
            <a:r>
              <a:rPr lang="zh-CN" altLang="en-US" sz="2400" b="1">
                <a:solidFill>
                  <a:srgbClr val="FF0000"/>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cs typeface="方正华隶简体" panose="03000509000000000000" charset="-122"/>
              </a:rPr>
              <a:t>仔细忖度，不觉心痛神驰，眼中落泪。 </a:t>
            </a:r>
            <a:endParaRPr lang="zh-CN" altLang="en-US" sz="2400" b="1">
              <a:solidFill>
                <a:srgbClr val="FF0000"/>
              </a:solidFill>
              <a:effectLst>
                <a:outerShdw blurRad="38100" dist="25400" dir="5400000" algn="ctr" rotWithShape="0">
                  <a:srgbClr val="6E747A">
                    <a:alpha val="43000"/>
                  </a:srgbClr>
                </a:outerShdw>
              </a:effectLst>
              <a:latin typeface="方正华隶简体" panose="03000509000000000000" charset="-122"/>
              <a:ea typeface="方正华隶简体" panose="03000509000000000000" charset="-122"/>
              <a:cs typeface="方正华隶简体" panose="03000509000000000000" charset="-122"/>
            </a:endParaRPr>
          </a:p>
        </p:txBody>
      </p:sp>
    </p:spTree>
  </p:cSld>
  <p:clrMapOvr>
    <a:masterClrMapping/>
  </p:clrMapOvr>
  <p:transition advClick="0" advTm="2000">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TextBox 6"/>
          <p:cNvSpPr txBox="1"/>
          <p:nvPr/>
        </p:nvSpPr>
        <p:spPr>
          <a:xfrm>
            <a:off x="1511660" y="1312404"/>
            <a:ext cx="1215718" cy="284693"/>
          </a:xfrm>
          <a:prstGeom prst="rect">
            <a:avLst/>
          </a:prstGeom>
          <a:noFill/>
        </p:spPr>
        <p:txBody>
          <a:bodyPr wrap="none" lIns="68580" tIns="34290" rIns="68580" bIns="34290" rtlCol="0">
            <a:spAutoFit/>
          </a:bodyPr>
          <a:lstStyle/>
          <a:p>
            <a:pPr algn="ctr" defTabSz="913765">
              <a:defRPr/>
            </a:pPr>
            <a:r>
              <a:rPr lang="zh-CN" altLang="en-US" sz="1400" b="1" kern="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400" b="1"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6" name="Rectangle 7"/>
          <p:cNvSpPr/>
          <p:nvPr/>
        </p:nvSpPr>
        <p:spPr>
          <a:xfrm>
            <a:off x="1504349" y="1599431"/>
            <a:ext cx="2817315" cy="530915"/>
          </a:xfrm>
          <a:prstGeom prst="rect">
            <a:avLst/>
          </a:prstGeom>
        </p:spPr>
        <p:txBody>
          <a:bodyPr wrap="square" lIns="68580" tIns="34290" rIns="68580" bIns="34290">
            <a:spAutoFit/>
          </a:bodyPr>
          <a:lstStyle/>
          <a:p>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字以内</a:t>
            </a:r>
            <a:endParaRPr lang="id-ID" sz="1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8" name="TextBox 11"/>
          <p:cNvSpPr txBox="1"/>
          <p:nvPr/>
        </p:nvSpPr>
        <p:spPr>
          <a:xfrm>
            <a:off x="1511660" y="2293435"/>
            <a:ext cx="1215718" cy="284693"/>
          </a:xfrm>
          <a:prstGeom prst="rect">
            <a:avLst/>
          </a:prstGeom>
          <a:noFill/>
        </p:spPr>
        <p:txBody>
          <a:bodyPr wrap="none" lIns="68580" tIns="34290" rIns="68580" bIns="34290" rtlCol="0">
            <a:spAutoFit/>
          </a:bodyPr>
          <a:lstStyle/>
          <a:p>
            <a:pPr algn="ctr" defTabSz="913765">
              <a:defRPr/>
            </a:pPr>
            <a:r>
              <a:rPr lang="zh-CN" altLang="en-US" sz="1400" b="1" kern="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400" b="1"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9" name="Rectangle 12"/>
          <p:cNvSpPr/>
          <p:nvPr/>
        </p:nvSpPr>
        <p:spPr>
          <a:xfrm>
            <a:off x="1504349" y="2580462"/>
            <a:ext cx="2817315" cy="530915"/>
          </a:xfrm>
          <a:prstGeom prst="rect">
            <a:avLst/>
          </a:prstGeom>
        </p:spPr>
        <p:txBody>
          <a:bodyPr wrap="square" lIns="68580" tIns="34290" rIns="68580" bIns="34290">
            <a:spAutoFit/>
          </a:bodyPr>
          <a:lstStyle/>
          <a:p>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字以内</a:t>
            </a:r>
            <a:endParaRPr lang="id-ID" sz="1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TextBox 14"/>
          <p:cNvSpPr txBox="1"/>
          <p:nvPr/>
        </p:nvSpPr>
        <p:spPr>
          <a:xfrm>
            <a:off x="1588604" y="3249171"/>
            <a:ext cx="1215718" cy="284693"/>
          </a:xfrm>
          <a:prstGeom prst="rect">
            <a:avLst/>
          </a:prstGeom>
          <a:noFill/>
        </p:spPr>
        <p:txBody>
          <a:bodyPr wrap="none" lIns="68580" tIns="34290" rIns="68580" bIns="34290" rtlCol="0">
            <a:spAutoFit/>
          </a:bodyPr>
          <a:lstStyle/>
          <a:p>
            <a:pPr algn="ctr" defTabSz="913765">
              <a:defRPr/>
            </a:pPr>
            <a:r>
              <a:rPr lang="zh-CN" altLang="en-US" sz="1400" b="1" kern="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400" b="1"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2" name="Rectangle 15"/>
          <p:cNvSpPr/>
          <p:nvPr/>
        </p:nvSpPr>
        <p:spPr>
          <a:xfrm>
            <a:off x="1504349" y="3560519"/>
            <a:ext cx="2817315" cy="530915"/>
          </a:xfrm>
          <a:prstGeom prst="rect">
            <a:avLst/>
          </a:prstGeom>
        </p:spPr>
        <p:txBody>
          <a:bodyPr wrap="square" lIns="68580" tIns="34290" rIns="68580" bIns="34290">
            <a:spAutoFit/>
          </a:bodyPr>
          <a:lstStyle/>
          <a:p>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字以内</a:t>
            </a:r>
            <a:endParaRPr lang="id-ID" sz="1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4" name="TextBox 17"/>
          <p:cNvSpPr txBox="1"/>
          <p:nvPr/>
        </p:nvSpPr>
        <p:spPr>
          <a:xfrm>
            <a:off x="5749910" y="1312404"/>
            <a:ext cx="1215718" cy="284693"/>
          </a:xfrm>
          <a:prstGeom prst="rect">
            <a:avLst/>
          </a:prstGeom>
          <a:noFill/>
        </p:spPr>
        <p:txBody>
          <a:bodyPr wrap="none" lIns="68580" tIns="34290" rIns="68580" bIns="34290" rtlCol="0">
            <a:spAutoFit/>
          </a:bodyPr>
          <a:lstStyle/>
          <a:p>
            <a:pPr algn="ctr" defTabSz="913765">
              <a:defRPr/>
            </a:pPr>
            <a:r>
              <a:rPr lang="zh-CN" altLang="en-US" sz="1400" b="1" kern="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400" b="1"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5" name="Rectangle 18"/>
          <p:cNvSpPr/>
          <p:nvPr/>
        </p:nvSpPr>
        <p:spPr>
          <a:xfrm>
            <a:off x="5665656" y="1599431"/>
            <a:ext cx="2967536" cy="530915"/>
          </a:xfrm>
          <a:prstGeom prst="rect">
            <a:avLst/>
          </a:prstGeom>
        </p:spPr>
        <p:txBody>
          <a:bodyPr wrap="square" lIns="68580" tIns="34290" rIns="68580" bIns="34290">
            <a:spAutoFit/>
          </a:bodyPr>
          <a:lstStyle/>
          <a:p>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字以内</a:t>
            </a:r>
            <a:endParaRPr lang="id-ID" sz="1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7" name="TextBox 20"/>
          <p:cNvSpPr txBox="1"/>
          <p:nvPr/>
        </p:nvSpPr>
        <p:spPr>
          <a:xfrm>
            <a:off x="5672966" y="2293435"/>
            <a:ext cx="1215718" cy="284693"/>
          </a:xfrm>
          <a:prstGeom prst="rect">
            <a:avLst/>
          </a:prstGeom>
          <a:noFill/>
        </p:spPr>
        <p:txBody>
          <a:bodyPr wrap="none" lIns="68580" tIns="34290" rIns="68580" bIns="34290" rtlCol="0">
            <a:spAutoFit/>
          </a:bodyPr>
          <a:lstStyle/>
          <a:p>
            <a:pPr algn="ctr" defTabSz="913765">
              <a:defRPr/>
            </a:pPr>
            <a:r>
              <a:rPr lang="zh-CN" altLang="en-US" sz="1400" b="1" kern="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400" b="1"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8" name="Rectangle 21"/>
          <p:cNvSpPr/>
          <p:nvPr/>
        </p:nvSpPr>
        <p:spPr>
          <a:xfrm>
            <a:off x="5665656" y="2580462"/>
            <a:ext cx="2967536" cy="530915"/>
          </a:xfrm>
          <a:prstGeom prst="rect">
            <a:avLst/>
          </a:prstGeom>
        </p:spPr>
        <p:txBody>
          <a:bodyPr wrap="square" lIns="68580" tIns="34290" rIns="68580" bIns="34290">
            <a:spAutoFit/>
          </a:bodyPr>
          <a:lstStyle/>
          <a:p>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字以内</a:t>
            </a:r>
            <a:endParaRPr lang="id-ID" sz="1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0" name="TextBox 23"/>
          <p:cNvSpPr txBox="1"/>
          <p:nvPr/>
        </p:nvSpPr>
        <p:spPr>
          <a:xfrm>
            <a:off x="5749910" y="3249171"/>
            <a:ext cx="1215718" cy="284693"/>
          </a:xfrm>
          <a:prstGeom prst="rect">
            <a:avLst/>
          </a:prstGeom>
          <a:noFill/>
        </p:spPr>
        <p:txBody>
          <a:bodyPr wrap="none" lIns="68580" tIns="34290" rIns="68580" bIns="34290" rtlCol="0">
            <a:spAutoFit/>
          </a:bodyPr>
          <a:lstStyle/>
          <a:p>
            <a:pPr algn="ctr" defTabSz="913765">
              <a:defRPr/>
            </a:pPr>
            <a:r>
              <a:rPr lang="zh-CN" altLang="en-US" sz="1400" b="1" kern="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400" b="1" ker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1" name="Rectangle 24"/>
          <p:cNvSpPr/>
          <p:nvPr/>
        </p:nvSpPr>
        <p:spPr>
          <a:xfrm>
            <a:off x="5665656" y="3560519"/>
            <a:ext cx="2967536" cy="530915"/>
          </a:xfrm>
          <a:prstGeom prst="rect">
            <a:avLst/>
          </a:prstGeom>
        </p:spPr>
        <p:txBody>
          <a:bodyPr wrap="square" lIns="68580" tIns="34290" rIns="68580" bIns="34290">
            <a:spAutoFit/>
          </a:bodyPr>
          <a:lstStyle/>
          <a:p>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10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字以内</a:t>
            </a:r>
            <a:endParaRPr lang="id-ID" sz="10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 name="Group 25"/>
          <p:cNvGrpSpPr/>
          <p:nvPr/>
        </p:nvGrpSpPr>
        <p:grpSpPr>
          <a:xfrm>
            <a:off x="5115536" y="2689675"/>
            <a:ext cx="324273" cy="247921"/>
            <a:chOff x="5516563" y="84138"/>
            <a:chExt cx="1414463" cy="1081087"/>
          </a:xfrm>
          <a:solidFill>
            <a:sysClr val="window" lastClr="FFFFFF"/>
          </a:solidFill>
        </p:grpSpPr>
        <p:sp>
          <p:nvSpPr>
            <p:cNvPr id="123"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smtClean="0">
                <a:solidFill>
                  <a:srgbClr val="5C5C5C"/>
                </a:solidFill>
                <a:latin typeface="微软雅黑" panose="020B0503020204020204" pitchFamily="34" charset="-122"/>
                <a:ea typeface="微软雅黑" panose="020B0503020204020204" pitchFamily="34" charset="-122"/>
              </a:endParaRPr>
            </a:p>
          </p:txBody>
        </p:sp>
        <p:sp>
          <p:nvSpPr>
            <p:cNvPr id="124"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smtClean="0">
                <a:solidFill>
                  <a:srgbClr val="5C5C5C"/>
                </a:solidFill>
                <a:latin typeface="微软雅黑" panose="020B0503020204020204" pitchFamily="34" charset="-122"/>
                <a:ea typeface="微软雅黑" panose="020B0503020204020204" pitchFamily="34" charset="-122"/>
              </a:endParaRPr>
            </a:p>
          </p:txBody>
        </p:sp>
        <p:sp>
          <p:nvSpPr>
            <p:cNvPr id="125"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smtClean="0">
                <a:solidFill>
                  <a:srgbClr val="5C5C5C"/>
                </a:solidFill>
                <a:latin typeface="微软雅黑" panose="020B0503020204020204" pitchFamily="34" charset="-122"/>
                <a:ea typeface="微软雅黑" panose="020B0503020204020204" pitchFamily="34" charset="-122"/>
              </a:endParaRPr>
            </a:p>
          </p:txBody>
        </p:sp>
        <p:sp>
          <p:nvSpPr>
            <p:cNvPr id="126"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smtClean="0">
                <a:solidFill>
                  <a:srgbClr val="5C5C5C"/>
                </a:solidFill>
                <a:latin typeface="微软雅黑" panose="020B0503020204020204" pitchFamily="34" charset="-122"/>
                <a:ea typeface="微软雅黑" panose="020B0503020204020204" pitchFamily="34" charset="-122"/>
              </a:endParaRPr>
            </a:p>
          </p:txBody>
        </p:sp>
        <p:sp>
          <p:nvSpPr>
            <p:cNvPr id="127"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smtClean="0">
                <a:solidFill>
                  <a:srgbClr val="5C5C5C"/>
                </a:solidFill>
                <a:latin typeface="微软雅黑" panose="020B0503020204020204" pitchFamily="34" charset="-122"/>
                <a:ea typeface="微软雅黑" panose="020B0503020204020204" pitchFamily="34" charset="-122"/>
              </a:endParaRPr>
            </a:p>
          </p:txBody>
        </p:sp>
        <p:sp>
          <p:nvSpPr>
            <p:cNvPr id="128"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smtClean="0">
                <a:solidFill>
                  <a:srgbClr val="5C5C5C"/>
                </a:solidFill>
                <a:latin typeface="微软雅黑" panose="020B0503020204020204" pitchFamily="34" charset="-122"/>
                <a:ea typeface="微软雅黑" panose="020B0503020204020204" pitchFamily="34" charset="-122"/>
              </a:endParaRPr>
            </a:p>
          </p:txBody>
        </p:sp>
        <p:sp>
          <p:nvSpPr>
            <p:cNvPr id="129"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smtClean="0">
                <a:solidFill>
                  <a:srgbClr val="5C5C5C"/>
                </a:solidFill>
                <a:latin typeface="微软雅黑" panose="020B0503020204020204" pitchFamily="34" charset="-122"/>
                <a:ea typeface="微软雅黑" panose="020B0503020204020204" pitchFamily="34" charset="-122"/>
              </a:endParaRPr>
            </a:p>
          </p:txBody>
        </p:sp>
      </p:grpSp>
      <p:grpSp>
        <p:nvGrpSpPr>
          <p:cNvPr id="3" name="Group 33"/>
          <p:cNvGrpSpPr/>
          <p:nvPr/>
        </p:nvGrpSpPr>
        <p:grpSpPr>
          <a:xfrm>
            <a:off x="975734" y="3618246"/>
            <a:ext cx="296613" cy="316728"/>
            <a:chOff x="8342313" y="10972800"/>
            <a:chExt cx="1293813" cy="1381125"/>
          </a:xfrm>
          <a:solidFill>
            <a:sysClr val="window" lastClr="FFFFFF"/>
          </a:solidFill>
        </p:grpSpPr>
        <p:sp>
          <p:nvSpPr>
            <p:cNvPr id="131"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smtClean="0">
                <a:solidFill>
                  <a:srgbClr val="5C5C5C"/>
                </a:solidFill>
                <a:latin typeface="微软雅黑" panose="020B0503020204020204" pitchFamily="34" charset="-122"/>
                <a:ea typeface="微软雅黑" panose="020B0503020204020204" pitchFamily="34" charset="-122"/>
              </a:endParaRPr>
            </a:p>
          </p:txBody>
        </p:sp>
        <p:sp>
          <p:nvSpPr>
            <p:cNvPr id="132"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smtClean="0">
                <a:solidFill>
                  <a:srgbClr val="5C5C5C"/>
                </a:solidFill>
                <a:latin typeface="微软雅黑" panose="020B0503020204020204" pitchFamily="34" charset="-122"/>
                <a:ea typeface="微软雅黑" panose="020B0503020204020204" pitchFamily="34" charset="-122"/>
              </a:endParaRPr>
            </a:p>
          </p:txBody>
        </p:sp>
        <p:sp>
          <p:nvSpPr>
            <p:cNvPr id="133"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smtClean="0">
                <a:solidFill>
                  <a:srgbClr val="5C5C5C"/>
                </a:solidFill>
                <a:latin typeface="微软雅黑" panose="020B0503020204020204" pitchFamily="34" charset="-122"/>
                <a:ea typeface="微软雅黑" panose="020B0503020204020204" pitchFamily="34" charset="-122"/>
              </a:endParaRPr>
            </a:p>
          </p:txBody>
        </p:sp>
      </p:grpSp>
      <p:grpSp>
        <p:nvGrpSpPr>
          <p:cNvPr id="6" name="Group 44"/>
          <p:cNvGrpSpPr/>
          <p:nvPr/>
        </p:nvGrpSpPr>
        <p:grpSpPr>
          <a:xfrm>
            <a:off x="5115258" y="3632081"/>
            <a:ext cx="335555" cy="289059"/>
            <a:chOff x="2727325" y="-39687"/>
            <a:chExt cx="1463675" cy="1260475"/>
          </a:xfrm>
          <a:solidFill>
            <a:sysClr val="window" lastClr="FFFFFF"/>
          </a:solidFill>
        </p:grpSpPr>
        <p:sp>
          <p:nvSpPr>
            <p:cNvPr id="142"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smtClean="0">
                <a:solidFill>
                  <a:srgbClr val="5C5C5C"/>
                </a:solidFill>
                <a:latin typeface="微软雅黑" panose="020B0503020204020204" pitchFamily="34" charset="-122"/>
                <a:ea typeface="微软雅黑" panose="020B0503020204020204" pitchFamily="34" charset="-122"/>
              </a:endParaRPr>
            </a:p>
          </p:txBody>
        </p:sp>
        <p:sp>
          <p:nvSpPr>
            <p:cNvPr id="143" name="Freeform 21"/>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a:defRPr/>
              </a:pPr>
              <a:endParaRPr lang="id-ID" sz="2400" kern="0" smtClean="0">
                <a:solidFill>
                  <a:srgbClr val="5C5C5C"/>
                </a:solidFill>
                <a:latin typeface="微软雅黑" panose="020B0503020204020204" pitchFamily="34" charset="-122"/>
                <a:ea typeface="微软雅黑" panose="020B0503020204020204" pitchFamily="34" charset="-122"/>
              </a:endParaRPr>
            </a:p>
          </p:txBody>
        </p:sp>
      </p:grpSp>
      <p:sp>
        <p:nvSpPr>
          <p:cNvPr id="144" name="Freeform 22"/>
          <p:cNvSpPr>
            <a:spLocks noEditPoints="1"/>
          </p:cNvSpPr>
          <p:nvPr/>
        </p:nvSpPr>
        <p:spPr bwMode="auto">
          <a:xfrm>
            <a:off x="965726" y="2668696"/>
            <a:ext cx="316630" cy="228262"/>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ysClr val="window" lastClr="FFFFFF"/>
          </a:solidFill>
          <a:ln>
            <a:noFill/>
          </a:ln>
        </p:spPr>
        <p:txBody>
          <a:bodyPr vert="horz" wrap="square" lIns="68580" tIns="34290" rIns="68580" bIns="34290" numCol="1" anchor="t" anchorCtr="0" compatLnSpc="1"/>
          <a:lstStyle/>
          <a:p>
            <a:pPr>
              <a:defRPr/>
            </a:pPr>
            <a:endParaRPr lang="id-ID" sz="2400" kern="0" smtClean="0">
              <a:solidFill>
                <a:srgbClr val="5C5C5C"/>
              </a:solidFill>
              <a:latin typeface="微软雅黑" panose="020B0503020204020204" pitchFamily="34" charset="-122"/>
              <a:ea typeface="微软雅黑" panose="020B0503020204020204" pitchFamily="34" charset="-122"/>
            </a:endParaRPr>
          </a:p>
        </p:txBody>
      </p:sp>
      <p:pic>
        <p:nvPicPr>
          <p:cNvPr id="43" name="图片 14"/>
          <p:cNvPicPr>
            <a:picLocks noChangeAspect="1"/>
          </p:cNvPicPr>
          <p:nvPr/>
        </p:nvPicPr>
        <p:blipFill>
          <a:blip r:embed="rId1">
            <a:clrChange>
              <a:clrFrom>
                <a:srgbClr val="FFFFFF"/>
              </a:clrFrom>
              <a:clrTo>
                <a:srgbClr val="FFFFFF">
                  <a:alpha val="0"/>
                </a:srgbClr>
              </a:clrTo>
            </a:clrChange>
          </a:blip>
          <a:srcRect/>
          <a:stretch>
            <a:fillRect/>
          </a:stretch>
        </p:blipFill>
        <p:spPr bwMode="auto">
          <a:xfrm>
            <a:off x="251520" y="1132384"/>
            <a:ext cx="1272527" cy="1044116"/>
          </a:xfrm>
          <a:prstGeom prst="rect">
            <a:avLst/>
          </a:prstGeom>
          <a:noFill/>
          <a:ln w="9525">
            <a:noFill/>
            <a:miter lim="800000"/>
            <a:headEnd/>
            <a:tailEnd/>
          </a:ln>
        </p:spPr>
      </p:pic>
      <p:pic>
        <p:nvPicPr>
          <p:cNvPr id="44" name="图片 14"/>
          <p:cNvPicPr>
            <a:picLocks noChangeAspect="1"/>
          </p:cNvPicPr>
          <p:nvPr/>
        </p:nvPicPr>
        <p:blipFill>
          <a:blip r:embed="rId1">
            <a:clrChange>
              <a:clrFrom>
                <a:srgbClr val="FFFFFF"/>
              </a:clrFrom>
              <a:clrTo>
                <a:srgbClr val="FFFFFF">
                  <a:alpha val="0"/>
                </a:srgbClr>
              </a:clrTo>
            </a:clrChange>
          </a:blip>
          <a:srcRect/>
          <a:stretch>
            <a:fillRect/>
          </a:stretch>
        </p:blipFill>
        <p:spPr bwMode="auto">
          <a:xfrm>
            <a:off x="215516" y="2248508"/>
            <a:ext cx="1272527" cy="1044116"/>
          </a:xfrm>
          <a:prstGeom prst="rect">
            <a:avLst/>
          </a:prstGeom>
          <a:noFill/>
          <a:ln w="9525">
            <a:noFill/>
            <a:miter lim="800000"/>
            <a:headEnd/>
            <a:tailEnd/>
          </a:ln>
        </p:spPr>
      </p:pic>
      <p:pic>
        <p:nvPicPr>
          <p:cNvPr id="45" name="图片 14"/>
          <p:cNvPicPr>
            <a:picLocks noChangeAspect="1"/>
          </p:cNvPicPr>
          <p:nvPr/>
        </p:nvPicPr>
        <p:blipFill>
          <a:blip r:embed="rId1">
            <a:clrChange>
              <a:clrFrom>
                <a:srgbClr val="FFFFFF"/>
              </a:clrFrom>
              <a:clrTo>
                <a:srgbClr val="FFFFFF">
                  <a:alpha val="0"/>
                </a:srgbClr>
              </a:clrTo>
            </a:clrChange>
          </a:blip>
          <a:srcRect/>
          <a:stretch>
            <a:fillRect/>
          </a:stretch>
        </p:blipFill>
        <p:spPr bwMode="auto">
          <a:xfrm>
            <a:off x="4463988" y="3256620"/>
            <a:ext cx="1272527" cy="1044116"/>
          </a:xfrm>
          <a:prstGeom prst="rect">
            <a:avLst/>
          </a:prstGeom>
          <a:noFill/>
          <a:ln w="9525">
            <a:noFill/>
            <a:miter lim="800000"/>
            <a:headEnd/>
            <a:tailEnd/>
          </a:ln>
        </p:spPr>
      </p:pic>
      <p:pic>
        <p:nvPicPr>
          <p:cNvPr id="46" name="图片 14"/>
          <p:cNvPicPr>
            <a:picLocks noChangeAspect="1"/>
          </p:cNvPicPr>
          <p:nvPr/>
        </p:nvPicPr>
        <p:blipFill>
          <a:blip r:embed="rId1">
            <a:clrChange>
              <a:clrFrom>
                <a:srgbClr val="FFFFFF"/>
              </a:clrFrom>
              <a:clrTo>
                <a:srgbClr val="FFFFFF">
                  <a:alpha val="0"/>
                </a:srgbClr>
              </a:clrTo>
            </a:clrChange>
          </a:blip>
          <a:srcRect/>
          <a:stretch>
            <a:fillRect/>
          </a:stretch>
        </p:blipFill>
        <p:spPr bwMode="auto">
          <a:xfrm>
            <a:off x="4427984" y="2248508"/>
            <a:ext cx="1272527" cy="1044116"/>
          </a:xfrm>
          <a:prstGeom prst="rect">
            <a:avLst/>
          </a:prstGeom>
          <a:noFill/>
          <a:ln w="9525">
            <a:noFill/>
            <a:miter lim="800000"/>
            <a:headEnd/>
            <a:tailEnd/>
          </a:ln>
        </p:spPr>
      </p:pic>
      <p:pic>
        <p:nvPicPr>
          <p:cNvPr id="47" name="图片 14"/>
          <p:cNvPicPr>
            <a:picLocks noChangeAspect="1"/>
          </p:cNvPicPr>
          <p:nvPr/>
        </p:nvPicPr>
        <p:blipFill>
          <a:blip r:embed="rId1">
            <a:clrChange>
              <a:clrFrom>
                <a:srgbClr val="FFFFFF"/>
              </a:clrFrom>
              <a:clrTo>
                <a:srgbClr val="FFFFFF">
                  <a:alpha val="0"/>
                </a:srgbClr>
              </a:clrTo>
            </a:clrChange>
          </a:blip>
          <a:srcRect/>
          <a:stretch>
            <a:fillRect/>
          </a:stretch>
        </p:blipFill>
        <p:spPr bwMode="auto">
          <a:xfrm>
            <a:off x="4535996" y="1132384"/>
            <a:ext cx="1272527" cy="1044116"/>
          </a:xfrm>
          <a:prstGeom prst="rect">
            <a:avLst/>
          </a:prstGeom>
          <a:noFill/>
          <a:ln w="9525">
            <a:noFill/>
            <a:miter lim="800000"/>
            <a:headEnd/>
            <a:tailEnd/>
          </a:ln>
        </p:spPr>
      </p:pic>
      <p:pic>
        <p:nvPicPr>
          <p:cNvPr id="48" name="图片 14"/>
          <p:cNvPicPr>
            <a:picLocks noChangeAspect="1"/>
          </p:cNvPicPr>
          <p:nvPr/>
        </p:nvPicPr>
        <p:blipFill>
          <a:blip r:embed="rId1">
            <a:clrChange>
              <a:clrFrom>
                <a:srgbClr val="FFFFFF"/>
              </a:clrFrom>
              <a:clrTo>
                <a:srgbClr val="FFFFFF">
                  <a:alpha val="0"/>
                </a:srgbClr>
              </a:clrTo>
            </a:clrChange>
          </a:blip>
          <a:srcRect/>
          <a:stretch>
            <a:fillRect/>
          </a:stretch>
        </p:blipFill>
        <p:spPr bwMode="auto">
          <a:xfrm>
            <a:off x="179512" y="3328628"/>
            <a:ext cx="1272527" cy="1044116"/>
          </a:xfrm>
          <a:prstGeom prst="rect">
            <a:avLst/>
          </a:prstGeom>
          <a:noFill/>
          <a:ln w="9525">
            <a:noFill/>
            <a:miter lim="800000"/>
            <a:headEnd/>
            <a:tailEnd/>
          </a:ln>
        </p:spPr>
      </p:pic>
      <p:sp>
        <p:nvSpPr>
          <p:cNvPr id="49" name="TextBox 48"/>
          <p:cNvSpPr txBox="1"/>
          <p:nvPr/>
        </p:nvSpPr>
        <p:spPr>
          <a:xfrm>
            <a:off x="587169" y="1348408"/>
            <a:ext cx="492443" cy="461665"/>
          </a:xfrm>
          <a:prstGeom prst="rect">
            <a:avLst/>
          </a:prstGeom>
          <a:noFill/>
        </p:spPr>
        <p:txBody>
          <a:bodyPr wrap="none" rtlCol="0">
            <a:spAutoFit/>
          </a:bodyPr>
          <a:lstStyle/>
          <a:p>
            <a:r>
              <a:rPr lang="zh-CN" altLang="en-US" sz="2400" smtClean="0">
                <a:solidFill>
                  <a:srgbClr val="C00000"/>
                </a:solidFill>
                <a:latin typeface="叶根友毛笔行书2.0版" panose="02010601030101010101" pitchFamily="2" charset="-122"/>
                <a:ea typeface="叶根友毛笔行书2.0版" panose="02010601030101010101" pitchFamily="2" charset="-122"/>
              </a:rPr>
              <a:t>壹</a:t>
            </a:r>
            <a:endParaRPr lang="zh-CN" altLang="en-US" sz="2400">
              <a:solidFill>
                <a:srgbClr val="C00000"/>
              </a:solidFill>
              <a:latin typeface="叶根友毛笔行书2.0版" panose="02010601030101010101" pitchFamily="2" charset="-122"/>
              <a:ea typeface="叶根友毛笔行书2.0版" panose="02010601030101010101" pitchFamily="2" charset="-122"/>
            </a:endParaRPr>
          </a:p>
        </p:txBody>
      </p:sp>
      <p:sp>
        <p:nvSpPr>
          <p:cNvPr id="50" name="TextBox 49"/>
          <p:cNvSpPr txBox="1"/>
          <p:nvPr/>
        </p:nvSpPr>
        <p:spPr>
          <a:xfrm>
            <a:off x="551165" y="2455240"/>
            <a:ext cx="492443" cy="461665"/>
          </a:xfrm>
          <a:prstGeom prst="rect">
            <a:avLst/>
          </a:prstGeom>
          <a:noFill/>
        </p:spPr>
        <p:txBody>
          <a:bodyPr wrap="none" rtlCol="0">
            <a:spAutoFit/>
          </a:bodyPr>
          <a:lstStyle/>
          <a:p>
            <a:r>
              <a:rPr lang="zh-CN" altLang="en-US" sz="2400" smtClean="0">
                <a:solidFill>
                  <a:srgbClr val="C00000"/>
                </a:solidFill>
                <a:latin typeface="叶根友毛笔行书2.0版" panose="02010601030101010101" pitchFamily="2" charset="-122"/>
                <a:ea typeface="叶根友毛笔行书2.0版" panose="02010601030101010101" pitchFamily="2" charset="-122"/>
              </a:rPr>
              <a:t>贰</a:t>
            </a:r>
            <a:endParaRPr lang="zh-CN" altLang="en-US" sz="2400">
              <a:solidFill>
                <a:srgbClr val="C00000"/>
              </a:solidFill>
              <a:latin typeface="叶根友毛笔行书2.0版" panose="02010601030101010101" pitchFamily="2" charset="-122"/>
              <a:ea typeface="叶根友毛笔行书2.0版" panose="02010601030101010101" pitchFamily="2" charset="-122"/>
            </a:endParaRPr>
          </a:p>
        </p:txBody>
      </p:sp>
      <p:sp>
        <p:nvSpPr>
          <p:cNvPr id="51" name="TextBox 50"/>
          <p:cNvSpPr txBox="1"/>
          <p:nvPr/>
        </p:nvSpPr>
        <p:spPr>
          <a:xfrm>
            <a:off x="515161" y="3508648"/>
            <a:ext cx="492443" cy="461665"/>
          </a:xfrm>
          <a:prstGeom prst="rect">
            <a:avLst/>
          </a:prstGeom>
          <a:noFill/>
        </p:spPr>
        <p:txBody>
          <a:bodyPr wrap="none" rtlCol="0">
            <a:spAutoFit/>
          </a:bodyPr>
          <a:lstStyle/>
          <a:p>
            <a:r>
              <a:rPr lang="zh-CN" altLang="en-US" sz="2400" smtClean="0">
                <a:solidFill>
                  <a:srgbClr val="C00000"/>
                </a:solidFill>
                <a:latin typeface="叶根友毛笔行书2.0版" panose="02010601030101010101" pitchFamily="2" charset="-122"/>
                <a:ea typeface="叶根友毛笔行书2.0版" panose="02010601030101010101" pitchFamily="2" charset="-122"/>
              </a:rPr>
              <a:t>叁</a:t>
            </a:r>
            <a:endParaRPr lang="zh-CN" altLang="en-US" sz="2400">
              <a:solidFill>
                <a:srgbClr val="C00000"/>
              </a:solidFill>
              <a:latin typeface="叶根友毛笔行书2.0版" panose="02010601030101010101" pitchFamily="2" charset="-122"/>
              <a:ea typeface="叶根友毛笔行书2.0版" panose="02010601030101010101" pitchFamily="2" charset="-122"/>
            </a:endParaRPr>
          </a:p>
        </p:txBody>
      </p:sp>
      <p:sp>
        <p:nvSpPr>
          <p:cNvPr id="52" name="TextBox 51"/>
          <p:cNvSpPr txBox="1"/>
          <p:nvPr/>
        </p:nvSpPr>
        <p:spPr>
          <a:xfrm>
            <a:off x="4907649" y="1348408"/>
            <a:ext cx="492443" cy="461665"/>
          </a:xfrm>
          <a:prstGeom prst="rect">
            <a:avLst/>
          </a:prstGeom>
          <a:noFill/>
        </p:spPr>
        <p:txBody>
          <a:bodyPr wrap="none" rtlCol="0">
            <a:spAutoFit/>
          </a:bodyPr>
          <a:lstStyle/>
          <a:p>
            <a:r>
              <a:rPr lang="zh-CN" altLang="en-US" sz="2400" smtClean="0">
                <a:solidFill>
                  <a:srgbClr val="C00000"/>
                </a:solidFill>
                <a:latin typeface="叶根友毛笔行书2.0版" panose="02010601030101010101" pitchFamily="2" charset="-122"/>
                <a:ea typeface="叶根友毛笔行书2.0版" panose="02010601030101010101" pitchFamily="2" charset="-122"/>
              </a:rPr>
              <a:t>肆</a:t>
            </a:r>
            <a:endParaRPr lang="zh-CN" altLang="en-US" sz="2400">
              <a:solidFill>
                <a:srgbClr val="C00000"/>
              </a:solidFill>
              <a:latin typeface="叶根友毛笔行书2.0版" panose="02010601030101010101" pitchFamily="2" charset="-122"/>
              <a:ea typeface="叶根友毛笔行书2.0版" panose="02010601030101010101" pitchFamily="2" charset="-122"/>
            </a:endParaRPr>
          </a:p>
        </p:txBody>
      </p:sp>
      <p:sp>
        <p:nvSpPr>
          <p:cNvPr id="53" name="TextBox 52"/>
          <p:cNvSpPr txBox="1"/>
          <p:nvPr/>
        </p:nvSpPr>
        <p:spPr>
          <a:xfrm>
            <a:off x="4799637" y="2464532"/>
            <a:ext cx="492443" cy="461665"/>
          </a:xfrm>
          <a:prstGeom prst="rect">
            <a:avLst/>
          </a:prstGeom>
          <a:noFill/>
        </p:spPr>
        <p:txBody>
          <a:bodyPr wrap="none" rtlCol="0">
            <a:spAutoFit/>
          </a:bodyPr>
          <a:lstStyle/>
          <a:p>
            <a:r>
              <a:rPr lang="zh-CN" altLang="en-US" sz="2400" smtClean="0">
                <a:solidFill>
                  <a:srgbClr val="C00000"/>
                </a:solidFill>
                <a:latin typeface="叶根友毛笔行书2.0版" panose="02010601030101010101" pitchFamily="2" charset="-122"/>
                <a:ea typeface="叶根友毛笔行书2.0版" panose="02010601030101010101" pitchFamily="2" charset="-122"/>
              </a:rPr>
              <a:t>伍</a:t>
            </a:r>
            <a:endParaRPr lang="zh-CN" altLang="en-US" sz="2400">
              <a:solidFill>
                <a:srgbClr val="C00000"/>
              </a:solidFill>
              <a:latin typeface="叶根友毛笔行书2.0版" panose="02010601030101010101" pitchFamily="2" charset="-122"/>
              <a:ea typeface="叶根友毛笔行书2.0版" panose="02010601030101010101" pitchFamily="2" charset="-122"/>
            </a:endParaRPr>
          </a:p>
        </p:txBody>
      </p:sp>
      <p:sp>
        <p:nvSpPr>
          <p:cNvPr id="54" name="TextBox 53"/>
          <p:cNvSpPr txBox="1"/>
          <p:nvPr/>
        </p:nvSpPr>
        <p:spPr>
          <a:xfrm>
            <a:off x="4835641" y="3463352"/>
            <a:ext cx="492443" cy="461665"/>
          </a:xfrm>
          <a:prstGeom prst="rect">
            <a:avLst/>
          </a:prstGeom>
          <a:noFill/>
        </p:spPr>
        <p:txBody>
          <a:bodyPr wrap="none" rtlCol="0">
            <a:spAutoFit/>
          </a:bodyPr>
          <a:lstStyle/>
          <a:p>
            <a:r>
              <a:rPr lang="zh-CN" altLang="en-US" sz="2400" smtClean="0">
                <a:solidFill>
                  <a:srgbClr val="C00000"/>
                </a:solidFill>
                <a:latin typeface="叶根友毛笔行书2.0版" panose="02010601030101010101" pitchFamily="2" charset="-122"/>
                <a:ea typeface="叶根友毛笔行书2.0版" panose="02010601030101010101" pitchFamily="2" charset="-122"/>
              </a:rPr>
              <a:t>陆</a:t>
            </a:r>
            <a:endParaRPr lang="zh-CN" altLang="en-US" sz="2400">
              <a:solidFill>
                <a:srgbClr val="C00000"/>
              </a:solidFill>
              <a:latin typeface="叶根友毛笔行书2.0版" panose="02010601030101010101" pitchFamily="2" charset="-122"/>
              <a:ea typeface="叶根友毛笔行书2.0版" panose="02010601030101010101" pitchFamily="2" charset="-122"/>
            </a:endParaRPr>
          </a:p>
        </p:txBody>
      </p:sp>
      <p:pic>
        <p:nvPicPr>
          <p:cNvPr id="1026" name="Picture 2"/>
          <p:cNvPicPr>
            <a:picLocks noChangeAspect="1" noChangeArrowheads="1"/>
          </p:cNvPicPr>
          <p:nvPr/>
        </p:nvPicPr>
        <p:blipFill>
          <a:blip r:embed="rId2"/>
          <a:stretch>
            <a:fillRect/>
          </a:stretch>
        </p:blipFill>
        <p:spPr bwMode="auto">
          <a:xfrm>
            <a:off x="-72390" y="15875"/>
            <a:ext cx="9144000" cy="5148263"/>
          </a:xfrm>
          <a:prstGeom prst="rect">
            <a:avLst/>
          </a:prstGeom>
          <a:noFill/>
          <a:ln w="9525">
            <a:noFill/>
            <a:miter lim="800000"/>
            <a:headEnd/>
            <a:tailEnd/>
          </a:ln>
          <a:effectLst/>
        </p:spPr>
      </p:pic>
      <p:sp>
        <p:nvSpPr>
          <p:cNvPr id="4" name="文本框 3"/>
          <p:cNvSpPr txBox="1"/>
          <p:nvPr/>
        </p:nvSpPr>
        <p:spPr>
          <a:xfrm>
            <a:off x="611505" y="-102870"/>
            <a:ext cx="7741920" cy="521970"/>
          </a:xfrm>
          <a:prstGeom prst="rect">
            <a:avLst/>
          </a:prstGeom>
          <a:noFill/>
        </p:spPr>
        <p:txBody>
          <a:bodyPr wrap="square" rtlCol="0">
            <a:spAutoFit/>
          </a:bodyPr>
          <a:lstStyle/>
          <a:p>
            <a:r>
              <a:rPr lang="zh-CN" altLang="en-US" sz="2800">
                <a:latin typeface="方正华隶简体" panose="03000509000000000000" charset="-122"/>
                <a:ea typeface="方正华隶简体" panose="03000509000000000000" charset="-122"/>
              </a:rPr>
              <a:t>黛玉听到《牡丹亭》唱词为什么会伤感落泪？</a:t>
            </a:r>
            <a:endParaRPr lang="zh-CN" altLang="en-US" sz="2800">
              <a:latin typeface="方正华隶简体" panose="03000509000000000000" charset="-122"/>
              <a:ea typeface="方正华隶简体" panose="03000509000000000000" charset="-122"/>
            </a:endParaRPr>
          </a:p>
        </p:txBody>
      </p:sp>
      <p:sp>
        <p:nvSpPr>
          <p:cNvPr id="5" name="文本框 4"/>
          <p:cNvSpPr txBox="1"/>
          <p:nvPr/>
        </p:nvSpPr>
        <p:spPr>
          <a:xfrm>
            <a:off x="295910" y="556260"/>
            <a:ext cx="8372475" cy="4154170"/>
          </a:xfrm>
          <a:prstGeom prst="rect">
            <a:avLst/>
          </a:prstGeom>
          <a:noFill/>
        </p:spPr>
        <p:txBody>
          <a:bodyPr wrap="square" rtlCol="0">
            <a:spAutoFit/>
          </a:bodyPr>
          <a:lstStyle/>
          <a:p>
            <a:r>
              <a:rPr lang="zh-CN" altLang="en-US" sz="2400">
                <a:latin typeface="方正华隶简体" panose="03000509000000000000" charset="-122"/>
                <a:ea typeface="方正华隶简体" panose="03000509000000000000" charset="-122"/>
                <a:cs typeface="方正华隶简体" panose="03000509000000000000" charset="-122"/>
              </a:rPr>
              <a:t>和杜丽娘有着相似遭遇的林黛玉当听到《牡丹亭》情真意切的戏文时，开始态度还比较冷静，神情“感慨缠绵”；继而听下去，婉转悠扬的词曲不禁使她发出感叹：“戏上也有好文章”；接着，“如花美眷，似水流年”的唱词和“你在幽闺自怜”等戏文，象一块巨石掷入了平静的湖水，激起她心田的波澜，使她无法抑制住自己的感情，引起了丰富的联想。林黛玉耳昕戏文，心想自己的境遇：寄人篱下，幽困潇湘，风吹竹叶，如泣如诉。失去亲人的孤女，置身在黑暗的贾府这座牢狱里，犹如飘荡在茫茫大海中的一叶孤舟，此时此地，此境此情，林黛玉平时零星郁结在心头的悲愤忧愁，在她细细咀嚼《牡丹亭》的戏文中，触景生情地迸发出来。</a:t>
            </a:r>
            <a:endParaRPr lang="zh-CN" altLang="en-US" sz="2400">
              <a:latin typeface="方正华隶简体" panose="03000509000000000000" charset="-122"/>
              <a:ea typeface="方正华隶简体" panose="03000509000000000000" charset="-122"/>
              <a:cs typeface="方正华隶简体" panose="03000509000000000000" charset="-122"/>
            </a:endParaRPr>
          </a:p>
        </p:txBody>
      </p:sp>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1000"/>
                                        <p:tgtEl>
                                          <p:spTgt spid="43"/>
                                        </p:tgtEl>
                                      </p:cBhvr>
                                    </p:animEffect>
                                  </p:childTnLst>
                                </p:cTn>
                              </p:par>
                              <p:par>
                                <p:cTn id="8" presetID="22" presetClass="entr" presetSubtype="8" fill="hold" nodeType="withEffect">
                                  <p:stCondLst>
                                    <p:cond delay="10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1000"/>
                                        <p:tgtEl>
                                          <p:spTgt spid="44"/>
                                        </p:tgtEl>
                                      </p:cBhvr>
                                    </p:animEffect>
                                  </p:childTnLst>
                                </p:cTn>
                              </p:par>
                              <p:par>
                                <p:cTn id="11" presetID="22" presetClass="entr" presetSubtype="8" fill="hold" nodeType="withEffect">
                                  <p:stCondLst>
                                    <p:cond delay="200"/>
                                  </p:stCondLst>
                                  <p:childTnLst>
                                    <p:set>
                                      <p:cBhvr>
                                        <p:cTn id="12" dur="1" fill="hold">
                                          <p:stCondLst>
                                            <p:cond delay="0"/>
                                          </p:stCondLst>
                                        </p:cTn>
                                        <p:tgtEl>
                                          <p:spTgt spid="48"/>
                                        </p:tgtEl>
                                        <p:attrNameLst>
                                          <p:attrName>style.visibility</p:attrName>
                                        </p:attrNameLst>
                                      </p:cBhvr>
                                      <p:to>
                                        <p:strVal val="visible"/>
                                      </p:to>
                                    </p:set>
                                    <p:animEffect transition="in" filter="wipe(left)">
                                      <p:cBhvr>
                                        <p:cTn id="13" dur="1000"/>
                                        <p:tgtEl>
                                          <p:spTgt spid="48"/>
                                        </p:tgtEl>
                                      </p:cBhvr>
                                    </p:animEffect>
                                  </p:childTnLst>
                                </p:cTn>
                              </p:par>
                              <p:par>
                                <p:cTn id="14" presetID="22" presetClass="entr" presetSubtype="8" fill="hold" nodeType="withEffect">
                                  <p:stCondLst>
                                    <p:cond delay="30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1000"/>
                                        <p:tgtEl>
                                          <p:spTgt spid="47"/>
                                        </p:tgtEl>
                                      </p:cBhvr>
                                    </p:animEffect>
                                  </p:childTnLst>
                                </p:cTn>
                              </p:par>
                              <p:par>
                                <p:cTn id="17" presetID="22" presetClass="entr" presetSubtype="8" fill="hold" nodeType="withEffect">
                                  <p:stCondLst>
                                    <p:cond delay="500"/>
                                  </p:stCondLst>
                                  <p:childTnLst>
                                    <p:set>
                                      <p:cBhvr>
                                        <p:cTn id="18" dur="1" fill="hold">
                                          <p:stCondLst>
                                            <p:cond delay="0"/>
                                          </p:stCondLst>
                                        </p:cTn>
                                        <p:tgtEl>
                                          <p:spTgt spid="46"/>
                                        </p:tgtEl>
                                        <p:attrNameLst>
                                          <p:attrName>style.visibility</p:attrName>
                                        </p:attrNameLst>
                                      </p:cBhvr>
                                      <p:to>
                                        <p:strVal val="visible"/>
                                      </p:to>
                                    </p:set>
                                    <p:animEffect transition="in" filter="wipe(left)">
                                      <p:cBhvr>
                                        <p:cTn id="19" dur="1000"/>
                                        <p:tgtEl>
                                          <p:spTgt spid="46"/>
                                        </p:tgtEl>
                                      </p:cBhvr>
                                    </p:animEffect>
                                  </p:childTnLst>
                                </p:cTn>
                              </p:par>
                              <p:par>
                                <p:cTn id="20" presetID="22" presetClass="entr" presetSubtype="8" fill="hold" nodeType="withEffect">
                                  <p:stCondLst>
                                    <p:cond delay="800"/>
                                  </p:stCondLst>
                                  <p:childTnLst>
                                    <p:set>
                                      <p:cBhvr>
                                        <p:cTn id="21" dur="1" fill="hold">
                                          <p:stCondLst>
                                            <p:cond delay="0"/>
                                          </p:stCondLst>
                                        </p:cTn>
                                        <p:tgtEl>
                                          <p:spTgt spid="45"/>
                                        </p:tgtEl>
                                        <p:attrNameLst>
                                          <p:attrName>style.visibility</p:attrName>
                                        </p:attrNameLst>
                                      </p:cBhvr>
                                      <p:to>
                                        <p:strVal val="visible"/>
                                      </p:to>
                                    </p:set>
                                    <p:animEffect transition="in" filter="wipe(left)">
                                      <p:cBhvr>
                                        <p:cTn id="22" dur="1000"/>
                                        <p:tgtEl>
                                          <p:spTgt spid="45"/>
                                        </p:tgtEl>
                                      </p:cBhvr>
                                    </p:animEffect>
                                  </p:childTnLst>
                                </p:cTn>
                              </p:par>
                              <p:par>
                                <p:cTn id="23" presetID="42" presetClass="entr" presetSubtype="0" fill="hold" grpId="0" nodeType="withEffect">
                                  <p:stCondLst>
                                    <p:cond delay="90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1000"/>
                                        <p:tgtEl>
                                          <p:spTgt spid="49"/>
                                        </p:tgtEl>
                                      </p:cBhvr>
                                    </p:animEffect>
                                    <p:anim calcmode="lin" valueType="num">
                                      <p:cBhvr>
                                        <p:cTn id="26" dur="1000" fill="hold"/>
                                        <p:tgtEl>
                                          <p:spTgt spid="49"/>
                                        </p:tgtEl>
                                        <p:attrNameLst>
                                          <p:attrName>ppt_x</p:attrName>
                                        </p:attrNameLst>
                                      </p:cBhvr>
                                      <p:tavLst>
                                        <p:tav tm="0">
                                          <p:val>
                                            <p:strVal val="#ppt_x"/>
                                          </p:val>
                                        </p:tav>
                                        <p:tav tm="100000">
                                          <p:val>
                                            <p:strVal val="#ppt_x"/>
                                          </p:val>
                                        </p:tav>
                                      </p:tavLst>
                                    </p:anim>
                                    <p:anim calcmode="lin" valueType="num">
                                      <p:cBhvr>
                                        <p:cTn id="27" dur="1000" fill="hold"/>
                                        <p:tgtEl>
                                          <p:spTgt spid="4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00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000"/>
                                        <p:tgtEl>
                                          <p:spTgt spid="50"/>
                                        </p:tgtEl>
                                      </p:cBhvr>
                                    </p:animEffect>
                                    <p:anim calcmode="lin" valueType="num">
                                      <p:cBhvr>
                                        <p:cTn id="31" dur="1000" fill="hold"/>
                                        <p:tgtEl>
                                          <p:spTgt spid="50"/>
                                        </p:tgtEl>
                                        <p:attrNameLst>
                                          <p:attrName>ppt_x</p:attrName>
                                        </p:attrNameLst>
                                      </p:cBhvr>
                                      <p:tavLst>
                                        <p:tav tm="0">
                                          <p:val>
                                            <p:strVal val="#ppt_x"/>
                                          </p:val>
                                        </p:tav>
                                        <p:tav tm="100000">
                                          <p:val>
                                            <p:strVal val="#ppt_x"/>
                                          </p:val>
                                        </p:tav>
                                      </p:tavLst>
                                    </p:anim>
                                    <p:anim calcmode="lin" valueType="num">
                                      <p:cBhvr>
                                        <p:cTn id="32" dur="1000" fill="hold"/>
                                        <p:tgtEl>
                                          <p:spTgt spid="5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10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1000"/>
                                        <p:tgtEl>
                                          <p:spTgt spid="51"/>
                                        </p:tgtEl>
                                      </p:cBhvr>
                                    </p:animEffect>
                                    <p:anim calcmode="lin" valueType="num">
                                      <p:cBhvr>
                                        <p:cTn id="36" dur="1000" fill="hold"/>
                                        <p:tgtEl>
                                          <p:spTgt spid="51"/>
                                        </p:tgtEl>
                                        <p:attrNameLst>
                                          <p:attrName>ppt_x</p:attrName>
                                        </p:attrNameLst>
                                      </p:cBhvr>
                                      <p:tavLst>
                                        <p:tav tm="0">
                                          <p:val>
                                            <p:strVal val="#ppt_x"/>
                                          </p:val>
                                        </p:tav>
                                        <p:tav tm="100000">
                                          <p:val>
                                            <p:strVal val="#ppt_x"/>
                                          </p:val>
                                        </p:tav>
                                      </p:tavLst>
                                    </p:anim>
                                    <p:anim calcmode="lin" valueType="num">
                                      <p:cBhvr>
                                        <p:cTn id="37" dur="1000" fill="hold"/>
                                        <p:tgtEl>
                                          <p:spTgt spid="5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20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1000"/>
                                        <p:tgtEl>
                                          <p:spTgt spid="52"/>
                                        </p:tgtEl>
                                      </p:cBhvr>
                                    </p:animEffect>
                                    <p:anim calcmode="lin" valueType="num">
                                      <p:cBhvr>
                                        <p:cTn id="41" dur="1000" fill="hold"/>
                                        <p:tgtEl>
                                          <p:spTgt spid="52"/>
                                        </p:tgtEl>
                                        <p:attrNameLst>
                                          <p:attrName>ppt_x</p:attrName>
                                        </p:attrNameLst>
                                      </p:cBhvr>
                                      <p:tavLst>
                                        <p:tav tm="0">
                                          <p:val>
                                            <p:strVal val="#ppt_x"/>
                                          </p:val>
                                        </p:tav>
                                        <p:tav tm="100000">
                                          <p:val>
                                            <p:strVal val="#ppt_x"/>
                                          </p:val>
                                        </p:tav>
                                      </p:tavLst>
                                    </p:anim>
                                    <p:anim calcmode="lin" valueType="num">
                                      <p:cBhvr>
                                        <p:cTn id="42" dur="1000" fill="hold"/>
                                        <p:tgtEl>
                                          <p:spTgt spid="5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130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1000"/>
                                        <p:tgtEl>
                                          <p:spTgt spid="53"/>
                                        </p:tgtEl>
                                      </p:cBhvr>
                                    </p:animEffect>
                                    <p:anim calcmode="lin" valueType="num">
                                      <p:cBhvr>
                                        <p:cTn id="46" dur="1000" fill="hold"/>
                                        <p:tgtEl>
                                          <p:spTgt spid="53"/>
                                        </p:tgtEl>
                                        <p:attrNameLst>
                                          <p:attrName>ppt_x</p:attrName>
                                        </p:attrNameLst>
                                      </p:cBhvr>
                                      <p:tavLst>
                                        <p:tav tm="0">
                                          <p:val>
                                            <p:strVal val="#ppt_x"/>
                                          </p:val>
                                        </p:tav>
                                        <p:tav tm="100000">
                                          <p:val>
                                            <p:strVal val="#ppt_x"/>
                                          </p:val>
                                        </p:tav>
                                      </p:tavLst>
                                    </p:anim>
                                    <p:anim calcmode="lin" valueType="num">
                                      <p:cBhvr>
                                        <p:cTn id="47" dur="1000" fill="hold"/>
                                        <p:tgtEl>
                                          <p:spTgt spid="5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140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1000"/>
                                        <p:tgtEl>
                                          <p:spTgt spid="54"/>
                                        </p:tgtEl>
                                      </p:cBhvr>
                                    </p:animEffect>
                                    <p:anim calcmode="lin" valueType="num">
                                      <p:cBhvr>
                                        <p:cTn id="51" dur="1000" fill="hold"/>
                                        <p:tgtEl>
                                          <p:spTgt spid="54"/>
                                        </p:tgtEl>
                                        <p:attrNameLst>
                                          <p:attrName>ppt_x</p:attrName>
                                        </p:attrNameLst>
                                      </p:cBhvr>
                                      <p:tavLst>
                                        <p:tav tm="0">
                                          <p:val>
                                            <p:strVal val="#ppt_x"/>
                                          </p:val>
                                        </p:tav>
                                        <p:tav tm="100000">
                                          <p:val>
                                            <p:strVal val="#ppt_x"/>
                                          </p:val>
                                        </p:tav>
                                      </p:tavLst>
                                    </p:anim>
                                    <p:anim calcmode="lin" valueType="num">
                                      <p:cBhvr>
                                        <p:cTn id="52" dur="1000" fill="hold"/>
                                        <p:tgtEl>
                                          <p:spTgt spid="54"/>
                                        </p:tgtEl>
                                        <p:attrNameLst>
                                          <p:attrName>ppt_y</p:attrName>
                                        </p:attrNameLst>
                                      </p:cBhvr>
                                      <p:tavLst>
                                        <p:tav tm="0">
                                          <p:val>
                                            <p:strVal val="#ppt_y+.1"/>
                                          </p:val>
                                        </p:tav>
                                        <p:tav tm="100000">
                                          <p:val>
                                            <p:strVal val="#ppt_y"/>
                                          </p:val>
                                        </p:tav>
                                      </p:tavLst>
                                    </p:anim>
                                  </p:childTnLst>
                                </p:cTn>
                              </p:par>
                              <p:par>
                                <p:cTn id="53" presetID="22" presetClass="entr" presetSubtype="8" fill="hold" grpId="0" nodeType="withEffect">
                                  <p:stCondLst>
                                    <p:cond delay="2000"/>
                                  </p:stCondLst>
                                  <p:childTnLst>
                                    <p:set>
                                      <p:cBhvr>
                                        <p:cTn id="54" dur="1" fill="hold">
                                          <p:stCondLst>
                                            <p:cond delay="0"/>
                                          </p:stCondLst>
                                        </p:cTn>
                                        <p:tgtEl>
                                          <p:spTgt spid="105"/>
                                        </p:tgtEl>
                                        <p:attrNameLst>
                                          <p:attrName>style.visibility</p:attrName>
                                        </p:attrNameLst>
                                      </p:cBhvr>
                                      <p:to>
                                        <p:strVal val="visible"/>
                                      </p:to>
                                    </p:set>
                                    <p:animEffect transition="in" filter="wipe(left)">
                                      <p:cBhvr>
                                        <p:cTn id="55" dur="500"/>
                                        <p:tgtEl>
                                          <p:spTgt spid="105"/>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106"/>
                                        </p:tgtEl>
                                        <p:attrNameLst>
                                          <p:attrName>style.visibility</p:attrName>
                                        </p:attrNameLst>
                                      </p:cBhvr>
                                      <p:to>
                                        <p:strVal val="visible"/>
                                      </p:to>
                                    </p:set>
                                    <p:animEffect transition="in" filter="fade">
                                      <p:cBhvr>
                                        <p:cTn id="59" dur="500"/>
                                        <p:tgtEl>
                                          <p:spTgt spid="10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44"/>
                                        </p:tgtEl>
                                        <p:attrNameLst>
                                          <p:attrName>style.visibility</p:attrName>
                                        </p:attrNameLst>
                                      </p:cBhvr>
                                      <p:to>
                                        <p:strVal val="visible"/>
                                      </p:to>
                                    </p:set>
                                    <p:anim calcmode="lin" valueType="num">
                                      <p:cBhvr>
                                        <p:cTn id="62" dur="500" fill="hold"/>
                                        <p:tgtEl>
                                          <p:spTgt spid="144"/>
                                        </p:tgtEl>
                                        <p:attrNameLst>
                                          <p:attrName>ppt_w</p:attrName>
                                        </p:attrNameLst>
                                      </p:cBhvr>
                                      <p:tavLst>
                                        <p:tav tm="0">
                                          <p:val>
                                            <p:fltVal val="0"/>
                                          </p:val>
                                        </p:tav>
                                        <p:tav tm="100000">
                                          <p:val>
                                            <p:strVal val="#ppt_w"/>
                                          </p:val>
                                        </p:tav>
                                      </p:tavLst>
                                    </p:anim>
                                    <p:anim calcmode="lin" valueType="num">
                                      <p:cBhvr>
                                        <p:cTn id="63" dur="500" fill="hold"/>
                                        <p:tgtEl>
                                          <p:spTgt spid="144"/>
                                        </p:tgtEl>
                                        <p:attrNameLst>
                                          <p:attrName>ppt_h</p:attrName>
                                        </p:attrNameLst>
                                      </p:cBhvr>
                                      <p:tavLst>
                                        <p:tav tm="0">
                                          <p:val>
                                            <p:fltVal val="0"/>
                                          </p:val>
                                        </p:tav>
                                        <p:tav tm="100000">
                                          <p:val>
                                            <p:strVal val="#ppt_h"/>
                                          </p:val>
                                        </p:tav>
                                      </p:tavLst>
                                    </p:anim>
                                    <p:animEffect transition="in" filter="fade">
                                      <p:cBhvr>
                                        <p:cTn id="64" dur="500"/>
                                        <p:tgtEl>
                                          <p:spTgt spid="144"/>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08"/>
                                        </p:tgtEl>
                                        <p:attrNameLst>
                                          <p:attrName>style.visibility</p:attrName>
                                        </p:attrNameLst>
                                      </p:cBhvr>
                                      <p:to>
                                        <p:strVal val="visible"/>
                                      </p:to>
                                    </p:set>
                                    <p:animEffect transition="in" filter="wipe(left)">
                                      <p:cBhvr>
                                        <p:cTn id="67" dur="500"/>
                                        <p:tgtEl>
                                          <p:spTgt spid="108"/>
                                        </p:tgtEl>
                                      </p:cBhvr>
                                    </p:animEffect>
                                  </p:childTnLst>
                                </p:cTn>
                              </p:par>
                            </p:childTnLst>
                          </p:cTn>
                        </p:par>
                        <p:par>
                          <p:cTn id="68" fill="hold">
                            <p:stCondLst>
                              <p:cond delay="1500"/>
                            </p:stCondLst>
                            <p:childTnLst>
                              <p:par>
                                <p:cTn id="69" presetID="10" presetClass="entr" presetSubtype="0" fill="hold" grpId="0" nodeType="afterEffect">
                                  <p:stCondLst>
                                    <p:cond delay="400"/>
                                  </p:stCondLst>
                                  <p:childTnLst>
                                    <p:set>
                                      <p:cBhvr>
                                        <p:cTn id="70" dur="1" fill="hold">
                                          <p:stCondLst>
                                            <p:cond delay="0"/>
                                          </p:stCondLst>
                                        </p:cTn>
                                        <p:tgtEl>
                                          <p:spTgt spid="109"/>
                                        </p:tgtEl>
                                        <p:attrNameLst>
                                          <p:attrName>style.visibility</p:attrName>
                                        </p:attrNameLst>
                                      </p:cBhvr>
                                      <p:to>
                                        <p:strVal val="visible"/>
                                      </p:to>
                                    </p:set>
                                    <p:animEffect transition="in" filter="fade">
                                      <p:cBhvr>
                                        <p:cTn id="71" dur="100"/>
                                        <p:tgtEl>
                                          <p:spTgt spid="109"/>
                                        </p:tgtEl>
                                      </p:cBhvr>
                                    </p:animEffect>
                                  </p:childTnLst>
                                </p:cTn>
                              </p:par>
                              <p:par>
                                <p:cTn id="72" presetID="53" presetClass="entr" presetSubtype="16" fill="hold" nodeType="withEffect">
                                  <p:stCondLst>
                                    <p:cond delay="0"/>
                                  </p:stCondLst>
                                  <p:childTnLst>
                                    <p:set>
                                      <p:cBhvr>
                                        <p:cTn id="73" dur="1" fill="hold">
                                          <p:stCondLst>
                                            <p:cond delay="0"/>
                                          </p:stCondLst>
                                        </p:cTn>
                                        <p:tgtEl>
                                          <p:spTgt spid="3"/>
                                        </p:tgtEl>
                                        <p:attrNameLst>
                                          <p:attrName>style.visibility</p:attrName>
                                        </p:attrNameLst>
                                      </p:cBhvr>
                                      <p:to>
                                        <p:strVal val="visible"/>
                                      </p:to>
                                    </p:set>
                                    <p:anim calcmode="lin" valueType="num">
                                      <p:cBhvr>
                                        <p:cTn id="74" dur="500" fill="hold"/>
                                        <p:tgtEl>
                                          <p:spTgt spid="3"/>
                                        </p:tgtEl>
                                        <p:attrNameLst>
                                          <p:attrName>ppt_w</p:attrName>
                                        </p:attrNameLst>
                                      </p:cBhvr>
                                      <p:tavLst>
                                        <p:tav tm="0">
                                          <p:val>
                                            <p:fltVal val="0"/>
                                          </p:val>
                                        </p:tav>
                                        <p:tav tm="100000">
                                          <p:val>
                                            <p:strVal val="#ppt_w"/>
                                          </p:val>
                                        </p:tav>
                                      </p:tavLst>
                                    </p:anim>
                                    <p:anim calcmode="lin" valueType="num">
                                      <p:cBhvr>
                                        <p:cTn id="75" dur="500" fill="hold"/>
                                        <p:tgtEl>
                                          <p:spTgt spid="3"/>
                                        </p:tgtEl>
                                        <p:attrNameLst>
                                          <p:attrName>ppt_h</p:attrName>
                                        </p:attrNameLst>
                                      </p:cBhvr>
                                      <p:tavLst>
                                        <p:tav tm="0">
                                          <p:val>
                                            <p:fltVal val="0"/>
                                          </p:val>
                                        </p:tav>
                                        <p:tav tm="100000">
                                          <p:val>
                                            <p:strVal val="#ppt_h"/>
                                          </p:val>
                                        </p:tav>
                                      </p:tavLst>
                                    </p:anim>
                                    <p:animEffect transition="in" filter="fade">
                                      <p:cBhvr>
                                        <p:cTn id="76" dur="500"/>
                                        <p:tgtEl>
                                          <p:spTgt spid="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11"/>
                                        </p:tgtEl>
                                        <p:attrNameLst>
                                          <p:attrName>style.visibility</p:attrName>
                                        </p:attrNameLst>
                                      </p:cBhvr>
                                      <p:to>
                                        <p:strVal val="visible"/>
                                      </p:to>
                                    </p:set>
                                    <p:animEffect transition="in" filter="wipe(left)">
                                      <p:cBhvr>
                                        <p:cTn id="79" dur="500"/>
                                        <p:tgtEl>
                                          <p:spTgt spid="111"/>
                                        </p:tgtEl>
                                      </p:cBhvr>
                                    </p:animEffect>
                                  </p:childTnLst>
                                </p:cTn>
                              </p:par>
                            </p:childTnLst>
                          </p:cTn>
                        </p:par>
                        <p:par>
                          <p:cTn id="80" fill="hold">
                            <p:stCondLst>
                              <p:cond delay="2400"/>
                            </p:stCondLst>
                            <p:childTnLst>
                              <p:par>
                                <p:cTn id="81" presetID="10" presetClass="entr" presetSubtype="0" fill="hold" grpId="0" nodeType="afterEffect">
                                  <p:stCondLst>
                                    <p:cond delay="0"/>
                                  </p:stCondLst>
                                  <p:childTnLst>
                                    <p:set>
                                      <p:cBhvr>
                                        <p:cTn id="82" dur="1" fill="hold">
                                          <p:stCondLst>
                                            <p:cond delay="0"/>
                                          </p:stCondLst>
                                        </p:cTn>
                                        <p:tgtEl>
                                          <p:spTgt spid="112"/>
                                        </p:tgtEl>
                                        <p:attrNameLst>
                                          <p:attrName>style.visibility</p:attrName>
                                        </p:attrNameLst>
                                      </p:cBhvr>
                                      <p:to>
                                        <p:strVal val="visible"/>
                                      </p:to>
                                    </p:set>
                                    <p:animEffect transition="in" filter="fade">
                                      <p:cBhvr>
                                        <p:cTn id="83" dur="500"/>
                                        <p:tgtEl>
                                          <p:spTgt spid="112"/>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14"/>
                                        </p:tgtEl>
                                        <p:attrNameLst>
                                          <p:attrName>style.visibility</p:attrName>
                                        </p:attrNameLst>
                                      </p:cBhvr>
                                      <p:to>
                                        <p:strVal val="visible"/>
                                      </p:to>
                                    </p:set>
                                    <p:animEffect transition="in" filter="wipe(left)">
                                      <p:cBhvr>
                                        <p:cTn id="86" dur="500"/>
                                        <p:tgtEl>
                                          <p:spTgt spid="114"/>
                                        </p:tgtEl>
                                      </p:cBhvr>
                                    </p:animEffect>
                                  </p:childTnLst>
                                </p:cTn>
                              </p:par>
                            </p:childTnLst>
                          </p:cTn>
                        </p:par>
                        <p:par>
                          <p:cTn id="87" fill="hold">
                            <p:stCondLst>
                              <p:cond delay="2900"/>
                            </p:stCondLst>
                            <p:childTnLst>
                              <p:par>
                                <p:cTn id="88" presetID="10" presetClass="entr" presetSubtype="0" fill="hold" grpId="0" nodeType="afterEffect">
                                  <p:stCondLst>
                                    <p:cond delay="0"/>
                                  </p:stCondLst>
                                  <p:childTnLst>
                                    <p:set>
                                      <p:cBhvr>
                                        <p:cTn id="89" dur="1" fill="hold">
                                          <p:stCondLst>
                                            <p:cond delay="0"/>
                                          </p:stCondLst>
                                        </p:cTn>
                                        <p:tgtEl>
                                          <p:spTgt spid="115"/>
                                        </p:tgtEl>
                                        <p:attrNameLst>
                                          <p:attrName>style.visibility</p:attrName>
                                        </p:attrNameLst>
                                      </p:cBhvr>
                                      <p:to>
                                        <p:strVal val="visible"/>
                                      </p:to>
                                    </p:set>
                                    <p:animEffect transition="in" filter="fade">
                                      <p:cBhvr>
                                        <p:cTn id="90" dur="500"/>
                                        <p:tgtEl>
                                          <p:spTgt spid="115"/>
                                        </p:tgtEl>
                                      </p:cBhvr>
                                    </p:animEffect>
                                  </p:childTnLst>
                                </p:cTn>
                              </p:par>
                              <p:par>
                                <p:cTn id="91" presetID="53" presetClass="entr" presetSubtype="16" fill="hold" nodeType="withEffect">
                                  <p:stCondLst>
                                    <p:cond delay="0"/>
                                  </p:stCondLst>
                                  <p:childTnLst>
                                    <p:set>
                                      <p:cBhvr>
                                        <p:cTn id="92" dur="1" fill="hold">
                                          <p:stCondLst>
                                            <p:cond delay="0"/>
                                          </p:stCondLst>
                                        </p:cTn>
                                        <p:tgtEl>
                                          <p:spTgt spid="2"/>
                                        </p:tgtEl>
                                        <p:attrNameLst>
                                          <p:attrName>style.visibility</p:attrName>
                                        </p:attrNameLst>
                                      </p:cBhvr>
                                      <p:to>
                                        <p:strVal val="visible"/>
                                      </p:to>
                                    </p:set>
                                    <p:anim calcmode="lin" valueType="num">
                                      <p:cBhvr>
                                        <p:cTn id="93" dur="500" fill="hold"/>
                                        <p:tgtEl>
                                          <p:spTgt spid="2"/>
                                        </p:tgtEl>
                                        <p:attrNameLst>
                                          <p:attrName>ppt_w</p:attrName>
                                        </p:attrNameLst>
                                      </p:cBhvr>
                                      <p:tavLst>
                                        <p:tav tm="0">
                                          <p:val>
                                            <p:fltVal val="0"/>
                                          </p:val>
                                        </p:tav>
                                        <p:tav tm="100000">
                                          <p:val>
                                            <p:strVal val="#ppt_w"/>
                                          </p:val>
                                        </p:tav>
                                      </p:tavLst>
                                    </p:anim>
                                    <p:anim calcmode="lin" valueType="num">
                                      <p:cBhvr>
                                        <p:cTn id="94" dur="500" fill="hold"/>
                                        <p:tgtEl>
                                          <p:spTgt spid="2"/>
                                        </p:tgtEl>
                                        <p:attrNameLst>
                                          <p:attrName>ppt_h</p:attrName>
                                        </p:attrNameLst>
                                      </p:cBhvr>
                                      <p:tavLst>
                                        <p:tav tm="0">
                                          <p:val>
                                            <p:fltVal val="0"/>
                                          </p:val>
                                        </p:tav>
                                        <p:tav tm="100000">
                                          <p:val>
                                            <p:strVal val="#ppt_h"/>
                                          </p:val>
                                        </p:tav>
                                      </p:tavLst>
                                    </p:anim>
                                    <p:animEffect transition="in" filter="fade">
                                      <p:cBhvr>
                                        <p:cTn id="95" dur="500"/>
                                        <p:tgtEl>
                                          <p:spTgt spid="2"/>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17"/>
                                        </p:tgtEl>
                                        <p:attrNameLst>
                                          <p:attrName>style.visibility</p:attrName>
                                        </p:attrNameLst>
                                      </p:cBhvr>
                                      <p:to>
                                        <p:strVal val="visible"/>
                                      </p:to>
                                    </p:set>
                                    <p:animEffect transition="in" filter="wipe(left)">
                                      <p:cBhvr>
                                        <p:cTn id="98" dur="500"/>
                                        <p:tgtEl>
                                          <p:spTgt spid="117"/>
                                        </p:tgtEl>
                                      </p:cBhvr>
                                    </p:animEffect>
                                  </p:childTnLst>
                                </p:cTn>
                              </p:par>
                            </p:childTnLst>
                          </p:cTn>
                        </p:par>
                        <p:par>
                          <p:cTn id="99" fill="hold">
                            <p:stCondLst>
                              <p:cond delay="3400"/>
                            </p:stCondLst>
                            <p:childTnLst>
                              <p:par>
                                <p:cTn id="100" presetID="10" presetClass="entr" presetSubtype="0" fill="hold" grpId="0" nodeType="afterEffect">
                                  <p:stCondLst>
                                    <p:cond delay="0"/>
                                  </p:stCondLst>
                                  <p:childTnLst>
                                    <p:set>
                                      <p:cBhvr>
                                        <p:cTn id="101" dur="1" fill="hold">
                                          <p:stCondLst>
                                            <p:cond delay="0"/>
                                          </p:stCondLst>
                                        </p:cTn>
                                        <p:tgtEl>
                                          <p:spTgt spid="118"/>
                                        </p:tgtEl>
                                        <p:attrNameLst>
                                          <p:attrName>style.visibility</p:attrName>
                                        </p:attrNameLst>
                                      </p:cBhvr>
                                      <p:to>
                                        <p:strVal val="visible"/>
                                      </p:to>
                                    </p:set>
                                    <p:animEffect transition="in" filter="fade">
                                      <p:cBhvr>
                                        <p:cTn id="102" dur="500"/>
                                        <p:tgtEl>
                                          <p:spTgt spid="118"/>
                                        </p:tgtEl>
                                      </p:cBhvr>
                                    </p:animEffect>
                                  </p:childTnLst>
                                </p:cTn>
                              </p:par>
                              <p:par>
                                <p:cTn id="103" presetID="53" presetClass="entr" presetSubtype="16" fill="hold" nodeType="withEffect">
                                  <p:stCondLst>
                                    <p:cond delay="0"/>
                                  </p:stCondLst>
                                  <p:childTnLst>
                                    <p:set>
                                      <p:cBhvr>
                                        <p:cTn id="104" dur="1" fill="hold">
                                          <p:stCondLst>
                                            <p:cond delay="0"/>
                                          </p:stCondLst>
                                        </p:cTn>
                                        <p:tgtEl>
                                          <p:spTgt spid="6"/>
                                        </p:tgtEl>
                                        <p:attrNameLst>
                                          <p:attrName>style.visibility</p:attrName>
                                        </p:attrNameLst>
                                      </p:cBhvr>
                                      <p:to>
                                        <p:strVal val="visible"/>
                                      </p:to>
                                    </p:set>
                                    <p:anim calcmode="lin" valueType="num">
                                      <p:cBhvr>
                                        <p:cTn id="105" dur="500" fill="hold"/>
                                        <p:tgtEl>
                                          <p:spTgt spid="6"/>
                                        </p:tgtEl>
                                        <p:attrNameLst>
                                          <p:attrName>ppt_w</p:attrName>
                                        </p:attrNameLst>
                                      </p:cBhvr>
                                      <p:tavLst>
                                        <p:tav tm="0">
                                          <p:val>
                                            <p:fltVal val="0"/>
                                          </p:val>
                                        </p:tav>
                                        <p:tav tm="100000">
                                          <p:val>
                                            <p:strVal val="#ppt_w"/>
                                          </p:val>
                                        </p:tav>
                                      </p:tavLst>
                                    </p:anim>
                                    <p:anim calcmode="lin" valueType="num">
                                      <p:cBhvr>
                                        <p:cTn id="106" dur="500" fill="hold"/>
                                        <p:tgtEl>
                                          <p:spTgt spid="6"/>
                                        </p:tgtEl>
                                        <p:attrNameLst>
                                          <p:attrName>ppt_h</p:attrName>
                                        </p:attrNameLst>
                                      </p:cBhvr>
                                      <p:tavLst>
                                        <p:tav tm="0">
                                          <p:val>
                                            <p:fltVal val="0"/>
                                          </p:val>
                                        </p:tav>
                                        <p:tav tm="100000">
                                          <p:val>
                                            <p:strVal val="#ppt_h"/>
                                          </p:val>
                                        </p:tav>
                                      </p:tavLst>
                                    </p:anim>
                                    <p:animEffect transition="in" filter="fade">
                                      <p:cBhvr>
                                        <p:cTn id="107" dur="500"/>
                                        <p:tgtEl>
                                          <p:spTgt spid="6"/>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20"/>
                                        </p:tgtEl>
                                        <p:attrNameLst>
                                          <p:attrName>style.visibility</p:attrName>
                                        </p:attrNameLst>
                                      </p:cBhvr>
                                      <p:to>
                                        <p:strVal val="visible"/>
                                      </p:to>
                                    </p:set>
                                    <p:animEffect transition="in" filter="wipe(left)">
                                      <p:cBhvr>
                                        <p:cTn id="110" dur="500"/>
                                        <p:tgtEl>
                                          <p:spTgt spid="120"/>
                                        </p:tgtEl>
                                      </p:cBhvr>
                                    </p:animEffect>
                                  </p:childTnLst>
                                </p:cTn>
                              </p:par>
                            </p:childTnLst>
                          </p:cTn>
                        </p:par>
                        <p:par>
                          <p:cTn id="111" fill="hold">
                            <p:stCondLst>
                              <p:cond delay="3900"/>
                            </p:stCondLst>
                            <p:childTnLst>
                              <p:par>
                                <p:cTn id="112" presetID="10" presetClass="entr" presetSubtype="0" fill="hold" grpId="0" nodeType="afterEffect">
                                  <p:stCondLst>
                                    <p:cond delay="0"/>
                                  </p:stCondLst>
                                  <p:childTnLst>
                                    <p:set>
                                      <p:cBhvr>
                                        <p:cTn id="113" dur="1" fill="hold">
                                          <p:stCondLst>
                                            <p:cond delay="0"/>
                                          </p:stCondLst>
                                        </p:cTn>
                                        <p:tgtEl>
                                          <p:spTgt spid="121"/>
                                        </p:tgtEl>
                                        <p:attrNameLst>
                                          <p:attrName>style.visibility</p:attrName>
                                        </p:attrNameLst>
                                      </p:cBhvr>
                                      <p:to>
                                        <p:strVal val="visible"/>
                                      </p:to>
                                    </p:set>
                                    <p:animEffect transition="in" filter="fade">
                                      <p:cBhvr>
                                        <p:cTn id="114" dur="500"/>
                                        <p:tgtEl>
                                          <p:spTgt spid="121"/>
                                        </p:tgtEl>
                                      </p:cBhvr>
                                    </p:animEffect>
                                  </p:childTnLst>
                                </p:cTn>
                              </p:par>
                              <p:par>
                                <p:cTn id="115" presetID="2" presetClass="entr" presetSubtype="4" fill="hold" nodeType="withEffect">
                                  <p:stCondLst>
                                    <p:cond delay="0"/>
                                  </p:stCondLst>
                                  <p:childTnLst>
                                    <p:set>
                                      <p:cBhvr>
                                        <p:cTn id="116" dur="1" fill="hold">
                                          <p:stCondLst>
                                            <p:cond delay="0"/>
                                          </p:stCondLst>
                                        </p:cTn>
                                        <p:tgtEl>
                                          <p:spTgt spid="1026"/>
                                        </p:tgtEl>
                                        <p:attrNameLst>
                                          <p:attrName>style.visibility</p:attrName>
                                        </p:attrNameLst>
                                      </p:cBhvr>
                                      <p:to>
                                        <p:strVal val="visible"/>
                                      </p:to>
                                    </p:set>
                                    <p:anim calcmode="lin" valueType="num">
                                      <p:cBhvr additive="base">
                                        <p:cTn id="117" dur="500" fill="hold"/>
                                        <p:tgtEl>
                                          <p:spTgt spid="1026"/>
                                        </p:tgtEl>
                                        <p:attrNameLst>
                                          <p:attrName>ppt_x</p:attrName>
                                        </p:attrNameLst>
                                      </p:cBhvr>
                                      <p:tavLst>
                                        <p:tav tm="0">
                                          <p:val>
                                            <p:strVal val="#ppt_x"/>
                                          </p:val>
                                        </p:tav>
                                        <p:tav tm="100000">
                                          <p:val>
                                            <p:strVal val="#ppt_x"/>
                                          </p:val>
                                        </p:tav>
                                      </p:tavLst>
                                    </p:anim>
                                    <p:anim calcmode="lin" valueType="num">
                                      <p:cBhvr additive="base">
                                        <p:cTn id="11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P spid="108" grpId="0"/>
      <p:bldP spid="109" grpId="0"/>
      <p:bldP spid="111" grpId="0"/>
      <p:bldP spid="112" grpId="0"/>
      <p:bldP spid="114" grpId="0"/>
      <p:bldP spid="115" grpId="0"/>
      <p:bldP spid="117" grpId="0"/>
      <p:bldP spid="118" grpId="0"/>
      <p:bldP spid="120" grpId="0"/>
      <p:bldP spid="121" grpId="0"/>
      <p:bldP spid="144" grpId="0"/>
      <p:bldP spid="49" grpId="0"/>
      <p:bldP spid="50" grpId="0"/>
      <p:bldP spid="51" grpId="0"/>
      <p:bldP spid="52" grpId="0"/>
      <p:bldP spid="53" grpId="0"/>
      <p:bldP spid="5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Line 6"/>
          <p:cNvSpPr>
            <a:spLocks noChangeShapeType="1"/>
          </p:cNvSpPr>
          <p:nvPr/>
        </p:nvSpPr>
        <p:spPr bwMode="auto">
          <a:xfrm>
            <a:off x="1557432" y="1747068"/>
            <a:ext cx="3672994" cy="0"/>
          </a:xfrm>
          <a:prstGeom prst="line">
            <a:avLst/>
          </a:prstGeom>
          <a:noFill/>
          <a:ln w="5" cap="flat">
            <a:solidFill>
              <a:schemeClr val="tx1">
                <a:lumMod val="65000"/>
                <a:lumOff val="35000"/>
                <a:alpha val="30000"/>
              </a:schemeClr>
            </a:solidFill>
            <a:prstDash val="solid"/>
            <a:miter lim="800000"/>
          </a:ln>
          <a:extLst>
            <a:ext uri="{909E8E84-426E-40DD-AFC4-6F175D3DCCD1}">
              <a14:hiddenFill xmlns:a14="http://schemas.microsoft.com/office/drawing/2010/main">
                <a:noFill/>
              </a14:hiddenFill>
            </a:ext>
          </a:extLst>
        </p:spPr>
        <p:txBody>
          <a:bodyPr vert="horz" wrap="square" lIns="52918" tIns="26459" rIns="52918" bIns="26459" numCol="1" anchor="t" anchorCtr="0" compatLnSpc="1"/>
          <a:lstStyle/>
          <a:p>
            <a:endParaRPr lang="zh-CN" altLang="en-US"/>
          </a:p>
        </p:txBody>
      </p:sp>
      <p:sp>
        <p:nvSpPr>
          <p:cNvPr id="48" name="Line 7"/>
          <p:cNvSpPr>
            <a:spLocks noChangeShapeType="1"/>
          </p:cNvSpPr>
          <p:nvPr/>
        </p:nvSpPr>
        <p:spPr bwMode="auto">
          <a:xfrm>
            <a:off x="1557432" y="2097593"/>
            <a:ext cx="3672994" cy="0"/>
          </a:xfrm>
          <a:prstGeom prst="line">
            <a:avLst/>
          </a:prstGeom>
          <a:noFill/>
          <a:ln w="5" cap="flat">
            <a:solidFill>
              <a:schemeClr val="tx1">
                <a:lumMod val="65000"/>
                <a:lumOff val="35000"/>
                <a:alpha val="30000"/>
              </a:schemeClr>
            </a:solidFill>
            <a:prstDash val="solid"/>
            <a:miter lim="800000"/>
          </a:ln>
          <a:extLst>
            <a:ext uri="{909E8E84-426E-40DD-AFC4-6F175D3DCCD1}">
              <a14:hiddenFill xmlns:a14="http://schemas.microsoft.com/office/drawing/2010/main">
                <a:noFill/>
              </a14:hiddenFill>
            </a:ext>
          </a:extLst>
        </p:spPr>
        <p:txBody>
          <a:bodyPr vert="horz" wrap="square" lIns="52918" tIns="26459" rIns="52918" bIns="26459" numCol="1" anchor="t" anchorCtr="0" compatLnSpc="1"/>
          <a:lstStyle/>
          <a:p>
            <a:endParaRPr lang="zh-CN" altLang="en-US"/>
          </a:p>
        </p:txBody>
      </p:sp>
      <p:sp>
        <p:nvSpPr>
          <p:cNvPr id="49" name="Line 8"/>
          <p:cNvSpPr>
            <a:spLocks noChangeShapeType="1"/>
          </p:cNvSpPr>
          <p:nvPr/>
        </p:nvSpPr>
        <p:spPr bwMode="auto">
          <a:xfrm>
            <a:off x="1557432" y="2439872"/>
            <a:ext cx="3672994" cy="0"/>
          </a:xfrm>
          <a:prstGeom prst="line">
            <a:avLst/>
          </a:prstGeom>
          <a:noFill/>
          <a:ln w="5" cap="flat">
            <a:solidFill>
              <a:schemeClr val="tx1">
                <a:lumMod val="65000"/>
                <a:lumOff val="35000"/>
                <a:alpha val="30000"/>
              </a:schemeClr>
            </a:solidFill>
            <a:prstDash val="solid"/>
            <a:miter lim="800000"/>
          </a:ln>
          <a:extLst>
            <a:ext uri="{909E8E84-426E-40DD-AFC4-6F175D3DCCD1}">
              <a14:hiddenFill xmlns:a14="http://schemas.microsoft.com/office/drawing/2010/main">
                <a:noFill/>
              </a14:hiddenFill>
            </a:ext>
          </a:extLst>
        </p:spPr>
        <p:txBody>
          <a:bodyPr vert="horz" wrap="square" lIns="52918" tIns="26459" rIns="52918" bIns="26459" numCol="1" anchor="t" anchorCtr="0" compatLnSpc="1"/>
          <a:lstStyle/>
          <a:p>
            <a:endParaRPr lang="zh-CN" altLang="en-US"/>
          </a:p>
        </p:txBody>
      </p:sp>
      <p:sp>
        <p:nvSpPr>
          <p:cNvPr id="50" name="Line 9"/>
          <p:cNvSpPr>
            <a:spLocks noChangeShapeType="1"/>
          </p:cNvSpPr>
          <p:nvPr/>
        </p:nvSpPr>
        <p:spPr bwMode="auto">
          <a:xfrm>
            <a:off x="1557432" y="2790398"/>
            <a:ext cx="3672994" cy="0"/>
          </a:xfrm>
          <a:prstGeom prst="line">
            <a:avLst/>
          </a:prstGeom>
          <a:noFill/>
          <a:ln w="5" cap="flat">
            <a:solidFill>
              <a:schemeClr val="tx1">
                <a:lumMod val="65000"/>
                <a:lumOff val="35000"/>
                <a:alpha val="30000"/>
              </a:schemeClr>
            </a:solidFill>
            <a:prstDash val="solid"/>
            <a:miter lim="800000"/>
          </a:ln>
          <a:extLst>
            <a:ext uri="{909E8E84-426E-40DD-AFC4-6F175D3DCCD1}">
              <a14:hiddenFill xmlns:a14="http://schemas.microsoft.com/office/drawing/2010/main">
                <a:noFill/>
              </a14:hiddenFill>
            </a:ext>
          </a:extLst>
        </p:spPr>
        <p:txBody>
          <a:bodyPr vert="horz" wrap="square" lIns="52918" tIns="26459" rIns="52918" bIns="26459" numCol="1" anchor="t" anchorCtr="0" compatLnSpc="1"/>
          <a:lstStyle/>
          <a:p>
            <a:endParaRPr lang="zh-CN" altLang="en-US"/>
          </a:p>
        </p:txBody>
      </p:sp>
      <p:sp>
        <p:nvSpPr>
          <p:cNvPr id="51" name="Line 10"/>
          <p:cNvSpPr>
            <a:spLocks noChangeShapeType="1"/>
          </p:cNvSpPr>
          <p:nvPr/>
        </p:nvSpPr>
        <p:spPr bwMode="auto">
          <a:xfrm>
            <a:off x="1557432" y="3140923"/>
            <a:ext cx="3672994" cy="0"/>
          </a:xfrm>
          <a:prstGeom prst="line">
            <a:avLst/>
          </a:prstGeom>
          <a:noFill/>
          <a:ln w="5" cap="flat">
            <a:solidFill>
              <a:schemeClr val="tx1">
                <a:lumMod val="65000"/>
                <a:lumOff val="35000"/>
                <a:alpha val="30000"/>
              </a:schemeClr>
            </a:solidFill>
            <a:prstDash val="solid"/>
            <a:miter lim="800000"/>
          </a:ln>
          <a:extLst>
            <a:ext uri="{909E8E84-426E-40DD-AFC4-6F175D3DCCD1}">
              <a14:hiddenFill xmlns:a14="http://schemas.microsoft.com/office/drawing/2010/main">
                <a:noFill/>
              </a14:hiddenFill>
            </a:ext>
          </a:extLst>
        </p:spPr>
        <p:txBody>
          <a:bodyPr vert="horz" wrap="square" lIns="52918" tIns="26459" rIns="52918" bIns="26459" numCol="1" anchor="t" anchorCtr="0" compatLnSpc="1"/>
          <a:lstStyle/>
          <a:p>
            <a:endParaRPr lang="zh-CN" altLang="en-US"/>
          </a:p>
        </p:txBody>
      </p:sp>
      <p:sp>
        <p:nvSpPr>
          <p:cNvPr id="52" name="Line 11"/>
          <p:cNvSpPr>
            <a:spLocks noChangeShapeType="1"/>
          </p:cNvSpPr>
          <p:nvPr/>
        </p:nvSpPr>
        <p:spPr bwMode="auto">
          <a:xfrm>
            <a:off x="1557432" y="3491449"/>
            <a:ext cx="3672994" cy="0"/>
          </a:xfrm>
          <a:prstGeom prst="line">
            <a:avLst/>
          </a:prstGeom>
          <a:noFill/>
          <a:ln w="5" cap="flat">
            <a:solidFill>
              <a:schemeClr val="tx1">
                <a:lumMod val="65000"/>
                <a:lumOff val="35000"/>
                <a:alpha val="30000"/>
              </a:schemeClr>
            </a:solidFill>
            <a:prstDash val="solid"/>
            <a:miter lim="800000"/>
          </a:ln>
          <a:extLst>
            <a:ext uri="{909E8E84-426E-40DD-AFC4-6F175D3DCCD1}">
              <a14:hiddenFill xmlns:a14="http://schemas.microsoft.com/office/drawing/2010/main">
                <a:noFill/>
              </a14:hiddenFill>
            </a:ext>
          </a:extLst>
        </p:spPr>
        <p:txBody>
          <a:bodyPr vert="horz" wrap="square" lIns="52918" tIns="26459" rIns="52918" bIns="26459" numCol="1" anchor="t" anchorCtr="0" compatLnSpc="1"/>
          <a:lstStyle/>
          <a:p>
            <a:endParaRPr lang="zh-CN" altLang="en-US"/>
          </a:p>
        </p:txBody>
      </p:sp>
      <p:sp>
        <p:nvSpPr>
          <p:cNvPr id="53" name="Line 12"/>
          <p:cNvSpPr>
            <a:spLocks noChangeShapeType="1"/>
          </p:cNvSpPr>
          <p:nvPr/>
        </p:nvSpPr>
        <p:spPr bwMode="auto">
          <a:xfrm>
            <a:off x="1557432" y="3801406"/>
            <a:ext cx="3672994" cy="0"/>
          </a:xfrm>
          <a:prstGeom prst="line">
            <a:avLst/>
          </a:prstGeom>
          <a:noFill/>
          <a:ln w="5" cap="flat">
            <a:solidFill>
              <a:schemeClr val="tx1">
                <a:lumMod val="65000"/>
                <a:lumOff val="35000"/>
                <a:alpha val="30000"/>
              </a:schemeClr>
            </a:solidFill>
            <a:prstDash val="solid"/>
            <a:miter lim="800000"/>
          </a:ln>
          <a:extLst>
            <a:ext uri="{909E8E84-426E-40DD-AFC4-6F175D3DCCD1}">
              <a14:hiddenFill xmlns:a14="http://schemas.microsoft.com/office/drawing/2010/main">
                <a:noFill/>
              </a14:hiddenFill>
            </a:ext>
          </a:extLst>
        </p:spPr>
        <p:txBody>
          <a:bodyPr vert="horz" wrap="square" lIns="52918" tIns="26459" rIns="52918" bIns="26459" numCol="1" anchor="t" anchorCtr="0" compatLnSpc="1"/>
          <a:lstStyle/>
          <a:p>
            <a:endParaRPr lang="zh-CN" altLang="en-US"/>
          </a:p>
        </p:txBody>
      </p:sp>
      <p:sp>
        <p:nvSpPr>
          <p:cNvPr id="54" name="Line 13"/>
          <p:cNvSpPr>
            <a:spLocks noChangeShapeType="1"/>
          </p:cNvSpPr>
          <p:nvPr/>
        </p:nvSpPr>
        <p:spPr bwMode="auto">
          <a:xfrm>
            <a:off x="1557432" y="4151932"/>
            <a:ext cx="3672994" cy="0"/>
          </a:xfrm>
          <a:prstGeom prst="line">
            <a:avLst/>
          </a:prstGeom>
          <a:noFill/>
          <a:ln w="5" cap="flat">
            <a:solidFill>
              <a:schemeClr val="tx1">
                <a:lumMod val="65000"/>
                <a:lumOff val="35000"/>
                <a:alpha val="40000"/>
              </a:schemeClr>
            </a:solidFill>
            <a:prstDash val="solid"/>
            <a:miter lim="800000"/>
          </a:ln>
          <a:extLst>
            <a:ext uri="{909E8E84-426E-40DD-AFC4-6F175D3DCCD1}">
              <a14:hiddenFill xmlns:a14="http://schemas.microsoft.com/office/drawing/2010/main">
                <a:noFill/>
              </a14:hiddenFill>
            </a:ext>
          </a:extLst>
        </p:spPr>
        <p:txBody>
          <a:bodyPr vert="horz" wrap="square" lIns="52918" tIns="26459" rIns="52918" bIns="26459" numCol="1" anchor="t" anchorCtr="0" compatLnSpc="1"/>
          <a:lstStyle/>
          <a:p>
            <a:endParaRPr lang="zh-CN" altLang="en-US"/>
          </a:p>
        </p:txBody>
      </p:sp>
      <p:sp>
        <p:nvSpPr>
          <p:cNvPr id="55" name="TextBox 54"/>
          <p:cNvSpPr txBox="1"/>
          <p:nvPr/>
        </p:nvSpPr>
        <p:spPr>
          <a:xfrm>
            <a:off x="1352751" y="4007072"/>
            <a:ext cx="159769" cy="180393"/>
          </a:xfrm>
          <a:prstGeom prst="rect">
            <a:avLst/>
          </a:prstGeom>
          <a:noFill/>
        </p:spPr>
        <p:txBody>
          <a:bodyPr wrap="none" lIns="52918" tIns="26459" rIns="52918" bIns="26459" rtlCol="0">
            <a:spAutoFit/>
          </a:bodyPr>
          <a:lstStyle/>
          <a:p>
            <a:r>
              <a:rPr lang="en-US" altLang="zh-CN" sz="825">
                <a:solidFill>
                  <a:schemeClr val="tx1">
                    <a:lumMod val="65000"/>
                    <a:lumOff val="35000"/>
                  </a:schemeClr>
                </a:solidFill>
              </a:rPr>
              <a:t>0</a:t>
            </a:r>
            <a:endParaRPr lang="zh-CN" altLang="en-US" sz="825">
              <a:solidFill>
                <a:schemeClr val="tx1">
                  <a:lumMod val="65000"/>
                  <a:lumOff val="35000"/>
                </a:schemeClr>
              </a:solidFill>
            </a:endParaRPr>
          </a:p>
        </p:txBody>
      </p:sp>
      <p:sp>
        <p:nvSpPr>
          <p:cNvPr id="56" name="TextBox 55"/>
          <p:cNvSpPr txBox="1"/>
          <p:nvPr/>
        </p:nvSpPr>
        <p:spPr>
          <a:xfrm>
            <a:off x="1169226" y="3658904"/>
            <a:ext cx="265567" cy="180393"/>
          </a:xfrm>
          <a:prstGeom prst="rect">
            <a:avLst/>
          </a:prstGeom>
          <a:noFill/>
        </p:spPr>
        <p:txBody>
          <a:bodyPr wrap="none" lIns="52918" tIns="26459" rIns="52918" bIns="26459" rtlCol="0">
            <a:spAutoFit/>
          </a:bodyPr>
          <a:lstStyle/>
          <a:p>
            <a:r>
              <a:rPr lang="en-US" altLang="zh-CN" sz="825">
                <a:solidFill>
                  <a:schemeClr val="tx1">
                    <a:lumMod val="65000"/>
                    <a:lumOff val="35000"/>
                  </a:schemeClr>
                </a:solidFill>
              </a:rPr>
              <a:t>100</a:t>
            </a:r>
            <a:endParaRPr lang="zh-CN" altLang="en-US" sz="825">
              <a:solidFill>
                <a:schemeClr val="tx1">
                  <a:lumMod val="65000"/>
                  <a:lumOff val="35000"/>
                </a:schemeClr>
              </a:solidFill>
            </a:endParaRPr>
          </a:p>
        </p:txBody>
      </p:sp>
      <p:sp>
        <p:nvSpPr>
          <p:cNvPr id="57" name="TextBox 56"/>
          <p:cNvSpPr txBox="1"/>
          <p:nvPr/>
        </p:nvSpPr>
        <p:spPr>
          <a:xfrm>
            <a:off x="1169226" y="3310734"/>
            <a:ext cx="265567" cy="180393"/>
          </a:xfrm>
          <a:prstGeom prst="rect">
            <a:avLst/>
          </a:prstGeom>
          <a:noFill/>
        </p:spPr>
        <p:txBody>
          <a:bodyPr wrap="none" lIns="52918" tIns="26459" rIns="52918" bIns="26459" rtlCol="0">
            <a:spAutoFit/>
          </a:bodyPr>
          <a:lstStyle/>
          <a:p>
            <a:r>
              <a:rPr lang="en-US" altLang="zh-CN" sz="825">
                <a:solidFill>
                  <a:schemeClr val="tx1">
                    <a:lumMod val="65000"/>
                    <a:lumOff val="35000"/>
                  </a:schemeClr>
                </a:solidFill>
              </a:rPr>
              <a:t>200</a:t>
            </a:r>
            <a:endParaRPr lang="zh-CN" altLang="en-US" sz="825">
              <a:solidFill>
                <a:schemeClr val="tx1">
                  <a:lumMod val="65000"/>
                  <a:lumOff val="35000"/>
                </a:schemeClr>
              </a:solidFill>
            </a:endParaRPr>
          </a:p>
        </p:txBody>
      </p:sp>
      <p:sp>
        <p:nvSpPr>
          <p:cNvPr id="58" name="TextBox 57"/>
          <p:cNvSpPr txBox="1"/>
          <p:nvPr/>
        </p:nvSpPr>
        <p:spPr>
          <a:xfrm>
            <a:off x="1169226" y="2962563"/>
            <a:ext cx="265567" cy="180393"/>
          </a:xfrm>
          <a:prstGeom prst="rect">
            <a:avLst/>
          </a:prstGeom>
          <a:noFill/>
        </p:spPr>
        <p:txBody>
          <a:bodyPr wrap="none" lIns="52918" tIns="26459" rIns="52918" bIns="26459" rtlCol="0">
            <a:spAutoFit/>
          </a:bodyPr>
          <a:lstStyle/>
          <a:p>
            <a:r>
              <a:rPr lang="en-US" altLang="zh-CN" sz="825">
                <a:solidFill>
                  <a:schemeClr val="tx1">
                    <a:lumMod val="65000"/>
                    <a:lumOff val="35000"/>
                  </a:schemeClr>
                </a:solidFill>
              </a:rPr>
              <a:t>300</a:t>
            </a:r>
            <a:endParaRPr lang="zh-CN" altLang="en-US" sz="825">
              <a:solidFill>
                <a:schemeClr val="tx1">
                  <a:lumMod val="65000"/>
                  <a:lumOff val="35000"/>
                </a:schemeClr>
              </a:solidFill>
            </a:endParaRPr>
          </a:p>
        </p:txBody>
      </p:sp>
      <p:sp>
        <p:nvSpPr>
          <p:cNvPr id="59" name="TextBox 58"/>
          <p:cNvSpPr txBox="1"/>
          <p:nvPr/>
        </p:nvSpPr>
        <p:spPr>
          <a:xfrm>
            <a:off x="1169226" y="2614393"/>
            <a:ext cx="265567" cy="180393"/>
          </a:xfrm>
          <a:prstGeom prst="rect">
            <a:avLst/>
          </a:prstGeom>
          <a:noFill/>
        </p:spPr>
        <p:txBody>
          <a:bodyPr wrap="none" lIns="52918" tIns="26459" rIns="52918" bIns="26459" rtlCol="0">
            <a:spAutoFit/>
          </a:bodyPr>
          <a:lstStyle/>
          <a:p>
            <a:r>
              <a:rPr lang="en-US" altLang="zh-CN" sz="825">
                <a:solidFill>
                  <a:schemeClr val="tx1">
                    <a:lumMod val="65000"/>
                    <a:lumOff val="35000"/>
                  </a:schemeClr>
                </a:solidFill>
              </a:rPr>
              <a:t>400</a:t>
            </a:r>
            <a:endParaRPr lang="zh-CN" altLang="en-US" sz="825">
              <a:solidFill>
                <a:schemeClr val="tx1">
                  <a:lumMod val="65000"/>
                  <a:lumOff val="35000"/>
                </a:schemeClr>
              </a:solidFill>
            </a:endParaRPr>
          </a:p>
        </p:txBody>
      </p:sp>
      <p:sp>
        <p:nvSpPr>
          <p:cNvPr id="60" name="TextBox 59"/>
          <p:cNvSpPr txBox="1"/>
          <p:nvPr/>
        </p:nvSpPr>
        <p:spPr>
          <a:xfrm>
            <a:off x="1169226" y="2266223"/>
            <a:ext cx="265567" cy="180393"/>
          </a:xfrm>
          <a:prstGeom prst="rect">
            <a:avLst/>
          </a:prstGeom>
          <a:noFill/>
        </p:spPr>
        <p:txBody>
          <a:bodyPr wrap="none" lIns="52918" tIns="26459" rIns="52918" bIns="26459" rtlCol="0">
            <a:spAutoFit/>
          </a:bodyPr>
          <a:lstStyle/>
          <a:p>
            <a:r>
              <a:rPr lang="en-US" altLang="zh-CN" sz="825">
                <a:solidFill>
                  <a:schemeClr val="tx1">
                    <a:lumMod val="65000"/>
                    <a:lumOff val="35000"/>
                  </a:schemeClr>
                </a:solidFill>
              </a:rPr>
              <a:t>500</a:t>
            </a:r>
            <a:endParaRPr lang="zh-CN" altLang="en-US" sz="825">
              <a:solidFill>
                <a:schemeClr val="tx1">
                  <a:lumMod val="65000"/>
                  <a:lumOff val="35000"/>
                </a:schemeClr>
              </a:solidFill>
            </a:endParaRPr>
          </a:p>
        </p:txBody>
      </p:sp>
      <p:sp>
        <p:nvSpPr>
          <p:cNvPr id="61" name="TextBox 60"/>
          <p:cNvSpPr txBox="1"/>
          <p:nvPr/>
        </p:nvSpPr>
        <p:spPr>
          <a:xfrm>
            <a:off x="1169226" y="1918053"/>
            <a:ext cx="265567" cy="180393"/>
          </a:xfrm>
          <a:prstGeom prst="rect">
            <a:avLst/>
          </a:prstGeom>
          <a:noFill/>
        </p:spPr>
        <p:txBody>
          <a:bodyPr wrap="none" lIns="52918" tIns="26459" rIns="52918" bIns="26459" rtlCol="0">
            <a:spAutoFit/>
          </a:bodyPr>
          <a:lstStyle/>
          <a:p>
            <a:r>
              <a:rPr lang="en-US" altLang="zh-CN" sz="825">
                <a:solidFill>
                  <a:schemeClr val="tx1">
                    <a:lumMod val="65000"/>
                    <a:lumOff val="35000"/>
                  </a:schemeClr>
                </a:solidFill>
              </a:rPr>
              <a:t>600</a:t>
            </a:r>
            <a:endParaRPr lang="zh-CN" altLang="en-US" sz="825">
              <a:solidFill>
                <a:schemeClr val="tx1">
                  <a:lumMod val="65000"/>
                  <a:lumOff val="35000"/>
                </a:schemeClr>
              </a:solidFill>
            </a:endParaRPr>
          </a:p>
        </p:txBody>
      </p:sp>
      <p:sp>
        <p:nvSpPr>
          <p:cNvPr id="62" name="TextBox 61"/>
          <p:cNvSpPr txBox="1"/>
          <p:nvPr/>
        </p:nvSpPr>
        <p:spPr>
          <a:xfrm>
            <a:off x="1169226" y="1569884"/>
            <a:ext cx="265567" cy="180393"/>
          </a:xfrm>
          <a:prstGeom prst="rect">
            <a:avLst/>
          </a:prstGeom>
          <a:noFill/>
        </p:spPr>
        <p:txBody>
          <a:bodyPr wrap="none" lIns="52918" tIns="26459" rIns="52918" bIns="26459" rtlCol="0">
            <a:spAutoFit/>
          </a:bodyPr>
          <a:lstStyle/>
          <a:p>
            <a:r>
              <a:rPr lang="en-US" altLang="zh-CN" sz="825">
                <a:solidFill>
                  <a:schemeClr val="tx1">
                    <a:lumMod val="65000"/>
                    <a:lumOff val="35000"/>
                  </a:schemeClr>
                </a:solidFill>
              </a:rPr>
              <a:t>700</a:t>
            </a:r>
            <a:endParaRPr lang="zh-CN" altLang="en-US" sz="825">
              <a:solidFill>
                <a:schemeClr val="tx1">
                  <a:lumMod val="65000"/>
                  <a:lumOff val="35000"/>
                </a:schemeClr>
              </a:solidFill>
            </a:endParaRPr>
          </a:p>
        </p:txBody>
      </p:sp>
      <p:sp>
        <p:nvSpPr>
          <p:cNvPr id="63" name="TextBox 62"/>
          <p:cNvSpPr txBox="1"/>
          <p:nvPr/>
        </p:nvSpPr>
        <p:spPr>
          <a:xfrm>
            <a:off x="1818311" y="4193225"/>
            <a:ext cx="465942" cy="268878"/>
          </a:xfrm>
          <a:prstGeom prst="rect">
            <a:avLst/>
          </a:prstGeom>
          <a:noFill/>
        </p:spPr>
        <p:txBody>
          <a:bodyPr wrap="none" lIns="52918" tIns="26459" rIns="52918" bIns="26459"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2727283" y="4193225"/>
            <a:ext cx="465942" cy="268878"/>
          </a:xfrm>
          <a:prstGeom prst="rect">
            <a:avLst/>
          </a:prstGeom>
          <a:noFill/>
        </p:spPr>
        <p:txBody>
          <a:bodyPr wrap="none" lIns="52918" tIns="26459" rIns="52918" bIns="26459"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3669234" y="4193225"/>
            <a:ext cx="465942" cy="268878"/>
          </a:xfrm>
          <a:prstGeom prst="rect">
            <a:avLst/>
          </a:prstGeom>
          <a:noFill/>
        </p:spPr>
        <p:txBody>
          <a:bodyPr wrap="none" lIns="52918" tIns="26459" rIns="52918" bIns="26459"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4574087" y="4193225"/>
            <a:ext cx="465942" cy="268878"/>
          </a:xfrm>
          <a:prstGeom prst="rect">
            <a:avLst/>
          </a:prstGeom>
          <a:noFill/>
        </p:spPr>
        <p:txBody>
          <a:bodyPr wrap="none" lIns="52918" tIns="26459" rIns="52918" bIns="26459"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6188189" y="2491486"/>
            <a:ext cx="2363996" cy="853654"/>
          </a:xfrm>
          <a:prstGeom prst="rect">
            <a:avLst/>
          </a:prstGeom>
          <a:noFill/>
        </p:spPr>
        <p:txBody>
          <a:bodyPr wrap="square" lIns="52918" tIns="26459" rIns="52918" bIns="26459" rtlCol="0">
            <a:spAutoFit/>
          </a:bodyPr>
          <a:lstStyle/>
          <a:p>
            <a:pPr algn="just">
              <a:lnSpc>
                <a:spcPct val="130000"/>
              </a:lnSpc>
            </a:pPr>
            <a:r>
              <a:rPr lang="zh-CN" altLang="en-US" sz="100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endParaRPr lang="zh-CN" altLang="en-US" sz="10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6188190" y="2224187"/>
            <a:ext cx="1192121" cy="323165"/>
          </a:xfrm>
          <a:prstGeom prst="rect">
            <a:avLst/>
          </a:prstGeom>
          <a:noFill/>
        </p:spPr>
        <p:txBody>
          <a:bodyPr wrap="square" lIns="52918" tIns="0" rIns="52918" bIns="0" rtlCol="0" anchor="t">
            <a:spAutoFit/>
          </a:bodyPr>
          <a:lstStyle/>
          <a:p>
            <a:pPr>
              <a:lnSpc>
                <a:spcPct val="150000"/>
              </a:lnSpc>
            </a:pPr>
            <a:r>
              <a:rPr lang="zh-CN" altLang="en-US" sz="1400" smtClean="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a:t>
            </a: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加标题</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70" name="TextBox 69"/>
          <p:cNvSpPr txBox="1"/>
          <p:nvPr/>
        </p:nvSpPr>
        <p:spPr>
          <a:xfrm>
            <a:off x="6510000" y="3955387"/>
            <a:ext cx="825015" cy="268878"/>
          </a:xfrm>
          <a:prstGeom prst="rect">
            <a:avLst/>
          </a:prstGeom>
          <a:noFill/>
        </p:spPr>
        <p:txBody>
          <a:bodyPr wrap="none" lIns="52918" tIns="26459" rIns="52918" bIns="26459"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Freeform 35"/>
          <p:cNvSpPr>
            <a:spLocks noEditPoints="1"/>
          </p:cNvSpPr>
          <p:nvPr/>
        </p:nvSpPr>
        <p:spPr bwMode="auto">
          <a:xfrm>
            <a:off x="7897225" y="3087708"/>
            <a:ext cx="136352" cy="287539"/>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accent1"/>
          </a:solidFill>
          <a:ln>
            <a:noFill/>
          </a:ln>
        </p:spPr>
        <p:txBody>
          <a:bodyPr vert="horz" wrap="square" lIns="52918" tIns="26459" rIns="52918" bIns="26459" numCol="1" anchor="t" anchorCtr="0" compatLnSpc="1"/>
          <a:lstStyle/>
          <a:p>
            <a:endParaRPr lang="zh-CN" altLang="en-US"/>
          </a:p>
        </p:txBody>
      </p:sp>
      <p:sp>
        <p:nvSpPr>
          <p:cNvPr id="73" name="Freeform 36"/>
          <p:cNvSpPr>
            <a:spLocks noEditPoints="1"/>
          </p:cNvSpPr>
          <p:nvPr/>
        </p:nvSpPr>
        <p:spPr bwMode="auto">
          <a:xfrm>
            <a:off x="7706461" y="3087708"/>
            <a:ext cx="113312" cy="286405"/>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tx1">
              <a:lumMod val="65000"/>
              <a:lumOff val="35000"/>
            </a:schemeClr>
          </a:solidFill>
          <a:ln>
            <a:noFill/>
          </a:ln>
        </p:spPr>
        <p:txBody>
          <a:bodyPr vert="horz" wrap="square" lIns="52918" tIns="26459" rIns="52918" bIns="26459" numCol="1" anchor="t" anchorCtr="0" compatLnSpc="1"/>
          <a:lstStyle/>
          <a:p>
            <a:endParaRPr lang="zh-CN" altLang="en-US"/>
          </a:p>
        </p:txBody>
      </p:sp>
      <p:sp>
        <p:nvSpPr>
          <p:cNvPr id="74" name="Freeform 38"/>
          <p:cNvSpPr>
            <a:spLocks noEditPoints="1"/>
          </p:cNvSpPr>
          <p:nvPr/>
        </p:nvSpPr>
        <p:spPr bwMode="auto">
          <a:xfrm>
            <a:off x="6272489" y="3955385"/>
            <a:ext cx="195835" cy="19590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accent1"/>
          </a:solidFill>
          <a:ln>
            <a:noFill/>
          </a:ln>
        </p:spPr>
        <p:txBody>
          <a:bodyPr vert="horz" wrap="square" lIns="52918" tIns="26459" rIns="52918" bIns="26459" numCol="1" anchor="t" anchorCtr="0" compatLnSpc="1"/>
          <a:lstStyle/>
          <a:p>
            <a:endParaRPr lang="zh-CN" altLang="en-US"/>
          </a:p>
        </p:txBody>
      </p:sp>
      <p:sp>
        <p:nvSpPr>
          <p:cNvPr id="76" name="Freeform 7"/>
          <p:cNvSpPr/>
          <p:nvPr/>
        </p:nvSpPr>
        <p:spPr bwMode="auto">
          <a:xfrm>
            <a:off x="1703188" y="2861401"/>
            <a:ext cx="694134" cy="1287463"/>
          </a:xfrm>
          <a:custGeom>
            <a:avLst/>
            <a:gdLst>
              <a:gd name="T0" fmla="*/ 0 w 2566"/>
              <a:gd name="T1" fmla="*/ 4761 h 4761"/>
              <a:gd name="T2" fmla="*/ 1296 w 2566"/>
              <a:gd name="T3" fmla="*/ 0 h 4761"/>
              <a:gd name="T4" fmla="*/ 2566 w 2566"/>
              <a:gd name="T5" fmla="*/ 4761 h 4761"/>
              <a:gd name="T6" fmla="*/ 0 w 2566"/>
              <a:gd name="T7" fmla="*/ 4761 h 4761"/>
            </a:gdLst>
            <a:ahLst/>
            <a:cxnLst>
              <a:cxn ang="0">
                <a:pos x="T0" y="T1"/>
              </a:cxn>
              <a:cxn ang="0">
                <a:pos x="T2" y="T3"/>
              </a:cxn>
              <a:cxn ang="0">
                <a:pos x="T4" y="T5"/>
              </a:cxn>
              <a:cxn ang="0">
                <a:pos x="T6" y="T7"/>
              </a:cxn>
            </a:cxnLst>
            <a:rect l="0" t="0" r="r" b="b"/>
            <a:pathLst>
              <a:path w="2566" h="4761">
                <a:moveTo>
                  <a:pt x="0" y="4761"/>
                </a:moveTo>
                <a:lnTo>
                  <a:pt x="1296" y="0"/>
                </a:lnTo>
                <a:lnTo>
                  <a:pt x="2566" y="4761"/>
                </a:lnTo>
                <a:lnTo>
                  <a:pt x="0" y="4761"/>
                </a:lnTo>
                <a:close/>
              </a:path>
            </a:pathLst>
          </a:custGeom>
          <a:solidFill>
            <a:schemeClr val="accent1"/>
          </a:solidFill>
          <a:ln>
            <a:noFill/>
          </a:ln>
        </p:spPr>
        <p:txBody>
          <a:bodyPr vert="horz" wrap="square" lIns="68573" tIns="34286" rIns="68573" bIns="34286" numCol="1" anchor="t" anchorCtr="0" compatLnSpc="1"/>
          <a:lstStyle/>
          <a:p>
            <a:endParaRPr lang="zh-CN" altLang="en-US"/>
          </a:p>
        </p:txBody>
      </p:sp>
      <p:sp>
        <p:nvSpPr>
          <p:cNvPr id="77" name="Freeform 10"/>
          <p:cNvSpPr/>
          <p:nvPr/>
        </p:nvSpPr>
        <p:spPr bwMode="auto">
          <a:xfrm>
            <a:off x="2590204" y="2395723"/>
            <a:ext cx="794147" cy="1753141"/>
          </a:xfrm>
          <a:custGeom>
            <a:avLst/>
            <a:gdLst>
              <a:gd name="T0" fmla="*/ 0 w 2937"/>
              <a:gd name="T1" fmla="*/ 6482 h 6482"/>
              <a:gd name="T2" fmla="*/ 1455 w 2937"/>
              <a:gd name="T3" fmla="*/ 0 h 6482"/>
              <a:gd name="T4" fmla="*/ 2937 w 2937"/>
              <a:gd name="T5" fmla="*/ 6482 h 6482"/>
              <a:gd name="T6" fmla="*/ 0 w 2937"/>
              <a:gd name="T7" fmla="*/ 6482 h 6482"/>
            </a:gdLst>
            <a:ahLst/>
            <a:cxnLst>
              <a:cxn ang="0">
                <a:pos x="T0" y="T1"/>
              </a:cxn>
              <a:cxn ang="0">
                <a:pos x="T2" y="T3"/>
              </a:cxn>
              <a:cxn ang="0">
                <a:pos x="T4" y="T5"/>
              </a:cxn>
              <a:cxn ang="0">
                <a:pos x="T6" y="T7"/>
              </a:cxn>
            </a:cxnLst>
            <a:rect l="0" t="0" r="r" b="b"/>
            <a:pathLst>
              <a:path w="2937" h="6481">
                <a:moveTo>
                  <a:pt x="0" y="6482"/>
                </a:moveTo>
                <a:lnTo>
                  <a:pt x="1455" y="0"/>
                </a:lnTo>
                <a:lnTo>
                  <a:pt x="2937" y="6482"/>
                </a:lnTo>
                <a:lnTo>
                  <a:pt x="0" y="6482"/>
                </a:lnTo>
                <a:close/>
              </a:path>
            </a:pathLst>
          </a:custGeom>
          <a:solidFill>
            <a:schemeClr val="accent2">
              <a:alpha val="64000"/>
            </a:schemeClr>
          </a:solidFill>
          <a:ln>
            <a:noFill/>
          </a:ln>
        </p:spPr>
        <p:txBody>
          <a:bodyPr vert="horz" wrap="square" lIns="68573" tIns="34286" rIns="68573" bIns="34286" numCol="1" anchor="t" anchorCtr="0" compatLnSpc="1"/>
          <a:lstStyle/>
          <a:p>
            <a:endParaRPr lang="zh-CN" altLang="en-US"/>
          </a:p>
        </p:txBody>
      </p:sp>
      <p:sp>
        <p:nvSpPr>
          <p:cNvPr id="82" name="Freeform 14"/>
          <p:cNvSpPr/>
          <p:nvPr/>
        </p:nvSpPr>
        <p:spPr bwMode="auto">
          <a:xfrm>
            <a:off x="3470075" y="3100795"/>
            <a:ext cx="708422" cy="1051647"/>
          </a:xfrm>
          <a:custGeom>
            <a:avLst/>
            <a:gdLst>
              <a:gd name="T0" fmla="*/ 0 w 2619"/>
              <a:gd name="T1" fmla="*/ 3889 h 3889"/>
              <a:gd name="T2" fmla="*/ 1297 w 2619"/>
              <a:gd name="T3" fmla="*/ 0 h 3889"/>
              <a:gd name="T4" fmla="*/ 2619 w 2619"/>
              <a:gd name="T5" fmla="*/ 3889 h 3889"/>
              <a:gd name="T6" fmla="*/ 0 w 2619"/>
              <a:gd name="T7" fmla="*/ 3889 h 3889"/>
            </a:gdLst>
            <a:ahLst/>
            <a:cxnLst>
              <a:cxn ang="0">
                <a:pos x="T0" y="T1"/>
              </a:cxn>
              <a:cxn ang="0">
                <a:pos x="T2" y="T3"/>
              </a:cxn>
              <a:cxn ang="0">
                <a:pos x="T4" y="T5"/>
              </a:cxn>
              <a:cxn ang="0">
                <a:pos x="T6" y="T7"/>
              </a:cxn>
            </a:cxnLst>
            <a:rect l="0" t="0" r="r" b="b"/>
            <a:pathLst>
              <a:path w="2619" h="3888">
                <a:moveTo>
                  <a:pt x="0" y="3889"/>
                </a:moveTo>
                <a:lnTo>
                  <a:pt x="1297" y="0"/>
                </a:lnTo>
                <a:lnTo>
                  <a:pt x="2619" y="3889"/>
                </a:lnTo>
                <a:lnTo>
                  <a:pt x="0" y="3889"/>
                </a:lnTo>
                <a:close/>
              </a:path>
            </a:pathLst>
          </a:custGeom>
          <a:solidFill>
            <a:schemeClr val="accent3"/>
          </a:solidFill>
          <a:ln>
            <a:noFill/>
          </a:ln>
        </p:spPr>
        <p:txBody>
          <a:bodyPr vert="horz" wrap="square" lIns="68573" tIns="34286" rIns="68573" bIns="34286" numCol="1" anchor="t" anchorCtr="0" compatLnSpc="1"/>
          <a:lstStyle/>
          <a:p>
            <a:endParaRPr lang="zh-CN" altLang="en-US"/>
          </a:p>
        </p:txBody>
      </p:sp>
      <p:sp>
        <p:nvSpPr>
          <p:cNvPr id="83" name="Freeform 17"/>
          <p:cNvSpPr/>
          <p:nvPr/>
        </p:nvSpPr>
        <p:spPr bwMode="auto">
          <a:xfrm>
            <a:off x="4314233" y="1909799"/>
            <a:ext cx="844153" cy="2239066"/>
          </a:xfrm>
          <a:custGeom>
            <a:avLst/>
            <a:gdLst>
              <a:gd name="T0" fmla="*/ 0 w 3122"/>
              <a:gd name="T1" fmla="*/ 8280 h 8280"/>
              <a:gd name="T2" fmla="*/ 1561 w 3122"/>
              <a:gd name="T3" fmla="*/ 0 h 8280"/>
              <a:gd name="T4" fmla="*/ 3122 w 3122"/>
              <a:gd name="T5" fmla="*/ 8280 h 8280"/>
              <a:gd name="T6" fmla="*/ 0 w 3122"/>
              <a:gd name="T7" fmla="*/ 8280 h 8280"/>
            </a:gdLst>
            <a:ahLst/>
            <a:cxnLst>
              <a:cxn ang="0">
                <a:pos x="T0" y="T1"/>
              </a:cxn>
              <a:cxn ang="0">
                <a:pos x="T2" y="T3"/>
              </a:cxn>
              <a:cxn ang="0">
                <a:pos x="T4" y="T5"/>
              </a:cxn>
              <a:cxn ang="0">
                <a:pos x="T6" y="T7"/>
              </a:cxn>
            </a:cxnLst>
            <a:rect l="0" t="0" r="r" b="b"/>
            <a:pathLst>
              <a:path w="3122" h="8280">
                <a:moveTo>
                  <a:pt x="0" y="8280"/>
                </a:moveTo>
                <a:lnTo>
                  <a:pt x="1561" y="0"/>
                </a:lnTo>
                <a:lnTo>
                  <a:pt x="3122" y="8280"/>
                </a:lnTo>
                <a:lnTo>
                  <a:pt x="0" y="8280"/>
                </a:lnTo>
                <a:close/>
              </a:path>
            </a:pathLst>
          </a:custGeom>
          <a:solidFill>
            <a:schemeClr val="accent4">
              <a:alpha val="64000"/>
            </a:schemeClr>
          </a:solidFill>
          <a:ln>
            <a:noFill/>
          </a:ln>
        </p:spPr>
        <p:txBody>
          <a:bodyPr vert="horz" wrap="square" lIns="68573" tIns="34286" rIns="68573" bIns="34286" numCol="1" anchor="t" anchorCtr="0" compatLnSpc="1"/>
          <a:lstStyle/>
          <a:p>
            <a:endParaRPr lang="zh-CN" altLang="en-US"/>
          </a:p>
        </p:txBody>
      </p:sp>
      <p:sp>
        <p:nvSpPr>
          <p:cNvPr id="102" name="TextBox 101"/>
          <p:cNvSpPr txBox="1"/>
          <p:nvPr/>
        </p:nvSpPr>
        <p:spPr>
          <a:xfrm>
            <a:off x="6510000" y="3668357"/>
            <a:ext cx="825015" cy="268878"/>
          </a:xfrm>
          <a:prstGeom prst="rect">
            <a:avLst/>
          </a:prstGeom>
          <a:noFill/>
        </p:spPr>
        <p:txBody>
          <a:bodyPr wrap="none" lIns="52918" tIns="26459" rIns="52918" bIns="26459" rtlCol="0">
            <a:spAutoFit/>
          </a:bodyPr>
          <a:lstStyle/>
          <a:p>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9" name="Freeform 38"/>
          <p:cNvSpPr>
            <a:spLocks noEditPoints="1"/>
          </p:cNvSpPr>
          <p:nvPr/>
        </p:nvSpPr>
        <p:spPr bwMode="auto">
          <a:xfrm>
            <a:off x="6272489" y="3668356"/>
            <a:ext cx="195835" cy="19590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accent1"/>
          </a:solidFill>
          <a:ln>
            <a:noFill/>
          </a:ln>
        </p:spPr>
        <p:txBody>
          <a:bodyPr vert="horz" wrap="square" lIns="52918" tIns="26459" rIns="52918" bIns="26459" numCol="1" anchor="t" anchorCtr="0" compatLnSpc="1"/>
          <a:lstStyle/>
          <a:p>
            <a:endParaRPr lang="zh-CN" altLang="en-US"/>
          </a:p>
        </p:txBody>
      </p:sp>
      <p:grpSp>
        <p:nvGrpSpPr>
          <p:cNvPr id="2" name="组合 3"/>
          <p:cNvGrpSpPr/>
          <p:nvPr/>
        </p:nvGrpSpPr>
        <p:grpSpPr>
          <a:xfrm>
            <a:off x="1685548" y="1792866"/>
            <a:ext cx="2960794" cy="1350152"/>
            <a:chOff x="2246603" y="2389748"/>
            <a:chExt cx="3947725" cy="1799647"/>
          </a:xfrm>
        </p:grpSpPr>
        <p:cxnSp>
          <p:nvCxnSpPr>
            <p:cNvPr id="117" name="直接连接符 116"/>
            <p:cNvCxnSpPr/>
            <p:nvPr/>
          </p:nvCxnSpPr>
          <p:spPr>
            <a:xfrm flipH="1" flipV="1">
              <a:off x="2848256" y="3020698"/>
              <a:ext cx="1086710" cy="43152"/>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2246603" y="2389748"/>
              <a:ext cx="3947725" cy="1799647"/>
              <a:chOff x="2246603" y="2389748"/>
              <a:chExt cx="3947725" cy="1799647"/>
            </a:xfrm>
          </p:grpSpPr>
          <p:cxnSp>
            <p:nvCxnSpPr>
              <p:cNvPr id="3" name="直接连接符 2"/>
              <p:cNvCxnSpPr/>
              <p:nvPr/>
            </p:nvCxnSpPr>
            <p:spPr>
              <a:xfrm flipV="1">
                <a:off x="2270123" y="3020697"/>
                <a:ext cx="578132" cy="116869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flipH="1">
                <a:off x="3934966" y="2545612"/>
                <a:ext cx="560320" cy="51823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H="1" flipV="1">
                <a:off x="4495286" y="2545612"/>
                <a:ext cx="717903" cy="736402"/>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H="1">
                <a:off x="5213187" y="2420888"/>
                <a:ext cx="947901" cy="858229"/>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4472911" y="2502614"/>
                <a:ext cx="72000" cy="72000"/>
              </a:xfrm>
              <a:prstGeom prst="ellipse">
                <a:avLst/>
              </a:prstGeom>
              <a:solidFill>
                <a:schemeClr val="tx1">
                  <a:lumMod val="65000"/>
                  <a:lumOff val="3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5182047" y="3220575"/>
                <a:ext cx="72000" cy="72000"/>
              </a:xfrm>
              <a:prstGeom prst="ellipse">
                <a:avLst/>
              </a:prstGeom>
              <a:solidFill>
                <a:schemeClr val="tx1">
                  <a:lumMod val="65000"/>
                  <a:lumOff val="3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6122328" y="2389748"/>
                <a:ext cx="72000" cy="72000"/>
              </a:xfrm>
              <a:prstGeom prst="ellipse">
                <a:avLst/>
              </a:prstGeom>
              <a:solidFill>
                <a:schemeClr val="tx1">
                  <a:lumMod val="65000"/>
                  <a:lumOff val="3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3897100" y="3013040"/>
                <a:ext cx="72000" cy="72000"/>
              </a:xfrm>
              <a:prstGeom prst="ellipse">
                <a:avLst/>
              </a:prstGeom>
              <a:solidFill>
                <a:schemeClr val="tx1">
                  <a:lumMod val="65000"/>
                  <a:lumOff val="3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2817116" y="2978710"/>
                <a:ext cx="72000" cy="72000"/>
              </a:xfrm>
              <a:prstGeom prst="ellipse">
                <a:avLst/>
              </a:prstGeom>
              <a:solidFill>
                <a:schemeClr val="tx1">
                  <a:lumMod val="65000"/>
                  <a:lumOff val="3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a:off x="2246603" y="4115672"/>
                <a:ext cx="72000" cy="72000"/>
              </a:xfrm>
              <a:prstGeom prst="ellipse">
                <a:avLst/>
              </a:prstGeom>
              <a:solidFill>
                <a:schemeClr val="tx1">
                  <a:lumMod val="65000"/>
                  <a:lumOff val="3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026" name="Picture 2"/>
          <p:cNvPicPr>
            <a:picLocks noChangeAspect="1" noChangeArrowheads="1"/>
          </p:cNvPicPr>
          <p:nvPr/>
        </p:nvPicPr>
        <p:blipFill>
          <a:blip r:embed="rId1"/>
          <a:stretch>
            <a:fillRect/>
          </a:stretch>
        </p:blipFill>
        <p:spPr bwMode="auto">
          <a:xfrm>
            <a:off x="0" y="-3175"/>
            <a:ext cx="9144000" cy="5148263"/>
          </a:xfrm>
          <a:prstGeom prst="rect">
            <a:avLst/>
          </a:prstGeom>
          <a:noFill/>
          <a:ln w="9525">
            <a:noFill/>
            <a:miter lim="800000"/>
            <a:headEnd/>
            <a:tailEnd/>
          </a:ln>
          <a:effectLst/>
        </p:spPr>
      </p:pic>
      <p:sp>
        <p:nvSpPr>
          <p:cNvPr id="5" name="文本框 4"/>
          <p:cNvSpPr txBox="1"/>
          <p:nvPr/>
        </p:nvSpPr>
        <p:spPr>
          <a:xfrm>
            <a:off x="1835785" y="1312545"/>
            <a:ext cx="6880225" cy="645160"/>
          </a:xfrm>
          <a:prstGeom prst="rect">
            <a:avLst/>
          </a:prstGeom>
          <a:noFill/>
        </p:spPr>
        <p:txBody>
          <a:bodyPr wrap="square" rtlCol="0">
            <a:spAutoFit/>
          </a:bodyPr>
          <a:lstStyle/>
          <a:p>
            <a:r>
              <a:rPr lang="zh-CN" altLang="en-US" sz="3600">
                <a:latin typeface="方正华隶简体" panose="03000509000000000000" charset="-122"/>
                <a:ea typeface="方正华隶简体" panose="03000509000000000000" charset="-122"/>
              </a:rPr>
              <a:t>对比阅读《西厢记》与《牡丹亭》</a:t>
            </a:r>
            <a:endParaRPr lang="zh-CN" altLang="en-US" sz="3600">
              <a:latin typeface="方正华隶简体" panose="03000509000000000000" charset="-122"/>
              <a:ea typeface="方正华隶简体" panose="03000509000000000000" charset="-122"/>
            </a:endParaRPr>
          </a:p>
        </p:txBody>
      </p:sp>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randombar(horizontal)">
                                      <p:cBhvr>
                                        <p:cTn id="7" dur="500"/>
                                        <p:tgtEl>
                                          <p:spTgt spid="5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randombar(horizontal)">
                                      <p:cBhvr>
                                        <p:cTn id="10" dur="500"/>
                                        <p:tgtEl>
                                          <p:spTgt spid="5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randombar(horizontal)">
                                      <p:cBhvr>
                                        <p:cTn id="13" dur="500"/>
                                        <p:tgtEl>
                                          <p:spTgt spid="5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randombar(horizontal)">
                                      <p:cBhvr>
                                        <p:cTn id="16" dur="500"/>
                                        <p:tgtEl>
                                          <p:spTgt spid="5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randombar(horizontal)">
                                      <p:cBhvr>
                                        <p:cTn id="19" dur="500"/>
                                        <p:tgtEl>
                                          <p:spTgt spid="6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randombar(horizontal)">
                                      <p:cBhvr>
                                        <p:cTn id="22" dur="500"/>
                                        <p:tgtEl>
                                          <p:spTgt spid="61"/>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randombar(horizontal)">
                                      <p:cBhvr>
                                        <p:cTn id="25" dur="500"/>
                                        <p:tgtEl>
                                          <p:spTgt spid="6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randombar(horizontal)">
                                      <p:cBhvr>
                                        <p:cTn id="28" dur="500"/>
                                        <p:tgtEl>
                                          <p:spTgt spid="55"/>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left)">
                                      <p:cBhvr>
                                        <p:cTn id="35" dur="500"/>
                                        <p:tgtEl>
                                          <p:spTgt spid="4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left)">
                                      <p:cBhvr>
                                        <p:cTn id="38" dur="500"/>
                                        <p:tgtEl>
                                          <p:spTgt spid="4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left)">
                                      <p:cBhvr>
                                        <p:cTn id="44" dur="500"/>
                                        <p:tgtEl>
                                          <p:spTgt spid="5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left)">
                                      <p:cBhvr>
                                        <p:cTn id="47" dur="500"/>
                                        <p:tgtEl>
                                          <p:spTgt spid="5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wipe(left)">
                                      <p:cBhvr>
                                        <p:cTn id="50" dur="500"/>
                                        <p:tgtEl>
                                          <p:spTgt spid="5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wipe(left)">
                                      <p:cBhvr>
                                        <p:cTn id="53" dur="500"/>
                                        <p:tgtEl>
                                          <p:spTgt spid="54"/>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fade">
                                      <p:cBhvr>
                                        <p:cTn id="56" dur="1000"/>
                                        <p:tgtEl>
                                          <p:spTgt spid="63"/>
                                        </p:tgtEl>
                                      </p:cBhvr>
                                    </p:animEffect>
                                    <p:anim calcmode="lin" valueType="num">
                                      <p:cBhvr>
                                        <p:cTn id="57" dur="1000" fill="hold"/>
                                        <p:tgtEl>
                                          <p:spTgt spid="63"/>
                                        </p:tgtEl>
                                        <p:attrNameLst>
                                          <p:attrName>ppt_x</p:attrName>
                                        </p:attrNameLst>
                                      </p:cBhvr>
                                      <p:tavLst>
                                        <p:tav tm="0">
                                          <p:val>
                                            <p:strVal val="#ppt_x"/>
                                          </p:val>
                                        </p:tav>
                                        <p:tav tm="100000">
                                          <p:val>
                                            <p:strVal val="#ppt_x"/>
                                          </p:val>
                                        </p:tav>
                                      </p:tavLst>
                                    </p:anim>
                                    <p:anim calcmode="lin" valueType="num">
                                      <p:cBhvr>
                                        <p:cTn id="58" dur="1000" fill="hold"/>
                                        <p:tgtEl>
                                          <p:spTgt spid="63"/>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fade">
                                      <p:cBhvr>
                                        <p:cTn id="61" dur="1000"/>
                                        <p:tgtEl>
                                          <p:spTgt spid="64"/>
                                        </p:tgtEl>
                                      </p:cBhvr>
                                    </p:animEffect>
                                    <p:anim calcmode="lin" valueType="num">
                                      <p:cBhvr>
                                        <p:cTn id="62" dur="1000" fill="hold"/>
                                        <p:tgtEl>
                                          <p:spTgt spid="64"/>
                                        </p:tgtEl>
                                        <p:attrNameLst>
                                          <p:attrName>ppt_x</p:attrName>
                                        </p:attrNameLst>
                                      </p:cBhvr>
                                      <p:tavLst>
                                        <p:tav tm="0">
                                          <p:val>
                                            <p:strVal val="#ppt_x"/>
                                          </p:val>
                                        </p:tav>
                                        <p:tav tm="100000">
                                          <p:val>
                                            <p:strVal val="#ppt_x"/>
                                          </p:val>
                                        </p:tav>
                                      </p:tavLst>
                                    </p:anim>
                                    <p:anim calcmode="lin" valueType="num">
                                      <p:cBhvr>
                                        <p:cTn id="63" dur="1000" fill="hold"/>
                                        <p:tgtEl>
                                          <p:spTgt spid="6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65"/>
                                        </p:tgtEl>
                                        <p:attrNameLst>
                                          <p:attrName>style.visibility</p:attrName>
                                        </p:attrNameLst>
                                      </p:cBhvr>
                                      <p:to>
                                        <p:strVal val="visible"/>
                                      </p:to>
                                    </p:set>
                                    <p:animEffect transition="in" filter="fade">
                                      <p:cBhvr>
                                        <p:cTn id="66" dur="1000"/>
                                        <p:tgtEl>
                                          <p:spTgt spid="65"/>
                                        </p:tgtEl>
                                      </p:cBhvr>
                                    </p:animEffect>
                                    <p:anim calcmode="lin" valueType="num">
                                      <p:cBhvr>
                                        <p:cTn id="67" dur="1000" fill="hold"/>
                                        <p:tgtEl>
                                          <p:spTgt spid="65"/>
                                        </p:tgtEl>
                                        <p:attrNameLst>
                                          <p:attrName>ppt_x</p:attrName>
                                        </p:attrNameLst>
                                      </p:cBhvr>
                                      <p:tavLst>
                                        <p:tav tm="0">
                                          <p:val>
                                            <p:strVal val="#ppt_x"/>
                                          </p:val>
                                        </p:tav>
                                        <p:tav tm="100000">
                                          <p:val>
                                            <p:strVal val="#ppt_x"/>
                                          </p:val>
                                        </p:tav>
                                      </p:tavLst>
                                    </p:anim>
                                    <p:anim calcmode="lin" valueType="num">
                                      <p:cBhvr>
                                        <p:cTn id="68" dur="1000" fill="hold"/>
                                        <p:tgtEl>
                                          <p:spTgt spid="6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fade">
                                      <p:cBhvr>
                                        <p:cTn id="71" dur="1000"/>
                                        <p:tgtEl>
                                          <p:spTgt spid="66"/>
                                        </p:tgtEl>
                                      </p:cBhvr>
                                    </p:animEffect>
                                    <p:anim calcmode="lin" valueType="num">
                                      <p:cBhvr>
                                        <p:cTn id="72" dur="1000" fill="hold"/>
                                        <p:tgtEl>
                                          <p:spTgt spid="66"/>
                                        </p:tgtEl>
                                        <p:attrNameLst>
                                          <p:attrName>ppt_x</p:attrName>
                                        </p:attrNameLst>
                                      </p:cBhvr>
                                      <p:tavLst>
                                        <p:tav tm="0">
                                          <p:val>
                                            <p:strVal val="#ppt_x"/>
                                          </p:val>
                                        </p:tav>
                                        <p:tav tm="100000">
                                          <p:val>
                                            <p:strVal val="#ppt_x"/>
                                          </p:val>
                                        </p:tav>
                                      </p:tavLst>
                                    </p:anim>
                                    <p:anim calcmode="lin" valueType="num">
                                      <p:cBhvr>
                                        <p:cTn id="73" dur="1000" fill="hold"/>
                                        <p:tgtEl>
                                          <p:spTgt spid="66"/>
                                        </p:tgtEl>
                                        <p:attrNameLst>
                                          <p:attrName>ppt_y</p:attrName>
                                        </p:attrNameLst>
                                      </p:cBhvr>
                                      <p:tavLst>
                                        <p:tav tm="0">
                                          <p:val>
                                            <p:strVal val="#ppt_y+.1"/>
                                          </p:val>
                                        </p:tav>
                                        <p:tav tm="100000">
                                          <p:val>
                                            <p:strVal val="#ppt_y"/>
                                          </p:val>
                                        </p:tav>
                                      </p:tavLst>
                                    </p:anim>
                                  </p:childTnLst>
                                </p:cTn>
                              </p:par>
                            </p:childTnLst>
                          </p:cTn>
                        </p:par>
                        <p:par>
                          <p:cTn id="74" fill="hold">
                            <p:stCondLst>
                              <p:cond delay="1000"/>
                            </p:stCondLst>
                            <p:childTnLst>
                              <p:par>
                                <p:cTn id="75" presetID="22" presetClass="entr" presetSubtype="4" fill="hold" grpId="0" nodeType="afterEffect">
                                  <p:stCondLst>
                                    <p:cond delay="0"/>
                                  </p:stCondLst>
                                  <p:childTnLst>
                                    <p:set>
                                      <p:cBhvr>
                                        <p:cTn id="76" dur="1" fill="hold">
                                          <p:stCondLst>
                                            <p:cond delay="0"/>
                                          </p:stCondLst>
                                        </p:cTn>
                                        <p:tgtEl>
                                          <p:spTgt spid="76"/>
                                        </p:tgtEl>
                                        <p:attrNameLst>
                                          <p:attrName>style.visibility</p:attrName>
                                        </p:attrNameLst>
                                      </p:cBhvr>
                                      <p:to>
                                        <p:strVal val="visible"/>
                                      </p:to>
                                    </p:set>
                                    <p:animEffect transition="in" filter="wipe(down)">
                                      <p:cBhvr>
                                        <p:cTn id="77" dur="500"/>
                                        <p:tgtEl>
                                          <p:spTgt spid="76"/>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77"/>
                                        </p:tgtEl>
                                        <p:attrNameLst>
                                          <p:attrName>style.visibility</p:attrName>
                                        </p:attrNameLst>
                                      </p:cBhvr>
                                      <p:to>
                                        <p:strVal val="visible"/>
                                      </p:to>
                                    </p:set>
                                    <p:animEffect transition="in" filter="wipe(down)">
                                      <p:cBhvr>
                                        <p:cTn id="80" dur="500"/>
                                        <p:tgtEl>
                                          <p:spTgt spid="77"/>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82"/>
                                        </p:tgtEl>
                                        <p:attrNameLst>
                                          <p:attrName>style.visibility</p:attrName>
                                        </p:attrNameLst>
                                      </p:cBhvr>
                                      <p:to>
                                        <p:strVal val="visible"/>
                                      </p:to>
                                    </p:set>
                                    <p:animEffect transition="in" filter="wipe(down)">
                                      <p:cBhvr>
                                        <p:cTn id="83" dur="500"/>
                                        <p:tgtEl>
                                          <p:spTgt spid="82"/>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wipe(down)">
                                      <p:cBhvr>
                                        <p:cTn id="86" dur="500"/>
                                        <p:tgtEl>
                                          <p:spTgt spid="83"/>
                                        </p:tgtEl>
                                      </p:cBhvr>
                                    </p:animEffect>
                                  </p:childTnLst>
                                </p:cTn>
                              </p:par>
                            </p:childTnLst>
                          </p:cTn>
                        </p:par>
                        <p:par>
                          <p:cTn id="87" fill="hold">
                            <p:stCondLst>
                              <p:cond delay="1500"/>
                            </p:stCondLst>
                            <p:childTnLst>
                              <p:par>
                                <p:cTn id="88" presetID="22" presetClass="entr" presetSubtype="8" fill="hold" nodeType="afterEffect">
                                  <p:stCondLst>
                                    <p:cond delay="0"/>
                                  </p:stCondLst>
                                  <p:childTnLst>
                                    <p:set>
                                      <p:cBhvr>
                                        <p:cTn id="89" dur="1" fill="hold">
                                          <p:stCondLst>
                                            <p:cond delay="0"/>
                                          </p:stCondLst>
                                        </p:cTn>
                                        <p:tgtEl>
                                          <p:spTgt spid="2"/>
                                        </p:tgtEl>
                                        <p:attrNameLst>
                                          <p:attrName>style.visibility</p:attrName>
                                        </p:attrNameLst>
                                      </p:cBhvr>
                                      <p:to>
                                        <p:strVal val="visible"/>
                                      </p:to>
                                    </p:set>
                                    <p:animEffect transition="in" filter="wipe(left)">
                                      <p:cBhvr>
                                        <p:cTn id="90" dur="500"/>
                                        <p:tgtEl>
                                          <p:spTgt spid="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09"/>
                                        </p:tgtEl>
                                        <p:attrNameLst>
                                          <p:attrName>style.visibility</p:attrName>
                                        </p:attrNameLst>
                                      </p:cBhvr>
                                      <p:to>
                                        <p:strVal val="visible"/>
                                      </p:to>
                                    </p:set>
                                    <p:animEffect transition="in" filter="fade">
                                      <p:cBhvr>
                                        <p:cTn id="93" dur="500"/>
                                        <p:tgtEl>
                                          <p:spTgt spid="109"/>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74"/>
                                        </p:tgtEl>
                                        <p:attrNameLst>
                                          <p:attrName>style.visibility</p:attrName>
                                        </p:attrNameLst>
                                      </p:cBhvr>
                                      <p:to>
                                        <p:strVal val="visible"/>
                                      </p:to>
                                    </p:set>
                                    <p:animEffect transition="in" filter="fade">
                                      <p:cBhvr>
                                        <p:cTn id="96" dur="500"/>
                                        <p:tgtEl>
                                          <p:spTgt spid="74"/>
                                        </p:tgtEl>
                                      </p:cBhvr>
                                    </p:animEffect>
                                  </p:childTnLst>
                                </p:cTn>
                              </p:par>
                              <p:par>
                                <p:cTn id="97" presetID="12" presetClass="entr" presetSubtype="8" fill="hold" grpId="0" nodeType="withEffect">
                                  <p:stCondLst>
                                    <p:cond delay="0"/>
                                  </p:stCondLst>
                                  <p:childTnLst>
                                    <p:set>
                                      <p:cBhvr>
                                        <p:cTn id="98" dur="1" fill="hold">
                                          <p:stCondLst>
                                            <p:cond delay="0"/>
                                          </p:stCondLst>
                                        </p:cTn>
                                        <p:tgtEl>
                                          <p:spTgt spid="102"/>
                                        </p:tgtEl>
                                        <p:attrNameLst>
                                          <p:attrName>style.visibility</p:attrName>
                                        </p:attrNameLst>
                                      </p:cBhvr>
                                      <p:to>
                                        <p:strVal val="visible"/>
                                      </p:to>
                                    </p:set>
                                    <p:anim calcmode="lin" valueType="num">
                                      <p:cBhvr additive="base">
                                        <p:cTn id="99" dur="500"/>
                                        <p:tgtEl>
                                          <p:spTgt spid="102"/>
                                        </p:tgtEl>
                                        <p:attrNameLst>
                                          <p:attrName>ppt_x</p:attrName>
                                        </p:attrNameLst>
                                      </p:cBhvr>
                                      <p:tavLst>
                                        <p:tav tm="0">
                                          <p:val>
                                            <p:strVal val="#ppt_x-#ppt_w*1.125000"/>
                                          </p:val>
                                        </p:tav>
                                        <p:tav tm="100000">
                                          <p:val>
                                            <p:strVal val="#ppt_x"/>
                                          </p:val>
                                        </p:tav>
                                      </p:tavLst>
                                    </p:anim>
                                    <p:animEffect transition="in" filter="wipe(right)">
                                      <p:cBhvr>
                                        <p:cTn id="100" dur="500"/>
                                        <p:tgtEl>
                                          <p:spTgt spid="102"/>
                                        </p:tgtEl>
                                      </p:cBhvr>
                                    </p:animEffect>
                                  </p:childTnLst>
                                </p:cTn>
                              </p:par>
                              <p:par>
                                <p:cTn id="101" presetID="12" presetClass="entr" presetSubtype="8" fill="hold" grpId="0" nodeType="withEffect">
                                  <p:stCondLst>
                                    <p:cond delay="0"/>
                                  </p:stCondLst>
                                  <p:childTnLst>
                                    <p:set>
                                      <p:cBhvr>
                                        <p:cTn id="102" dur="1" fill="hold">
                                          <p:stCondLst>
                                            <p:cond delay="0"/>
                                          </p:stCondLst>
                                        </p:cTn>
                                        <p:tgtEl>
                                          <p:spTgt spid="70"/>
                                        </p:tgtEl>
                                        <p:attrNameLst>
                                          <p:attrName>style.visibility</p:attrName>
                                        </p:attrNameLst>
                                      </p:cBhvr>
                                      <p:to>
                                        <p:strVal val="visible"/>
                                      </p:to>
                                    </p:set>
                                    <p:anim calcmode="lin" valueType="num">
                                      <p:cBhvr additive="base">
                                        <p:cTn id="103" dur="500"/>
                                        <p:tgtEl>
                                          <p:spTgt spid="70"/>
                                        </p:tgtEl>
                                        <p:attrNameLst>
                                          <p:attrName>ppt_x</p:attrName>
                                        </p:attrNameLst>
                                      </p:cBhvr>
                                      <p:tavLst>
                                        <p:tav tm="0">
                                          <p:val>
                                            <p:strVal val="#ppt_x-#ppt_w*1.125000"/>
                                          </p:val>
                                        </p:tav>
                                        <p:tav tm="100000">
                                          <p:val>
                                            <p:strVal val="#ppt_x"/>
                                          </p:val>
                                        </p:tav>
                                      </p:tavLst>
                                    </p:anim>
                                    <p:animEffect transition="in" filter="wipe(right)">
                                      <p:cBhvr>
                                        <p:cTn id="104" dur="500"/>
                                        <p:tgtEl>
                                          <p:spTgt spid="70"/>
                                        </p:tgtEl>
                                      </p:cBhvr>
                                    </p:animEffect>
                                  </p:childTnLst>
                                </p:cTn>
                              </p:par>
                            </p:childTnLst>
                          </p:cTn>
                        </p:par>
                        <p:par>
                          <p:cTn id="105" fill="hold">
                            <p:stCondLst>
                              <p:cond delay="2000"/>
                            </p:stCondLst>
                            <p:childTnLst>
                              <p:par>
                                <p:cTn id="106" presetID="12" presetClass="entr" presetSubtype="8" fill="hold" grpId="0" nodeType="afterEffect">
                                  <p:stCondLst>
                                    <p:cond delay="0"/>
                                  </p:stCondLst>
                                  <p:childTnLst>
                                    <p:set>
                                      <p:cBhvr>
                                        <p:cTn id="107" dur="1" fill="hold">
                                          <p:stCondLst>
                                            <p:cond delay="0"/>
                                          </p:stCondLst>
                                        </p:cTn>
                                        <p:tgtEl>
                                          <p:spTgt spid="68"/>
                                        </p:tgtEl>
                                        <p:attrNameLst>
                                          <p:attrName>style.visibility</p:attrName>
                                        </p:attrNameLst>
                                      </p:cBhvr>
                                      <p:to>
                                        <p:strVal val="visible"/>
                                      </p:to>
                                    </p:set>
                                    <p:anim calcmode="lin" valueType="num">
                                      <p:cBhvr additive="base">
                                        <p:cTn id="108" dur="500"/>
                                        <p:tgtEl>
                                          <p:spTgt spid="68"/>
                                        </p:tgtEl>
                                        <p:attrNameLst>
                                          <p:attrName>ppt_x</p:attrName>
                                        </p:attrNameLst>
                                      </p:cBhvr>
                                      <p:tavLst>
                                        <p:tav tm="0">
                                          <p:val>
                                            <p:strVal val="#ppt_x-#ppt_w*1.125000"/>
                                          </p:val>
                                        </p:tav>
                                        <p:tav tm="100000">
                                          <p:val>
                                            <p:strVal val="#ppt_x"/>
                                          </p:val>
                                        </p:tav>
                                      </p:tavLst>
                                    </p:anim>
                                    <p:animEffect transition="in" filter="wipe(right)">
                                      <p:cBhvr>
                                        <p:cTn id="109" dur="500"/>
                                        <p:tgtEl>
                                          <p:spTgt spid="68"/>
                                        </p:tgtEl>
                                      </p:cBhvr>
                                    </p:animEffect>
                                  </p:childTnLst>
                                </p:cTn>
                              </p:par>
                              <p:par>
                                <p:cTn id="110" presetID="12" presetClass="entr" presetSubtype="8" fill="hold" grpId="0" nodeType="withEffect">
                                  <p:stCondLst>
                                    <p:cond delay="0"/>
                                  </p:stCondLst>
                                  <p:childTnLst>
                                    <p:set>
                                      <p:cBhvr>
                                        <p:cTn id="111" dur="1" fill="hold">
                                          <p:stCondLst>
                                            <p:cond delay="0"/>
                                          </p:stCondLst>
                                        </p:cTn>
                                        <p:tgtEl>
                                          <p:spTgt spid="67"/>
                                        </p:tgtEl>
                                        <p:attrNameLst>
                                          <p:attrName>style.visibility</p:attrName>
                                        </p:attrNameLst>
                                      </p:cBhvr>
                                      <p:to>
                                        <p:strVal val="visible"/>
                                      </p:to>
                                    </p:set>
                                    <p:anim calcmode="lin" valueType="num">
                                      <p:cBhvr additive="base">
                                        <p:cTn id="112" dur="500"/>
                                        <p:tgtEl>
                                          <p:spTgt spid="67"/>
                                        </p:tgtEl>
                                        <p:attrNameLst>
                                          <p:attrName>ppt_x</p:attrName>
                                        </p:attrNameLst>
                                      </p:cBhvr>
                                      <p:tavLst>
                                        <p:tav tm="0">
                                          <p:val>
                                            <p:strVal val="#ppt_x-#ppt_w*1.125000"/>
                                          </p:val>
                                        </p:tav>
                                        <p:tav tm="100000">
                                          <p:val>
                                            <p:strVal val="#ppt_x"/>
                                          </p:val>
                                        </p:tav>
                                      </p:tavLst>
                                    </p:anim>
                                    <p:animEffect transition="in" filter="wipe(right)">
                                      <p:cBhvr>
                                        <p:cTn id="113" dur="500"/>
                                        <p:tgtEl>
                                          <p:spTgt spid="67"/>
                                        </p:tgtEl>
                                      </p:cBhvr>
                                    </p:animEffect>
                                  </p:childTnLst>
                                </p:cTn>
                              </p:par>
                            </p:childTnLst>
                          </p:cTn>
                        </p:par>
                        <p:par>
                          <p:cTn id="114" fill="hold">
                            <p:stCondLst>
                              <p:cond delay="2500"/>
                            </p:stCondLst>
                            <p:childTnLst>
                              <p:par>
                                <p:cTn id="115" presetID="14" presetClass="entr" presetSubtype="10" fill="hold" grpId="0" nodeType="afterEffect">
                                  <p:stCondLst>
                                    <p:cond delay="0"/>
                                  </p:stCondLst>
                                  <p:childTnLst>
                                    <p:set>
                                      <p:cBhvr>
                                        <p:cTn id="116" dur="1" fill="hold">
                                          <p:stCondLst>
                                            <p:cond delay="0"/>
                                          </p:stCondLst>
                                        </p:cTn>
                                        <p:tgtEl>
                                          <p:spTgt spid="73"/>
                                        </p:tgtEl>
                                        <p:attrNameLst>
                                          <p:attrName>style.visibility</p:attrName>
                                        </p:attrNameLst>
                                      </p:cBhvr>
                                      <p:to>
                                        <p:strVal val="visible"/>
                                      </p:to>
                                    </p:set>
                                    <p:animEffect transition="in" filter="randombar(horizontal)">
                                      <p:cBhvr>
                                        <p:cTn id="117" dur="500"/>
                                        <p:tgtEl>
                                          <p:spTgt spid="73"/>
                                        </p:tgtEl>
                                      </p:cBhvr>
                                    </p:animEffect>
                                  </p:childTnLst>
                                </p:cTn>
                              </p:par>
                              <p:par>
                                <p:cTn id="118" presetID="14" presetClass="entr" presetSubtype="10" fill="hold" grpId="0" nodeType="withEffect">
                                  <p:stCondLst>
                                    <p:cond delay="0"/>
                                  </p:stCondLst>
                                  <p:childTnLst>
                                    <p:set>
                                      <p:cBhvr>
                                        <p:cTn id="119" dur="1" fill="hold">
                                          <p:stCondLst>
                                            <p:cond delay="0"/>
                                          </p:stCondLst>
                                        </p:cTn>
                                        <p:tgtEl>
                                          <p:spTgt spid="72"/>
                                        </p:tgtEl>
                                        <p:attrNameLst>
                                          <p:attrName>style.visibility</p:attrName>
                                        </p:attrNameLst>
                                      </p:cBhvr>
                                      <p:to>
                                        <p:strVal val="visible"/>
                                      </p:to>
                                    </p:set>
                                    <p:animEffect transition="in" filter="randombar(horizontal)">
                                      <p:cBhvr>
                                        <p:cTn id="120" dur="500"/>
                                        <p:tgtEl>
                                          <p:spTgt spid="72"/>
                                        </p:tgtEl>
                                      </p:cBhvr>
                                    </p:animEffect>
                                  </p:childTnLst>
                                </p:cTn>
                              </p:par>
                              <p:par>
                                <p:cTn id="121" presetID="2" presetClass="entr" presetSubtype="4" fill="hold" nodeType="withEffect">
                                  <p:stCondLst>
                                    <p:cond delay="0"/>
                                  </p:stCondLst>
                                  <p:childTnLst>
                                    <p:set>
                                      <p:cBhvr>
                                        <p:cTn id="122" dur="1" fill="hold">
                                          <p:stCondLst>
                                            <p:cond delay="0"/>
                                          </p:stCondLst>
                                        </p:cTn>
                                        <p:tgtEl>
                                          <p:spTgt spid="1026"/>
                                        </p:tgtEl>
                                        <p:attrNameLst>
                                          <p:attrName>style.visibility</p:attrName>
                                        </p:attrNameLst>
                                      </p:cBhvr>
                                      <p:to>
                                        <p:strVal val="visible"/>
                                      </p:to>
                                    </p:set>
                                    <p:anim calcmode="lin" valueType="num">
                                      <p:cBhvr additive="base">
                                        <p:cTn id="123" dur="500" fill="hold"/>
                                        <p:tgtEl>
                                          <p:spTgt spid="1026"/>
                                        </p:tgtEl>
                                        <p:attrNameLst>
                                          <p:attrName>ppt_x</p:attrName>
                                        </p:attrNameLst>
                                      </p:cBhvr>
                                      <p:tavLst>
                                        <p:tav tm="0">
                                          <p:val>
                                            <p:strVal val="#ppt_x"/>
                                          </p:val>
                                        </p:tav>
                                        <p:tav tm="100000">
                                          <p:val>
                                            <p:strVal val="#ppt_x"/>
                                          </p:val>
                                        </p:tav>
                                      </p:tavLst>
                                    </p:anim>
                                    <p:anim calcmode="lin" valueType="num">
                                      <p:cBhvr additive="base">
                                        <p:cTn id="124"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70" grpId="0"/>
      <p:bldP spid="72" grpId="0"/>
      <p:bldP spid="73" grpId="0"/>
      <p:bldP spid="74" grpId="0"/>
      <p:bldP spid="76" grpId="0"/>
      <p:bldP spid="77" grpId="0"/>
      <p:bldP spid="82" grpId="0"/>
      <p:bldP spid="83" grpId="0"/>
      <p:bldP spid="102" grpId="0"/>
      <p:bldP spid="10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p:cNvPicPr>
            <a:picLocks noChangeAspect="1" noChangeArrowheads="1"/>
          </p:cNvPicPr>
          <p:nvPr/>
        </p:nvPicPr>
        <p:blipFill>
          <a:blip r:embed="rId1"/>
          <a:stretch>
            <a:fillRect/>
          </a:stretch>
        </p:blipFill>
        <p:spPr bwMode="auto">
          <a:xfrm>
            <a:off x="0" y="-3175"/>
            <a:ext cx="9144000" cy="5148263"/>
          </a:xfrm>
          <a:prstGeom prst="rect">
            <a:avLst/>
          </a:prstGeom>
          <a:noFill/>
          <a:ln w="9525">
            <a:noFill/>
            <a:miter lim="800000"/>
            <a:headEnd/>
            <a:tailEnd/>
          </a:ln>
          <a:effectLst/>
        </p:spPr>
      </p:pic>
      <p:sp>
        <p:nvSpPr>
          <p:cNvPr id="5" name="矩形 8"/>
          <p:cNvSpPr>
            <a:spLocks noChangeArrowheads="1"/>
          </p:cNvSpPr>
          <p:nvPr/>
        </p:nvSpPr>
        <p:spPr bwMode="auto">
          <a:xfrm>
            <a:off x="1902800" y="1420416"/>
            <a:ext cx="4397392" cy="1107996"/>
          </a:xfrm>
          <a:prstGeom prst="rect">
            <a:avLst/>
          </a:prstGeom>
          <a:noFill/>
          <a:ln w="9525">
            <a:noFill/>
            <a:miter lim="800000"/>
          </a:ln>
        </p:spPr>
        <p:txBody>
          <a:bodyPr wrap="square">
            <a:spAutoFit/>
          </a:bodyPr>
          <a:lstStyle/>
          <a:p>
            <a:pPr algn="ctr" eaLnBrk="1" hangingPunct="1">
              <a:buFont typeface="Arial" panose="020B0604020202020204" pitchFamily="34" charset="0"/>
              <a:buNone/>
            </a:pPr>
            <a:r>
              <a:rPr lang="zh-CN" altLang="en-US" sz="6600" b="1" smtClean="0">
                <a:solidFill>
                  <a:schemeClr val="tx1">
                    <a:lumMod val="85000"/>
                    <a:lumOff val="15000"/>
                  </a:schemeClr>
                </a:solidFill>
                <a:latin typeface="叶根友毛笔行书简体" pitchFamily="2" charset="-122"/>
                <a:ea typeface="叶根友毛笔行书简体" pitchFamily="2" charset="-122"/>
                <a:sym typeface="叶根友毛笔行书简体" pitchFamily="2" charset="-122"/>
              </a:rPr>
              <a:t>谢谢欣赏</a:t>
            </a:r>
            <a:endParaRPr lang="zh-CN" altLang="en-US" sz="6600" b="1">
              <a:solidFill>
                <a:schemeClr val="tx1">
                  <a:lumMod val="85000"/>
                  <a:lumOff val="15000"/>
                </a:schemeClr>
              </a:solidFill>
              <a:latin typeface="叶根友毛笔行书简体" pitchFamily="2" charset="-122"/>
              <a:ea typeface="叶根友毛笔行书简体" pitchFamily="2" charset="-122"/>
              <a:sym typeface="叶根友毛笔行书简体" pitchFamily="2" charset="-122"/>
            </a:endParaRPr>
          </a:p>
        </p:txBody>
      </p:sp>
      <p:pic>
        <p:nvPicPr>
          <p:cNvPr id="13" name="Picture 9" descr="F:\ppt素材\图标\我收集的图标\字体\3.png"/>
          <p:cNvPicPr>
            <a:picLocks noChangeAspect="1" noChangeArrowheads="1"/>
          </p:cNvPicPr>
          <p:nvPr/>
        </p:nvPicPr>
        <p:blipFill>
          <a:blip r:embed="rId2"/>
          <a:stretch>
            <a:fillRect/>
          </a:stretch>
        </p:blipFill>
        <p:spPr bwMode="auto">
          <a:xfrm rot="5400000">
            <a:off x="4139952" y="520316"/>
            <a:ext cx="792088" cy="4824536"/>
          </a:xfrm>
          <a:prstGeom prst="rect">
            <a:avLst/>
          </a:prstGeom>
          <a:noFill/>
          <a:ln w="9525">
            <a:noFill/>
            <a:miter lim="800000"/>
            <a:headEnd/>
            <a:tailEnd/>
          </a:ln>
        </p:spPr>
      </p:pic>
      <p:pic>
        <p:nvPicPr>
          <p:cNvPr id="1027" name="New picture"/>
          <p:cNvPicPr/>
          <p:nvPr/>
        </p:nvPicPr>
        <p:blipFill>
          <a:blip r:embed="rId3"/>
          <a:stretch>
            <a:fillRect/>
          </a:stretch>
        </p:blipFill>
        <p:spPr>
          <a:xfrm>
            <a:off x="12026900" y="10185400"/>
            <a:ext cx="342900" cy="266700"/>
          </a:xfrm>
          <a:prstGeom prst="cube">
            <a:avLst/>
          </a:prstGeom>
        </p:spPr>
      </p:pic>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2" presetClass="entr" presetSubtype="8" fill="hold" nodeType="withEffect">
                                  <p:stCondLst>
                                    <p:cond delay="60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3074" name="Picture 2"/>
          <p:cNvPicPr>
            <a:picLocks noChangeAspect="1" noChangeArrowheads="1"/>
          </p:cNvPicPr>
          <p:nvPr/>
        </p:nvPicPr>
        <p:blipFill>
          <a:blip r:embed="rId1"/>
          <a:stretch>
            <a:fillRect/>
          </a:stretch>
        </p:blipFill>
        <p:spPr bwMode="auto">
          <a:xfrm>
            <a:off x="0" y="-3175"/>
            <a:ext cx="9144000" cy="5148263"/>
          </a:xfrm>
          <a:prstGeom prst="rect">
            <a:avLst/>
          </a:prstGeom>
          <a:noFill/>
          <a:ln w="9525">
            <a:noFill/>
            <a:miter lim="800000"/>
            <a:headEnd/>
            <a:tailEnd/>
          </a:ln>
          <a:effectLst/>
        </p:spPr>
      </p:pic>
      <p:pic>
        <p:nvPicPr>
          <p:cNvPr id="8" name="中心墨点3"/>
          <p:cNvPicPr>
            <a:picLocks noChangeAspect="1" noChangeArrowheads="1"/>
          </p:cNvPicPr>
          <p:nvPr>
            <p:custDataLst>
              <p:tags r:id="rId2"/>
            </p:custDataLst>
          </p:nvPr>
        </p:nvPicPr>
        <p:blipFill>
          <a:blip r:embed="rId3"/>
          <a:stretch>
            <a:fillRect/>
          </a:stretch>
        </p:blipFill>
        <p:spPr bwMode="auto">
          <a:xfrm rot="18798100">
            <a:off x="6388457" y="-494317"/>
            <a:ext cx="2671035" cy="4166092"/>
          </a:xfrm>
          <a:prstGeom prst="rect">
            <a:avLst/>
          </a:prstGeom>
          <a:noFill/>
          <a:ln w="9525">
            <a:noFill/>
            <a:miter lim="800000"/>
            <a:headEnd/>
            <a:tailEnd/>
          </a:ln>
        </p:spPr>
      </p:pic>
      <p:grpSp>
        <p:nvGrpSpPr>
          <p:cNvPr id="21" name="组合 20"/>
          <p:cNvGrpSpPr/>
          <p:nvPr/>
        </p:nvGrpSpPr>
        <p:grpSpPr>
          <a:xfrm>
            <a:off x="35654" y="3721"/>
            <a:ext cx="926467" cy="876571"/>
            <a:chOff x="6948264" y="2140496"/>
            <a:chExt cx="926467" cy="876571"/>
          </a:xfrm>
        </p:grpSpPr>
        <p:pic>
          <p:nvPicPr>
            <p:cNvPr id="7" name="图片 8"/>
            <p:cNvPicPr>
              <a:picLocks noChangeAspect="1" noChangeArrowheads="1"/>
            </p:cNvPicPr>
            <p:nvPr/>
          </p:nvPicPr>
          <p:blipFill>
            <a:blip r:embed="rId4"/>
            <a:stretch>
              <a:fillRect/>
            </a:stretch>
          </p:blipFill>
          <p:spPr bwMode="auto">
            <a:xfrm>
              <a:off x="6948264" y="2140496"/>
              <a:ext cx="926467" cy="876571"/>
            </a:xfrm>
            <a:prstGeom prst="rect">
              <a:avLst/>
            </a:prstGeom>
            <a:noFill/>
            <a:ln w="9525">
              <a:noFill/>
              <a:miter lim="800000"/>
              <a:headEnd/>
              <a:tailEnd/>
            </a:ln>
          </p:spPr>
        </p:pic>
        <p:sp>
          <p:nvSpPr>
            <p:cNvPr id="9" name="矩形 9"/>
            <p:cNvSpPr>
              <a:spLocks noChangeArrowheads="1"/>
            </p:cNvSpPr>
            <p:nvPr/>
          </p:nvSpPr>
          <p:spPr bwMode="auto">
            <a:xfrm>
              <a:off x="7200292" y="2349976"/>
              <a:ext cx="447898" cy="438592"/>
            </a:xfrm>
            <a:prstGeom prst="rect">
              <a:avLst/>
            </a:prstGeom>
            <a:noFill/>
            <a:ln w="9525">
              <a:noFill/>
              <a:miter lim="800000"/>
            </a:ln>
          </p:spPr>
          <p:txBody>
            <a:bodyPr wrap="none" lIns="68589" tIns="34295" rIns="68589" bIns="34295">
              <a:spAutoFit/>
            </a:bodyPr>
            <a:lstStyle/>
            <a:p>
              <a:pPr algn="ctr" eaLnBrk="1" hangingPunct="1">
                <a:spcBef>
                  <a:spcPts val="750"/>
                </a:spcBef>
              </a:pPr>
              <a:r>
                <a:rPr lang="zh-CN" altLang="en-US" sz="2400" b="1">
                  <a:solidFill>
                    <a:srgbClr val="C00000"/>
                  </a:solidFill>
                  <a:latin typeface="叶根友毛笔行书2.0版" panose="02010601030101010101" pitchFamily="2" charset="-122"/>
                  <a:ea typeface="叶根友毛笔行书2.0版" panose="02010601030101010101" pitchFamily="2" charset="-122"/>
                  <a:sym typeface="微软雅黑" panose="020B0503020204020204" pitchFamily="34" charset="-122"/>
                </a:rPr>
                <a:t>壹</a:t>
              </a:r>
              <a:endParaRPr lang="zh-CN" altLang="en-US" sz="2400">
                <a:solidFill>
                  <a:srgbClr val="C00000"/>
                </a:solidFill>
                <a:latin typeface="叶根友毛笔行书2.0版" panose="02010601030101010101" pitchFamily="2" charset="-122"/>
                <a:ea typeface="叶根友毛笔行书2.0版" panose="02010601030101010101" pitchFamily="2" charset="-122"/>
              </a:endParaRPr>
            </a:p>
          </p:txBody>
        </p:sp>
      </p:grpSp>
      <p:sp>
        <p:nvSpPr>
          <p:cNvPr id="22" name="椭圆 21"/>
          <p:cNvSpPr/>
          <p:nvPr/>
        </p:nvSpPr>
        <p:spPr>
          <a:xfrm>
            <a:off x="179705" y="1275715"/>
            <a:ext cx="107950" cy="1079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0" name="图片 99"/>
          <p:cNvPicPr/>
          <p:nvPr>
            <p:custDataLst>
              <p:tags r:id="rId5"/>
            </p:custDataLst>
          </p:nvPr>
        </p:nvPicPr>
        <p:blipFill>
          <a:blip r:embed="rId6" r:link="rId7"/>
          <a:stretch>
            <a:fillRect/>
          </a:stretch>
        </p:blipFill>
        <p:spPr>
          <a:xfrm>
            <a:off x="-36195" y="680085"/>
            <a:ext cx="2896235" cy="4465320"/>
          </a:xfrm>
          <a:prstGeom prst="rect">
            <a:avLst/>
          </a:prstGeom>
          <a:noFill/>
          <a:ln w="9525">
            <a:noFill/>
          </a:ln>
        </p:spPr>
      </p:pic>
      <p:sp>
        <p:nvSpPr>
          <p:cNvPr id="4" name="文本框 3"/>
          <p:cNvSpPr txBox="1"/>
          <p:nvPr/>
        </p:nvSpPr>
        <p:spPr>
          <a:xfrm>
            <a:off x="1007745" y="96520"/>
            <a:ext cx="4076065" cy="583565"/>
          </a:xfrm>
          <a:prstGeom prst="rect">
            <a:avLst/>
          </a:prstGeom>
          <a:noFill/>
        </p:spPr>
        <p:txBody>
          <a:bodyPr wrap="square" rtlCol="0">
            <a:spAutoFit/>
          </a:bodyPr>
          <a:lstStyle/>
          <a:p>
            <a:r>
              <a:rPr lang="zh-CN" altLang="en-US" sz="3200">
                <a:latin typeface="方正粗活意简体" panose="03000509000000000000" charset="-122"/>
                <a:ea typeface="方正粗活意简体" panose="03000509000000000000" charset="-122"/>
              </a:rPr>
              <a:t>作者简介</a:t>
            </a:r>
            <a:endParaRPr lang="zh-CN" altLang="en-US" sz="3200">
              <a:latin typeface="方正粗活意简体" panose="03000509000000000000" charset="-122"/>
              <a:ea typeface="方正粗活意简体" panose="03000509000000000000" charset="-122"/>
            </a:endParaRPr>
          </a:p>
        </p:txBody>
      </p:sp>
      <p:sp>
        <p:nvSpPr>
          <p:cNvPr id="14" name="文本框 13"/>
          <p:cNvSpPr txBox="1"/>
          <p:nvPr/>
        </p:nvSpPr>
        <p:spPr>
          <a:xfrm>
            <a:off x="2807970" y="87630"/>
            <a:ext cx="6197600" cy="1383665"/>
          </a:xfrm>
          <a:prstGeom prst="rect">
            <a:avLst/>
          </a:prstGeom>
          <a:noFill/>
        </p:spPr>
        <p:txBody>
          <a:bodyPr wrap="square" rtlCol="0">
            <a:spAutoFit/>
          </a:bodyPr>
          <a:lstStyle/>
          <a:p>
            <a:r>
              <a:rPr lang="zh-CN" altLang="en-US" sz="2800">
                <a:latin typeface="方正北魏楷书简体" panose="03000509000000000000" charset="-122"/>
                <a:ea typeface="方正北魏楷书简体" panose="03000509000000000000" charset="-122"/>
                <a:cs typeface="方正北魏楷书简体" panose="03000509000000000000" charset="-122"/>
              </a:rPr>
              <a:t>汤显祖（1550—1616），江西临川人，字义仍，号若士、清远道人，</a:t>
            </a:r>
            <a:r>
              <a:rPr lang="zh-CN" altLang="en-US" sz="2800">
                <a:solidFill>
                  <a:srgbClr val="FF0000"/>
                </a:solidFill>
                <a:latin typeface="方正北魏楷书简体" panose="03000509000000000000" charset="-122"/>
                <a:ea typeface="方正北魏楷书简体" panose="03000509000000000000" charset="-122"/>
                <a:cs typeface="方正北魏楷书简体" panose="03000509000000000000" charset="-122"/>
              </a:rPr>
              <a:t>中国明代戏曲家、文学家。</a:t>
            </a:r>
            <a:endParaRPr lang="zh-CN" altLang="en-US" sz="2800">
              <a:solidFill>
                <a:srgbClr val="FF0000"/>
              </a:solidFill>
              <a:latin typeface="方正北魏楷书简体" panose="03000509000000000000" charset="-122"/>
              <a:ea typeface="方正北魏楷书简体" panose="03000509000000000000" charset="-122"/>
              <a:cs typeface="方正北魏楷书简体" panose="03000509000000000000" charset="-122"/>
            </a:endParaRPr>
          </a:p>
        </p:txBody>
      </p:sp>
      <p:sp>
        <p:nvSpPr>
          <p:cNvPr id="15" name="文本框 14"/>
          <p:cNvSpPr txBox="1"/>
          <p:nvPr/>
        </p:nvSpPr>
        <p:spPr>
          <a:xfrm>
            <a:off x="2350135" y="1348105"/>
            <a:ext cx="6668770" cy="2676525"/>
          </a:xfrm>
          <a:prstGeom prst="rect">
            <a:avLst/>
          </a:prstGeom>
          <a:noFill/>
        </p:spPr>
        <p:txBody>
          <a:bodyPr wrap="square" rtlCol="0">
            <a:spAutoFit/>
          </a:bodyPr>
          <a:lstStyle/>
          <a:p>
            <a:r>
              <a:rPr lang="zh-CN" altLang="en-US" sz="2800">
                <a:latin typeface="方正北魏楷书简体" panose="03000509000000000000" charset="-122"/>
                <a:ea typeface="方正北魏楷书简体" panose="03000509000000000000" charset="-122"/>
                <a:cs typeface="方正北魏楷书简体" panose="03000509000000000000" charset="-122"/>
              </a:rPr>
              <a:t>戏剧作品</a:t>
            </a:r>
            <a:r>
              <a:rPr lang="zh-CN" altLang="en-US" sz="2800">
                <a:solidFill>
                  <a:srgbClr val="FF0000"/>
                </a:solidFill>
                <a:latin typeface="方正北魏楷书简体" panose="03000509000000000000" charset="-122"/>
                <a:ea typeface="方正北魏楷书简体" panose="03000509000000000000" charset="-122"/>
                <a:cs typeface="方正北魏楷书简体" panose="03000509000000000000" charset="-122"/>
              </a:rPr>
              <a:t>《还魂记》、《紫钗记》、《南柯记》和《邯郸记》合称“临川四梦”</a:t>
            </a:r>
            <a:r>
              <a:rPr lang="zh-CN" altLang="en-US" sz="2800">
                <a:latin typeface="方正北魏楷书简体" panose="03000509000000000000" charset="-122"/>
                <a:ea typeface="方正北魏楷书简体" panose="03000509000000000000" charset="-122"/>
                <a:cs typeface="方正北魏楷书简体" panose="03000509000000000000" charset="-122"/>
              </a:rPr>
              <a:t>，其中《还魂记》（即</a:t>
            </a:r>
            <a:r>
              <a:rPr lang="zh-CN" altLang="en-US" sz="2800">
                <a:solidFill>
                  <a:srgbClr val="FF0000"/>
                </a:solidFill>
                <a:latin typeface="方正北魏楷书简体" panose="03000509000000000000" charset="-122"/>
                <a:ea typeface="方正北魏楷书简体" panose="03000509000000000000" charset="-122"/>
                <a:cs typeface="方正北魏楷书简体" panose="03000509000000000000" charset="-122"/>
              </a:rPr>
              <a:t>《牡丹亭》</a:t>
            </a:r>
            <a:r>
              <a:rPr lang="zh-CN" altLang="en-US" sz="2800">
                <a:latin typeface="方正北魏楷书简体" panose="03000509000000000000" charset="-122"/>
                <a:ea typeface="方正北魏楷书简体" panose="03000509000000000000" charset="-122"/>
                <a:cs typeface="方正北魏楷书简体" panose="03000509000000000000" charset="-122"/>
              </a:rPr>
              <a:t>）是他的代表作。在戏曲史上，和关汉卿、王实甫齐名，在中国乃至世界文学史上都有着重要的地位，被称为</a:t>
            </a:r>
            <a:r>
              <a:rPr lang="en-US" altLang="zh-CN" sz="2800">
                <a:latin typeface="方正北魏楷书简体" panose="03000509000000000000" charset="-122"/>
                <a:ea typeface="方正北魏楷书简体" panose="03000509000000000000" charset="-122"/>
                <a:cs typeface="方正北魏楷书简体" panose="03000509000000000000" charset="-122"/>
              </a:rPr>
              <a:t>“</a:t>
            </a:r>
            <a:r>
              <a:rPr lang="zh-CN" altLang="en-US" sz="2800">
                <a:latin typeface="方正北魏楷书简体" panose="03000509000000000000" charset="-122"/>
                <a:ea typeface="方正北魏楷书简体" panose="03000509000000000000" charset="-122"/>
                <a:cs typeface="方正北魏楷书简体" panose="03000509000000000000" charset="-122"/>
              </a:rPr>
              <a:t>东方的莎士比亚</a:t>
            </a:r>
            <a:r>
              <a:rPr lang="en-US" altLang="zh-CN" sz="2800">
                <a:latin typeface="方正北魏楷书简体" panose="03000509000000000000" charset="-122"/>
                <a:ea typeface="方正北魏楷书简体" panose="03000509000000000000" charset="-122"/>
                <a:cs typeface="方正北魏楷书简体" panose="03000509000000000000" charset="-122"/>
              </a:rPr>
              <a:t>”</a:t>
            </a:r>
            <a:r>
              <a:rPr lang="zh-CN" altLang="en-US" sz="2800">
                <a:latin typeface="方正北魏楷书简体" panose="03000509000000000000" charset="-122"/>
                <a:ea typeface="方正北魏楷书简体" panose="03000509000000000000" charset="-122"/>
                <a:cs typeface="方正北魏楷书简体" panose="03000509000000000000" charset="-122"/>
              </a:rPr>
              <a:t>。</a:t>
            </a:r>
            <a:endParaRPr lang="zh-CN" altLang="en-US" sz="2800">
              <a:latin typeface="方正北魏楷书简体" panose="03000509000000000000" charset="-122"/>
              <a:ea typeface="方正北魏楷书简体" panose="03000509000000000000" charset="-122"/>
              <a:cs typeface="方正北魏楷书简体" panose="03000509000000000000" charset="-122"/>
            </a:endParaRPr>
          </a:p>
        </p:txBody>
      </p:sp>
      <p:sp>
        <p:nvSpPr>
          <p:cNvPr id="16" name="文本框 15"/>
          <p:cNvSpPr txBox="1"/>
          <p:nvPr/>
        </p:nvSpPr>
        <p:spPr>
          <a:xfrm>
            <a:off x="1984375" y="4084320"/>
            <a:ext cx="7034530" cy="953135"/>
          </a:xfrm>
          <a:prstGeom prst="rect">
            <a:avLst/>
          </a:prstGeom>
          <a:noFill/>
        </p:spPr>
        <p:txBody>
          <a:bodyPr wrap="square" rtlCol="0" anchor="t">
            <a:spAutoFit/>
          </a:bodyPr>
          <a:lstStyle/>
          <a:p>
            <a:r>
              <a:rPr lang="zh-CN" altLang="en-US" sz="2800" b="1">
                <a:latin typeface="方正华隶简体" panose="03000509000000000000" charset="-122"/>
                <a:ea typeface="方正华隶简体" panose="03000509000000000000" charset="-122"/>
                <a:cs typeface="方正华隶简体" panose="03000509000000000000" charset="-122"/>
              </a:rPr>
              <a:t>《牡丹亭》与《西厢记》、《窦娥冤》、 《长生殿》合称中国四大古典戏剧。</a:t>
            </a:r>
            <a:endParaRPr lang="zh-CN" altLang="en-US" sz="2800" b="1">
              <a:latin typeface="方正华隶简体" panose="03000509000000000000" charset="-122"/>
              <a:ea typeface="方正华隶简体" panose="03000509000000000000" charset="-122"/>
              <a:cs typeface="方正华隶简体" panose="03000509000000000000" charset="-122"/>
            </a:endParaRPr>
          </a:p>
        </p:txBody>
      </p:sp>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 calcmode="lin" valueType="num">
                                      <p:cBhvr additive="base">
                                        <p:cTn id="12" dur="800" fill="hold"/>
                                        <p:tgtEl>
                                          <p:spTgt spid="3074"/>
                                        </p:tgtEl>
                                        <p:attrNameLst>
                                          <p:attrName>ppt_x</p:attrName>
                                        </p:attrNameLst>
                                      </p:cBhvr>
                                      <p:tavLst>
                                        <p:tav tm="0">
                                          <p:val>
                                            <p:strVal val="#ppt_x"/>
                                          </p:val>
                                        </p:tav>
                                        <p:tav tm="100000">
                                          <p:val>
                                            <p:strVal val="#ppt_x"/>
                                          </p:val>
                                        </p:tav>
                                      </p:tavLst>
                                    </p:anim>
                                    <p:anim calcmode="lin" valueType="num">
                                      <p:cBhvr additive="base">
                                        <p:cTn id="13" dur="800" fill="hold"/>
                                        <p:tgtEl>
                                          <p:spTgt spid="3074"/>
                                        </p:tgtEl>
                                        <p:attrNameLst>
                                          <p:attrName>ppt_y</p:attrName>
                                        </p:attrNameLst>
                                      </p:cBhvr>
                                      <p:tavLst>
                                        <p:tav tm="0">
                                          <p:val>
                                            <p:strVal val="1+#ppt_h/2"/>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1000" fill="hold"/>
                                        <p:tgtEl>
                                          <p:spTgt spid="8"/>
                                        </p:tgtEl>
                                        <p:attrNameLst>
                                          <p:attrName>ppt_x</p:attrName>
                                        </p:attrNameLst>
                                      </p:cBhvr>
                                      <p:tavLst>
                                        <p:tav tm="0">
                                          <p:val>
                                            <p:strVal val="1+#ppt_w/2"/>
                                          </p:val>
                                        </p:tav>
                                        <p:tav tm="100000">
                                          <p:val>
                                            <p:strVal val="#ppt_x"/>
                                          </p:val>
                                        </p:tav>
                                      </p:tavLst>
                                    </p:anim>
                                    <p:anim calcmode="lin" valueType="num">
                                      <p:cBhvr additive="base">
                                        <p:cTn id="17" dur="1000" fill="hold"/>
                                        <p:tgtEl>
                                          <p:spTgt spid="8"/>
                                        </p:tgtEl>
                                        <p:attrNameLst>
                                          <p:attrName>ppt_y</p:attrName>
                                        </p:attrNameLst>
                                      </p:cBhvr>
                                      <p:tavLst>
                                        <p:tav tm="0">
                                          <p:val>
                                            <p:strVal val="#ppt_y"/>
                                          </p:val>
                                        </p:tav>
                                        <p:tav tm="100000">
                                          <p:val>
                                            <p:strVal val="#ppt_y"/>
                                          </p:val>
                                        </p:tav>
                                      </p:tavLst>
                                    </p:anim>
                                  </p:childTnLst>
                                </p:cTn>
                              </p:par>
                              <p:par>
                                <p:cTn id="18" presetID="53" presetClass="entr" presetSubtype="16" fill="hold" nodeType="withEffect">
                                  <p:stCondLst>
                                    <p:cond delay="30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5560" y="52070"/>
            <a:ext cx="6962140" cy="5454015"/>
          </a:xfrm>
          <a:prstGeom prst="rect">
            <a:avLst/>
          </a:prstGeom>
          <a:noFill/>
        </p:spPr>
        <p:txBody>
          <a:bodyPr wrap="square" rtlCol="0" anchor="t">
            <a:spAutoFit/>
          </a:bodyPr>
          <a:lstStyle/>
          <a:p>
            <a:r>
              <a:rPr lang="en-US" altLang="zh-CN"/>
              <a:t>                      </a:t>
            </a:r>
            <a:r>
              <a:rPr lang="zh-CN" altLang="en-US" sz="3200">
                <a:latin typeface="方正华隶简体" panose="03000509000000000000" charset="-122"/>
                <a:ea typeface="方正华隶简体" panose="03000509000000000000" charset="-122"/>
              </a:rPr>
              <a:t>传奇剧本与元杂剧的区别</a:t>
            </a:r>
            <a:endParaRPr lang="zh-CN" altLang="en-US" sz="3200">
              <a:latin typeface="方正华隶简体" panose="03000509000000000000" charset="-122"/>
              <a:ea typeface="方正华隶简体" panose="03000509000000000000" charset="-122"/>
            </a:endParaRPr>
          </a:p>
          <a:p>
            <a:pPr fontAlgn="auto">
              <a:lnSpc>
                <a:spcPts val="3060"/>
              </a:lnSpc>
            </a:pPr>
            <a:r>
              <a:rPr lang="zh-CN" altLang="en-US" sz="2800">
                <a:latin typeface="方正华隶简体" panose="03000509000000000000" charset="-122"/>
                <a:ea typeface="方正华隶简体" panose="03000509000000000000" charset="-122"/>
                <a:cs typeface="方正华隶简体" panose="03000509000000000000" charset="-122"/>
              </a:rPr>
              <a:t>一、杂剧结构是四折一楔子。</a:t>
            </a:r>
            <a:endParaRPr lang="zh-CN" altLang="en-US" sz="2800">
              <a:latin typeface="方正华隶简体" panose="03000509000000000000" charset="-122"/>
              <a:ea typeface="方正华隶简体" panose="03000509000000000000" charset="-122"/>
              <a:cs typeface="方正华隶简体" panose="03000509000000000000" charset="-122"/>
            </a:endParaRPr>
          </a:p>
          <a:p>
            <a:pPr fontAlgn="auto">
              <a:lnSpc>
                <a:spcPts val="3060"/>
              </a:lnSpc>
            </a:pPr>
            <a:r>
              <a:rPr lang="zh-CN" altLang="en-US" sz="2800">
                <a:latin typeface="方正华隶简体" panose="03000509000000000000" charset="-122"/>
                <a:ea typeface="方正华隶简体" panose="03000509000000000000" charset="-122"/>
                <a:cs typeface="方正华隶简体" panose="03000509000000000000" charset="-122"/>
              </a:rPr>
              <a:t>传奇称“出”，并加出目，出数不定，第一出是“家门”，又叫“开场，由副末说明创作意图，介绍剧情概况，它不是剧情的组成部分，开场之后，第二出才是正戏。开场用的是词牌。</a:t>
            </a:r>
            <a:endParaRPr lang="zh-CN" altLang="en-US" sz="2800">
              <a:latin typeface="方正华隶简体" panose="03000509000000000000" charset="-122"/>
              <a:ea typeface="方正华隶简体" panose="03000509000000000000" charset="-122"/>
              <a:cs typeface="方正华隶简体" panose="03000509000000000000" charset="-122"/>
            </a:endParaRPr>
          </a:p>
          <a:p>
            <a:pPr fontAlgn="auto">
              <a:lnSpc>
                <a:spcPts val="3060"/>
              </a:lnSpc>
            </a:pPr>
            <a:r>
              <a:rPr lang="zh-CN" altLang="en-US" sz="2800">
                <a:latin typeface="方正华隶简体" panose="03000509000000000000" charset="-122"/>
                <a:ea typeface="方正华隶简体" panose="03000509000000000000" charset="-122"/>
                <a:cs typeface="方正华隶简体" panose="03000509000000000000" charset="-122"/>
              </a:rPr>
              <a:t>二、传奇和杂剧一样有唱、科、白。杂剧由一个角色唱到底，传奇是各种角色都可以唱，可以独唱、对唱、轮唱和合唱;传奇中不称“科”而称“介”;主要人物上场时先唱引子，继以一段定场白.每出戏都有下场诗。</a:t>
            </a:r>
            <a:endParaRPr lang="zh-CN" altLang="en-US" sz="2800">
              <a:latin typeface="方正华隶简体" panose="03000509000000000000" charset="-122"/>
              <a:ea typeface="方正华隶简体" panose="03000509000000000000" charset="-122"/>
              <a:cs typeface="方正华隶简体" panose="03000509000000000000" charset="-122"/>
            </a:endParaRPr>
          </a:p>
          <a:p>
            <a:endParaRPr lang="zh-CN" altLang="en-US"/>
          </a:p>
          <a:p>
            <a:endParaRPr lang="zh-CN" altLang="en-US"/>
          </a:p>
        </p:txBody>
      </p:sp>
      <p:pic>
        <p:nvPicPr>
          <p:cNvPr id="9" name="图片 8"/>
          <p:cNvPicPr>
            <a:picLocks noChangeAspect="1"/>
          </p:cNvPicPr>
          <p:nvPr/>
        </p:nvPicPr>
        <p:blipFill>
          <a:blip r:embed="rId1"/>
          <a:stretch>
            <a:fillRect/>
          </a:stretch>
        </p:blipFill>
        <p:spPr>
          <a:xfrm>
            <a:off x="6911975" y="143510"/>
            <a:ext cx="2207260" cy="4988560"/>
          </a:xfrm>
          <a:prstGeom prst="rect">
            <a:avLst/>
          </a:prstGeom>
        </p:spPr>
      </p:pic>
    </p:spTree>
  </p:cSld>
  <p:clrMapOvr>
    <a:masterClrMapping/>
  </p:clrMapOvr>
  <p:transition advClick="0" advTm="2000">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64865" y="123825"/>
            <a:ext cx="5605145" cy="5192395"/>
          </a:xfrm>
          <a:prstGeom prst="rect">
            <a:avLst/>
          </a:prstGeom>
          <a:noFill/>
        </p:spPr>
        <p:txBody>
          <a:bodyPr wrap="square" rtlCol="0" anchor="t">
            <a:spAutoFit/>
          </a:bodyPr>
          <a:lstStyle/>
          <a:p>
            <a:pPr fontAlgn="auto">
              <a:lnSpc>
                <a:spcPts val="3060"/>
              </a:lnSpc>
            </a:pPr>
            <a:r>
              <a:rPr lang="zh-CN" altLang="en-US" sz="2800">
                <a:latin typeface="方正华隶简体" panose="03000509000000000000" charset="-122"/>
                <a:ea typeface="方正华隶简体" panose="03000509000000000000" charset="-122"/>
                <a:cs typeface="方正华隶简体" panose="03000509000000000000" charset="-122"/>
                <a:sym typeface="+mn-ea"/>
              </a:rPr>
              <a:t>三、在音乐上杂剧和传奇都采用曲牌联套的方式，但杂剧每折限用一个宫调，一韵到底;传奇每出不限用一个宫调，可以换韵。杂剧演唱用北曲，传奇多用南戏，并吸收北曲，创造了“南北合套”的方法。</a:t>
            </a:r>
            <a:endParaRPr lang="zh-CN" altLang="en-US" sz="2800">
              <a:latin typeface="方正华隶简体" panose="03000509000000000000" charset="-122"/>
              <a:ea typeface="方正华隶简体" panose="03000509000000000000" charset="-122"/>
              <a:cs typeface="方正华隶简体" panose="03000509000000000000" charset="-122"/>
            </a:endParaRPr>
          </a:p>
          <a:p>
            <a:pPr fontAlgn="auto">
              <a:lnSpc>
                <a:spcPts val="3060"/>
              </a:lnSpc>
            </a:pPr>
            <a:r>
              <a:rPr lang="zh-CN" altLang="en-US" sz="2800">
                <a:latin typeface="方正华隶简体" panose="03000509000000000000" charset="-122"/>
                <a:ea typeface="方正华隶简体" panose="03000509000000000000" charset="-122"/>
                <a:cs typeface="方正华隶简体" panose="03000509000000000000" charset="-122"/>
                <a:sym typeface="+mn-ea"/>
              </a:rPr>
              <a:t>四、传奇的角色与杂剧的角色大同小异，但角色增多，分工更细。杂剧的主角是末、旦。传奇的角色是生、旦，传奇也有末，但不是主角。</a:t>
            </a:r>
            <a:endParaRPr lang="zh-CN" altLang="en-US" sz="2800">
              <a:latin typeface="方正华隶简体" panose="03000509000000000000" charset="-122"/>
              <a:ea typeface="方正华隶简体" panose="03000509000000000000" charset="-122"/>
              <a:cs typeface="方正华隶简体" panose="03000509000000000000" charset="-122"/>
            </a:endParaRPr>
          </a:p>
          <a:p>
            <a:pPr fontAlgn="auto">
              <a:lnSpc>
                <a:spcPts val="3060"/>
              </a:lnSpc>
            </a:pPr>
            <a:r>
              <a:rPr lang="en-US" altLang="zh-CN" sz="2800">
                <a:latin typeface="方正华隶简体" panose="03000509000000000000" charset="-122"/>
                <a:ea typeface="方正华隶简体" panose="03000509000000000000" charset="-122"/>
                <a:cs typeface="方正华隶简体" panose="03000509000000000000" charset="-122"/>
                <a:sym typeface="+mn-ea"/>
              </a:rPr>
              <a:t>       </a:t>
            </a:r>
            <a:r>
              <a:rPr lang="zh-CN" altLang="en-US" sz="2800">
                <a:latin typeface="方正华隶简体" panose="03000509000000000000" charset="-122"/>
                <a:ea typeface="方正华隶简体" panose="03000509000000000000" charset="-122"/>
                <a:cs typeface="方正华隶简体" panose="03000509000000000000" charset="-122"/>
                <a:sym typeface="+mn-ea"/>
              </a:rPr>
              <a:t>总之，传奇与杂剧相比，规模更宏大，曲调更丰富，角色分工更细致，形式更自由活泼</a:t>
            </a:r>
            <a:endParaRPr lang="zh-CN" altLang="en-US" sz="2800">
              <a:latin typeface="方正华隶简体" panose="03000509000000000000" charset="-122"/>
              <a:ea typeface="方正华隶简体" panose="03000509000000000000" charset="-122"/>
              <a:cs typeface="方正华隶简体" panose="03000509000000000000" charset="-122"/>
            </a:endParaRPr>
          </a:p>
        </p:txBody>
      </p:sp>
      <p:pic>
        <p:nvPicPr>
          <p:cNvPr id="110" name="图片 109"/>
          <p:cNvPicPr/>
          <p:nvPr/>
        </p:nvPicPr>
        <p:blipFill>
          <a:blip r:embed="rId1" r:link="rId2"/>
          <a:stretch>
            <a:fillRect/>
          </a:stretch>
        </p:blipFill>
        <p:spPr>
          <a:xfrm>
            <a:off x="0" y="144780"/>
            <a:ext cx="3253740" cy="4870450"/>
          </a:xfrm>
          <a:prstGeom prst="rect">
            <a:avLst/>
          </a:prstGeom>
          <a:noFill/>
          <a:ln w="9525">
            <a:noFill/>
          </a:ln>
        </p:spPr>
      </p:pic>
    </p:spTree>
  </p:cSld>
  <p:clrMapOvr>
    <a:masterClrMapping/>
  </p:clrMapOvr>
  <p:transition advClick="0" advTm="2000">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026" name="Picture 2"/>
          <p:cNvPicPr>
            <a:picLocks noGrp="1" noChangeAspect="1" noChangeArrowheads="1"/>
          </p:cNvPicPr>
          <p:nvPr>
            <p:ph idx="1"/>
          </p:nvPr>
        </p:nvPicPr>
        <p:blipFill>
          <a:blip r:embed="rId1"/>
          <a:stretch>
            <a:fillRect/>
          </a:stretch>
        </p:blipFill>
        <p:spPr bwMode="auto">
          <a:xfrm>
            <a:off x="62865" y="111760"/>
            <a:ext cx="9018905" cy="4977130"/>
          </a:xfrm>
          <a:prstGeom prst="rect">
            <a:avLst/>
          </a:prstGeom>
          <a:noFill/>
          <a:ln w="9525">
            <a:noFill/>
            <a:miter lim="800000"/>
            <a:headEnd/>
            <a:tailEnd/>
          </a:ln>
          <a:effectLst/>
        </p:spPr>
      </p:pic>
      <p:pic>
        <p:nvPicPr>
          <p:cNvPr id="101" name="图片 100"/>
          <p:cNvPicPr/>
          <p:nvPr/>
        </p:nvPicPr>
        <p:blipFill>
          <a:blip r:embed="rId2" r:link="rId3"/>
          <a:stretch>
            <a:fillRect/>
          </a:stretch>
        </p:blipFill>
        <p:spPr>
          <a:xfrm>
            <a:off x="62865" y="990600"/>
            <a:ext cx="2567305" cy="4098290"/>
          </a:xfrm>
          <a:prstGeom prst="rect">
            <a:avLst/>
          </a:prstGeom>
          <a:noFill/>
          <a:ln w="9525">
            <a:noFill/>
          </a:ln>
        </p:spPr>
      </p:pic>
      <p:sp>
        <p:nvSpPr>
          <p:cNvPr id="4" name="文本框 3"/>
          <p:cNvSpPr txBox="1"/>
          <p:nvPr/>
        </p:nvSpPr>
        <p:spPr>
          <a:xfrm>
            <a:off x="-36195" y="160020"/>
            <a:ext cx="4521200" cy="583565"/>
          </a:xfrm>
          <a:prstGeom prst="rect">
            <a:avLst/>
          </a:prstGeom>
          <a:noFill/>
        </p:spPr>
        <p:txBody>
          <a:bodyPr wrap="square" rtlCol="0">
            <a:spAutoFit/>
          </a:bodyPr>
          <a:lstStyle/>
          <a:p>
            <a:r>
              <a:rPr lang="zh-CN" altLang="en-US" sz="3200" b="1">
                <a:latin typeface="方正粗活意简体" panose="03000509000000000000" charset="-122"/>
                <a:ea typeface="方正粗活意简体" panose="03000509000000000000" charset="-122"/>
              </a:rPr>
              <a:t>《牡丹亭》</a:t>
            </a:r>
            <a:r>
              <a:rPr lang="zh-CN" altLang="en-US" sz="3200" b="1">
                <a:solidFill>
                  <a:srgbClr val="FF0000"/>
                </a:solidFill>
                <a:latin typeface="方正北魏楷书简体" panose="03000509000000000000" charset="-122"/>
                <a:ea typeface="方正北魏楷书简体" panose="03000509000000000000" charset="-122"/>
                <a:sym typeface="+mn-ea"/>
              </a:rPr>
              <a:t>剧情</a:t>
            </a:r>
            <a:r>
              <a:rPr lang="zh-CN" altLang="en-US" sz="3200" b="1">
                <a:latin typeface="方正粗活意简体" panose="03000509000000000000" charset="-122"/>
                <a:ea typeface="方正粗活意简体" panose="03000509000000000000" charset="-122"/>
              </a:rPr>
              <a:t>简介</a:t>
            </a:r>
            <a:endParaRPr lang="zh-CN" altLang="en-US" sz="3200" b="1">
              <a:latin typeface="方正粗活意简体" panose="03000509000000000000" charset="-122"/>
              <a:ea typeface="方正粗活意简体" panose="03000509000000000000" charset="-122"/>
            </a:endParaRPr>
          </a:p>
        </p:txBody>
      </p:sp>
      <p:sp>
        <p:nvSpPr>
          <p:cNvPr id="5" name="文本框 4"/>
          <p:cNvSpPr txBox="1"/>
          <p:nvPr/>
        </p:nvSpPr>
        <p:spPr>
          <a:xfrm>
            <a:off x="2807970" y="88265"/>
            <a:ext cx="6503035" cy="5262245"/>
          </a:xfrm>
          <a:prstGeom prst="rect">
            <a:avLst/>
          </a:prstGeom>
          <a:noFill/>
        </p:spPr>
        <p:txBody>
          <a:bodyPr wrap="square" rtlCol="0">
            <a:spAutoFit/>
          </a:bodyPr>
          <a:lstStyle/>
          <a:p>
            <a:r>
              <a:rPr lang="en-US" altLang="zh-CN" sz="2800" b="1">
                <a:solidFill>
                  <a:srgbClr val="FF0000"/>
                </a:solidFill>
                <a:latin typeface="方正北魏楷书简体" panose="03000509000000000000" charset="-122"/>
                <a:ea typeface="方正北魏楷书简体" panose="03000509000000000000" charset="-122"/>
              </a:rPr>
              <a:t>         </a:t>
            </a:r>
            <a:endParaRPr lang="en-US" altLang="zh-CN" sz="2800" b="1">
              <a:solidFill>
                <a:srgbClr val="FF0000"/>
              </a:solidFill>
              <a:latin typeface="方正北魏楷书简体" panose="03000509000000000000" charset="-122"/>
              <a:ea typeface="方正北魏楷书简体" panose="03000509000000000000" charset="-122"/>
            </a:endParaRPr>
          </a:p>
          <a:p>
            <a:r>
              <a:rPr lang="zh-CN" altLang="en-US" sz="2800" b="1">
                <a:solidFill>
                  <a:srgbClr val="FF0000"/>
                </a:solidFill>
                <a:latin typeface="方正北魏楷书简体" panose="03000509000000000000" charset="-122"/>
                <a:ea typeface="方正北魏楷书简体" panose="03000509000000000000" charset="-122"/>
              </a:rPr>
              <a:t>南安太守杜宝的女儿杜丽娘，私出游园，触景生情，困乏后梦中与岭南书生柳梦梅幽会。从此一病不起，怀春而死。柳生进京赴试，借宿观中。他在园内拾得杜丽娘殉葬的自画像，情有所钟，终于和画中人的阴灵幽会。柳生情系丽娘，冒死掘墓开棺，杜丽娘起死回生，两人缔结秦晋之好，同往临安。杜宝升任宰相，拒不承认婚事。最终闹到金銮殿之上才得以解决，杜丽娘和柳梦梅二位有情人终成眷属。</a:t>
            </a:r>
            <a:endParaRPr lang="zh-CN" altLang="en-US" sz="2800" b="1">
              <a:solidFill>
                <a:srgbClr val="FF0000"/>
              </a:solidFill>
              <a:latin typeface="方正北魏楷书简体" panose="03000509000000000000" charset="-122"/>
              <a:ea typeface="方正北魏楷书简体" panose="03000509000000000000" charset="-122"/>
            </a:endParaRPr>
          </a:p>
        </p:txBody>
      </p:sp>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9"/>
          <p:cNvPicPr>
            <a:picLocks noChangeAspect="1" noChangeArrowheads="1"/>
          </p:cNvPicPr>
          <p:nvPr/>
        </p:nvPicPr>
        <p:blipFill>
          <a:blip r:embed="rId1"/>
          <a:stretch>
            <a:fillRect/>
          </a:stretch>
        </p:blipFill>
        <p:spPr bwMode="auto">
          <a:xfrm>
            <a:off x="2951820" y="952364"/>
            <a:ext cx="1260140" cy="1147632"/>
          </a:xfrm>
          <a:prstGeom prst="rect">
            <a:avLst/>
          </a:prstGeom>
          <a:noFill/>
          <a:ln w="9525">
            <a:noFill/>
            <a:miter lim="800000"/>
            <a:headEnd/>
            <a:tailEnd/>
          </a:ln>
        </p:spPr>
      </p:pic>
      <p:pic>
        <p:nvPicPr>
          <p:cNvPr id="42" name="图片 9"/>
          <p:cNvPicPr>
            <a:picLocks noChangeAspect="1" noChangeArrowheads="1"/>
          </p:cNvPicPr>
          <p:nvPr/>
        </p:nvPicPr>
        <p:blipFill>
          <a:blip r:embed="rId1"/>
          <a:stretch>
            <a:fillRect/>
          </a:stretch>
        </p:blipFill>
        <p:spPr bwMode="auto">
          <a:xfrm>
            <a:off x="4788024" y="1096380"/>
            <a:ext cx="1260140" cy="1147632"/>
          </a:xfrm>
          <a:prstGeom prst="rect">
            <a:avLst/>
          </a:prstGeom>
          <a:noFill/>
          <a:ln w="9525">
            <a:noFill/>
            <a:miter lim="800000"/>
            <a:headEnd/>
            <a:tailEnd/>
          </a:ln>
        </p:spPr>
      </p:pic>
      <p:pic>
        <p:nvPicPr>
          <p:cNvPr id="44" name="图片 19"/>
          <p:cNvPicPr>
            <a:picLocks noChangeAspect="1" noChangeArrowheads="1"/>
          </p:cNvPicPr>
          <p:nvPr/>
        </p:nvPicPr>
        <p:blipFill>
          <a:blip r:embed="rId2"/>
          <a:stretch>
            <a:fillRect/>
          </a:stretch>
        </p:blipFill>
        <p:spPr bwMode="auto">
          <a:xfrm>
            <a:off x="6372200" y="1744452"/>
            <a:ext cx="2592288" cy="380837"/>
          </a:xfrm>
          <a:prstGeom prst="rect">
            <a:avLst/>
          </a:prstGeom>
          <a:noFill/>
          <a:ln w="9525">
            <a:noFill/>
            <a:miter lim="800000"/>
            <a:headEnd/>
            <a:tailEnd/>
          </a:ln>
        </p:spPr>
      </p:pic>
      <p:pic>
        <p:nvPicPr>
          <p:cNvPr id="43" name="图片 9"/>
          <p:cNvPicPr>
            <a:picLocks noChangeAspect="1" noChangeArrowheads="1"/>
          </p:cNvPicPr>
          <p:nvPr/>
        </p:nvPicPr>
        <p:blipFill>
          <a:blip r:embed="rId1"/>
          <a:stretch>
            <a:fillRect/>
          </a:stretch>
        </p:blipFill>
        <p:spPr bwMode="auto">
          <a:xfrm>
            <a:off x="5652120" y="1276400"/>
            <a:ext cx="1260140" cy="1147632"/>
          </a:xfrm>
          <a:prstGeom prst="rect">
            <a:avLst/>
          </a:prstGeom>
          <a:noFill/>
          <a:ln w="9525">
            <a:noFill/>
            <a:miter lim="800000"/>
            <a:headEnd/>
            <a:tailEnd/>
          </a:ln>
        </p:spPr>
      </p:pic>
      <p:pic>
        <p:nvPicPr>
          <p:cNvPr id="45" name="图片 19"/>
          <p:cNvPicPr>
            <a:picLocks noChangeAspect="1" noChangeArrowheads="1"/>
          </p:cNvPicPr>
          <p:nvPr/>
        </p:nvPicPr>
        <p:blipFill>
          <a:blip r:embed="rId2"/>
          <a:stretch>
            <a:fillRect/>
          </a:stretch>
        </p:blipFill>
        <p:spPr bwMode="auto">
          <a:xfrm rot="10800000">
            <a:off x="215516" y="1744452"/>
            <a:ext cx="2592288" cy="380837"/>
          </a:xfrm>
          <a:prstGeom prst="rect">
            <a:avLst/>
          </a:prstGeom>
          <a:noFill/>
          <a:ln w="9525">
            <a:noFill/>
            <a:miter lim="800000"/>
            <a:headEnd/>
            <a:tailEnd/>
          </a:ln>
        </p:spPr>
      </p:pic>
      <p:pic>
        <p:nvPicPr>
          <p:cNvPr id="39" name="图片 9"/>
          <p:cNvPicPr>
            <a:picLocks noChangeAspect="1" noChangeArrowheads="1"/>
          </p:cNvPicPr>
          <p:nvPr/>
        </p:nvPicPr>
        <p:blipFill>
          <a:blip r:embed="rId3"/>
          <a:stretch>
            <a:fillRect/>
          </a:stretch>
        </p:blipFill>
        <p:spPr bwMode="auto">
          <a:xfrm>
            <a:off x="2015716" y="1456420"/>
            <a:ext cx="1440160" cy="1147632"/>
          </a:xfrm>
          <a:prstGeom prst="rect">
            <a:avLst/>
          </a:prstGeom>
          <a:noFill/>
          <a:ln w="9525">
            <a:noFill/>
            <a:miter lim="800000"/>
            <a:headEnd/>
            <a:tailEnd/>
          </a:ln>
        </p:spPr>
      </p:pic>
      <p:pic>
        <p:nvPicPr>
          <p:cNvPr id="41" name="图片 9"/>
          <p:cNvPicPr>
            <a:picLocks noChangeAspect="1" noChangeArrowheads="1"/>
          </p:cNvPicPr>
          <p:nvPr/>
        </p:nvPicPr>
        <p:blipFill>
          <a:blip r:embed="rId4"/>
          <a:stretch>
            <a:fillRect/>
          </a:stretch>
        </p:blipFill>
        <p:spPr bwMode="auto">
          <a:xfrm>
            <a:off x="3455876" y="1636440"/>
            <a:ext cx="2134818" cy="1944216"/>
          </a:xfrm>
          <a:prstGeom prst="rect">
            <a:avLst/>
          </a:prstGeom>
          <a:noFill/>
          <a:ln w="9525">
            <a:noFill/>
            <a:miter lim="800000"/>
            <a:headEnd/>
            <a:tailEnd/>
          </a:ln>
        </p:spPr>
      </p:pic>
      <p:pic>
        <p:nvPicPr>
          <p:cNvPr id="46" name="图片 9"/>
          <p:cNvPicPr>
            <a:picLocks noChangeAspect="1" noChangeArrowheads="1"/>
          </p:cNvPicPr>
          <p:nvPr/>
        </p:nvPicPr>
        <p:blipFill>
          <a:blip r:embed="rId5"/>
          <a:stretch>
            <a:fillRect/>
          </a:stretch>
        </p:blipFill>
        <p:spPr bwMode="auto">
          <a:xfrm>
            <a:off x="3527884" y="3184612"/>
            <a:ext cx="396044" cy="315599"/>
          </a:xfrm>
          <a:prstGeom prst="rect">
            <a:avLst/>
          </a:prstGeom>
          <a:noFill/>
          <a:ln w="9525">
            <a:noFill/>
            <a:miter lim="800000"/>
            <a:headEnd/>
            <a:tailEnd/>
          </a:ln>
        </p:spPr>
      </p:pic>
      <p:pic>
        <p:nvPicPr>
          <p:cNvPr id="47" name="图片 9"/>
          <p:cNvPicPr>
            <a:picLocks noChangeAspect="1" noChangeArrowheads="1"/>
          </p:cNvPicPr>
          <p:nvPr/>
        </p:nvPicPr>
        <p:blipFill>
          <a:blip r:embed="rId6"/>
          <a:stretch>
            <a:fillRect/>
          </a:stretch>
        </p:blipFill>
        <p:spPr bwMode="auto">
          <a:xfrm>
            <a:off x="3743908" y="3580656"/>
            <a:ext cx="316269" cy="252028"/>
          </a:xfrm>
          <a:prstGeom prst="rect">
            <a:avLst/>
          </a:prstGeom>
          <a:noFill/>
          <a:ln w="9525">
            <a:noFill/>
            <a:miter lim="800000"/>
            <a:headEnd/>
            <a:tailEnd/>
          </a:ln>
        </p:spPr>
      </p:pic>
      <p:sp>
        <p:nvSpPr>
          <p:cNvPr id="48" name="TextBox 47"/>
          <p:cNvSpPr txBox="1"/>
          <p:nvPr/>
        </p:nvSpPr>
        <p:spPr>
          <a:xfrm>
            <a:off x="3959932" y="2347228"/>
            <a:ext cx="1107996" cy="369332"/>
          </a:xfrm>
          <a:prstGeom prst="rect">
            <a:avLst/>
          </a:prstGeom>
          <a:noFill/>
        </p:spPr>
        <p:txBody>
          <a:bodyPr wrap="none" rtlCol="0">
            <a:spAutoFit/>
          </a:bodyPr>
          <a:lstStyle/>
          <a:p>
            <a:r>
              <a:rPr lang="zh-CN" altLang="en-US" smtClean="0">
                <a:solidFill>
                  <a:schemeClr val="bg1"/>
                </a:solidFill>
                <a:latin typeface="微软雅黑" panose="020B0503020204020204" pitchFamily="34" charset="-122"/>
                <a:ea typeface="微软雅黑" panose="020B0503020204020204" pitchFamily="34" charset="-122"/>
              </a:rPr>
              <a:t>标题内容</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2123728" y="1852464"/>
            <a:ext cx="1005403" cy="338554"/>
          </a:xfrm>
          <a:prstGeom prst="rect">
            <a:avLst/>
          </a:prstGeom>
          <a:noFill/>
        </p:spPr>
        <p:txBody>
          <a:bodyPr wrap="none" rtlCol="0">
            <a:spAutoFit/>
          </a:bodyPr>
          <a:lstStyle/>
          <a:p>
            <a:r>
              <a:rPr lang="zh-CN" altLang="en-US" sz="1600" smtClean="0">
                <a:solidFill>
                  <a:schemeClr val="bg1"/>
                </a:solidFill>
                <a:latin typeface="微软雅黑" panose="020B0503020204020204" pitchFamily="34" charset="-122"/>
                <a:ea typeface="微软雅黑" panose="020B0503020204020204" pitchFamily="34" charset="-122"/>
              </a:rPr>
              <a:t>标题内容</a:t>
            </a: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5976156" y="1636440"/>
            <a:ext cx="646331" cy="369332"/>
          </a:xfrm>
          <a:prstGeom prst="rect">
            <a:avLst/>
          </a:prstGeom>
          <a:noFill/>
        </p:spPr>
        <p:txBody>
          <a:bodyPr wrap="none" rtlCol="0">
            <a:spAutoFit/>
          </a:bodyPr>
          <a:lstStyle/>
          <a:p>
            <a:r>
              <a:rPr lang="zh-CN" altLang="en-US" smtClean="0">
                <a:solidFill>
                  <a:schemeClr val="bg1"/>
                </a:solidFill>
                <a:latin typeface="微软雅黑" panose="020B0503020204020204" pitchFamily="34" charset="-122"/>
                <a:ea typeface="微软雅黑" panose="020B0503020204020204" pitchFamily="34" charset="-122"/>
              </a:rPr>
              <a:t>标题</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3203848" y="1276400"/>
            <a:ext cx="646331" cy="369332"/>
          </a:xfrm>
          <a:prstGeom prst="rect">
            <a:avLst/>
          </a:prstGeom>
          <a:noFill/>
        </p:spPr>
        <p:txBody>
          <a:bodyPr wrap="none" rtlCol="0">
            <a:spAutoFit/>
          </a:bodyPr>
          <a:lstStyle/>
          <a:p>
            <a:r>
              <a:rPr lang="zh-CN" altLang="en-US" smtClean="0">
                <a:solidFill>
                  <a:schemeClr val="bg1"/>
                </a:solidFill>
                <a:latin typeface="微软雅黑" panose="020B0503020204020204" pitchFamily="34" charset="-122"/>
                <a:ea typeface="微软雅黑" panose="020B0503020204020204" pitchFamily="34" charset="-122"/>
              </a:rPr>
              <a:t>标题</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5112060" y="1348408"/>
            <a:ext cx="646331" cy="369332"/>
          </a:xfrm>
          <a:prstGeom prst="rect">
            <a:avLst/>
          </a:prstGeom>
          <a:noFill/>
        </p:spPr>
        <p:txBody>
          <a:bodyPr wrap="none" rtlCol="0">
            <a:spAutoFit/>
          </a:bodyPr>
          <a:lstStyle/>
          <a:p>
            <a:r>
              <a:rPr lang="zh-CN" altLang="en-US" smtClean="0">
                <a:solidFill>
                  <a:schemeClr val="bg1"/>
                </a:solidFill>
                <a:latin typeface="微软雅黑" panose="020B0503020204020204" pitchFamily="34" charset="-122"/>
                <a:ea typeface="微软雅黑" panose="020B0503020204020204" pitchFamily="34" charset="-122"/>
              </a:rPr>
              <a:t>标题</a:t>
            </a:r>
            <a:endParaRPr lang="zh-CN" altLang="en-US">
              <a:solidFill>
                <a:schemeClr val="bg1"/>
              </a:solidFill>
              <a:latin typeface="微软雅黑" panose="020B0503020204020204" pitchFamily="34" charset="-122"/>
              <a:ea typeface="微软雅黑" panose="020B0503020204020204" pitchFamily="34" charset="-122"/>
            </a:endParaRPr>
          </a:p>
        </p:txBody>
      </p:sp>
      <p:pic>
        <p:nvPicPr>
          <p:cNvPr id="53" name="图片 7"/>
          <p:cNvPicPr>
            <a:picLocks noChangeAspect="1" noChangeArrowheads="1"/>
          </p:cNvPicPr>
          <p:nvPr/>
        </p:nvPicPr>
        <p:blipFill>
          <a:blip r:embed="rId7"/>
          <a:stretch>
            <a:fillRect/>
          </a:stretch>
        </p:blipFill>
        <p:spPr bwMode="auto">
          <a:xfrm>
            <a:off x="-1116632" y="2220010"/>
            <a:ext cx="4734747" cy="2925078"/>
          </a:xfrm>
          <a:prstGeom prst="rect">
            <a:avLst/>
          </a:prstGeom>
          <a:noFill/>
          <a:ln w="9525">
            <a:noFill/>
            <a:miter lim="800000"/>
            <a:headEnd/>
            <a:tailEnd/>
          </a:ln>
        </p:spPr>
      </p:pic>
      <p:pic>
        <p:nvPicPr>
          <p:cNvPr id="1026" name="Picture 2"/>
          <p:cNvPicPr>
            <a:picLocks noChangeAspect="1" noChangeArrowheads="1"/>
          </p:cNvPicPr>
          <p:nvPr/>
        </p:nvPicPr>
        <p:blipFill>
          <a:blip r:embed="rId8"/>
          <a:stretch>
            <a:fillRect/>
          </a:stretch>
        </p:blipFill>
        <p:spPr bwMode="auto">
          <a:xfrm>
            <a:off x="0" y="-3175"/>
            <a:ext cx="9144000" cy="5148263"/>
          </a:xfrm>
          <a:prstGeom prst="rect">
            <a:avLst/>
          </a:prstGeom>
          <a:noFill/>
          <a:ln w="9525">
            <a:noFill/>
            <a:miter lim="800000"/>
            <a:headEnd/>
            <a:tailEnd/>
          </a:ln>
          <a:effectLst/>
        </p:spPr>
      </p:pic>
      <p:sp>
        <p:nvSpPr>
          <p:cNvPr id="2" name="文本框 1"/>
          <p:cNvSpPr txBox="1"/>
          <p:nvPr/>
        </p:nvSpPr>
        <p:spPr>
          <a:xfrm>
            <a:off x="3455670" y="988695"/>
            <a:ext cx="5627370" cy="3969385"/>
          </a:xfrm>
          <a:prstGeom prst="rect">
            <a:avLst/>
          </a:prstGeom>
          <a:noFill/>
        </p:spPr>
        <p:txBody>
          <a:bodyPr wrap="square" rtlCol="0">
            <a:spAutoFit/>
          </a:bodyPr>
          <a:lstStyle/>
          <a:p>
            <a:pPr fontAlgn="auto">
              <a:lnSpc>
                <a:spcPct val="150000"/>
              </a:lnSpc>
            </a:pPr>
            <a:r>
              <a:rPr lang="zh-CN" altLang="en-US" sz="2800">
                <a:solidFill>
                  <a:srgbClr val="FF0000"/>
                </a:solidFill>
                <a:latin typeface="方正北魏楷书简体" panose="03000509000000000000" charset="-122"/>
                <a:ea typeface="方正北魏楷书简体" panose="03000509000000000000" charset="-122"/>
              </a:rPr>
              <a:t>剧本通过杜丽娘和柳梦梅生死不渝的爱情，歌颂了男女青年在追求自由幸福的爱情生活上所作的不屈不挠的斗争，表达了挣脱封建牢笼、打破封建礼教枷锁，追求个性解放、向往理想生活的朦胧愿望。</a:t>
            </a:r>
            <a:endParaRPr lang="zh-CN" altLang="en-US" sz="2800">
              <a:solidFill>
                <a:srgbClr val="FF0000"/>
              </a:solidFill>
              <a:latin typeface="方正北魏楷书简体" panose="03000509000000000000" charset="-122"/>
              <a:ea typeface="方正北魏楷书简体" panose="03000509000000000000" charset="-122"/>
            </a:endParaRPr>
          </a:p>
        </p:txBody>
      </p:sp>
      <p:sp>
        <p:nvSpPr>
          <p:cNvPr id="3" name="文本框 2"/>
          <p:cNvSpPr txBox="1"/>
          <p:nvPr/>
        </p:nvSpPr>
        <p:spPr>
          <a:xfrm>
            <a:off x="3959860" y="248920"/>
            <a:ext cx="4556760" cy="583565"/>
          </a:xfrm>
          <a:prstGeom prst="rect">
            <a:avLst/>
          </a:prstGeom>
          <a:noFill/>
        </p:spPr>
        <p:txBody>
          <a:bodyPr wrap="square" rtlCol="0">
            <a:spAutoFit/>
          </a:bodyPr>
          <a:lstStyle/>
          <a:p>
            <a:r>
              <a:rPr lang="zh-CN" altLang="en-US" sz="3200" b="1">
                <a:latin typeface="方正粗活意简体" panose="03000509000000000000" charset="-122"/>
                <a:ea typeface="方正粗活意简体" panose="03000509000000000000" charset="-122"/>
              </a:rPr>
              <a:t>《牡丹亭》的思想意义</a:t>
            </a:r>
            <a:endParaRPr lang="zh-CN" altLang="en-US" sz="3200" b="1">
              <a:latin typeface="方正粗活意简体" panose="03000509000000000000" charset="-122"/>
              <a:ea typeface="方正粗活意简体" panose="03000509000000000000" charset="-122"/>
            </a:endParaRPr>
          </a:p>
        </p:txBody>
      </p:sp>
      <p:pic>
        <p:nvPicPr>
          <p:cNvPr id="102" name="图片 101"/>
          <p:cNvPicPr/>
          <p:nvPr/>
        </p:nvPicPr>
        <p:blipFill>
          <a:blip r:embed="rId9" r:link="rId10"/>
          <a:stretch>
            <a:fillRect/>
          </a:stretch>
        </p:blipFill>
        <p:spPr>
          <a:xfrm>
            <a:off x="255905" y="808355"/>
            <a:ext cx="3119755" cy="4278630"/>
          </a:xfrm>
          <a:prstGeom prst="rect">
            <a:avLst/>
          </a:prstGeom>
          <a:noFill/>
          <a:ln w="9525">
            <a:noFill/>
          </a:ln>
        </p:spPr>
      </p:pic>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1000" fill="hold"/>
                                        <p:tgtEl>
                                          <p:spTgt spid="39"/>
                                        </p:tgtEl>
                                        <p:attrNameLst>
                                          <p:attrName>ppt_w</p:attrName>
                                        </p:attrNameLst>
                                      </p:cBhvr>
                                      <p:tavLst>
                                        <p:tav tm="0">
                                          <p:val>
                                            <p:fltVal val="0"/>
                                          </p:val>
                                        </p:tav>
                                        <p:tav tm="100000">
                                          <p:val>
                                            <p:strVal val="#ppt_w"/>
                                          </p:val>
                                        </p:tav>
                                      </p:tavLst>
                                    </p:anim>
                                    <p:anim calcmode="lin" valueType="num">
                                      <p:cBhvr>
                                        <p:cTn id="8" dur="1000" fill="hold"/>
                                        <p:tgtEl>
                                          <p:spTgt spid="39"/>
                                        </p:tgtEl>
                                        <p:attrNameLst>
                                          <p:attrName>ppt_h</p:attrName>
                                        </p:attrNameLst>
                                      </p:cBhvr>
                                      <p:tavLst>
                                        <p:tav tm="0">
                                          <p:val>
                                            <p:fltVal val="0"/>
                                          </p:val>
                                        </p:tav>
                                        <p:tav tm="100000">
                                          <p:val>
                                            <p:strVal val="#ppt_h"/>
                                          </p:val>
                                        </p:tav>
                                      </p:tavLst>
                                    </p:anim>
                                    <p:anim calcmode="lin" valueType="num">
                                      <p:cBhvr>
                                        <p:cTn id="9" dur="1000" fill="hold"/>
                                        <p:tgtEl>
                                          <p:spTgt spid="39"/>
                                        </p:tgtEl>
                                        <p:attrNameLst>
                                          <p:attrName>ppt_x</p:attrName>
                                        </p:attrNameLst>
                                      </p:cBhvr>
                                      <p:tavLst>
                                        <p:tav tm="0">
                                          <p:val>
                                            <p:fltVal val="0.5"/>
                                          </p:val>
                                        </p:tav>
                                        <p:tav tm="100000">
                                          <p:val>
                                            <p:strVal val="#ppt_x"/>
                                          </p:val>
                                        </p:tav>
                                      </p:tavLst>
                                    </p:anim>
                                    <p:anim calcmode="lin" valueType="num">
                                      <p:cBhvr>
                                        <p:cTn id="10" dur="1000" fill="hold"/>
                                        <p:tgtEl>
                                          <p:spTgt spid="39"/>
                                        </p:tgtEl>
                                        <p:attrNameLst>
                                          <p:attrName>ppt_y</p:attrName>
                                        </p:attrNameLst>
                                      </p:cBhvr>
                                      <p:tavLst>
                                        <p:tav tm="0">
                                          <p:val>
                                            <p:fltVal val="0.5"/>
                                          </p:val>
                                        </p:tav>
                                        <p:tav tm="100000">
                                          <p:val>
                                            <p:strVal val="#ppt_y"/>
                                          </p:val>
                                        </p:tav>
                                      </p:tavLst>
                                    </p:anim>
                                  </p:childTnLst>
                                </p:cTn>
                              </p:par>
                              <p:par>
                                <p:cTn id="11" presetID="6" presetClass="entr" presetSubtype="16" fill="hold" nodeType="withEffect">
                                  <p:stCondLst>
                                    <p:cond delay="300"/>
                                  </p:stCondLst>
                                  <p:childTnLst>
                                    <p:set>
                                      <p:cBhvr>
                                        <p:cTn id="12" dur="1" fill="hold">
                                          <p:stCondLst>
                                            <p:cond delay="0"/>
                                          </p:stCondLst>
                                        </p:cTn>
                                        <p:tgtEl>
                                          <p:spTgt spid="41"/>
                                        </p:tgtEl>
                                        <p:attrNameLst>
                                          <p:attrName>style.visibility</p:attrName>
                                        </p:attrNameLst>
                                      </p:cBhvr>
                                      <p:to>
                                        <p:strVal val="visible"/>
                                      </p:to>
                                    </p:set>
                                    <p:animEffect transition="in" filter="circle(in)">
                                      <p:cBhvr>
                                        <p:cTn id="13" dur="1300"/>
                                        <p:tgtEl>
                                          <p:spTgt spid="41"/>
                                        </p:tgtEl>
                                      </p:cBhvr>
                                    </p:animEffect>
                                  </p:childTnLst>
                                </p:cTn>
                              </p:par>
                              <p:par>
                                <p:cTn id="14" presetID="23" presetClass="entr" presetSubtype="528" fill="hold" nodeType="withEffect">
                                  <p:stCondLst>
                                    <p:cond delay="800"/>
                                  </p:stCondLst>
                                  <p:childTnLst>
                                    <p:set>
                                      <p:cBhvr>
                                        <p:cTn id="15" dur="1" fill="hold">
                                          <p:stCondLst>
                                            <p:cond delay="0"/>
                                          </p:stCondLst>
                                        </p:cTn>
                                        <p:tgtEl>
                                          <p:spTgt spid="43"/>
                                        </p:tgtEl>
                                        <p:attrNameLst>
                                          <p:attrName>style.visibility</p:attrName>
                                        </p:attrNameLst>
                                      </p:cBhvr>
                                      <p:to>
                                        <p:strVal val="visible"/>
                                      </p:to>
                                    </p:set>
                                    <p:anim calcmode="lin" valueType="num">
                                      <p:cBhvr>
                                        <p:cTn id="16" dur="1000" fill="hold"/>
                                        <p:tgtEl>
                                          <p:spTgt spid="43"/>
                                        </p:tgtEl>
                                        <p:attrNameLst>
                                          <p:attrName>ppt_w</p:attrName>
                                        </p:attrNameLst>
                                      </p:cBhvr>
                                      <p:tavLst>
                                        <p:tav tm="0">
                                          <p:val>
                                            <p:fltVal val="0"/>
                                          </p:val>
                                        </p:tav>
                                        <p:tav tm="100000">
                                          <p:val>
                                            <p:strVal val="#ppt_w"/>
                                          </p:val>
                                        </p:tav>
                                      </p:tavLst>
                                    </p:anim>
                                    <p:anim calcmode="lin" valueType="num">
                                      <p:cBhvr>
                                        <p:cTn id="17" dur="1000" fill="hold"/>
                                        <p:tgtEl>
                                          <p:spTgt spid="43"/>
                                        </p:tgtEl>
                                        <p:attrNameLst>
                                          <p:attrName>ppt_h</p:attrName>
                                        </p:attrNameLst>
                                      </p:cBhvr>
                                      <p:tavLst>
                                        <p:tav tm="0">
                                          <p:val>
                                            <p:fltVal val="0"/>
                                          </p:val>
                                        </p:tav>
                                        <p:tav tm="100000">
                                          <p:val>
                                            <p:strVal val="#ppt_h"/>
                                          </p:val>
                                        </p:tav>
                                      </p:tavLst>
                                    </p:anim>
                                    <p:anim calcmode="lin" valueType="num">
                                      <p:cBhvr>
                                        <p:cTn id="18" dur="1000" fill="hold"/>
                                        <p:tgtEl>
                                          <p:spTgt spid="43"/>
                                        </p:tgtEl>
                                        <p:attrNameLst>
                                          <p:attrName>ppt_x</p:attrName>
                                        </p:attrNameLst>
                                      </p:cBhvr>
                                      <p:tavLst>
                                        <p:tav tm="0">
                                          <p:val>
                                            <p:fltVal val="0.5"/>
                                          </p:val>
                                        </p:tav>
                                        <p:tav tm="100000">
                                          <p:val>
                                            <p:strVal val="#ppt_x"/>
                                          </p:val>
                                        </p:tav>
                                      </p:tavLst>
                                    </p:anim>
                                    <p:anim calcmode="lin" valueType="num">
                                      <p:cBhvr>
                                        <p:cTn id="19" dur="1000" fill="hold"/>
                                        <p:tgtEl>
                                          <p:spTgt spid="43"/>
                                        </p:tgtEl>
                                        <p:attrNameLst>
                                          <p:attrName>ppt_y</p:attrName>
                                        </p:attrNameLst>
                                      </p:cBhvr>
                                      <p:tavLst>
                                        <p:tav tm="0">
                                          <p:val>
                                            <p:fltVal val="0.5"/>
                                          </p:val>
                                        </p:tav>
                                        <p:tav tm="100000">
                                          <p:val>
                                            <p:strVal val="#ppt_y"/>
                                          </p:val>
                                        </p:tav>
                                      </p:tavLst>
                                    </p:anim>
                                  </p:childTnLst>
                                </p:cTn>
                              </p:par>
                              <p:par>
                                <p:cTn id="20" presetID="23" presetClass="entr" presetSubtype="528" fill="hold" nodeType="withEffect">
                                  <p:stCondLst>
                                    <p:cond delay="1200"/>
                                  </p:stCondLst>
                                  <p:childTnLst>
                                    <p:set>
                                      <p:cBhvr>
                                        <p:cTn id="21" dur="1" fill="hold">
                                          <p:stCondLst>
                                            <p:cond delay="0"/>
                                          </p:stCondLst>
                                        </p:cTn>
                                        <p:tgtEl>
                                          <p:spTgt spid="42"/>
                                        </p:tgtEl>
                                        <p:attrNameLst>
                                          <p:attrName>style.visibility</p:attrName>
                                        </p:attrNameLst>
                                      </p:cBhvr>
                                      <p:to>
                                        <p:strVal val="visible"/>
                                      </p:to>
                                    </p:set>
                                    <p:anim calcmode="lin" valueType="num">
                                      <p:cBhvr>
                                        <p:cTn id="22" dur="1000" fill="hold"/>
                                        <p:tgtEl>
                                          <p:spTgt spid="42"/>
                                        </p:tgtEl>
                                        <p:attrNameLst>
                                          <p:attrName>ppt_w</p:attrName>
                                        </p:attrNameLst>
                                      </p:cBhvr>
                                      <p:tavLst>
                                        <p:tav tm="0">
                                          <p:val>
                                            <p:fltVal val="0"/>
                                          </p:val>
                                        </p:tav>
                                        <p:tav tm="100000">
                                          <p:val>
                                            <p:strVal val="#ppt_w"/>
                                          </p:val>
                                        </p:tav>
                                      </p:tavLst>
                                    </p:anim>
                                    <p:anim calcmode="lin" valueType="num">
                                      <p:cBhvr>
                                        <p:cTn id="23" dur="1000" fill="hold"/>
                                        <p:tgtEl>
                                          <p:spTgt spid="42"/>
                                        </p:tgtEl>
                                        <p:attrNameLst>
                                          <p:attrName>ppt_h</p:attrName>
                                        </p:attrNameLst>
                                      </p:cBhvr>
                                      <p:tavLst>
                                        <p:tav tm="0">
                                          <p:val>
                                            <p:fltVal val="0"/>
                                          </p:val>
                                        </p:tav>
                                        <p:tav tm="100000">
                                          <p:val>
                                            <p:strVal val="#ppt_h"/>
                                          </p:val>
                                        </p:tav>
                                      </p:tavLst>
                                    </p:anim>
                                    <p:anim calcmode="lin" valueType="num">
                                      <p:cBhvr>
                                        <p:cTn id="24" dur="1000" fill="hold"/>
                                        <p:tgtEl>
                                          <p:spTgt spid="42"/>
                                        </p:tgtEl>
                                        <p:attrNameLst>
                                          <p:attrName>ppt_x</p:attrName>
                                        </p:attrNameLst>
                                      </p:cBhvr>
                                      <p:tavLst>
                                        <p:tav tm="0">
                                          <p:val>
                                            <p:fltVal val="0.5"/>
                                          </p:val>
                                        </p:tav>
                                        <p:tav tm="100000">
                                          <p:val>
                                            <p:strVal val="#ppt_x"/>
                                          </p:val>
                                        </p:tav>
                                      </p:tavLst>
                                    </p:anim>
                                    <p:anim calcmode="lin" valueType="num">
                                      <p:cBhvr>
                                        <p:cTn id="25" dur="1000" fill="hold"/>
                                        <p:tgtEl>
                                          <p:spTgt spid="42"/>
                                        </p:tgtEl>
                                        <p:attrNameLst>
                                          <p:attrName>ppt_y</p:attrName>
                                        </p:attrNameLst>
                                      </p:cBhvr>
                                      <p:tavLst>
                                        <p:tav tm="0">
                                          <p:val>
                                            <p:fltVal val="0.5"/>
                                          </p:val>
                                        </p:tav>
                                        <p:tav tm="100000">
                                          <p:val>
                                            <p:strVal val="#ppt_y"/>
                                          </p:val>
                                        </p:tav>
                                      </p:tavLst>
                                    </p:anim>
                                  </p:childTnLst>
                                </p:cTn>
                              </p:par>
                              <p:par>
                                <p:cTn id="26" presetID="23" presetClass="entr" presetSubtype="528" fill="hold" nodeType="withEffect">
                                  <p:stCondLst>
                                    <p:cond delay="400"/>
                                  </p:stCondLst>
                                  <p:childTnLst>
                                    <p:set>
                                      <p:cBhvr>
                                        <p:cTn id="27" dur="1" fill="hold">
                                          <p:stCondLst>
                                            <p:cond delay="0"/>
                                          </p:stCondLst>
                                        </p:cTn>
                                        <p:tgtEl>
                                          <p:spTgt spid="40"/>
                                        </p:tgtEl>
                                        <p:attrNameLst>
                                          <p:attrName>style.visibility</p:attrName>
                                        </p:attrNameLst>
                                      </p:cBhvr>
                                      <p:to>
                                        <p:strVal val="visible"/>
                                      </p:to>
                                    </p:set>
                                    <p:anim calcmode="lin" valueType="num">
                                      <p:cBhvr>
                                        <p:cTn id="28" dur="1000" fill="hold"/>
                                        <p:tgtEl>
                                          <p:spTgt spid="40"/>
                                        </p:tgtEl>
                                        <p:attrNameLst>
                                          <p:attrName>ppt_w</p:attrName>
                                        </p:attrNameLst>
                                      </p:cBhvr>
                                      <p:tavLst>
                                        <p:tav tm="0">
                                          <p:val>
                                            <p:fltVal val="0"/>
                                          </p:val>
                                        </p:tav>
                                        <p:tav tm="100000">
                                          <p:val>
                                            <p:strVal val="#ppt_w"/>
                                          </p:val>
                                        </p:tav>
                                      </p:tavLst>
                                    </p:anim>
                                    <p:anim calcmode="lin" valueType="num">
                                      <p:cBhvr>
                                        <p:cTn id="29" dur="1000" fill="hold"/>
                                        <p:tgtEl>
                                          <p:spTgt spid="40"/>
                                        </p:tgtEl>
                                        <p:attrNameLst>
                                          <p:attrName>ppt_h</p:attrName>
                                        </p:attrNameLst>
                                      </p:cBhvr>
                                      <p:tavLst>
                                        <p:tav tm="0">
                                          <p:val>
                                            <p:fltVal val="0"/>
                                          </p:val>
                                        </p:tav>
                                        <p:tav tm="100000">
                                          <p:val>
                                            <p:strVal val="#ppt_h"/>
                                          </p:val>
                                        </p:tav>
                                      </p:tavLst>
                                    </p:anim>
                                    <p:anim calcmode="lin" valueType="num">
                                      <p:cBhvr>
                                        <p:cTn id="30" dur="1000" fill="hold"/>
                                        <p:tgtEl>
                                          <p:spTgt spid="40"/>
                                        </p:tgtEl>
                                        <p:attrNameLst>
                                          <p:attrName>ppt_x</p:attrName>
                                        </p:attrNameLst>
                                      </p:cBhvr>
                                      <p:tavLst>
                                        <p:tav tm="0">
                                          <p:val>
                                            <p:fltVal val="0.5"/>
                                          </p:val>
                                        </p:tav>
                                        <p:tav tm="100000">
                                          <p:val>
                                            <p:strVal val="#ppt_x"/>
                                          </p:val>
                                        </p:tav>
                                      </p:tavLst>
                                    </p:anim>
                                    <p:anim calcmode="lin" valueType="num">
                                      <p:cBhvr>
                                        <p:cTn id="31" dur="1000" fill="hold"/>
                                        <p:tgtEl>
                                          <p:spTgt spid="40"/>
                                        </p:tgtEl>
                                        <p:attrNameLst>
                                          <p:attrName>ppt_y</p:attrName>
                                        </p:attrNameLst>
                                      </p:cBhvr>
                                      <p:tavLst>
                                        <p:tav tm="0">
                                          <p:val>
                                            <p:fltVal val="0.5"/>
                                          </p:val>
                                        </p:tav>
                                        <p:tav tm="100000">
                                          <p:val>
                                            <p:strVal val="#ppt_y"/>
                                          </p:val>
                                        </p:tav>
                                      </p:tavLst>
                                    </p:anim>
                                  </p:childTnLst>
                                </p:cTn>
                              </p:par>
                              <p:par>
                                <p:cTn id="32" presetID="22" presetClass="entr" presetSubtype="2" fill="hold" nodeType="withEffect">
                                  <p:stCondLst>
                                    <p:cond delay="2000"/>
                                  </p:stCondLst>
                                  <p:childTnLst>
                                    <p:set>
                                      <p:cBhvr>
                                        <p:cTn id="33" dur="1" fill="hold">
                                          <p:stCondLst>
                                            <p:cond delay="0"/>
                                          </p:stCondLst>
                                        </p:cTn>
                                        <p:tgtEl>
                                          <p:spTgt spid="45"/>
                                        </p:tgtEl>
                                        <p:attrNameLst>
                                          <p:attrName>style.visibility</p:attrName>
                                        </p:attrNameLst>
                                      </p:cBhvr>
                                      <p:to>
                                        <p:strVal val="visible"/>
                                      </p:to>
                                    </p:set>
                                    <p:animEffect transition="in" filter="wipe(right)">
                                      <p:cBhvr>
                                        <p:cTn id="34" dur="500"/>
                                        <p:tgtEl>
                                          <p:spTgt spid="45"/>
                                        </p:tgtEl>
                                      </p:cBhvr>
                                    </p:animEffect>
                                  </p:childTnLst>
                                </p:cTn>
                              </p:par>
                              <p:par>
                                <p:cTn id="35" presetID="22" presetClass="entr" presetSubtype="8" fill="hold" nodeType="withEffect">
                                  <p:stCondLst>
                                    <p:cond delay="2100"/>
                                  </p:stCondLst>
                                  <p:childTnLst>
                                    <p:set>
                                      <p:cBhvr>
                                        <p:cTn id="36" dur="1" fill="hold">
                                          <p:stCondLst>
                                            <p:cond delay="0"/>
                                          </p:stCondLst>
                                        </p:cTn>
                                        <p:tgtEl>
                                          <p:spTgt spid="44"/>
                                        </p:tgtEl>
                                        <p:attrNameLst>
                                          <p:attrName>style.visibility</p:attrName>
                                        </p:attrNameLst>
                                      </p:cBhvr>
                                      <p:to>
                                        <p:strVal val="visible"/>
                                      </p:to>
                                    </p:set>
                                    <p:animEffect transition="in" filter="wipe(left)">
                                      <p:cBhvr>
                                        <p:cTn id="37" dur="500"/>
                                        <p:tgtEl>
                                          <p:spTgt spid="44"/>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1000"/>
                                        <p:tgtEl>
                                          <p:spTgt spid="48"/>
                                        </p:tgtEl>
                                      </p:cBhvr>
                                    </p:animEffect>
                                    <p:anim calcmode="lin" valueType="num">
                                      <p:cBhvr>
                                        <p:cTn id="41" dur="1000" fill="hold"/>
                                        <p:tgtEl>
                                          <p:spTgt spid="48"/>
                                        </p:tgtEl>
                                        <p:attrNameLst>
                                          <p:attrName>ppt_x</p:attrName>
                                        </p:attrNameLst>
                                      </p:cBhvr>
                                      <p:tavLst>
                                        <p:tav tm="0">
                                          <p:val>
                                            <p:strVal val="#ppt_x"/>
                                          </p:val>
                                        </p:tav>
                                        <p:tav tm="100000">
                                          <p:val>
                                            <p:strVal val="#ppt_x"/>
                                          </p:val>
                                        </p:tav>
                                      </p:tavLst>
                                    </p:anim>
                                    <p:anim calcmode="lin" valueType="num">
                                      <p:cBhvr>
                                        <p:cTn id="42" dur="1000" fill="hold"/>
                                        <p:tgtEl>
                                          <p:spTgt spid="48"/>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1000"/>
                                        <p:tgtEl>
                                          <p:spTgt spid="49"/>
                                        </p:tgtEl>
                                      </p:cBhvr>
                                    </p:animEffect>
                                    <p:anim calcmode="lin" valueType="num">
                                      <p:cBhvr>
                                        <p:cTn id="46" dur="1000" fill="hold"/>
                                        <p:tgtEl>
                                          <p:spTgt spid="49"/>
                                        </p:tgtEl>
                                        <p:attrNameLst>
                                          <p:attrName>ppt_x</p:attrName>
                                        </p:attrNameLst>
                                      </p:cBhvr>
                                      <p:tavLst>
                                        <p:tav tm="0">
                                          <p:val>
                                            <p:strVal val="#ppt_x"/>
                                          </p:val>
                                        </p:tav>
                                        <p:tav tm="100000">
                                          <p:val>
                                            <p:strVal val="#ppt_x"/>
                                          </p:val>
                                        </p:tav>
                                      </p:tavLst>
                                    </p:anim>
                                    <p:anim calcmode="lin" valueType="num">
                                      <p:cBhvr>
                                        <p:cTn id="47" dur="1000" fill="hold"/>
                                        <p:tgtEl>
                                          <p:spTgt spid="4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1000"/>
                                        <p:tgtEl>
                                          <p:spTgt spid="51"/>
                                        </p:tgtEl>
                                      </p:cBhvr>
                                    </p:animEffect>
                                    <p:anim calcmode="lin" valueType="num">
                                      <p:cBhvr>
                                        <p:cTn id="51" dur="1000" fill="hold"/>
                                        <p:tgtEl>
                                          <p:spTgt spid="51"/>
                                        </p:tgtEl>
                                        <p:attrNameLst>
                                          <p:attrName>ppt_x</p:attrName>
                                        </p:attrNameLst>
                                      </p:cBhvr>
                                      <p:tavLst>
                                        <p:tav tm="0">
                                          <p:val>
                                            <p:strVal val="#ppt_x"/>
                                          </p:val>
                                        </p:tav>
                                        <p:tav tm="100000">
                                          <p:val>
                                            <p:strVal val="#ppt_x"/>
                                          </p:val>
                                        </p:tav>
                                      </p:tavLst>
                                    </p:anim>
                                    <p:anim calcmode="lin" valueType="num">
                                      <p:cBhvr>
                                        <p:cTn id="52" dur="1000" fill="hold"/>
                                        <p:tgtEl>
                                          <p:spTgt spid="51"/>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0"/>
                                        <p:tgtEl>
                                          <p:spTgt spid="52"/>
                                        </p:tgtEl>
                                      </p:cBhvr>
                                    </p:animEffect>
                                    <p:anim calcmode="lin" valueType="num">
                                      <p:cBhvr>
                                        <p:cTn id="56" dur="1000" fill="hold"/>
                                        <p:tgtEl>
                                          <p:spTgt spid="52"/>
                                        </p:tgtEl>
                                        <p:attrNameLst>
                                          <p:attrName>ppt_x</p:attrName>
                                        </p:attrNameLst>
                                      </p:cBhvr>
                                      <p:tavLst>
                                        <p:tav tm="0">
                                          <p:val>
                                            <p:strVal val="#ppt_x"/>
                                          </p:val>
                                        </p:tav>
                                        <p:tav tm="100000">
                                          <p:val>
                                            <p:strVal val="#ppt_x"/>
                                          </p:val>
                                        </p:tav>
                                      </p:tavLst>
                                    </p:anim>
                                    <p:anim calcmode="lin" valueType="num">
                                      <p:cBhvr>
                                        <p:cTn id="57" dur="1000" fill="hold"/>
                                        <p:tgtEl>
                                          <p:spTgt spid="5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fade">
                                      <p:cBhvr>
                                        <p:cTn id="60" dur="1000"/>
                                        <p:tgtEl>
                                          <p:spTgt spid="50"/>
                                        </p:tgtEl>
                                      </p:cBhvr>
                                    </p:animEffect>
                                    <p:anim calcmode="lin" valueType="num">
                                      <p:cBhvr>
                                        <p:cTn id="61" dur="1000" fill="hold"/>
                                        <p:tgtEl>
                                          <p:spTgt spid="50"/>
                                        </p:tgtEl>
                                        <p:attrNameLst>
                                          <p:attrName>ppt_x</p:attrName>
                                        </p:attrNameLst>
                                      </p:cBhvr>
                                      <p:tavLst>
                                        <p:tav tm="0">
                                          <p:val>
                                            <p:strVal val="#ppt_x"/>
                                          </p:val>
                                        </p:tav>
                                        <p:tav tm="100000">
                                          <p:val>
                                            <p:strVal val="#ppt_x"/>
                                          </p:val>
                                        </p:tav>
                                      </p:tavLst>
                                    </p:anim>
                                    <p:anim calcmode="lin" valueType="num">
                                      <p:cBhvr>
                                        <p:cTn id="62" dur="1000" fill="hold"/>
                                        <p:tgtEl>
                                          <p:spTgt spid="50"/>
                                        </p:tgtEl>
                                        <p:attrNameLst>
                                          <p:attrName>ppt_y</p:attrName>
                                        </p:attrNameLst>
                                      </p:cBhvr>
                                      <p:tavLst>
                                        <p:tav tm="0">
                                          <p:val>
                                            <p:strVal val="#ppt_y+.1"/>
                                          </p:val>
                                        </p:tav>
                                        <p:tav tm="100000">
                                          <p:val>
                                            <p:strVal val="#ppt_y"/>
                                          </p:val>
                                        </p:tav>
                                      </p:tavLst>
                                    </p:anim>
                                  </p:childTnLst>
                                </p:cTn>
                              </p:par>
                              <p:par>
                                <p:cTn id="63" presetID="22" presetClass="entr" presetSubtype="8" fill="hold" nodeType="withEffect">
                                  <p:stCondLst>
                                    <p:cond delay="2000"/>
                                  </p:stCondLst>
                                  <p:childTnLst>
                                    <p:set>
                                      <p:cBhvr>
                                        <p:cTn id="64" dur="1" fill="hold">
                                          <p:stCondLst>
                                            <p:cond delay="0"/>
                                          </p:stCondLst>
                                        </p:cTn>
                                        <p:tgtEl>
                                          <p:spTgt spid="53"/>
                                        </p:tgtEl>
                                        <p:attrNameLst>
                                          <p:attrName>style.visibility</p:attrName>
                                        </p:attrNameLst>
                                      </p:cBhvr>
                                      <p:to>
                                        <p:strVal val="visible"/>
                                      </p:to>
                                    </p:set>
                                    <p:animEffect transition="in" filter="wipe(left)">
                                      <p:cBhvr>
                                        <p:cTn id="65" dur="1000"/>
                                        <p:tgtEl>
                                          <p:spTgt spid="53"/>
                                        </p:tgtEl>
                                      </p:cBhvr>
                                    </p:animEffect>
                                  </p:childTnLst>
                                </p:cTn>
                              </p:par>
                              <p:par>
                                <p:cTn id="66" presetID="23" presetClass="entr" presetSubtype="528" fill="hold" nodeType="withEffect">
                                  <p:stCondLst>
                                    <p:cond delay="2200"/>
                                  </p:stCondLst>
                                  <p:childTnLst>
                                    <p:set>
                                      <p:cBhvr>
                                        <p:cTn id="67" dur="1" fill="hold">
                                          <p:stCondLst>
                                            <p:cond delay="0"/>
                                          </p:stCondLst>
                                        </p:cTn>
                                        <p:tgtEl>
                                          <p:spTgt spid="46"/>
                                        </p:tgtEl>
                                        <p:attrNameLst>
                                          <p:attrName>style.visibility</p:attrName>
                                        </p:attrNameLst>
                                      </p:cBhvr>
                                      <p:to>
                                        <p:strVal val="visible"/>
                                      </p:to>
                                    </p:set>
                                    <p:anim calcmode="lin" valueType="num">
                                      <p:cBhvr>
                                        <p:cTn id="68" dur="1000" fill="hold"/>
                                        <p:tgtEl>
                                          <p:spTgt spid="46"/>
                                        </p:tgtEl>
                                        <p:attrNameLst>
                                          <p:attrName>ppt_w</p:attrName>
                                        </p:attrNameLst>
                                      </p:cBhvr>
                                      <p:tavLst>
                                        <p:tav tm="0">
                                          <p:val>
                                            <p:fltVal val="0"/>
                                          </p:val>
                                        </p:tav>
                                        <p:tav tm="100000">
                                          <p:val>
                                            <p:strVal val="#ppt_w"/>
                                          </p:val>
                                        </p:tav>
                                      </p:tavLst>
                                    </p:anim>
                                    <p:anim calcmode="lin" valueType="num">
                                      <p:cBhvr>
                                        <p:cTn id="69" dur="1000" fill="hold"/>
                                        <p:tgtEl>
                                          <p:spTgt spid="46"/>
                                        </p:tgtEl>
                                        <p:attrNameLst>
                                          <p:attrName>ppt_h</p:attrName>
                                        </p:attrNameLst>
                                      </p:cBhvr>
                                      <p:tavLst>
                                        <p:tav tm="0">
                                          <p:val>
                                            <p:fltVal val="0"/>
                                          </p:val>
                                        </p:tav>
                                        <p:tav tm="100000">
                                          <p:val>
                                            <p:strVal val="#ppt_h"/>
                                          </p:val>
                                        </p:tav>
                                      </p:tavLst>
                                    </p:anim>
                                    <p:anim calcmode="lin" valueType="num">
                                      <p:cBhvr>
                                        <p:cTn id="70" dur="1000" fill="hold"/>
                                        <p:tgtEl>
                                          <p:spTgt spid="46"/>
                                        </p:tgtEl>
                                        <p:attrNameLst>
                                          <p:attrName>ppt_x</p:attrName>
                                        </p:attrNameLst>
                                      </p:cBhvr>
                                      <p:tavLst>
                                        <p:tav tm="0">
                                          <p:val>
                                            <p:fltVal val="0.5"/>
                                          </p:val>
                                        </p:tav>
                                        <p:tav tm="100000">
                                          <p:val>
                                            <p:strVal val="#ppt_x"/>
                                          </p:val>
                                        </p:tav>
                                      </p:tavLst>
                                    </p:anim>
                                    <p:anim calcmode="lin" valueType="num">
                                      <p:cBhvr>
                                        <p:cTn id="71" dur="1000" fill="hold"/>
                                        <p:tgtEl>
                                          <p:spTgt spid="46"/>
                                        </p:tgtEl>
                                        <p:attrNameLst>
                                          <p:attrName>ppt_y</p:attrName>
                                        </p:attrNameLst>
                                      </p:cBhvr>
                                      <p:tavLst>
                                        <p:tav tm="0">
                                          <p:val>
                                            <p:fltVal val="0.5"/>
                                          </p:val>
                                        </p:tav>
                                        <p:tav tm="100000">
                                          <p:val>
                                            <p:strVal val="#ppt_y"/>
                                          </p:val>
                                        </p:tav>
                                      </p:tavLst>
                                    </p:anim>
                                  </p:childTnLst>
                                </p:cTn>
                              </p:par>
                              <p:par>
                                <p:cTn id="72" presetID="23" presetClass="entr" presetSubtype="528" fill="hold" nodeType="withEffect">
                                  <p:stCondLst>
                                    <p:cond delay="2500"/>
                                  </p:stCondLst>
                                  <p:childTnLst>
                                    <p:set>
                                      <p:cBhvr>
                                        <p:cTn id="73" dur="1" fill="hold">
                                          <p:stCondLst>
                                            <p:cond delay="0"/>
                                          </p:stCondLst>
                                        </p:cTn>
                                        <p:tgtEl>
                                          <p:spTgt spid="47"/>
                                        </p:tgtEl>
                                        <p:attrNameLst>
                                          <p:attrName>style.visibility</p:attrName>
                                        </p:attrNameLst>
                                      </p:cBhvr>
                                      <p:to>
                                        <p:strVal val="visible"/>
                                      </p:to>
                                    </p:set>
                                    <p:anim calcmode="lin" valueType="num">
                                      <p:cBhvr>
                                        <p:cTn id="74" dur="1000" fill="hold"/>
                                        <p:tgtEl>
                                          <p:spTgt spid="47"/>
                                        </p:tgtEl>
                                        <p:attrNameLst>
                                          <p:attrName>ppt_w</p:attrName>
                                        </p:attrNameLst>
                                      </p:cBhvr>
                                      <p:tavLst>
                                        <p:tav tm="0">
                                          <p:val>
                                            <p:fltVal val="0"/>
                                          </p:val>
                                        </p:tav>
                                        <p:tav tm="100000">
                                          <p:val>
                                            <p:strVal val="#ppt_w"/>
                                          </p:val>
                                        </p:tav>
                                      </p:tavLst>
                                    </p:anim>
                                    <p:anim calcmode="lin" valueType="num">
                                      <p:cBhvr>
                                        <p:cTn id="75" dur="1000" fill="hold"/>
                                        <p:tgtEl>
                                          <p:spTgt spid="47"/>
                                        </p:tgtEl>
                                        <p:attrNameLst>
                                          <p:attrName>ppt_h</p:attrName>
                                        </p:attrNameLst>
                                      </p:cBhvr>
                                      <p:tavLst>
                                        <p:tav tm="0">
                                          <p:val>
                                            <p:fltVal val="0"/>
                                          </p:val>
                                        </p:tav>
                                        <p:tav tm="100000">
                                          <p:val>
                                            <p:strVal val="#ppt_h"/>
                                          </p:val>
                                        </p:tav>
                                      </p:tavLst>
                                    </p:anim>
                                    <p:anim calcmode="lin" valueType="num">
                                      <p:cBhvr>
                                        <p:cTn id="76" dur="1000" fill="hold"/>
                                        <p:tgtEl>
                                          <p:spTgt spid="47"/>
                                        </p:tgtEl>
                                        <p:attrNameLst>
                                          <p:attrName>ppt_x</p:attrName>
                                        </p:attrNameLst>
                                      </p:cBhvr>
                                      <p:tavLst>
                                        <p:tav tm="0">
                                          <p:val>
                                            <p:fltVal val="0.5"/>
                                          </p:val>
                                        </p:tav>
                                        <p:tav tm="100000">
                                          <p:val>
                                            <p:strVal val="#ppt_x"/>
                                          </p:val>
                                        </p:tav>
                                      </p:tavLst>
                                    </p:anim>
                                    <p:anim calcmode="lin" valueType="num">
                                      <p:cBhvr>
                                        <p:cTn id="77" dur="1000" fill="hold"/>
                                        <p:tgtEl>
                                          <p:spTgt spid="47"/>
                                        </p:tgtEl>
                                        <p:attrNameLst>
                                          <p:attrName>ppt_y</p:attrName>
                                        </p:attrNameLst>
                                      </p:cBhvr>
                                      <p:tavLst>
                                        <p:tav tm="0">
                                          <p:val>
                                            <p:fltVal val="0.5"/>
                                          </p:val>
                                        </p:tav>
                                        <p:tav tm="100000">
                                          <p:val>
                                            <p:strVal val="#ppt_y"/>
                                          </p:val>
                                        </p:tav>
                                      </p:tavLst>
                                    </p:anim>
                                  </p:childTnLst>
                                </p:cTn>
                              </p:par>
                              <p:par>
                                <p:cTn id="78" presetID="2" presetClass="entr" presetSubtype="4" fill="hold" nodeType="withEffect">
                                  <p:stCondLst>
                                    <p:cond delay="0"/>
                                  </p:stCondLst>
                                  <p:childTnLst>
                                    <p:set>
                                      <p:cBhvr>
                                        <p:cTn id="79" dur="1" fill="hold">
                                          <p:stCondLst>
                                            <p:cond delay="0"/>
                                          </p:stCondLst>
                                        </p:cTn>
                                        <p:tgtEl>
                                          <p:spTgt spid="1026"/>
                                        </p:tgtEl>
                                        <p:attrNameLst>
                                          <p:attrName>style.visibility</p:attrName>
                                        </p:attrNameLst>
                                      </p:cBhvr>
                                      <p:to>
                                        <p:strVal val="visible"/>
                                      </p:to>
                                    </p:set>
                                    <p:anim calcmode="lin" valueType="num">
                                      <p:cBhvr additive="base">
                                        <p:cTn id="80" dur="500" fill="hold"/>
                                        <p:tgtEl>
                                          <p:spTgt spid="1026"/>
                                        </p:tgtEl>
                                        <p:attrNameLst>
                                          <p:attrName>ppt_x</p:attrName>
                                        </p:attrNameLst>
                                      </p:cBhvr>
                                      <p:tavLst>
                                        <p:tav tm="0">
                                          <p:val>
                                            <p:strVal val="#ppt_x"/>
                                          </p:val>
                                        </p:tav>
                                        <p:tav tm="100000">
                                          <p:val>
                                            <p:strVal val="#ppt_x"/>
                                          </p:val>
                                        </p:tav>
                                      </p:tavLst>
                                    </p:anim>
                                    <p:anim calcmode="lin" valueType="num">
                                      <p:cBhvr additive="base">
                                        <p:cTn id="81"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a:stretch>
            <a:fillRect/>
          </a:stretch>
        </p:blipFill>
        <p:spPr bwMode="auto">
          <a:xfrm>
            <a:off x="0" y="-3810"/>
            <a:ext cx="9144000" cy="5148263"/>
          </a:xfrm>
          <a:prstGeom prst="rect">
            <a:avLst/>
          </a:prstGeom>
          <a:noFill/>
          <a:ln w="9525">
            <a:noFill/>
            <a:miter lim="800000"/>
            <a:headEnd/>
            <a:tailEnd/>
          </a:ln>
          <a:effectLst/>
        </p:spPr>
      </p:pic>
      <p:sp>
        <p:nvSpPr>
          <p:cNvPr id="16" name="文本框 15"/>
          <p:cNvSpPr txBox="1"/>
          <p:nvPr/>
        </p:nvSpPr>
        <p:spPr>
          <a:xfrm>
            <a:off x="3204210" y="52070"/>
            <a:ext cx="3663950" cy="645160"/>
          </a:xfrm>
          <a:prstGeom prst="rect">
            <a:avLst/>
          </a:prstGeom>
          <a:noFill/>
        </p:spPr>
        <p:txBody>
          <a:bodyPr wrap="square" rtlCol="0">
            <a:spAutoFit/>
          </a:bodyPr>
          <a:lstStyle/>
          <a:p>
            <a:r>
              <a:rPr lang="zh-CN" altLang="en-US" sz="3600" b="1">
                <a:latin typeface="方正粗活意简体" panose="03000509000000000000" charset="-122"/>
                <a:ea typeface="方正粗活意简体" panose="03000509000000000000" charset="-122"/>
              </a:rPr>
              <a:t>写作背景</a:t>
            </a:r>
            <a:endParaRPr lang="zh-CN" altLang="en-US" sz="3600" b="1">
              <a:latin typeface="方正粗活意简体" panose="03000509000000000000" charset="-122"/>
              <a:ea typeface="方正粗活意简体" panose="03000509000000000000" charset="-122"/>
            </a:endParaRPr>
          </a:p>
        </p:txBody>
      </p:sp>
      <p:sp>
        <p:nvSpPr>
          <p:cNvPr id="17" name="文本框 16"/>
          <p:cNvSpPr txBox="1"/>
          <p:nvPr/>
        </p:nvSpPr>
        <p:spPr>
          <a:xfrm>
            <a:off x="57785" y="808355"/>
            <a:ext cx="9086215" cy="3784600"/>
          </a:xfrm>
          <a:prstGeom prst="rect">
            <a:avLst/>
          </a:prstGeom>
          <a:noFill/>
        </p:spPr>
        <p:txBody>
          <a:bodyPr wrap="square" rtlCol="0">
            <a:spAutoFit/>
          </a:bodyPr>
          <a:lstStyle/>
          <a:p>
            <a:r>
              <a:rPr lang="zh-CN" altLang="en-US" sz="2400">
                <a:latin typeface="方正华隶简体" panose="03000509000000000000" charset="-122"/>
                <a:ea typeface="方正华隶简体" panose="03000509000000000000" charset="-122"/>
                <a:cs typeface="方正华隶简体" panose="03000509000000000000" charset="-122"/>
              </a:rPr>
              <a:t>汤显祖所生活的时代——明王朝正走向衰落。两千年来作为社会思想基础的儒学，已经日益迂腐固执，禁锢着人们的思想发展，扼杀人性。女性受到礼教的束缚就更为残酷。《丛杂记》记载说：明时，“以家有烈女贞妇为荣，愚民遂有搭台死节之事。女有不愿，家人或垢骂辱之，甚至有鞭打使从者”。</a:t>
            </a:r>
            <a:endParaRPr lang="zh-CN" altLang="en-US" sz="2400">
              <a:latin typeface="方正华隶简体" panose="03000509000000000000" charset="-122"/>
              <a:ea typeface="方正华隶简体" panose="03000509000000000000" charset="-122"/>
              <a:cs typeface="方正华隶简体" panose="03000509000000000000" charset="-122"/>
            </a:endParaRPr>
          </a:p>
          <a:p>
            <a:r>
              <a:rPr lang="zh-CN" altLang="en-US" sz="2400">
                <a:latin typeface="方正华隶简体" panose="03000509000000000000" charset="-122"/>
                <a:ea typeface="方正华隶简体" panose="03000509000000000000" charset="-122"/>
                <a:cs typeface="方正华隶简体" panose="03000509000000000000" charset="-122"/>
              </a:rPr>
              <a:t>16世纪，新的商业城市在兴起，市民阶层逐渐形成。这样， 社会上出现了一些新的思想，反对迷信和正统思想的束缚，要求个 性解放等等。在这样的历史条件下，汤显祖创作《牡丹亭》，塑造了一个背叛礼教的形象，反对束缚人的个性，呼吁给妇女做“人”的权利，不能不说是进步社会思想的反映。</a:t>
            </a:r>
            <a:endParaRPr lang="zh-CN" altLang="en-US" sz="2400">
              <a:latin typeface="方正华隶简体" panose="03000509000000000000" charset="-122"/>
              <a:ea typeface="方正华隶简体" panose="03000509000000000000" charset="-122"/>
              <a:cs typeface="方正华隶简体" panose="03000509000000000000" charset="-122"/>
            </a:endParaRPr>
          </a:p>
        </p:txBody>
      </p:sp>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1"/>
          <p:cNvPicPr>
            <a:picLocks noChangeAspect="1"/>
          </p:cNvPicPr>
          <p:nvPr/>
        </p:nvPicPr>
        <p:blipFill>
          <a:blip r:embed="rId1">
            <a:clrChange>
              <a:clrFrom>
                <a:srgbClr val="FFFFFF"/>
              </a:clrFrom>
              <a:clrTo>
                <a:srgbClr val="FFFFFF">
                  <a:alpha val="0"/>
                </a:srgbClr>
              </a:clrTo>
            </a:clrChange>
          </a:blip>
          <a:stretch>
            <a:fillRect/>
          </a:stretch>
        </p:blipFill>
        <p:spPr bwMode="auto">
          <a:xfrm>
            <a:off x="867158" y="1466292"/>
            <a:ext cx="2127250" cy="1872240"/>
          </a:xfrm>
          <a:prstGeom prst="rect">
            <a:avLst/>
          </a:prstGeom>
          <a:noFill/>
          <a:ln w="9525">
            <a:noFill/>
            <a:miter lim="800000"/>
            <a:headEnd/>
            <a:tailEnd/>
          </a:ln>
        </p:spPr>
      </p:pic>
      <p:pic>
        <p:nvPicPr>
          <p:cNvPr id="4" name="图片 13"/>
          <p:cNvPicPr>
            <a:picLocks noChangeAspect="1"/>
          </p:cNvPicPr>
          <p:nvPr/>
        </p:nvPicPr>
        <p:blipFill>
          <a:blip r:embed="rId1">
            <a:clrChange>
              <a:clrFrom>
                <a:srgbClr val="FFFFFF"/>
              </a:clrFrom>
              <a:clrTo>
                <a:srgbClr val="FFFFFF">
                  <a:alpha val="0"/>
                </a:srgbClr>
              </a:clrTo>
            </a:clrChange>
          </a:blip>
          <a:stretch>
            <a:fillRect/>
          </a:stretch>
        </p:blipFill>
        <p:spPr bwMode="auto">
          <a:xfrm>
            <a:off x="6186871" y="1402792"/>
            <a:ext cx="2127250" cy="1872240"/>
          </a:xfrm>
          <a:prstGeom prst="rect">
            <a:avLst/>
          </a:prstGeom>
          <a:noFill/>
          <a:ln w="9525">
            <a:noFill/>
            <a:miter lim="800000"/>
            <a:headEnd/>
            <a:tailEnd/>
          </a:ln>
        </p:spPr>
      </p:pic>
      <p:pic>
        <p:nvPicPr>
          <p:cNvPr id="5" name="图片 12"/>
          <p:cNvPicPr>
            <a:picLocks noChangeAspect="1"/>
          </p:cNvPicPr>
          <p:nvPr/>
        </p:nvPicPr>
        <p:blipFill>
          <a:blip r:embed="rId2">
            <a:clrChange>
              <a:clrFrom>
                <a:srgbClr val="FFFFFF"/>
              </a:clrFrom>
              <a:clrTo>
                <a:srgbClr val="FFFFFF">
                  <a:alpha val="0"/>
                </a:srgbClr>
              </a:clrTo>
            </a:clrChange>
          </a:blip>
          <a:stretch>
            <a:fillRect/>
          </a:stretch>
        </p:blipFill>
        <p:spPr bwMode="auto">
          <a:xfrm>
            <a:off x="3438908" y="1441380"/>
            <a:ext cx="2127250" cy="1873669"/>
          </a:xfrm>
          <a:prstGeom prst="rect">
            <a:avLst/>
          </a:prstGeom>
          <a:noFill/>
          <a:ln w="9525">
            <a:noFill/>
            <a:miter lim="800000"/>
            <a:headEnd/>
            <a:tailEnd/>
          </a:ln>
        </p:spPr>
      </p:pic>
      <p:sp>
        <p:nvSpPr>
          <p:cNvPr id="6" name="矩形 5"/>
          <p:cNvSpPr/>
          <p:nvPr/>
        </p:nvSpPr>
        <p:spPr>
          <a:xfrm>
            <a:off x="1113222" y="566715"/>
            <a:ext cx="3532187" cy="830997"/>
          </a:xfrm>
          <a:prstGeom prst="rect">
            <a:avLst/>
          </a:prstGeom>
        </p:spPr>
        <p:txBody>
          <a:bodyPr>
            <a:spAutoFit/>
          </a:bodyPr>
          <a:lstStyle/>
          <a:p>
            <a:pPr defTabSz="713105" eaLnBrk="1" fontAlgn="auto" hangingPunct="1">
              <a:spcBef>
                <a:spcPct val="0"/>
              </a:spcBef>
              <a:spcAft>
                <a:spcPct val="0"/>
              </a:spcAft>
              <a:defRPr/>
            </a:pPr>
            <a:r>
              <a:rPr lang="zh-CN" altLang="en-US" sz="2400" b="1" spc="600">
                <a:solidFill>
                  <a:schemeClr val="bg1"/>
                </a:solidFill>
                <a:latin typeface="叶根友刀锋黑草" panose="02010601030101010101" pitchFamily="2" charset="-122"/>
                <a:ea typeface="叶根友刀锋黑草" panose="02010601030101010101" pitchFamily="2" charset="-122"/>
              </a:rPr>
              <a:t>可以培养：</a:t>
            </a:r>
            <a:r>
              <a:rPr lang="zh-CN" altLang="en-US" sz="2400" spc="600">
                <a:solidFill>
                  <a:schemeClr val="bg1"/>
                </a:solidFill>
                <a:latin typeface="叶根友刀锋黑草" panose="02010601030101010101" pitchFamily="2" charset="-122"/>
                <a:ea typeface="叶根友刀锋黑草" panose="02010601030101010101" pitchFamily="2" charset="-122"/>
              </a:rPr>
              <a:t>          </a:t>
            </a:r>
            <a:endParaRPr lang="zh-CN" altLang="en-US" sz="2400" spc="600">
              <a:solidFill>
                <a:schemeClr val="bg1"/>
              </a:solidFill>
              <a:latin typeface="叶根友刀锋黑草" panose="02010601030101010101" pitchFamily="2" charset="-122"/>
              <a:ea typeface="叶根友刀锋黑草" panose="02010601030101010101" pitchFamily="2" charset="-122"/>
            </a:endParaRPr>
          </a:p>
        </p:txBody>
      </p:sp>
      <p:pic>
        <p:nvPicPr>
          <p:cNvPr id="10" name="图片 33"/>
          <p:cNvPicPr>
            <a:picLocks noChangeAspect="1"/>
          </p:cNvPicPr>
          <p:nvPr/>
        </p:nvPicPr>
        <p:blipFill>
          <a:blip r:embed="rId3">
            <a:clrChange>
              <a:clrFrom>
                <a:srgbClr val="FFFFFF"/>
              </a:clrFrom>
              <a:clrTo>
                <a:srgbClr val="FFFFFF">
                  <a:alpha val="0"/>
                </a:srgbClr>
              </a:clrTo>
            </a:clrChange>
            <a:lum bright="70000" contrast="-70000"/>
          </a:blip>
          <a:stretch>
            <a:fillRect/>
          </a:stretch>
        </p:blipFill>
        <p:spPr bwMode="auto">
          <a:xfrm>
            <a:off x="1367644" y="1780456"/>
            <a:ext cx="1377950" cy="1231963"/>
          </a:xfrm>
          <a:prstGeom prst="rect">
            <a:avLst/>
          </a:prstGeom>
          <a:noFill/>
          <a:ln w="9525">
            <a:noFill/>
            <a:miter lim="800000"/>
            <a:headEnd/>
            <a:tailEnd/>
          </a:ln>
        </p:spPr>
      </p:pic>
      <p:pic>
        <p:nvPicPr>
          <p:cNvPr id="11" name="图片 34"/>
          <p:cNvPicPr>
            <a:picLocks noChangeAspect="1"/>
          </p:cNvPicPr>
          <p:nvPr/>
        </p:nvPicPr>
        <p:blipFill>
          <a:blip r:embed="rId3">
            <a:clrChange>
              <a:clrFrom>
                <a:srgbClr val="FFFFFF"/>
              </a:clrFrom>
              <a:clrTo>
                <a:srgbClr val="FFFFFF">
                  <a:alpha val="0"/>
                </a:srgbClr>
              </a:clrTo>
            </a:clrChange>
            <a:lum bright="70000" contrast="-70000"/>
          </a:blip>
          <a:stretch>
            <a:fillRect/>
          </a:stretch>
        </p:blipFill>
        <p:spPr bwMode="auto">
          <a:xfrm>
            <a:off x="3899283" y="1822973"/>
            <a:ext cx="1377950" cy="1231963"/>
          </a:xfrm>
          <a:prstGeom prst="rect">
            <a:avLst/>
          </a:prstGeom>
          <a:noFill/>
          <a:ln w="9525">
            <a:noFill/>
            <a:miter lim="800000"/>
            <a:headEnd/>
            <a:tailEnd/>
          </a:ln>
        </p:spPr>
      </p:pic>
      <p:pic>
        <p:nvPicPr>
          <p:cNvPr id="12" name="图片 35"/>
          <p:cNvPicPr>
            <a:picLocks noChangeAspect="1"/>
          </p:cNvPicPr>
          <p:nvPr/>
        </p:nvPicPr>
        <p:blipFill>
          <a:blip r:embed="rId3">
            <a:clrChange>
              <a:clrFrom>
                <a:srgbClr val="FFFFFF"/>
              </a:clrFrom>
              <a:clrTo>
                <a:srgbClr val="FFFFFF">
                  <a:alpha val="0"/>
                </a:srgbClr>
              </a:clrTo>
            </a:clrChange>
            <a:lum bright="70000" contrast="-70000"/>
          </a:blip>
          <a:stretch>
            <a:fillRect/>
          </a:stretch>
        </p:blipFill>
        <p:spPr bwMode="auto">
          <a:xfrm>
            <a:off x="6659946" y="1790102"/>
            <a:ext cx="1377950" cy="1233391"/>
          </a:xfrm>
          <a:prstGeom prst="rect">
            <a:avLst/>
          </a:prstGeom>
          <a:noFill/>
          <a:ln w="9525">
            <a:noFill/>
            <a:miter lim="800000"/>
            <a:headEnd/>
            <a:tailEnd/>
          </a:ln>
        </p:spPr>
      </p:pic>
      <p:sp>
        <p:nvSpPr>
          <p:cNvPr id="13" name="矩形 12"/>
          <p:cNvSpPr/>
          <p:nvPr/>
        </p:nvSpPr>
        <p:spPr>
          <a:xfrm>
            <a:off x="1583668" y="2157336"/>
            <a:ext cx="982961" cy="523220"/>
          </a:xfrm>
          <a:prstGeom prst="rect">
            <a:avLst/>
          </a:prstGeom>
        </p:spPr>
        <p:txBody>
          <a:bodyPr wrap="none">
            <a:spAutoFit/>
          </a:bodyPr>
          <a:lstStyle/>
          <a:p>
            <a:pPr defTabSz="713105" eaLnBrk="1" fontAlgn="auto" hangingPunct="1">
              <a:spcBef>
                <a:spcPct val="0"/>
              </a:spcBef>
              <a:spcAft>
                <a:spcPct val="0"/>
              </a:spcAft>
              <a:defRPr/>
            </a:pPr>
            <a:r>
              <a:rPr lang="zh-CN" altLang="en-US" sz="2800" b="1" spc="300" smtClean="0">
                <a:solidFill>
                  <a:srgbClr val="C00000"/>
                </a:solidFill>
                <a:latin typeface="叶根友刀锋黑草" panose="02010601030101010101" pitchFamily="2" charset="-122"/>
                <a:ea typeface="叶根友刀锋黑草" panose="02010601030101010101" pitchFamily="2" charset="-122"/>
              </a:rPr>
              <a:t>标题</a:t>
            </a:r>
            <a:endParaRPr lang="zh-CN" altLang="en-US" sz="2800" spc="300">
              <a:solidFill>
                <a:srgbClr val="C00000"/>
              </a:solidFill>
              <a:latin typeface="叶根友刀锋黑草" panose="02010601030101010101" pitchFamily="2" charset="-122"/>
              <a:ea typeface="叶根友刀锋黑草" panose="02010601030101010101" pitchFamily="2" charset="-122"/>
            </a:endParaRPr>
          </a:p>
        </p:txBody>
      </p:sp>
      <p:sp>
        <p:nvSpPr>
          <p:cNvPr id="14" name="矩形 13"/>
          <p:cNvSpPr/>
          <p:nvPr/>
        </p:nvSpPr>
        <p:spPr>
          <a:xfrm>
            <a:off x="4146933" y="2121332"/>
            <a:ext cx="982961" cy="523220"/>
          </a:xfrm>
          <a:prstGeom prst="rect">
            <a:avLst/>
          </a:prstGeom>
        </p:spPr>
        <p:txBody>
          <a:bodyPr wrap="none">
            <a:spAutoFit/>
          </a:bodyPr>
          <a:lstStyle/>
          <a:p>
            <a:pPr defTabSz="713105" eaLnBrk="1" fontAlgn="auto" hangingPunct="1">
              <a:spcBef>
                <a:spcPct val="0"/>
              </a:spcBef>
              <a:spcAft>
                <a:spcPct val="0"/>
              </a:spcAft>
              <a:defRPr/>
            </a:pPr>
            <a:r>
              <a:rPr lang="zh-CN" altLang="en-US" sz="2800" b="1" spc="300" smtClean="0">
                <a:solidFill>
                  <a:srgbClr val="C00000"/>
                </a:solidFill>
                <a:latin typeface="叶根友刀锋黑草" panose="02010601030101010101" pitchFamily="2" charset="-122"/>
                <a:ea typeface="叶根友刀锋黑草" panose="02010601030101010101" pitchFamily="2" charset="-122"/>
              </a:rPr>
              <a:t>标题</a:t>
            </a:r>
            <a:endParaRPr lang="zh-CN" altLang="en-US" sz="2800" b="1" spc="300">
              <a:solidFill>
                <a:srgbClr val="C00000"/>
              </a:solidFill>
              <a:latin typeface="叶根友刀锋黑草" panose="02010601030101010101" pitchFamily="2" charset="-122"/>
              <a:ea typeface="叶根友刀锋黑草" panose="02010601030101010101" pitchFamily="2" charset="-122"/>
            </a:endParaRPr>
          </a:p>
        </p:txBody>
      </p:sp>
      <p:sp>
        <p:nvSpPr>
          <p:cNvPr id="15" name="矩形 14"/>
          <p:cNvSpPr/>
          <p:nvPr/>
        </p:nvSpPr>
        <p:spPr>
          <a:xfrm>
            <a:off x="6896483" y="2157336"/>
            <a:ext cx="982961" cy="523220"/>
          </a:xfrm>
          <a:prstGeom prst="rect">
            <a:avLst/>
          </a:prstGeom>
        </p:spPr>
        <p:txBody>
          <a:bodyPr wrap="none">
            <a:spAutoFit/>
          </a:bodyPr>
          <a:lstStyle/>
          <a:p>
            <a:pPr defTabSz="713105" eaLnBrk="1" fontAlgn="auto" hangingPunct="1">
              <a:spcBef>
                <a:spcPct val="0"/>
              </a:spcBef>
              <a:spcAft>
                <a:spcPct val="0"/>
              </a:spcAft>
              <a:defRPr/>
            </a:pPr>
            <a:r>
              <a:rPr lang="zh-CN" altLang="en-US" sz="2800" b="1" spc="300" smtClean="0">
                <a:solidFill>
                  <a:srgbClr val="C00000"/>
                </a:solidFill>
                <a:latin typeface="叶根友刀锋黑草" panose="02010601030101010101" pitchFamily="2" charset="-122"/>
                <a:ea typeface="叶根友刀锋黑草" panose="02010601030101010101" pitchFamily="2" charset="-122"/>
              </a:rPr>
              <a:t>标题</a:t>
            </a:r>
            <a:endParaRPr lang="zh-CN" altLang="en-US" sz="2800" b="1" spc="300">
              <a:solidFill>
                <a:srgbClr val="C00000"/>
              </a:solidFill>
              <a:latin typeface="叶根友刀锋黑草" panose="02010601030101010101" pitchFamily="2" charset="-122"/>
              <a:ea typeface="叶根友刀锋黑草" panose="02010601030101010101" pitchFamily="2" charset="-122"/>
            </a:endParaRPr>
          </a:p>
        </p:txBody>
      </p:sp>
      <p:sp>
        <p:nvSpPr>
          <p:cNvPr id="21" name="矩形 20"/>
          <p:cNvSpPr/>
          <p:nvPr/>
        </p:nvSpPr>
        <p:spPr>
          <a:xfrm>
            <a:off x="766764" y="4144655"/>
            <a:ext cx="6981825" cy="654153"/>
          </a:xfrm>
          <a:prstGeom prst="rect">
            <a:avLst/>
          </a:prstGeom>
        </p:spPr>
        <p:txBody>
          <a:bodyPr>
            <a:spAutoFit/>
          </a:bodyPr>
          <a:lstStyle/>
          <a:p>
            <a:pPr defTabSz="713105" eaLnBrk="1" fontAlgn="auto" hangingPunct="1">
              <a:lnSpc>
                <a:spcPct val="130000"/>
              </a:lnSpc>
              <a:spcBef>
                <a:spcPct val="0"/>
              </a:spcBef>
              <a:spcAft>
                <a:spcPct val="0"/>
              </a:spcAft>
              <a:defRPr/>
            </a:pPr>
            <a:r>
              <a:rPr lang="zh-CN" altLang="en-US" sz="1405" b="1">
                <a:solidFill>
                  <a:srgbClr val="000000"/>
                </a:solidFill>
                <a:latin typeface="微软雅黑" panose="020B0503020204020204" pitchFamily="34" charset="-122"/>
                <a:ea typeface="微软雅黑" panose="020B0503020204020204" pitchFamily="34" charset="-122"/>
              </a:rPr>
              <a:t>通过观察、分析点、横、竖、撇、捺、折的形状特点，书写方法，形式效果等，来完成每个字的书写过程。长此以往，书写者的观察能力、分析能力、表达能力必定得到发展。</a:t>
            </a:r>
            <a:endParaRPr lang="zh-CN" altLang="en-US" sz="1405" b="1">
              <a:latin typeface="微软雅黑" panose="020B0503020204020204" pitchFamily="34" charset="-122"/>
              <a:ea typeface="微软雅黑" panose="020B0503020204020204" pitchFamily="34" charset="-122"/>
            </a:endParaRPr>
          </a:p>
        </p:txBody>
      </p:sp>
      <p:sp>
        <p:nvSpPr>
          <p:cNvPr id="22" name="矩形 21"/>
          <p:cNvSpPr/>
          <p:nvPr/>
        </p:nvSpPr>
        <p:spPr>
          <a:xfrm>
            <a:off x="0" y="4190389"/>
            <a:ext cx="766763" cy="49593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105" eaLnBrk="1" fontAlgn="auto" hangingPunct="1">
              <a:spcBef>
                <a:spcPct val="0"/>
              </a:spcBef>
              <a:spcAft>
                <a:spcPct val="0"/>
              </a:spcAft>
              <a:defRPr/>
            </a:pPr>
            <a:endParaRPr lang="zh-CN" altLang="en-US" sz="1405"/>
          </a:p>
        </p:txBody>
      </p:sp>
      <p:sp>
        <p:nvSpPr>
          <p:cNvPr id="23" name="矩形 22"/>
          <p:cNvSpPr/>
          <p:nvPr/>
        </p:nvSpPr>
        <p:spPr>
          <a:xfrm>
            <a:off x="7808914" y="4190389"/>
            <a:ext cx="1335087" cy="49593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13105" eaLnBrk="1" fontAlgn="auto" hangingPunct="1">
              <a:spcBef>
                <a:spcPct val="0"/>
              </a:spcBef>
              <a:spcAft>
                <a:spcPct val="0"/>
              </a:spcAft>
              <a:defRPr/>
            </a:pPr>
            <a:endParaRPr lang="zh-CN" altLang="en-US" sz="1405"/>
          </a:p>
        </p:txBody>
      </p:sp>
      <p:pic>
        <p:nvPicPr>
          <p:cNvPr id="1026" name="Picture 2"/>
          <p:cNvPicPr>
            <a:picLocks noChangeAspect="1" noChangeArrowheads="1"/>
          </p:cNvPicPr>
          <p:nvPr/>
        </p:nvPicPr>
        <p:blipFill>
          <a:blip r:embed="rId4"/>
          <a:stretch>
            <a:fillRect/>
          </a:stretch>
        </p:blipFill>
        <p:spPr bwMode="auto">
          <a:xfrm>
            <a:off x="0" y="-3175"/>
            <a:ext cx="9144000" cy="5148263"/>
          </a:xfrm>
          <a:prstGeom prst="rect">
            <a:avLst/>
          </a:prstGeom>
          <a:noFill/>
          <a:ln w="9525">
            <a:noFill/>
            <a:miter lim="800000"/>
            <a:headEnd/>
            <a:tailEnd/>
          </a:ln>
          <a:effectLst/>
        </p:spPr>
      </p:pic>
      <p:sp>
        <p:nvSpPr>
          <p:cNvPr id="7" name="文本框 6"/>
          <p:cNvSpPr txBox="1"/>
          <p:nvPr/>
        </p:nvSpPr>
        <p:spPr>
          <a:xfrm>
            <a:off x="892810" y="668655"/>
            <a:ext cx="7749540" cy="3107690"/>
          </a:xfrm>
          <a:prstGeom prst="rect">
            <a:avLst/>
          </a:prstGeom>
          <a:noFill/>
        </p:spPr>
        <p:txBody>
          <a:bodyPr wrap="square" rtlCol="0">
            <a:spAutoFit/>
          </a:bodyPr>
          <a:lstStyle/>
          <a:p>
            <a:r>
              <a:rPr lang="en-US" altLang="zh-CN"/>
              <a:t>                                           </a:t>
            </a:r>
            <a:r>
              <a:rPr lang="en-US" altLang="zh-CN" sz="3200">
                <a:latin typeface="方正华隶简体" panose="03000509000000000000" charset="-122"/>
                <a:ea typeface="方正华隶简体" panose="03000509000000000000" charset="-122"/>
                <a:cs typeface="方正华隶简体" panose="03000509000000000000" charset="-122"/>
              </a:rPr>
              <a:t> </a:t>
            </a:r>
            <a:r>
              <a:rPr lang="zh-CN" altLang="en-US" sz="3600">
                <a:latin typeface="方正华隶简体" panose="03000509000000000000" charset="-122"/>
                <a:ea typeface="方正华隶简体" panose="03000509000000000000" charset="-122"/>
                <a:cs typeface="方正华隶简体" panose="03000509000000000000" charset="-122"/>
              </a:rPr>
              <a:t>游园</a:t>
            </a:r>
            <a:r>
              <a:rPr lang="en-US" altLang="zh-CN" sz="3600">
                <a:latin typeface="方正华隶简体" panose="03000509000000000000" charset="-122"/>
                <a:ea typeface="方正华隶简体" panose="03000509000000000000" charset="-122"/>
                <a:cs typeface="方正华隶简体" panose="03000509000000000000" charset="-122"/>
              </a:rPr>
              <a:t> </a:t>
            </a:r>
            <a:r>
              <a:rPr lang="en-US" altLang="zh-CN" sz="3200">
                <a:latin typeface="方正华隶简体" panose="03000509000000000000" charset="-122"/>
                <a:ea typeface="方正华隶简体" panose="03000509000000000000" charset="-122"/>
                <a:cs typeface="方正华隶简体" panose="03000509000000000000" charset="-122"/>
              </a:rPr>
              <a:t>   </a:t>
            </a:r>
            <a:endParaRPr lang="en-US" altLang="zh-CN" sz="3200">
              <a:latin typeface="方正华隶简体" panose="03000509000000000000" charset="-122"/>
              <a:ea typeface="方正华隶简体" panose="03000509000000000000" charset="-122"/>
              <a:cs typeface="方正华隶简体" panose="03000509000000000000" charset="-122"/>
            </a:endParaRPr>
          </a:p>
          <a:p>
            <a:r>
              <a:rPr lang="en-US" altLang="zh-CN" sz="3200">
                <a:latin typeface="方正华隶简体" panose="03000509000000000000" charset="-122"/>
                <a:ea typeface="方正华隶简体" panose="03000509000000000000" charset="-122"/>
                <a:cs typeface="方正华隶简体" panose="03000509000000000000" charset="-122"/>
              </a:rPr>
              <a:t>【</a:t>
            </a:r>
            <a:r>
              <a:rPr lang="zh-CN" altLang="en-US" sz="3200">
                <a:latin typeface="方正华隶简体" panose="03000509000000000000" charset="-122"/>
                <a:ea typeface="方正华隶简体" panose="03000509000000000000" charset="-122"/>
                <a:cs typeface="方正华隶简体" panose="03000509000000000000" charset="-122"/>
                <a:sym typeface="+mn-ea"/>
              </a:rPr>
              <a:t>皂罗袍</a:t>
            </a:r>
            <a:r>
              <a:rPr lang="en-US" altLang="zh-CN" sz="3200">
                <a:latin typeface="方正华隶简体" panose="03000509000000000000" charset="-122"/>
                <a:ea typeface="方正华隶简体" panose="03000509000000000000" charset="-122"/>
                <a:cs typeface="方正华隶简体" panose="03000509000000000000" charset="-122"/>
              </a:rPr>
              <a:t>】原来姹紫嫣红开遍，似这般都付与断井</a:t>
            </a:r>
            <a:r>
              <a:rPr lang="en-US" altLang="zh-CN" sz="3200">
                <a:solidFill>
                  <a:srgbClr val="FF0000"/>
                </a:solidFill>
                <a:latin typeface="方正华隶简体" panose="03000509000000000000" charset="-122"/>
                <a:ea typeface="方正华隶简体" panose="03000509000000000000" charset="-122"/>
                <a:cs typeface="方正华隶简体" panose="03000509000000000000" charset="-122"/>
              </a:rPr>
              <a:t>颓垣</a:t>
            </a:r>
            <a:r>
              <a:rPr lang="zh-CN" altLang="en-US" sz="3200">
                <a:solidFill>
                  <a:srgbClr val="FF0000"/>
                </a:solidFill>
                <a:latin typeface="方正华隶简体" panose="03000509000000000000" charset="-122"/>
                <a:ea typeface="方正华隶简体" panose="03000509000000000000" charset="-122"/>
                <a:cs typeface="方正华隶简体" panose="03000509000000000000" charset="-122"/>
              </a:rPr>
              <a:t>（</a:t>
            </a:r>
            <a:r>
              <a:rPr lang="en-US" altLang="zh-CN" sz="3200">
                <a:solidFill>
                  <a:srgbClr val="FF0000"/>
                </a:solidFill>
                <a:latin typeface="方正华隶简体" panose="03000509000000000000" charset="-122"/>
                <a:ea typeface="方正华隶简体" panose="03000509000000000000" charset="-122"/>
                <a:cs typeface="方正华隶简体" panose="03000509000000000000" charset="-122"/>
              </a:rPr>
              <a:t>tuí yuán</a:t>
            </a:r>
            <a:r>
              <a:rPr lang="zh-CN" altLang="en-US" sz="3200">
                <a:solidFill>
                  <a:srgbClr val="FF0000"/>
                </a:solidFill>
                <a:latin typeface="方正华隶简体" panose="03000509000000000000" charset="-122"/>
                <a:ea typeface="方正华隶简体" panose="03000509000000000000" charset="-122"/>
                <a:cs typeface="方正华隶简体" panose="03000509000000000000" charset="-122"/>
              </a:rPr>
              <a:t>）</a:t>
            </a:r>
            <a:r>
              <a:rPr lang="en-US" altLang="zh-CN" sz="3200">
                <a:latin typeface="方正华隶简体" panose="03000509000000000000" charset="-122"/>
                <a:ea typeface="方正华隶简体" panose="03000509000000000000" charset="-122"/>
                <a:cs typeface="方正华隶简体" panose="03000509000000000000" charset="-122"/>
              </a:rPr>
              <a:t>。良辰美景奈何天，赏心乐事谁家院！朝飞暮卷，云霞翠轩；雨丝风片，烟波画船——锦屏人</a:t>
            </a:r>
            <a:r>
              <a:rPr lang="en-US" altLang="zh-CN" sz="3200">
                <a:solidFill>
                  <a:srgbClr val="FF0000"/>
                </a:solidFill>
                <a:latin typeface="方正华隶简体" panose="03000509000000000000" charset="-122"/>
                <a:ea typeface="方正华隶简体" panose="03000509000000000000" charset="-122"/>
                <a:cs typeface="方正华隶简体" panose="03000509000000000000" charset="-122"/>
              </a:rPr>
              <a:t>忒</a:t>
            </a:r>
            <a:r>
              <a:rPr lang="zh-CN" altLang="en-US" sz="3200">
                <a:solidFill>
                  <a:srgbClr val="FF0000"/>
                </a:solidFill>
                <a:latin typeface="方正华隶简体" panose="03000509000000000000" charset="-122"/>
                <a:ea typeface="方正华隶简体" panose="03000509000000000000" charset="-122"/>
                <a:cs typeface="方正华隶简体" panose="03000509000000000000" charset="-122"/>
              </a:rPr>
              <a:t>（</a:t>
            </a:r>
            <a:r>
              <a:rPr lang="en-US" altLang="zh-CN" sz="3200">
                <a:solidFill>
                  <a:srgbClr val="FF0000"/>
                </a:solidFill>
                <a:latin typeface="方正华隶简体" panose="03000509000000000000" charset="-122"/>
                <a:ea typeface="方正华隶简体" panose="03000509000000000000" charset="-122"/>
                <a:cs typeface="方正华隶简体" panose="03000509000000000000" charset="-122"/>
              </a:rPr>
              <a:t>tēi</a:t>
            </a:r>
            <a:r>
              <a:rPr lang="zh-CN" altLang="en-US" sz="3200">
                <a:solidFill>
                  <a:srgbClr val="FF0000"/>
                </a:solidFill>
                <a:latin typeface="方正华隶简体" panose="03000509000000000000" charset="-122"/>
                <a:ea typeface="方正华隶简体" panose="03000509000000000000" charset="-122"/>
                <a:cs typeface="方正华隶简体" panose="03000509000000000000" charset="-122"/>
              </a:rPr>
              <a:t>）</a:t>
            </a:r>
            <a:r>
              <a:rPr lang="en-US" altLang="zh-CN" sz="3200">
                <a:latin typeface="方正华隶简体" panose="03000509000000000000" charset="-122"/>
                <a:ea typeface="方正华隶简体" panose="03000509000000000000" charset="-122"/>
                <a:cs typeface="方正华隶简体" panose="03000509000000000000" charset="-122"/>
              </a:rPr>
              <a:t>看的这韶光贱！</a:t>
            </a:r>
            <a:endParaRPr lang="en-US" altLang="zh-CN" sz="3200">
              <a:latin typeface="方正华隶简体" panose="03000509000000000000" charset="-122"/>
              <a:ea typeface="方正华隶简体" panose="03000509000000000000" charset="-122"/>
              <a:cs typeface="方正华隶简体" panose="03000509000000000000" charset="-122"/>
            </a:endParaRPr>
          </a:p>
        </p:txBody>
      </p:sp>
      <p:sp>
        <p:nvSpPr>
          <p:cNvPr id="8" name="文本框 7"/>
          <p:cNvSpPr txBox="1"/>
          <p:nvPr/>
        </p:nvSpPr>
        <p:spPr>
          <a:xfrm>
            <a:off x="395605" y="232410"/>
            <a:ext cx="1955165" cy="645160"/>
          </a:xfrm>
          <a:prstGeom prst="rect">
            <a:avLst/>
          </a:prstGeom>
          <a:noFill/>
        </p:spPr>
        <p:txBody>
          <a:bodyPr wrap="square" rtlCol="0">
            <a:spAutoFit/>
          </a:bodyPr>
          <a:lstStyle/>
          <a:p>
            <a:r>
              <a:rPr lang="zh-CN" altLang="en-US" sz="3600" b="1">
                <a:solidFill>
                  <a:srgbClr val="FF0000"/>
                </a:solidFill>
              </a:rPr>
              <a:t>读唱词：</a:t>
            </a:r>
            <a:endParaRPr lang="zh-CN" altLang="en-US" sz="3600" b="1">
              <a:solidFill>
                <a:srgbClr val="FF0000"/>
              </a:solidFill>
            </a:endParaRPr>
          </a:p>
        </p:txBody>
      </p:sp>
    </p:spTree>
  </p:cSld>
  <p:clrMapOvr>
    <a:masterClrMapping/>
  </p:clrMapOvr>
  <p:transition advClick="0" advTm="2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000"/>
                                        <p:tgtEl>
                                          <p:spTgt spid="12"/>
                                        </p:tgtEl>
                                      </p:cBhvr>
                                    </p:animEffect>
                                  </p:childTnLst>
                                </p:cTn>
                              </p:par>
                              <p:par>
                                <p:cTn id="14" presetID="42"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par>
                                <p:cTn id="29" presetID="16" presetClass="entr" presetSubtype="26" fill="hold" grpId="0" nodeType="withEffect">
                                  <p:stCondLst>
                                    <p:cond delay="1100"/>
                                  </p:stCondLst>
                                  <p:childTnLst>
                                    <p:set>
                                      <p:cBhvr>
                                        <p:cTn id="30" dur="1" fill="hold">
                                          <p:stCondLst>
                                            <p:cond delay="0"/>
                                          </p:stCondLst>
                                        </p:cTn>
                                        <p:tgtEl>
                                          <p:spTgt spid="13"/>
                                        </p:tgtEl>
                                        <p:attrNameLst>
                                          <p:attrName>style.visibility</p:attrName>
                                        </p:attrNameLst>
                                      </p:cBhvr>
                                      <p:to>
                                        <p:strVal val="visible"/>
                                      </p:to>
                                    </p:set>
                                    <p:animEffect transition="in" filter="barn(inHorizontal)">
                                      <p:cBhvr>
                                        <p:cTn id="31" dur="500"/>
                                        <p:tgtEl>
                                          <p:spTgt spid="13"/>
                                        </p:tgtEl>
                                      </p:cBhvr>
                                    </p:animEffect>
                                  </p:childTnLst>
                                </p:cTn>
                              </p:par>
                              <p:par>
                                <p:cTn id="32" presetID="16" presetClass="entr" presetSubtype="26" fill="hold" grpId="0" nodeType="withEffect">
                                  <p:stCondLst>
                                    <p:cond delay="1100"/>
                                  </p:stCondLst>
                                  <p:childTnLst>
                                    <p:set>
                                      <p:cBhvr>
                                        <p:cTn id="33" dur="1" fill="hold">
                                          <p:stCondLst>
                                            <p:cond delay="0"/>
                                          </p:stCondLst>
                                        </p:cTn>
                                        <p:tgtEl>
                                          <p:spTgt spid="14"/>
                                        </p:tgtEl>
                                        <p:attrNameLst>
                                          <p:attrName>style.visibility</p:attrName>
                                        </p:attrNameLst>
                                      </p:cBhvr>
                                      <p:to>
                                        <p:strVal val="visible"/>
                                      </p:to>
                                    </p:set>
                                    <p:animEffect transition="in" filter="barn(inHorizontal)">
                                      <p:cBhvr>
                                        <p:cTn id="34" dur="500"/>
                                        <p:tgtEl>
                                          <p:spTgt spid="14"/>
                                        </p:tgtEl>
                                      </p:cBhvr>
                                    </p:animEffect>
                                  </p:childTnLst>
                                </p:cTn>
                              </p:par>
                              <p:par>
                                <p:cTn id="35" presetID="16" presetClass="entr" presetSubtype="26" fill="hold" grpId="0" nodeType="withEffect">
                                  <p:stCondLst>
                                    <p:cond delay="1100"/>
                                  </p:stCondLst>
                                  <p:childTnLst>
                                    <p:set>
                                      <p:cBhvr>
                                        <p:cTn id="36" dur="1" fill="hold">
                                          <p:stCondLst>
                                            <p:cond delay="0"/>
                                          </p:stCondLst>
                                        </p:cTn>
                                        <p:tgtEl>
                                          <p:spTgt spid="15"/>
                                        </p:tgtEl>
                                        <p:attrNameLst>
                                          <p:attrName>style.visibility</p:attrName>
                                        </p:attrNameLst>
                                      </p:cBhvr>
                                      <p:to>
                                        <p:strVal val="visible"/>
                                      </p:to>
                                    </p:set>
                                    <p:animEffect transition="in" filter="barn(inHorizontal)">
                                      <p:cBhvr>
                                        <p:cTn id="37" dur="500"/>
                                        <p:tgtEl>
                                          <p:spTgt spid="15"/>
                                        </p:tgtEl>
                                      </p:cBhvr>
                                    </p:animEffect>
                                  </p:childTnLst>
                                </p:cTn>
                              </p:par>
                              <p:par>
                                <p:cTn id="38" presetID="22" presetClass="entr" presetSubtype="8" fill="hold" grpId="0" nodeType="withEffect">
                                  <p:stCondLst>
                                    <p:cond delay="110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par>
                                <p:cTn id="41" presetID="22" presetClass="entr" presetSubtype="2" fill="hold" grpId="0" nodeType="withEffect">
                                  <p:stCondLst>
                                    <p:cond delay="1100"/>
                                  </p:stCondLst>
                                  <p:childTnLst>
                                    <p:set>
                                      <p:cBhvr>
                                        <p:cTn id="42" dur="1" fill="hold">
                                          <p:stCondLst>
                                            <p:cond delay="0"/>
                                          </p:stCondLst>
                                        </p:cTn>
                                        <p:tgtEl>
                                          <p:spTgt spid="23"/>
                                        </p:tgtEl>
                                        <p:attrNameLst>
                                          <p:attrName>style.visibility</p:attrName>
                                        </p:attrNameLst>
                                      </p:cBhvr>
                                      <p:to>
                                        <p:strVal val="visible"/>
                                      </p:to>
                                    </p:set>
                                    <p:animEffect transition="in" filter="wipe(right)">
                                      <p:cBhvr>
                                        <p:cTn id="43" dur="500"/>
                                        <p:tgtEl>
                                          <p:spTgt spid="23"/>
                                        </p:tgtEl>
                                      </p:cBhvr>
                                    </p:animEffect>
                                  </p:childTnLst>
                                </p:cTn>
                              </p:par>
                              <p:par>
                                <p:cTn id="44" presetID="42" presetClass="entr" presetSubtype="0" fill="hold" grpId="0" nodeType="withEffect">
                                  <p:stCondLst>
                                    <p:cond delay="110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026"/>
                                        </p:tgtEl>
                                        <p:attrNameLst>
                                          <p:attrName>style.visibility</p:attrName>
                                        </p:attrNameLst>
                                      </p:cBhvr>
                                      <p:to>
                                        <p:strVal val="visible"/>
                                      </p:to>
                                    </p:set>
                                    <p:anim calcmode="lin" valueType="num">
                                      <p:cBhvr additive="base">
                                        <p:cTn id="51" dur="500" fill="hold"/>
                                        <p:tgtEl>
                                          <p:spTgt spid="1026"/>
                                        </p:tgtEl>
                                        <p:attrNameLst>
                                          <p:attrName>ppt_x</p:attrName>
                                        </p:attrNameLst>
                                      </p:cBhvr>
                                      <p:tavLst>
                                        <p:tav tm="0">
                                          <p:val>
                                            <p:strVal val="#ppt_x"/>
                                          </p:val>
                                        </p:tav>
                                        <p:tav tm="100000">
                                          <p:val>
                                            <p:strVal val="#ppt_x"/>
                                          </p:val>
                                        </p:tav>
                                      </p:tavLst>
                                    </p:anim>
                                    <p:anim calcmode="lin" valueType="num">
                                      <p:cBhvr additive="base">
                                        <p:cTn id="5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21" grpId="0"/>
      <p:bldP spid="22" grpId="0"/>
      <p:bldP spid="23" grpId="0"/>
    </p:bldLst>
  </p:timing>
</p:sld>
</file>

<file path=ppt/tags/tag1.xml><?xml version="1.0" encoding="utf-8"?>
<p:tagLst xmlns:p="http://schemas.openxmlformats.org/presentationml/2006/main">
  <p:tag name="KSO_WM_UNIT_PLACING_PICTURE_USER_VIEWPORT" val="{&quot;height&quot;:6560.774803149606,&quot;width&quot;:4206.354330708661}"/>
</p:tagLst>
</file>

<file path=ppt/tags/tag2.xml><?xml version="1.0" encoding="utf-8"?>
<p:tagLst xmlns:p="http://schemas.openxmlformats.org/presentationml/2006/main">
  <p:tag name="KSO_WM_UNIT_PLACING_PICTURE_USER_VIEWPORT" val="{&quot;height&quot;:7032,&quot;width&quot;:4561}"/>
</p:tagLst>
</file>

<file path=ppt/tags/tag3.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自定义 40">
      <a:dk1>
        <a:sysClr val="windowText" lastClr="000000"/>
      </a:dk1>
      <a:lt1>
        <a:sysClr val="window" lastClr="FFFFFF"/>
      </a:lt1>
      <a:dk2>
        <a:srgbClr val="1F497D"/>
      </a:dk2>
      <a:lt2>
        <a:srgbClr val="EEECE1"/>
      </a:lt2>
      <a:accent1>
        <a:srgbClr val="262626"/>
      </a:accent1>
      <a:accent2>
        <a:srgbClr val="3F3F3F"/>
      </a:accent2>
      <a:accent3>
        <a:srgbClr val="3F3F3F"/>
      </a:accent3>
      <a:accent4>
        <a:srgbClr val="7F7F7F"/>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4653</Words>
  <Application>WPS 演示</Application>
  <PresentationFormat/>
  <Paragraphs>348</Paragraphs>
  <Slides>23</Slides>
  <Notes>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23</vt:i4>
      </vt:variant>
    </vt:vector>
  </HeadingPairs>
  <TitlesOfParts>
    <vt:vector size="41" baseType="lpstr">
      <vt:lpstr>Arial</vt:lpstr>
      <vt:lpstr>宋体</vt:lpstr>
      <vt:lpstr>Wingdings</vt:lpstr>
      <vt:lpstr>微软雅黑</vt:lpstr>
      <vt:lpstr>方正北魏楷书简体</vt:lpstr>
      <vt:lpstr>叶根友毛笔行书简体</vt:lpstr>
      <vt:lpstr>Calibri</vt:lpstr>
      <vt:lpstr>方正兰亭粗黑简体</vt:lpstr>
      <vt:lpstr>叶根友毛笔行书2.0版</vt:lpstr>
      <vt:lpstr>华文行楷</vt:lpstr>
      <vt:lpstr>方正粗活意简体</vt:lpstr>
      <vt:lpstr>方正华隶简体</vt:lpstr>
      <vt:lpstr>叶根友刀锋黑草</vt:lpstr>
      <vt:lpstr>黑体</vt:lpstr>
      <vt:lpstr>Arial Unicode MS</vt:lpstr>
      <vt:lpstr>经典粗仿黑</vt:lpstr>
      <vt:lpstr>华文黑体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Administrator</cp:lastModifiedBy>
  <cp:revision>2</cp:revision>
  <cp:lastPrinted>2021-06-02T18:06:00Z</cp:lastPrinted>
  <dcterms:created xsi:type="dcterms:W3CDTF">2021-06-02T18:06:00Z</dcterms:created>
  <dcterms:modified xsi:type="dcterms:W3CDTF">2021-11-24T01:39:47Z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2052-11.1.0.9564</vt:lpwstr>
  </property>
</Properties>
</file>