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61" r:id="rId2"/>
    <p:sldId id="362" r:id="rId3"/>
    <p:sldId id="363" r:id="rId4"/>
    <p:sldId id="364" r:id="rId5"/>
    <p:sldId id="373" r:id="rId6"/>
    <p:sldId id="365" r:id="rId7"/>
    <p:sldId id="366" r:id="rId8"/>
    <p:sldId id="374" r:id="rId9"/>
    <p:sldId id="375" r:id="rId10"/>
    <p:sldId id="376" r:id="rId1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  <a:srgbClr val="00FFFF"/>
    <a:srgbClr val="FFFF00"/>
    <a:srgbClr val="FFFFFF"/>
    <a:srgbClr val="FFCCFF"/>
    <a:srgbClr val="0000FF"/>
    <a:srgbClr val="E7F6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1686" y="-15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0850FBD-A878-493B-846E-B805DF787338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2CDC7AA-9D4C-4DC0-8DA4-EAF97FF798F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9648A17-39D7-47AA-910D-5EC5948F04BB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20C880-8E75-4A90-B1BE-C65F5981DD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 txBox="1">
            <a:spLocks noChangeArrowheads="1"/>
          </p:cNvSpPr>
          <p:nvPr/>
        </p:nvSpPr>
        <p:spPr bwMode="auto">
          <a:xfrm>
            <a:off x="3419475" y="1924050"/>
            <a:ext cx="41783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850900">
              <a:buFont typeface="Arial" pitchFamily="34" charset="0"/>
              <a:buNone/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口语交际：辩论</a:t>
            </a:r>
          </a:p>
        </p:txBody>
      </p:sp>
      <p:pic>
        <p:nvPicPr>
          <p:cNvPr id="4099" name="图片 2"/>
          <p:cNvPicPr>
            <a:picLocks noChangeAspect="1" noChangeArrowheads="1"/>
          </p:cNvPicPr>
          <p:nvPr/>
        </p:nvPicPr>
        <p:blipFill>
          <a:blip r:embed="rId3" cstate="print"/>
          <a:srcRect l="36115"/>
          <a:stretch>
            <a:fillRect/>
          </a:stretch>
        </p:blipFill>
        <p:spPr bwMode="auto">
          <a:xfrm>
            <a:off x="395288" y="195263"/>
            <a:ext cx="22939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>
            <a:spLocks noChangeArrowheads="1"/>
          </p:cNvSpPr>
          <p:nvPr/>
        </p:nvSpPr>
        <p:spPr bwMode="auto">
          <a:xfrm>
            <a:off x="755650" y="842963"/>
            <a:ext cx="76327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正方二辩：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使用电脑打字，并不一定环保，因为电脑打字需要用电，打印时一样要使用纸张，对方辩友所说的练字不环保的说法是片面、错误的。更何况，书法是中国的传统艺术，我们学习练一手好字，才能更好地传承中华优秀传统文化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8"/>
          <p:cNvSpPr>
            <a:spLocks noChangeArrowheads="1"/>
          </p:cNvSpPr>
          <p:nvPr/>
        </p:nvSpPr>
        <p:spPr bwMode="auto">
          <a:xfrm>
            <a:off x="611188" y="446088"/>
            <a:ext cx="26638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66"/>
                </a:solidFill>
                <a:latin typeface="宋体" pitchFamily="2" charset="-122"/>
              </a:rPr>
              <a:t>※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交际内容</a:t>
            </a:r>
          </a:p>
        </p:txBody>
      </p:sp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611188" y="1058863"/>
            <a:ext cx="81375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本次口语交际的内容是辩论，要求同学们对日常生活中一些有分歧的问题进行辩论，要求先选择话题，然后围绕话题，分正反两方，确定自己的观点，最后正反两方进行辩论。通过摆事实、讲道理来丰富认识，帮助我们全面地看待事情、处理问题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682625" y="411163"/>
            <a:ext cx="26638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66"/>
                </a:solidFill>
                <a:latin typeface="宋体" pitchFamily="2" charset="-122"/>
              </a:rPr>
              <a:t>※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交际指导</a:t>
            </a:r>
          </a:p>
        </p:txBody>
      </p:sp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684213" y="1708150"/>
            <a:ext cx="763270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选好辩题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。全班同学分成若干小组，每个小组选择一个感兴趣的辩题，然后抽签决定做正方还是反方。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>
            <a:spLocks noChangeArrowheads="1"/>
          </p:cNvSpPr>
          <p:nvPr/>
        </p:nvSpPr>
        <p:spPr bwMode="auto">
          <a:xfrm>
            <a:off x="539750" y="700088"/>
            <a:ext cx="813593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搜集资料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在辩论前，有针对性地搜集资料。既要搜集能证明自己观点的材料，也要搜集能反驳对方观点的材料。材料要有说服力，可以引用名人名言。辩论时，充分利用时间，清晰表达自己的观点。对方发言时，要细心聆听，抓住对方的漏洞进行反驳，注意用语的文明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>
            <a:spLocks noChangeArrowheads="1"/>
          </p:cNvSpPr>
          <p:nvPr/>
        </p:nvSpPr>
        <p:spPr bwMode="auto">
          <a:xfrm>
            <a:off x="684213" y="1708150"/>
            <a:ext cx="7848600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总结活动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。辩论结束后，总结内容，用更加全面的眼光看待问题。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"/>
          <p:cNvSpPr>
            <a:spLocks noChangeArrowheads="1"/>
          </p:cNvSpPr>
          <p:nvPr/>
        </p:nvSpPr>
        <p:spPr bwMode="auto">
          <a:xfrm>
            <a:off x="539750" y="339725"/>
            <a:ext cx="266382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66"/>
                </a:solidFill>
                <a:latin typeface="宋体" pitchFamily="2" charset="-122"/>
              </a:rPr>
              <a:t>※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交际示范</a:t>
            </a:r>
          </a:p>
        </p:txBody>
      </p:sp>
      <p:sp>
        <p:nvSpPr>
          <p:cNvPr id="10242" name="文本框 2"/>
          <p:cNvSpPr txBox="1">
            <a:spLocks noChangeArrowheads="1"/>
          </p:cNvSpPr>
          <p:nvPr/>
        </p:nvSpPr>
        <p:spPr bwMode="auto">
          <a:xfrm>
            <a:off x="1612900" y="3595688"/>
            <a:ext cx="6192838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正方：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电脑时代需要练字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反方：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电脑时代不需要练字</a:t>
            </a:r>
          </a:p>
        </p:txBody>
      </p:sp>
      <p:pic>
        <p:nvPicPr>
          <p:cNvPr id="10243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862013"/>
            <a:ext cx="4911725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684213" y="1131888"/>
            <a:ext cx="78486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反方一辩：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关于“电脑时代还需不需要练字”这个辩题，我方一致认为：电脑已进入千家万户，我们写文章、写信都可以用电脑代替，且电脑打印出来的字整齐美观，所以我认为不需要练字。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>
            <a:spLocks noChangeArrowheads="1"/>
          </p:cNvSpPr>
          <p:nvPr/>
        </p:nvSpPr>
        <p:spPr bwMode="auto">
          <a:xfrm>
            <a:off x="827088" y="771525"/>
            <a:ext cx="7704137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正方一辩：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电脑是可以打字，但是它并不能取代我们自己的书写。过于依赖电脑打字，会造成识字量不足，提笔忘字等问题。而练字，不仅能增加识字量，巩固记忆汉字，还能修养性情，陶冶情操，一举多得。所以我方认为：在电脑时代，更需要大力提倡练字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971550" y="1203325"/>
            <a:ext cx="7272338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反方二辩：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现在很多单位都在提倡“无纸化办公”，尽量减少使用纸张，这是环保的新理念。而练字需要耗费大量的纸张，不符合环保的新思想。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 smtClean="0">
            <a:solidFill>
              <a:schemeClr val="bg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Microsoft Office PowerPoint</Application>
  <PresentationFormat>全屏显示(16:9)</PresentationFormat>
  <Paragraphs>14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楷体</vt:lpstr>
      <vt:lpstr>黑体</vt:lpstr>
      <vt:lpstr>+mn-ea</vt:lpstr>
      <vt:lpstr>Segoe Print</vt:lpstr>
      <vt:lpstr>微软雅黑</vt:lpstr>
      <vt:lpstr>Arial Unicode MS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1</cp:revision>
  <dcterms:created xsi:type="dcterms:W3CDTF">2016-10-29T08:56:49Z</dcterms:created>
  <dcterms:modified xsi:type="dcterms:W3CDTF">2020-09-08T18:52:37Z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