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3" r:id="rId2"/>
    <p:sldId id="263" r:id="rId3"/>
    <p:sldId id="264" r:id="rId4"/>
    <p:sldId id="319" r:id="rId5"/>
    <p:sldId id="320" r:id="rId6"/>
    <p:sldId id="306" r:id="rId7"/>
    <p:sldId id="265" r:id="rId8"/>
    <p:sldId id="321" r:id="rId9"/>
    <p:sldId id="322" r:id="rId10"/>
    <p:sldId id="317" r:id="rId11"/>
    <p:sldId id="31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3</a:t>
            </a:r>
            <a:r>
              <a:rPr lang="en-US" altLang="zh-CN" sz="14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.</a:t>
            </a:r>
            <a:r>
              <a:rPr lang="zh-CN" altLang="zh-CN" sz="14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当你老了</a:t>
            </a:r>
            <a:endParaRPr lang="zh-CN" altLang="zh-CN" sz="1400" kern="1200" dirty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en-US" altLang="zh-CN" dirty="0"/>
              <a:t>.</a:t>
            </a:r>
            <a:r>
              <a:rPr lang="zh-CN" altLang="zh-CN" dirty="0"/>
              <a:t>当你老了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《当你老了》一诗中的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到底指谁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在抒情诗中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通过使用第二人称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可以带来一种亲密的对话关系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会让读者感觉诗人似乎在对自己倾诉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的所指往往不很确定。在《当你老了》一诗中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是指诗人心中的恋人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诗人设想几十年以后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当自己的恋人头发花白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读到这首诗并回忆起往事。但阅读此诗时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作为局外人的读者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也会有某种主观的投射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不由自主地设想有一天自己也会衰老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在回首往事时百感交集。在这种情况下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似乎又可泛指此诗的读者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诗歌的同化力量也由此产生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诗人特殊的情感经验随之被普遍化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让每个读者都可参与其中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获得共鸣。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23525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一般恋爱中的人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总会赞美自己的恋人如何美貌、如何青春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但叶芝笔下的恋人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早已年华老去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头发花白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睡思昏沉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这表明诗人眷恋的不是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他的感情也不会因岁月的流逝而消退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反而历久弥坚。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炉火旁打盹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请取下这部诗歌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炉火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在诗中出现了两次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具有多重含义。首先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过去的政治斗争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生活的动荡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已经变成往事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在炉火旁打盹、阅读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不只是幻想中晚年生活的写照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也代表着人生休憩时刻的来临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炉火的光芒并不十分明亮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在它的摇曳中投射出的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是一个朦胧的世界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诗人不断强化这一点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衰老的身体、浓重的阴影、低垂的头颅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都暗示了时光的消逝、记忆的模糊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烘托出一种恍惚、惆怅的氛围。然而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炉火虽然暗淡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红光闪耀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也就象征了爱的激情没有熄灭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它穿越了人生漫漫的长夜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仍然在诗人的胸中燃烧。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也许你和我一样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并不真正了解叶芝和他的诗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但一旦碰到他的《当你老了》便触电般永志难忘。从一往情深到沦肌浃髓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一页又一页的生活书页悄然翻过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一个又一个春花秋月悠然轮回。刻骨铭心的爱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凝固成诗的化石。学习本诗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要深切感受诗中蕴含的情感及诗人表达情感的手法。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635999"/>
              </p:ext>
            </p:extLst>
          </p:nvPr>
        </p:nvGraphicFramePr>
        <p:xfrm>
          <a:off x="6516216" y="980728"/>
          <a:ext cx="2390775" cy="294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6" imgW="1130256" imgH="1390657" progId="Word.Document.12">
                  <p:embed/>
                </p:oleObj>
              </mc:Choice>
              <mc:Fallback>
                <p:oleObj name="Document" r:id="rId6" imgW="1130256" imgH="13906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16216" y="980728"/>
                        <a:ext cx="2390775" cy="294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7542" y="1340768"/>
            <a:ext cx="604867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巴特勒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(1865—1939),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爱尔兰诗人、剧作家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出生于都柏林一个画师家庭。他的创作可分为三个阶段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他受当时的诗人和画家的影响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倾向于浪漫主义。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1891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年他与一些诗人组织了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诗人俱乐部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主张诗的语言要有梦境的朦胧、含蓄和超俗。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8158" y="3861048"/>
            <a:ext cx="845231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后来又接受了布莱克以幻景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因而他被认为属于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先拉斐尔派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风格。著名的作品有诗剧《心愿之乡》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(1894),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诗歌《十字路口》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(1889),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抒情诗《茵尼斯弗利岛》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(1890)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、《白鸟》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、《世界的玫瑰》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叶芝和剧作家格雷戈里夫人、约翰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辛格一同创办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阿贝戏院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。创作了一些反映爱尔兰农民生活的戏剧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诗剧《胡里痕的凯瑟琳》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(1902)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采用爱尔兰神话中关于女王凯瑟琳的传说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表达了爱尔兰要求独立的愿望。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年的复活节》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为纪念工人起义而作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歌颂烈士们为民族独立的事业所做的英勇牺牲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产生了壮丽的美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。其他作品还有《谁与弗格斯同去》《梦见仙境的人》《秘密的玫瑰》《云霄中的群仙》《流浪者安格斯之歌》等。后期是叶芝创作的成熟阶段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吸取了创作素材和人民的语言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而对玄学派诗歌的研究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又增添了诗作中的哲理性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他特殊的想象力使他又继续发展了象征主义。这个时期叶芝的作品具有现实主义、象征主义、哲理诗三种因素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特别是抒情诗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以洗练的口语和含义丰富的象征手法达到了较高的艺术成就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突出的诗作有《钟楼》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、《盘旋的楼梯》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以及《驶向拜占庭》《拜占庭》《丽达及天鹅》等。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年获诺贝尔文学奖。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266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《当你老了》写于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是叶芝献给毛德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冈热烈而真挚的爱情诗篇。毛德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冈是爱尔兰首府都柏林的一位驻军上校的女儿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她天生丽质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才貌双全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又是一名坚定不移的民族独立运动战士。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两人邂逅后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叶芝即坠入爱河。但毛德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冈虽然欣赏叶芝但并不能与其产生爱情。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叶芝向毛德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冈求婚被婉言拒绝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叶芝痛苦不已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但矢志不移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冈保持着一种近乎无望而深挚的感情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写下了一系列诗篇献给毛德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《当你老了》便是其中脍炙人口的名作。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7635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打盹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dǔn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shuāi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踱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duó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爱慕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由于喜欢或敬重而愿意接近。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欢畅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隐藏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藏起来不让发现。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9983" y="2759156"/>
            <a:ext cx="571737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4097" y="2759156"/>
            <a:ext cx="693847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5412" y="2759156"/>
            <a:ext cx="693847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8448" y="3626033"/>
            <a:ext cx="4143672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27374" y="4037700"/>
            <a:ext cx="202207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16622" y="4438929"/>
            <a:ext cx="2335297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多少人爱你青春欢畅的时辰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爱慕你的美丽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假意或者真心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只有一个人爱你那朝圣者的灵魂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爱你衰老了的脸上痛苦的皱纹。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其他人可能只爱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的青春、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无论出自假意还是真心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这里是指诗人自己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高贵的灵魂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的全部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皱纹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1560" y="257030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垂下头来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在红光闪耀的炉子旁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凄然地轻轻诉说那爱情的消逝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在头顶的山上它缓缓踱着步子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在一群星星中间隐藏着脸庞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3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23525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意义可能有点含混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还是超越于个体之上的普遍的爱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诗人似乎没有言明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但含混恰恰带来了一种含蓄性、多义性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读者也不需要知道确定的答案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就能直接领略到岁月之中爱的圣洁与苦楚。在最后两行诗中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在头顶的山上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指的应该就是上一行中消逝的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本来是一个抽象的词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诗人在这里却把这个概念具体化、形象化了。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化身为一个生命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在山顶行走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在星星中藏起自己的脸。这一结尾也有一种意象化的特点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缓缓踱着步子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隐藏着脸庞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再一次传达了那种无限的怅惘感、消逝感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在山峦与群星之中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这个既抽象又具象的存在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似乎和广漠的自然、天宇融为一体了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一种超越性的净化效果由此产生。诗歌的抒情力量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也同样融化在场景、意象的安排之中。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257</TotalTime>
  <Words>1325</Words>
  <Application>Microsoft Office PowerPoint</Application>
  <PresentationFormat>全屏显示(4:3)</PresentationFormat>
  <Paragraphs>48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3.当你老了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2016-07-14T00:49:40Z</dcterms:modified>
</cp:coreProperties>
</file>