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4"/>
  </p:notesMasterIdLst>
  <p:sldIdLst>
    <p:sldId id="380" r:id="rId2"/>
    <p:sldId id="258" r:id="rId3"/>
    <p:sldId id="259" r:id="rId4"/>
    <p:sldId id="260" r:id="rId5"/>
    <p:sldId id="262" r:id="rId6"/>
    <p:sldId id="264" r:id="rId7"/>
    <p:sldId id="266" r:id="rId8"/>
    <p:sldId id="268" r:id="rId9"/>
    <p:sldId id="269" r:id="rId10"/>
    <p:sldId id="270" r:id="rId11"/>
    <p:sldId id="272" r:id="rId12"/>
    <p:sldId id="273" r:id="rId13"/>
    <p:sldId id="274" r:id="rId14"/>
    <p:sldId id="277" r:id="rId15"/>
    <p:sldId id="279" r:id="rId16"/>
    <p:sldId id="281" r:id="rId17"/>
    <p:sldId id="284" r:id="rId18"/>
    <p:sldId id="286" r:id="rId19"/>
    <p:sldId id="288" r:id="rId20"/>
    <p:sldId id="290" r:id="rId21"/>
    <p:sldId id="292" r:id="rId22"/>
    <p:sldId id="294" r:id="rId23"/>
    <p:sldId id="296" r:id="rId24"/>
    <p:sldId id="298" r:id="rId25"/>
    <p:sldId id="301" r:id="rId26"/>
    <p:sldId id="303" r:id="rId27"/>
    <p:sldId id="305" r:id="rId28"/>
    <p:sldId id="307" r:id="rId29"/>
    <p:sldId id="309" r:id="rId30"/>
    <p:sldId id="311" r:id="rId31"/>
    <p:sldId id="313" r:id="rId32"/>
    <p:sldId id="315" r:id="rId33"/>
    <p:sldId id="317" r:id="rId34"/>
    <p:sldId id="319" r:id="rId35"/>
    <p:sldId id="321" r:id="rId36"/>
    <p:sldId id="323" r:id="rId37"/>
    <p:sldId id="326" r:id="rId38"/>
    <p:sldId id="328" r:id="rId39"/>
    <p:sldId id="330" r:id="rId40"/>
    <p:sldId id="332" r:id="rId41"/>
    <p:sldId id="334" r:id="rId42"/>
    <p:sldId id="336" r:id="rId43"/>
    <p:sldId id="338" r:id="rId44"/>
    <p:sldId id="341" r:id="rId45"/>
    <p:sldId id="343" r:id="rId46"/>
    <p:sldId id="345" r:id="rId47"/>
    <p:sldId id="347" r:id="rId48"/>
    <p:sldId id="349" r:id="rId49"/>
    <p:sldId id="351" r:id="rId50"/>
    <p:sldId id="353" r:id="rId51"/>
    <p:sldId id="355" r:id="rId52"/>
    <p:sldId id="357" r:id="rId53"/>
    <p:sldId id="360" r:id="rId54"/>
    <p:sldId id="362" r:id="rId55"/>
    <p:sldId id="364" r:id="rId56"/>
    <p:sldId id="366" r:id="rId57"/>
    <p:sldId id="368" r:id="rId58"/>
    <p:sldId id="370" r:id="rId59"/>
    <p:sldId id="372" r:id="rId60"/>
    <p:sldId id="374" r:id="rId61"/>
    <p:sldId id="376" r:id="rId62"/>
    <p:sldId id="378" r:id="rId63"/>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45.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专题五  病句的辨析和修改</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文中画横线的部分有语病</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下列修改最恰当的一项是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而不是眼花缭乱甚至任性妄为的创新</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这样才能探索出一条能够被大多数观众接受的创新</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之路来。</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B.而不是令人眼花缭乱甚至任性妄为的创新,这样才能探索出一条能够被大多数观众接受的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创新之路来。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C.而不是令人眼花缭乱甚至任性妄为的创新,才能探索出一条能够被大多数观众接受的创新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之路来。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D.而不是眼花缭乱甚至任性妄为的创新,这样我们才能探索出一条能够被大多数观众接受的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创新之路来。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7805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(1)本题考查语言表达连贯的能力。本段材料围绕“戏曲的传承创新”这一话题展开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论述,上文说的是“创新”,根据话题一致的原则,后面宜接“创新精神的缺失”,故可淘汰A、</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B两项;此句意在突出缺失创新精神的危害,C项和D项相比较,前者突出“制约”,后者突出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“作用”,故选C项。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(2)本题考查正确使用词语(包括熟语)的能力。第一空,无疾而终:常喻指事情没有什么特别的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原因而终止,含有不了了之的意思。寿终正寝:旧时指老死在家中,泛指事物的消亡。前文中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“固守”“只强调复制和模仿”等显然是说戏曲消亡的原因,不能用“无疾而终”。第二空,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对京剧名伶们的成就表达高度的赞美。名噪一时:一时名声很大。名垂青史:好的名声和事迹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载入史籍永远流传。两者存在着程度差异,后者更能突出成就之高,根据语境,应选“名垂青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史”。第三空,兼容并蓄:把内容不同、性质相反的东西都吸收保留下来。博采众长:广泛地采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纳各家的长处。“博采众长”强调采纳学习长处,更符合语境中探索创新、超越前人的需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要。第四空,按图索骥:比喻按照死规矩机械、呆板地做事。照猫画虎:比喻照着样子模仿。第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四空前后说的是尚小云等大师在艺术上不满足于模仿,力求创新,“照猫画虎”强调模仿,而非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创新,符合语境要求。</a:t>
            </a:r>
            <a:endParaRPr lang="zh-CN" altLang="en-US" dirty="0"/>
          </a:p>
        </p:txBody>
      </p:sp>
      <p:sp>
        <p:nvSpPr>
          <p:cNvPr id="3" name="TextBox 2"/>
          <p:cNvSpPr txBox="1"/>
          <p:nvPr/>
        </p:nvSpPr>
        <p:spPr>
          <a:xfrm>
            <a:off x="539750" y="100367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　(2)C　(3)B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(3)本题考查辨析并修改病句的能力。比较四个选项,是否恰当重点要看两处:一是“眼花缭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乱”之前要不要加“令人”,如果不加,眼花缭乱的是“戏曲的创新”,于理不通,而且平时使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用习惯就是“令人眼花缭乱”,故A、D两项属于成分残缺;二是“才能”之前是否加“这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样”,根据关联词语“是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而不是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”可知,前面的分句已经表述完整,最后一个分句缺少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主语,应用“这样”来指代并总括前面的内容,故选B。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2.(2018天津,3)下列各句中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a:t>
            </a:r>
            <a:r>
              <a:rPr lang="zh-CN" altLang="en-US" sz="153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A.尤瓦尔·赫拉利写作了《人类简史》一经上市就登上了以色列畅销书排行榜第一名,蝉联榜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首长达100周,30多个国家争相购买版权。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B.英国著名物理学家霍金通过自己杰出的大脑,倾尽毕生精力,以整个宇宙为研究对象,试图解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开关于时空和存在的本质。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C.文化创意产业属于知识密集型新兴产业,具有高知识性、高融合性、高带动性等优势,是创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建宜居“智慧新城”的有力推手。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D.无论是在天津,还是在比赛现场,都有支持热爱天津女排的一批球迷与这支队伍同呼吸共命运。</a:t>
            </a:r>
            <a:endParaRPr lang="zh-CN" altLang="en-US" dirty="0"/>
          </a:p>
        </p:txBody>
      </p:sp>
      <p:sp>
        <p:nvSpPr>
          <p:cNvPr id="3" name="TextBox 2"/>
          <p:cNvSpPr txBox="1"/>
          <p:nvPr/>
        </p:nvSpPr>
        <p:spPr>
          <a:xfrm>
            <a:off x="539750" y="392033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本题考查辨析病句的能力。A.结构混乱,第一个“了”可改为“的”。B.成分残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缺,“解开”缺少宾语中心语。D.语序不当,应为“都有一批支持热爱天津女排的球迷与这支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队伍同呼吸共命运”。</a:t>
            </a:r>
            <a:endParaRPr lang="zh-CN" altLang="en-US" dirty="0"/>
          </a:p>
        </p:txBody>
      </p:sp>
      <p:sp>
        <p:nvSpPr>
          <p:cNvPr id="4" name="TextBox 2"/>
          <p:cNvSpPr txBox="1"/>
          <p:nvPr/>
        </p:nvSpPr>
        <p:spPr>
          <a:xfrm>
            <a:off x="539750" y="506334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语病辨析“5关注”:①关注句子主干,看是否存在搭配不当、成分残缺、结构混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乱等问题。②关注句子开头的介词,看句子是否有主语、结构是否混乱、介词使用是否恰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当。③关注并列短语,看语序是否得当、搭配是否恰当、是否有包含和被包含关系、是否造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成歧义。④关注代词,看指代是否明确。⑤关注句中数字前后是否矛盾或重复。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3.(2017课标全国Ⅲ,18)下列各句中,没有语病的一句是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A.今天参观的石窟造像群气势宏伟,内容丰富,堪称当时的石刻艺术之冠,被誉为中国古代雕刻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艺术的宝库。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B.传统文化中的餐桌礼仪是很受重视的,老人常说,看一个人的吃相,往往会暴露他的性格特点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和教养情况。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C.在那些父母性格温和、情绪平和的孩子身上,往往笑容更多,幸福感更强,抗挫折能力更突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出,看待世界也更加宽容。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D.经过几代航天人的艰苦奋斗,中国的航天事业开创了以“两弹一星”、载人航天、月球探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测为代表的辉煌成就。</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B.搭配不当,“会暴露”的主语是“吃相”,故删去动词“看”。C.误用介词,致使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成分残缺,“笑容更多,幸福感更强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”的主语是“孩子”,故删去句中的“在”和“身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上”。D.搭配不当,“开创”与“成就”不搭配,应是“取得</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成就”或“开创</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4.(2017课标全国Ⅰ,18)下列各句中,没有语病的一句是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A.根据本报和部分出版机构联合开展的调查显示,儿童的阅读启蒙集中在1~2岁之间,并且阅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读时长是随着年龄的增长而增加的。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B.为了培养学生关心他人的美德,我们学校决定组织开展义工服务活动,三个月内要求每名学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生完成20个小时的义工服务。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C.在互联网时代,各领域发展都需要速度更快、成本更低的信息网络,网络提速降费能够推动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“互联网+”快速发展和企业广泛受益。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D.面对经济全球化带来的机遇和挑战,正确的选择是,充分利用一切机遇,合作应对一切挑战,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引导好经济全球化走向。</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本题考查辨析病句的能力。A.结构混乱,“根据</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显示”句式杂糅,“根据”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“显示”两个词语删其一。B.语序不当,“三个月内”应移到“完成”前。C.搭配不当,应改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为“网络提速降费能够推动‘互联网+’快速发展,使企业广泛受益”。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5.(2017课标全国Ⅱ,18)下列各句中,没有语病的一句是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A.截至12月底,我院已经推出了40多次以声光电技术打造的主题鲜明的展览,是建院90年来展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览次数最多的一年。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B.书法是我国优秀的传统文化,近年来在教育部门大力扶持下,使得中小学书法教育蓬勃发展,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学生水平大幅提高。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C.我国传统的“二十四节气”被列入《人类非物质文化遗产代表作名录》,使得这一古老的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文明再次吸引了世人的目光。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D.这家公司虽然待遇一般,发展前景却非常好,很多同学都投了简历,但最后公司只录取了我们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学校推荐的两个名额。</a:t>
            </a:r>
            <a:endParaRPr lang="zh-CN" altLang="en-US" dirty="0"/>
          </a:p>
        </p:txBody>
      </p:sp>
      <p:sp>
        <p:nvSpPr>
          <p:cNvPr id="3" name="TextBox 2"/>
          <p:cNvSpPr txBox="1"/>
          <p:nvPr/>
        </p:nvSpPr>
        <p:spPr>
          <a:xfrm>
            <a:off x="539750" y="418890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本题考查辨析病句的能力。A.搭配不当,该句主干可压缩为“我院是一年”,主宾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搭配不当。B.成分残缺,本句中“在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扶持下”“使得”组合在一起,导致本句主语被掩盖,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可删除“使得”。D.搭配不当,“录取</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名额”搭配不当,可将“名额”改成“人”。</a:t>
            </a:r>
            <a:endParaRPr lang="zh-CN" altLang="en-US" dirty="0"/>
          </a:p>
        </p:txBody>
      </p:sp>
      <p:sp>
        <p:nvSpPr>
          <p:cNvPr id="4" name="TextBox 2"/>
          <p:cNvSpPr txBox="1"/>
          <p:nvPr/>
        </p:nvSpPr>
        <p:spPr>
          <a:xfrm>
            <a:off x="539750" y="526047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破解介词掩盖主语的技巧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以下6个介词出现在句中时,要重点关注,它们常常会掩盖主语:由于、关于、对于、使(使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得)、通过、在。作答时要具体分析,并非这些词(词组)一出现,句子就一定是病句,如本题C项,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有“使得”,却没有语病。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6.(2016课标全国Ⅰ,14)下列各句中,没有语病的一句是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A.近日刚刚建成的西红门创业大街和青年创新创业大赛同步启动,绿色设计和“互联网+农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业”设计是本次赛事的两大主题。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B.最近几年,从中央到地方各级政府出台了一系列新能源汽车扶持政策,节能环保、经济实惠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的新能源汽车逐渐进入老百姓的生活。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C.实时性是以互联网为载体的新媒体的重要特点,是通过图片、声音、文字对新近发生和正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在发生的事件进行传播的。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D.广西传统文化既具有典型的本土特色,又兼有受中原文化、客家文化、湘楚文化共同影响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下形成的其他特点。</a:t>
            </a:r>
            <a:endParaRPr lang="zh-CN" altLang="en-US" dirty="0"/>
          </a:p>
        </p:txBody>
      </p:sp>
      <p:sp>
        <p:nvSpPr>
          <p:cNvPr id="3" name="TextBox 2"/>
          <p:cNvSpPr txBox="1"/>
          <p:nvPr/>
        </p:nvSpPr>
        <p:spPr>
          <a:xfrm>
            <a:off x="539750"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A.搭配不当,“大街”与“启动”不搭配。C.偷换主语,第二个分句的主语应该是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“新媒体”。D.句式杂糅,将“受”改为“在”,或删除“下”。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7.(2016课标全国Ⅲ,14)下列各句中,没有语病的一句是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A.随着技术的进步和经验的积累,再加上政策的扶持,使得我国自主品牌汽车进入快速发展时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期,各种创新产品层出不穷。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B.如果有一天科技发展到人们乘宇宙飞船就像今天乘飞机一样方便的时候,银河就不再遥远,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宇宙也就不再那么神秘了。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C.首届跨境电商论坛近日在北京举行,来自各知名电商的数十名代表齐聚一堂,分析了电商企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业面临的机遇和挑战。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D.在第40个国际博物馆日到来之际,本市历时三年开展的第一次全国可移动文物普查工作,昨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日交出了首份答卷。</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A.成分残缺,滥用介词“随着”而造成主语缺失,可以删去“随着”。B.句式杂糅,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的时候”杂糅,可将“如果”改为“当”或删去“的时候”。D.语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序不当,应把“历时三年”移至“普查工作”之后。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8.(2016天津,3)下列各句</a:t>
            </a:r>
            <a:r>
              <a:rPr lang="zh-CN" altLang="en-US" sz="1530" u="sng" kern="0" dirty="0" smtClean="0">
                <a:solidFill>
                  <a:srgbClr val="000000"/>
                </a:solidFill>
                <a:latin typeface="Times New Roman" panose="02020603050405020304" pitchFamily="65" charset="-122"/>
                <a:ea typeface="宋体" panose="02010600030101010101" pitchFamily="2" charset="-122"/>
              </a:rPr>
              <a:t>没有</a:t>
            </a:r>
            <a:r>
              <a:rPr lang="zh-CN" altLang="en-US" sz="153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A.日前,来自京津冀的近千名鸟类摄影爱好者相聚在北大港湿地,在与可爱的飞翔精灵亲密接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触并拍摄了大量照片的同时,还无形中上了一堂爱鸟护鸟知识课。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B.“双创特区”以围绕聚集青年大学生、高校和科研院所科技人才、海外人才、企事业人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员四类人才为重点,创新创业。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C.这场专项整治行动是为规范互联网金融在迅速发展过程中的各种乱象,经过广泛征集意见,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酝酿一年之久,形成最终方案。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D.京剧是中国独有的表演艺术,它的审美情趣和艺术品位,是中国文化的形象代言之一,是世界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艺术之林的奇葩。</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B.“以围绕</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”句式杂糅,可改为“以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”或“围绕</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”。C.</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“规范”与“各种乱象”搭配不当;成分残缺,“是”的宾语残缺。D.中途易辙,可删去“它的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审美情趣和艺术品位”。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429538"/>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A.出版社除了将本身的品牌作为吸引受众的内容进行推广,利用直播、短视频等形式传播外,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图书营销还有在社交平台做线上活动这个必选项。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B.运用互联网思维有助于优化治理,比如“最多跑一次”改革,办事程序能删繁就简的原因,仰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赖的就是政务数据的互联互通和办事流程的全面再造。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C.观众跟随着这档浸润理想情怀的节目,回顾科学技术的研发过程,感知科学家的创造力,把握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时代的脉搏,激发前进的动力,受到各界一致好评。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D.该研究团队揭示了用化学方法制备干细胞的科学原理,开发了简单、高效制备干细胞的新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技术,为优化制备途径提供了新的科学视角和解决方案。</a:t>
            </a:r>
            <a:endParaRPr lang="zh-CN" altLang="en-US" dirty="0"/>
          </a:p>
        </p:txBody>
      </p:sp>
      <p:grpSp>
        <p:nvGrpSpPr>
          <p:cNvPr id="3" name="组合 7"/>
          <p:cNvGrpSpPr/>
          <p:nvPr/>
        </p:nvGrpSpPr>
        <p:grpSpPr>
          <a:xfrm>
            <a:off x="3298985" y="127712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899600"/>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9.(2015课标全国Ⅰ,14)下列各句中,没有语病的一句是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A.为纪念抗日战争暨世界反法西斯战争胜利70周年,从现在起到年底,国家大剧院宣布将承办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31场精心策划的演出。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B.这部小说中的“边缘人”是一个玩世不恭、富有破坏性却真实坦白的群体,人们面对这类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形象时会引起深深的思索。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C.根据国家统计局发布的数据,4月份我国居民消费价格指数出现自去年12月以来的最大涨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幅,但仍低于相关机构的预测。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D.为进一步保障百姓餐桌安全,国家对施行已超过5年的《食品安全法》作了修订,因加大了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惩处力度而被冠以“史上最严”的称号。</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A.语序不当,应将“从现在起到年底”放到“将承办”之前,并将“年底”后的逗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号删去。B.不合逻辑,主客颠倒,最后一句应改为“这类形象会引起人们深深的思索”。D.主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语残缺,“因加大”前应补出主语“新修订的《食品安全法》”。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10.(2015课标全国Ⅱ,14)下列各句中,没有语病的一句是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A.“地坛书市”曾经是北京市民非常喜爱的一个文化品牌,去年更名为“北京书市”并落户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朝阳公园后,依旧热情不减。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B.“丝绸之路经济带”横跨亚、非、欧三大洲,其形成与繁荣必将深刻影响世界政治、经济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格局,促进全球的和平与发展。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C.在那个民族独立和民族解放斗争风起云涌的时代,能激发人们的爱国热情是评判一部文学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作品好坏的非常重要的标准。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D.父亲住院期间,梅兰每天晚上都陪伴在他身旁,听他讲述一生中经历的种种苦难和幸福,她就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算再忙再累,也不例外。</a:t>
            </a:r>
            <a:endParaRPr lang="zh-CN" altLang="en-US" dirty="0"/>
          </a:p>
        </p:txBody>
      </p:sp>
      <p:sp>
        <p:nvSpPr>
          <p:cNvPr id="3" name="TextBox 2"/>
          <p:cNvSpPr txBox="1"/>
          <p:nvPr/>
        </p:nvSpPr>
        <p:spPr>
          <a:xfrm>
            <a:off x="539750" y="4348963"/>
            <a:ext cx="8127000" cy="1057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A.偷换主语,应在“依旧”前加“市民”。C.一面对两面,应在“能”后加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“否”。D.有歧义,“她就算再忙再累,也不例外”,“也不例外”既指“她”又指“每天晚上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都陪伴在他身旁”,造成歧义,删除“她”。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11.(2015天津,4)下列各句中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a:t>
            </a:r>
            <a:r>
              <a:rPr lang="zh-CN" altLang="en-US" sz="153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A.“五大道历史体验馆”项目以五大道历史为背景,以洋楼文化为主线,结合历史图片、历史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资料、历史物品、历史人物,通过多媒体手段,展现当年的洋楼生活。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B.“全民阅读”活动是丰富市民文化生活,引导市民多读书、读好书,使读书成为一种体现百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姓精神追求的生活方式。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C.由于自贸区致力于营造国际化、法治化、市场化的营商环境,使更多金融、物流和IT等专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业人才有机会不出国门,就能拿到远超同行水平的“国际工资”。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D.一个民族的文明史实质上就是这个民族在漫长的历史长河中,即使经历了深重灾难,也绝不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放弃文化的传承与融合,从而促进自我发展的精神升华历程。</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A.不合逻辑,“历史图片”和“历史资料”属于包含关系,并列不当,可删去“历史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资料”。B.成分残缺,缺少“是”的宾语中心语,可在“生活方式”后加“的有效措施”。C.</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成分残缺,滥用介词导致缺主语,可删去“由于”。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12.(2015江苏,2)下列各句中,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没有语病</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A.英国政府计划从今年9月开始,推行4到5岁幼童将接受语文和算术能力的“基准测验”,此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政策遭到了教师工会的强烈反对。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B.一种观念只有被人们普遍接受、理解和掌握并转化为整个社会的群体意识,才能成为人们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自觉遵守和奉行的准则。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C.批评或许有对有错,甚至偏激,但只要出于善意,没有违犯法律法规,没有损害公序良俗,我们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就应该以包容的心态对待。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D.今年5月9日是俄罗斯卫国战争胜利70周年,有近30个国家和国际组织的领导人参加了在莫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斯科红场举行的阅兵式。</a:t>
            </a:r>
            <a:endParaRPr lang="zh-CN" altLang="en-US" dirty="0"/>
          </a:p>
        </p:txBody>
      </p:sp>
      <p:sp>
        <p:nvSpPr>
          <p:cNvPr id="3" name="TextBox 2"/>
          <p:cNvSpPr txBox="1"/>
          <p:nvPr/>
        </p:nvSpPr>
        <p:spPr>
          <a:xfrm>
            <a:off x="539750"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A.成分残缺,应在“基准测验”后补出宾语中心词“政策”;语序不当,应将“将”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放到“推行”的前面。B.语序不当,“接受、理解和掌握”应改为“理解、接受和掌握”;搭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配不当,“观念”和“掌握”搭配不当,可删去“和掌握”。D.搭配不当,前面主语是“日”,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后面宾语是“年”,可在“周年”后加上“纪念日”;表意不明,“近30个”是指“国家和国际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组织”还是指“领导人”,有歧义。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13.(2015重庆,18)下面一段话中有三个句子,其中一句有语病,请指出并针对语病进行修改。修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改后的句子需保持原意。(4分)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①在长江三峡中,瞿塘峡最为雄奇险峻,峡内有不少令人惊叹的名胜古迹。②在瞿塘峡北岸绝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壁上,有一条沿江修建、全长65千米的古栈道,连通奉节白帝城与巫山青莲溪,全程异常艰险,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这就是著名的夔巫古栈道。③瞿塘峡南岸的白盐山有一处巨大的临江石壁,上面书写着自宋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以来的篆、隶、楷、行等字体的数十块摩崖石刻,气势恢宏,与瞿塘峡雄伟的气势相得益彰。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有语病的句子是: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(只填序号)(2分)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针对语病的修改: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p:txBody>
      </p:sp>
      <p:sp>
        <p:nvSpPr>
          <p:cNvPr id="3" name="TextBox 2"/>
          <p:cNvSpPr txBox="1"/>
          <p:nvPr/>
        </p:nvSpPr>
        <p:spPr>
          <a:xfrm>
            <a:off x="539750" y="4371693"/>
            <a:ext cx="8127000" cy="3524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③    </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上面有自宋以来的数十块用篆、隶、楷、行等字体书写的摩崖石刻,</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p:txBody>
      </p:sp>
      <p:sp>
        <p:nvSpPr>
          <p:cNvPr id="5" name="文本框 4"/>
          <p:cNvSpPr txBox="1"/>
          <p:nvPr/>
        </p:nvSpPr>
        <p:spPr>
          <a:xfrm>
            <a:off x="558800" y="4817110"/>
            <a:ext cx="7181215" cy="506730"/>
          </a:xfrm>
          <a:prstGeom prst="rect">
            <a:avLst/>
          </a:prstGeom>
          <a:noFill/>
        </p:spPr>
        <p:txBody>
          <a:bodyPr wrap="square" rtlCol="0">
            <a:spAutoFit/>
          </a:bodyPr>
          <a:lstStyle/>
          <a:p>
            <a:pPr marL="0" indent="0" eaLnBrk="0" latinLnBrk="1" hangingPunct="0">
              <a:lnSpc>
                <a:spcPct val="150000"/>
              </a:lnSpc>
              <a:spcBef>
                <a:spcPts val="0"/>
              </a:spcBef>
              <a:buNone/>
            </a:pPr>
            <a:r>
              <a:rPr lang="zh-CN" altLang="en-US" b="1" kern="0" dirty="0" smtClean="0">
                <a:solidFill>
                  <a:srgbClr val="000000"/>
                </a:solidFill>
                <a:latin typeface="Times New Roman" panose="02020603050405020304" pitchFamily="65" charset="-122"/>
                <a:ea typeface="宋体" panose="02010600030101010101" pitchFamily="2" charset="-122"/>
                <a:sym typeface="+mn-ea"/>
              </a:rPr>
              <a:t>解析</a:t>
            </a:r>
            <a:r>
              <a:rPr lang="zh-CN" altLang="en-US" kern="0" dirty="0" smtClean="0">
                <a:solidFill>
                  <a:srgbClr val="000000"/>
                </a:solidFill>
                <a:latin typeface="Times New Roman" panose="02020603050405020304" pitchFamily="65" charset="-122"/>
                <a:ea typeface="宋体" panose="02010600030101010101" pitchFamily="2" charset="-122"/>
                <a:sym typeface="+mn-ea"/>
              </a:rPr>
              <a:t>　③搭配不当,“书写着”与“摩崖石刻”不搭配。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14.(2015湖北,4)下列各项中,没有语病的一项是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A.2015年3月1日正式实施了《湖北省全民阅读促进办法》,是我国首部关于全民阅读的地方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政府规章,普通人的阅读权益因此获得了法律保障。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B.近年来,生态保护意识渐入人心,所以当社会经济发展与林地保护管理发生冲突时,一些地方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在权衡之后往往会选择前者。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C.2014年底,我国探月工程三期“再入返回飞行”试验获得成功,确保嫦娥五号任务顺利实施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和探月工程持续推进奠定坚实基础。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D.对血液和血液制品进行严格的艾滋病病毒抗体检测,确保用血安全,是防止艾滋病通过采血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与供血途径传播的关键措施。</a:t>
            </a:r>
            <a:endParaRPr lang="zh-CN" altLang="en-US" dirty="0"/>
          </a:p>
        </p:txBody>
      </p:sp>
      <p:sp>
        <p:nvSpPr>
          <p:cNvPr id="3" name="TextBox 2"/>
          <p:cNvSpPr txBox="1"/>
          <p:nvPr/>
        </p:nvSpPr>
        <p:spPr>
          <a:xfrm>
            <a:off x="53975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A.成分残缺,缺主语,可将“实施”后的“了”改为“的”。B.不合逻辑,“生态保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护意识渐入人心”与“选择前者(社会经济发展)”矛盾。C.结构混乱,“确保</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”和“为</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奠定坚实基础”句式杂糅,可删去“奠定坚实基础”,并在“确保”后加“了”;或将“确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保”改为“为”,并在“奠定”后加“了”。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15.(2014课标全国Ⅱ,14)下列各句中,没有语病的一句是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A.他在新作《世界史》的前言中系统地阐述了世界是个不可分割的整体的观念,并将相关理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论在该书的编撰中得到实施。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B.作为一名语文老师,他非常喜欢茅盾的小说,对茅盾的《子夜》曾反复阅读,一直被翻得破烂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不堪,只好重新装订。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C.《舌尖上的中国》这部风靡海内外的纪录片,用镜头展示烹饪技术,用美味包裹乡愁,给观众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带来了心灵的震撼。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D.如果我们能够看准时机,把握机会,那么今天所投资百万元带来的效益,恐怕是五年后投资千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万元也比不上的。</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A.句式杂糅,改为“相关理论在该书的编撰中得以实施”或“将相关理论在该书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的编撰中进行了实施”。B.“一直被翻得破烂不堪”一句暗换主语。D.语序不当,“所”字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应放在“带来的效益”之前。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16.(2014辽宁,14)下列各句中,没有语病的一句是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A.一切儿童文学作品都应该永远持着守护童年的立场,遵循儿童思维发展规律,富有丰富的想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象力,充满爱与希望,传递古老传统中的善与美。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B.在深化改革的关键阶段,我们是否能够保持积极的精神状态,关系到我省经济的长远发展,关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系到全省人民的福祉,就必须防止“精神懈怠”。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C.自从实施飞行员培训计划后,学员报名十分踊跃,有航空爱好者,有想开飞机节省时间的企业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家,还有一些家长想给孩子增加一项实用技能。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D.今年,辽宁农信继续推进“阳光信贷工程”,致力于为农户打造公开透明、规范高效的信贷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绿色通道,切实解决广大农民“贷款难”的问题。</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A.搭配不当,主语“作品”与谓语“富有丰富的想象力”搭配不当,可将“作品”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改为“作家”;成分赘余,“富有”和“丰富”重复,删掉“丰富的”。B.两面与一面搭配不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当;关联词使用也不当,把“就”改为“所以”。C.语序不当,最后一句应该是“还有一些想给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孩子增加一项实用技能的家长”。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17.(2014四川,4)下列各句中,没有语病的一项是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A.城镇建设要充分体现天人合一理念,提高优秀传统文化特色,构建生态与文化保护体系,实现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城镇与自然和谐发展。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B.金沙遗址博物馆的“太阳神鸟”金箔,是古蜀国黄金工艺辉煌成就的典型代表,以其精致和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神秘展示了古蜀人的智慧与魅力。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C.全国规模最大的两栖爬行动物标本馆,已经收藏了10万多号标本,这些标本几乎覆盖了所有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中国的两栖爬行动物种类。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D.音乐剧是19世纪末诞生的,它具有极富时代感的艺术形式和强烈的娱乐性,使它成为很多国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家的观众都喜欢的表演艺术。</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A.“提高优秀传统文化特色”中“提高”与“特色”搭配不当。C.语序不当,将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“所有”调到“中国”之后。D.结构混乱,将“使它”删掉,将“具有”改为“以”。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18.(2014天津,4)下列各句中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a:t>
            </a:r>
            <a:r>
              <a:rPr lang="zh-CN" altLang="en-US" sz="153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A.每一个学生都具有创新的潜能,要激发这种潜能,就要看能否培养学生自主学习的能力。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B.17世纪至18世纪,荷兰铸制著名的马剑银币,逐渐流入中国台湾和东南沿海地区,至今在中国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民间仍有不少收藏。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C.在任何组织内,优柔寡断者和盲目冲动者都是传染病毒,前者的延误时机和后者的盲目冲动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均可使企业在一夕间造成大灾难。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D.如果仅仅把这部话剧理解为简单意义上的反映两个阶级间不可调和的矛盾的一次愤懑的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碰撞的话,那么就可能低估了作品的审美价值。</a:t>
            </a:r>
            <a:endParaRPr lang="zh-CN" altLang="en-US" dirty="0"/>
          </a:p>
        </p:txBody>
      </p:sp>
      <p:sp>
        <p:nvSpPr>
          <p:cNvPr id="3" name="TextBox 2"/>
          <p:cNvSpPr txBox="1"/>
          <p:nvPr/>
        </p:nvSpPr>
        <p:spPr>
          <a:xfrm>
            <a:off x="539750" y="399177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A.一面对两面,可删去“看能否”。B.结构混乱,应在“铸制”后面加上“的”,使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“马剑银币”成为主语。C.主宾搭配不当,“传染病毒”改为“病毒传播者”;句式杂糅,“使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企业在一夕间遭受大灾难”和“在一夕间给企业造成大灾难”两种句式混在一起了,采用一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种句式即可。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50" y="1663132"/>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本题考查辨析病句的能力。A.语序不当。“图书营销”位置不当,不应做后句主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语。可将后句改为“还有在社交平台做线上图书营销活动这个必选项”。B.句式杂糅。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“办事程序能删繁就简的原因,仰赖的就是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”可改为“办事程序能删繁就简的原因,就是</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”或“办事程序能删繁就简,仰赖的就是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”。C.中途易辙。“受到各界一致好评”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的主语应是“节目”,而不是“观众”。可将最后一句改为“该档节目受到各界一致好评”。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19.(2014山东,5)下列各句,没有语病、句意明确的一项是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A.这次招聘,一半以上的应聘者曾多年担任外资企业的中高层管理岗位,有较丰富的管理经验。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B.我父亲是建筑学家,许多人以为我母亲后来进入建筑领域,是受我父亲影响,其实不是这样的。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C.熟悉他的人都知道,生活中的他不像在银幕上那样,是个性格开朗外向、不拘小节的人。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D.近年来,随着房地产市场的发展和商品房价格的持续上涨,引起了有关部门的高度重视。</a:t>
            </a:r>
            <a:endParaRPr lang="zh-CN" altLang="en-US" dirty="0"/>
          </a:p>
        </p:txBody>
      </p:sp>
      <p:sp>
        <p:nvSpPr>
          <p:cNvPr id="3" name="TextBox 2"/>
          <p:cNvSpPr txBox="1"/>
          <p:nvPr/>
        </p:nvSpPr>
        <p:spPr>
          <a:xfrm>
            <a:off x="539750" y="292020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A.搭配不当,“担任”不能搭配“岗位”,可将“岗位”改为“职务”。C.表意不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明,“那样”一词指代不明,导致整个句子有歧义,“性格开朗外向、不拘小节”既可理解为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“生活中的他”,也可理解为“银幕上的他”。D.成分残缺,介词“随着”导致主语残缺,可删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去“随着”。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16248"/>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1.(2012浙江,4)下列各句中,没有语病的一项是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A.加强和改进艺术评论工作,引领艺术创作和群众艺术鉴赏水平,纠正不良创作倾向,是艺术评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论家必须承担的职责。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B.《深化普通高中课程改革方案》要求推进普通高中多样化和特色化发展,为每个学生提供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适合的教育,以满足不同潜质学生的发展。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C.这本书精心选配了10多幅契合文意的图片与版式设计有机结合,为读者营造了一个极具文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化魅力的立体阅读空间。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D.智能电视的推出颠覆了人们心中电视机只是用来看节目的传统观念,用户可以方便地通过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电视上网进行一系列的社交、娱乐活动。</a:t>
            </a:r>
            <a:endParaRPr lang="zh-CN" altLang="en-US" dirty="0"/>
          </a:p>
        </p:txBody>
      </p:sp>
      <p:sp>
        <p:nvSpPr>
          <p:cNvPr id="3" name="TextBox 2"/>
          <p:cNvSpPr txBox="1"/>
          <p:nvPr/>
        </p:nvSpPr>
        <p:spPr>
          <a:xfrm>
            <a:off x="401546" y="1173351"/>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
        <p:nvSpPr>
          <p:cNvPr id="4" name="TextBox 2"/>
          <p:cNvSpPr txBox="1"/>
          <p:nvPr/>
        </p:nvSpPr>
        <p:spPr>
          <a:xfrm>
            <a:off x="539750" y="499190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A.搭配不当,“艺术创作和群众艺术鉴赏水平”不能“引领”,可改为“引领艺术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创作方向,提高群众艺术鉴赏水平”。B.成分残缺,应在句末加“需求”,以作“满足”的宾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语。C.句式杂糅,应将“选配了”改为“选配的”。</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2.(2011浙江,4)下列各句中,没有语病的一项是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A.在网络时代到来以后,争鸣性质的学术文章,更强调要得到作者本人认可的文本为学术争论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的起点。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B.中国正在经历一场从“吃饱”向“吃好”“吃健康”的转变,在这一历史进程中,能否保证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公众的食品安全,取决于政府的执政水平,事关百姓的切身利益。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C.最近,国家发改委下调了青霉素、罗红霉素等162个品种、近1300个剂型的药品,平均降幅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是调整前规定价格的21%。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D.由于核废料衰变缓慢,所以一旦发生地质变动,或者因建筑、地铁建设等人为因素的影响,导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致核废料泄漏事件,那么后果将不堪设想。</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A.成分残缺,应改为“更强调要以得到作者本人认可的文本为学术争论的起点”;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这样,“以”与后面的“为”搭配,构成“以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起点”的句式。C.成分残缺,“下调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了”缺宾语中心词,应在“药品”后加“的价格”。D.“导致”与“事件”不搭配,应在“事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件”后加“的发生”。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3.(2010浙江,4)下列各句中,没有语病的一项是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A.栖息地的缩减以及遍布亚洲的偷猎行为,使得野生虎的数量急剧减少,将来老虎能否在大自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然中继续生存取决于人类的实际行动。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B.解决地沟油回流餐桌的根本在于加快地方立法,一方面制定强制统一收购餐厨垃圾的办法,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另一方面通过立法协调环保、城管、工商等部门对餐厨废油的管理力度。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C.近来,有些地方发生了利用短信诈骗银行卡持卡人的案件,且欺诈手法多样,出现了借口中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奖、催款、退税等为名的新型欺诈。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D.有专家认为,保护圆明园遗址的首要任务绝不是复建,哪怕是“部分”复建,而是研究、发掘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后她展现出的遗存或废墟的价值。</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B.成分残缺,“餐桌”后加“问题”,“环保、城管、工商等部门对餐厨废油的管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理力度”应改为“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加强对餐厨废油的管理力度”。C.句式杂糅,“借口”应改为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“以”。D.语序不当,先“发掘”再“研究”;“研究、发掘后”的“后”应删除。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4.(2009浙江,4)下列各句中,没有语病的一项是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A.只有积极引导牧民开展多种经营,控制牲畜数量,减少对牧草的需求,退牧还草,才能为从根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本上拯救纯种野牦牛提供可能。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B.墨西哥国立自治大学日前举行甲型H1N1流感病毒专题研讨会,有专家认为墨西哥即将进入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炎热的夏季,这或许有助于降低流感病毒的扩散。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C.在本月热播的几部以南京大屠杀为题材的影片中,还原出许多历史细节,让我们深切地感受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到电影主创者直面人间惨剧的勇气。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D.林萍是一位普通的保险公司职员,她为非亲非故的女孩捐献肝脏的事迹感动了广大网友自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发在网上留言,大家热情地称其为“宁波的骄傲”。</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B.“降低”与“扩散”搭配不当。C.缺少主语,因为“在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中”是介宾短语,不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能作主语。D.句式杂糅,“留言”的主语应为“网友”,而不是“事迹”。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5.(2015四川,4)下列各句中,没有语病的一项是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A.首届“书香之家”颁奖典礼,是设在杜甫草堂古色古香的仰止堂举行的,当场揭晓了书香家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庭、书香校园、书香企业、书香社区等获奖名单。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B.专家强调,必须牢固树立保护生态环境就是保护生产力的理念,形成绿水青山也是金山银山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的生态意识,构建与生态文明相适应的发展模式。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C.市旅游局要求各风景区进一步加强对景区厕所、停车场的建设和管理,整治和引导不文明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旅游的各种顽疾和陋习,有效提升景区的服务水平。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D.《四川省农村扶贫开发条例》是首次四川针对贫困人群制定的地方性法规,将精准扶贫确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定为重要原则,从最贫困村户入手,让老乡过上好日子。</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A.句式杂糅,“颁奖典礼,是在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举行的”和“颁奖典礼,设在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”杂糅。C.搭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配不当,“引导”和“顽疾和陋习”不搭配。D.语序不当,“首次”应放在“针对”之前。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6.(2015福建,17)下面的文字有一处语病,请写出序号并加以修改。(3分)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①某科学研究所后院有座坟,②坟前竖着一块纪念碑,③碑上用中英文镌刻着“谨纪念为生命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科学研究而献身的实验动物”的铭文。④善待实验动物的尊严,是科学工作者的责任。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(1)有语病的一处的序号:</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(2)修改: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p:txBody>
      </p:sp>
      <p:sp>
        <p:nvSpPr>
          <p:cNvPr id="3" name="TextBox 2"/>
          <p:cNvSpPr txBox="1"/>
          <p:nvPr/>
        </p:nvSpPr>
        <p:spPr>
          <a:xfrm>
            <a:off x="54000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(1)④　(2)把“善待”改为“维护”(或删去“的尊严”)</a:t>
            </a:r>
            <a:endParaRPr lang="zh-CN" altLang="en-US" dirty="0"/>
          </a:p>
        </p:txBody>
      </p:sp>
      <p:sp>
        <p:nvSpPr>
          <p:cNvPr id="4" name="TextBox 3"/>
          <p:cNvSpPr txBox="1"/>
          <p:nvPr/>
        </p:nvSpPr>
        <p:spPr>
          <a:xfrm>
            <a:off x="539750" y="3331646"/>
            <a:ext cx="8127000" cy="307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“善待”与“尊严”搭配不当。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7.(2015山东,5)下列各句中,没有语病、句意明确的一项是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A.除了驾驶员要有熟练的驾驶技术、丰富的驾驶经验之外,汽车本身的状况,也是保证行车安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全的重要条件之一。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B.帮助家境不好的孩子上大学,是我们应该做的,况且这孩子各方面都很优秀,我们一定要帮助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她圆大学梦。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C.说到人才培养,人们往往想到要学好各门课程的基础理论,而对与这些理论密切相关的逻辑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思维训练却常常被忽视。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D.这部影片讲述了一个身患重病的工人的女儿自强不息、与命运抗争的故事,对青少年观众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很有教育意义。</a:t>
            </a:r>
            <a:endParaRPr lang="zh-CN" altLang="en-US" dirty="0"/>
          </a:p>
        </p:txBody>
      </p:sp>
      <p:sp>
        <p:nvSpPr>
          <p:cNvPr id="3" name="TextBox 2"/>
          <p:cNvSpPr txBox="1"/>
          <p:nvPr/>
        </p:nvSpPr>
        <p:spPr>
          <a:xfrm>
            <a:off x="539750"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A.不合逻辑,“状况”有好有坏,“保证行车安全”的只能是好的状况,可在“状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况”前加“良好”。C.结构混乱,“而对</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相关的逻辑思维训练却常常忽视”与“而与</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相关的逻辑思维训练却常常被忽视”杂糅,可删去“被”,或删去“对”,或将最后一个分句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改为“却常常忽视与</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相关的逻辑思维训练”。D.表意不明,无法判断“身患重病”的是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“工人”还是“工人的女儿”,有歧义。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8.(2015广东,3)下列句子中,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没有语病</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A.今年五一节前夕,发改委发出紧急通知,禁止空调厂商和经销商不得以价格战的手段进行不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正当竞争。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B.据报道,某市场被发现存在销售假冒伪劣产品,伪造质检报告书,管理部门将对此开展专项检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查行动,进一步规范经营行为。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C.随着个人计算机的广泛应用,互联网以不可阻挡之势在全世界范围内掀起了影响社会不同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领域、不同层次的变革浪潮。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D.打车软件为乘客和司机搭建起沟通平台,方便了市民打车,但出租车无论是否使用打车软件,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均应遵守运营规则,这样才能维护相关各方的合法权益和合理要求。</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A.否定不当,应删去“不得”。B.成分残缺,可在“报告书”后加“的现象”。D.</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搭配不当,动词“维护”和“要求”不搭配。可改为“这样才能维护相关各方的合法权益,满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足相关各方的合理要求”。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9.(2015安徽,17)下列各句中,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a:t>
            </a:r>
            <a:r>
              <a:rPr lang="zh-CN" altLang="en-US" sz="1530" kern="0" dirty="0" smtClean="0">
                <a:solidFill>
                  <a:srgbClr val="000000"/>
                </a:solidFill>
                <a:latin typeface="Times New Roman" panose="02020603050405020304" pitchFamily="65" charset="-122"/>
                <a:ea typeface="宋体" panose="02010600030101010101" pitchFamily="2" charset="-122"/>
              </a:rPr>
              <a:t>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A.具有自动化生产、智能识别和系统操控等功能的工业机器人,正成为国内不少装备制造企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业提高生产效率、解决人力成本上涨的利器。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B.如何引导有运动天赋的青少年热爱并且投身于滑雪运动,从而培养这些青少年对滑雪运动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的兴趣,是北京冬奥申委正在关注的问题。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C.要深化对南极地区海冰融化现象和南极上空大气运动过程的认识,就必须扩大科学考察区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域,加强科研观测精度,改进实验设计方法。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D.各级各类学校应高度重视校园网络平台建设,着力培养一批熟悉网络技术、业务精湛的老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师,以便扎实有效地开展网络教育教学工作。</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A.成分残缺,“人力成本上涨”后应加“问题”。B.语序不当,应将“对滑雪运动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的兴趣”与“热爱并且投身于滑雪运动”调换位置,“引导”与“培养”调换位置。C.搭配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不当,应将“加强”改为“提高”。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A.国产大飞机C919首飞成功后,各参研参试单位纷纷表示,要发奋努力把大型客机打造成建设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创新型国家和制造强国的标志性工程。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B.《朗读者》开播后,许多广电名嘴、企业职工、机关干部、退休教师、留学生吟诵社等朗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诵爱好者,纷纷加入文化经典诵读的行列。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C.“大众创业、万众创新”活动发展势头迅猛:无论是在大学校园,还是在产业园区,抑或是在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街道社区,各类创业创新赛事如火如荼。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D.桃花乡走可持续发展之路,按照建成生态环境和谐优美、资源集约节约利用、经济社会协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调发展的生态乡,制订了五年发展建设规划。</a:t>
            </a:r>
            <a:endParaRPr lang="zh-CN" altLang="en-US" dirty="0"/>
          </a:p>
        </p:txBody>
      </p:sp>
      <p:sp>
        <p:nvSpPr>
          <p:cNvPr id="3" name="TextBox 2"/>
          <p:cNvSpPr txBox="1"/>
          <p:nvPr/>
        </p:nvSpPr>
        <p:spPr>
          <a:xfrm>
            <a:off x="539750" y="427752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本题考查病句的辨析能力。A.搭配不当,应在“把大型客机”后加上“制造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业”。B.搭配不当,“朗诵爱好者”是指人,与其前面的“广电</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教师”是可以搭配的,而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“留学生吟诵社”是团体名,不能与之搭配,应去掉“吟诵社”三个字。D.成分残缺,应在“生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态乡”后加上“的原则”。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10.(2014课标全国Ⅰ,14)下列各句中,没有语病的一句是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A.作为古希腊哲学家,他在本体论问题的论述中充满着辩证法,因此被誉为“古代世界的黑格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B.由此可见,当时的设计者们不仅希望该过程中艺术活动是富有创造性的,而且技术活动也是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富有创造性的。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C.本书首次将各民族文学广泛载入中国文学通史,但就其章节设置、阐释深度等方面依然有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很大的改进空间。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D.古代神话虽然玄幻瑰奇,但仍然来源于生活现实,曲折地反映了先民们征服自然、追求美好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生活的愿望。</a:t>
            </a:r>
            <a:endParaRPr lang="zh-CN" altLang="en-US" dirty="0"/>
          </a:p>
        </p:txBody>
      </p:sp>
      <p:sp>
        <p:nvSpPr>
          <p:cNvPr id="3" name="TextBox 2"/>
          <p:cNvSpPr txBox="1"/>
          <p:nvPr/>
        </p:nvSpPr>
        <p:spPr>
          <a:xfrm>
            <a:off x="53975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A.搭配不当,可改为:作为古希腊哲学家,他的有关本体论问题的论述充满了辩证色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彩,因此他被誉为“古代世界的黑格尔”。B.语序不当,“不仅”应放在“过程中”的后面。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C.句式杂糅,可改为:但就其章节设置、阐释深度等方面而言依然有很大的改进空间。也可改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为:但在其章节设置、阐释深度等方面依然有很大的改进空间。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11.(2014江西,4)下列各句中,</a:t>
            </a:r>
            <a:r>
              <a:rPr lang="zh-CN" altLang="en-US" sz="1530" u="sng" kern="0" dirty="0" smtClean="0">
                <a:solidFill>
                  <a:srgbClr val="000000"/>
                </a:solidFill>
                <a:latin typeface="Times New Roman" panose="02020603050405020304" pitchFamily="65" charset="-122"/>
                <a:ea typeface="宋体" panose="02010600030101010101" pitchFamily="2" charset="-122"/>
              </a:rPr>
              <a:t>没有</a:t>
            </a:r>
            <a:r>
              <a:rPr lang="zh-CN" altLang="en-US" sz="1530" kern="0" dirty="0" smtClean="0">
                <a:solidFill>
                  <a:srgbClr val="000000"/>
                </a:solidFill>
                <a:latin typeface="Times New Roman" panose="02020603050405020304" pitchFamily="65" charset="-122"/>
                <a:ea typeface="宋体" panose="02010600030101010101" pitchFamily="2" charset="-122"/>
              </a:rPr>
              <a:t>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A.中心思想是针对文章的整体内容而言的,要求具有较高的分析概括能力和准确的语言表达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B.虽然有国家资源作支撑,但面临重重困难,国有企业能取得现在这样的成绩,确实可说堪称不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C.大庆石化总公司的老少职工们同台竞赛,年轻职工积极踊跃,老年职工更是不让须眉。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D.通过捐款、创办公益基金的方式回馈社会,不是企业家的法定义务,可提倡而不宜强制。</a:t>
            </a:r>
            <a:endParaRPr lang="zh-CN" altLang="en-US" dirty="0"/>
          </a:p>
        </p:txBody>
      </p:sp>
      <p:sp>
        <p:nvSpPr>
          <p:cNvPr id="3" name="TextBox 2"/>
          <p:cNvSpPr txBox="1"/>
          <p:nvPr/>
        </p:nvSpPr>
        <p:spPr>
          <a:xfrm>
            <a:off x="539750" y="363458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A.搭配不当,主语“中心思想”与谓语部分“要求具有较高的分析概括能力和准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确的语言表达能力”搭配不当。B.成分赘余,“堪称”解释为“可以称作;称得上”,与“可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说”重复。C.不合逻辑,“老年职工”指年龄大的职工,“须眉”指男子,二者相比较,不合逻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辑,应为“老年职工更是不让年轻职工”。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12.(2014湖北,4)下列各项中,没有语病的一项是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A.为了提升国家通用语言文字的规范化、标准化水平,满足信息时代语言生活和社会发展的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需要,教育部、国家语言文字工作委员会组织制定了《通用规范汉字表》。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B.自1993年进入老龄化社会以来,我市老龄化速度加快。据统计,我市60周岁以上的老龄人口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已达145.6万,占总人口的17.7%,老龄人口高于全国平均水平。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C.截至去年底,中国铁路运营里程已突破10万公里,其中高铁运营里程1万公里、在建规模1.2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万公里,这使我国成为世界上高铁运营里程最长、在建规模最大的国家。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D.随着国家信用体系的建设,公民不仅将拥有统一的社会信用代码,到2017年,还会有一个集合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金融、工商登记、税收缴纳、交通违章等的统一平台建成,实现信息资源共享。</a:t>
            </a:r>
            <a:endParaRPr lang="zh-CN" altLang="en-US" dirty="0"/>
          </a:p>
        </p:txBody>
      </p:sp>
      <p:sp>
        <p:nvSpPr>
          <p:cNvPr id="3" name="TextBox 2"/>
          <p:cNvSpPr txBox="1"/>
          <p:nvPr/>
        </p:nvSpPr>
        <p:spPr>
          <a:xfrm>
            <a:off x="539750" y="427752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B.成分残缺,“我市老龄化速度加快”应改为“我市人口老龄化速度加快”;搭配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不当,最后一个分句应改为“老龄人口比例高于全国平均水平”。C.不合逻辑,“铁路运营里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程已突破10万公里,其中</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在建规模1.2万公里”中,“在建规模”不应包括在“运营里程”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里。D.结构混乱,“有一个</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平台”和“</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的统一平台建成”两个句子杂糅,可删去“建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13.(2014重庆,19)下边一段话中有三个句子,其中一个句子有语病,请指出并针对语病进行修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改。修改后的句子需保持原意。(4分)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①现在的重庆夜景,随着光彩工程的实施,现代科技的运用,更加璀璨夺目,已进入世界四大夜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景城市之一。②每当夜幕降临,华灯初放,点点灯火流光溢彩,宛若天上繁星散落,把山城打扮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得如梦似幻,仿佛人间仙境。③有人将夜晚的山城形容为灯山,这是因为山城轮廓分明、层次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清晰;又有人将绕城的两江比喻为灯河,这是因为江中碧波倒映出满城灯火。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有语病的句子是: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(只填序号)(2分)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针对语病的修改:</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p:txBody>
      </p:sp>
      <p:sp>
        <p:nvSpPr>
          <p:cNvPr id="3" name="TextBox 2"/>
          <p:cNvSpPr txBox="1"/>
          <p:nvPr/>
        </p:nvSpPr>
        <p:spPr>
          <a:xfrm>
            <a:off x="539750" y="3986228"/>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　“已进入”前加“重庆”,“进入”改为“成为”(或“之一”改为“之列”)。</a:t>
            </a:r>
            <a:endParaRPr lang="zh-CN" altLang="en-US" dirty="0"/>
          </a:p>
        </p:txBody>
      </p:sp>
      <p:sp>
        <p:nvSpPr>
          <p:cNvPr id="4" name="TextBox 2"/>
          <p:cNvSpPr txBox="1"/>
          <p:nvPr/>
        </p:nvSpPr>
        <p:spPr>
          <a:xfrm>
            <a:off x="571222" y="439767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“已进入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”缺主语,“进入”和“之一”搭配不当。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14.(2014大纲全国,3)下列各句中,没有语病的一句是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A.有的人看够了城市的繁华,喜欢到一些人迹罕至的地方去游玩,但这是有风险的,近年来已经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发生了多次背包客被困野山的案情。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B.他家离铁路不远,小时候常常去看火车玩儿,火车每当鸣着汽笛从他身边飞驰而过时,他就很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兴奋,觉得自己也被赋予了一种力量。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C.新“旅游法”的颁布实施,让很多旅行社必须面对新规定带来的各种新问题,不少旅行社正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从过去拼价格向未来拼服务转型的阵痛。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D.哈大高铁施行新的运行计划后,哈尔滨至北京、上海等地的部分列车也将进一步压缩运行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时间,为广大旅客快捷出行提供更多选择。</a:t>
            </a:r>
            <a:endParaRPr lang="zh-CN" altLang="en-US" dirty="0"/>
          </a:p>
        </p:txBody>
      </p:sp>
      <p:sp>
        <p:nvSpPr>
          <p:cNvPr id="3" name="TextBox 2"/>
          <p:cNvSpPr txBox="1"/>
          <p:nvPr/>
        </p:nvSpPr>
        <p:spPr>
          <a:xfrm>
            <a:off x="539750"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A.搭配不当。“发生”“多次”和“案情”不搭配,“多次”改为“多起”,“案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情”改为“案件”。B.语序不当。应该把“每当”放在第二个“火车”之前。C.成分残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缺。“从过去拼价格向未来拼服务转型的阵痛”的中心语是“阵痛”,“阵痛”之前缺少谓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语动词,可在“旅行社正”后加“承受”或“经历”等动词。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73438"/>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1.(2018浙江名校协作体3月考试,4)下列各句中,没有语病的一项是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A.美国作出的承认耶路撒冷为以色列首都的决定引发了新一轮的暴力冲突,不仅严重威胁着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区域和世界的和平,更破坏了解决矛盾的“两国方案”。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B.“墨子号”系列成果赢得了巨大的国际声誉,标志着我国量子通信领域的研究在国际上实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现“全面领先”的优势地位。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C.健康旅游的发展有利于解决旅游业发展中存在的不平衡不充分问题,进一步提升旅游产品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服务质量让游客满意,丰富旅游产业业态。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D.国家发改委将派出检查组对重点地区冬季采暖价格监管工作进行督查,以确保冬季采暖期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间市场价格监管工作取得实效。</a:t>
            </a:r>
            <a:endParaRPr lang="zh-CN" altLang="en-US" dirty="0"/>
          </a:p>
        </p:txBody>
      </p:sp>
      <p:grpSp>
        <p:nvGrpSpPr>
          <p:cNvPr id="3" name="组合 7"/>
          <p:cNvGrpSpPr/>
          <p:nvPr/>
        </p:nvGrpSpPr>
        <p:grpSpPr>
          <a:xfrm>
            <a:off x="3295650"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555892"/>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7" name="TextBox 2"/>
          <p:cNvSpPr txBox="1"/>
          <p:nvPr/>
        </p:nvSpPr>
        <p:spPr>
          <a:xfrm>
            <a:off x="539750" y="526697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A.语序不当,“不仅严重威胁着区域和世界的和平,更破坏了解决矛盾的‘两国方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案’”可改为“不仅破坏了解决矛盾的‘两国方案’,更严重威胁着区域和世界的和平”。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B.搭配不当,“实现‘全面领先’的优势地位”应为“获得‘全面领先’的优势地位”。C.</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句式杂糅,可删去“让游客满意”。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2.(2018温州2月模拟,4)下列各句中,没有语病的一项是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A.不难看出,茶饮行业的进化本质上是消费升级主导。那么,为何以“喜茶”“奈雪”为首的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品牌一夜走红?对这样一个问题要找到答案也不是不容易。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B.对孔子而言,理想的时代就是已经逝去的周代,是那个时代制定了完善的政治制度和完美的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道德标准,所以他一再表示自己“梦见周公”“吾从周”。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C.信息时代的到来,不仅延伸了人的大脑功能,拓展了人类的智力,还直接而广泛地渗透和影响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到了人类社会的各个领域。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D.十里山谷、千重峭壁尽收眼底,我一面惊叹着万丈悬崖的险峻,一面咀嚼着雾绕云低、鸟啼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蛙鸣的清幽,恍惚间有一种“身登青云梯”的诗意产生了。</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A.成分残缺,应在“主导”后加上“的结果”。B.搭配不当,“制定”应改为“奠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定”。D.句式杂糅,“恍惚间有一种‘身登青云梯’的诗意产生了”可改为“恍惚间有一种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‘身登青云梯’的诗意”或“恍惚间产生了一种‘身登青云梯’的诗意”。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3.(2018金华十校期末调研,4)下列各句中,没有语病的一项是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A.镶嵌着云石围板的紫檀木罗汉床,体现了古人以朴为雅的审美原则,彰显了古人追求的“清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雅”品位,反映了古代文人推崇的生活景致和精神向往。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B.教育培训机构往往以高强度培训、大量做题、提前教育、全民奥数等,培训学生的应试能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力和考试技巧,从而提高考试成绩,以此获得家长的认可。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C.机器人未来是否会威胁人类,沙特阿拉伯人工智能机器人公民索菲亚的回答是,人类不应该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把人工智能视为竞争对象,而是要和机器人合作。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D.文化和语言是汉语言文学课程的一体两面,在语文核心素养体系中存在不可或缺的地位,离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开文化去谈论汉语言与中国文字,好似无源之水,无本之木。</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B.成分残缺,“等”后面加“模式”。C.关联词语使用不当,把“而是要”改为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“而应该”。D.搭配不当,“存在”改为“有着”。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4.(2018台州高三联考,4)下列各句中,没有语病的一项是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A.工厂的保安人员,不管是专职的还是兼职的,只要是履行安全保卫职责,就都必须参加安全生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产知识和消防知识培训取得相应资格以后才能执勤。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B.人工智能程序设计是最近两年受到广泛关注的热门技术,但就尖端制造、纳米科技、新材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料开发、互联网等行业早已有了深入的研究和广泛的应用。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C.画家不仅热爱生活,还拥有强大的表现力,一片树叶、一缕阳光、一泓清泉,都被画笔记录在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小小的画布上,都能借此展现出艺术创造的无穷魅力。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D.随着网络服务和物流服务无远弗届,人们的交往方式发生了很大的改变,线上密切而线下疏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远,传统的礼节能否延续就成了一个令人忧心的新问题。</a:t>
            </a:r>
            <a:endParaRPr lang="zh-CN" altLang="en-US" dirty="0"/>
          </a:p>
        </p:txBody>
      </p:sp>
      <p:sp>
        <p:nvSpPr>
          <p:cNvPr id="3" name="TextBox 2"/>
          <p:cNvSpPr txBox="1"/>
          <p:nvPr/>
        </p:nvSpPr>
        <p:spPr>
          <a:xfrm>
            <a:off x="539750" y="433937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A.结构混乱,“只要是履行安全保卫职责,就</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才能执勤”杂糅。B.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搭配不当,介词“就”用于引导动作的对象或话题的范围,所组成的介宾词组不能用于修饰表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示存在的动词“有”,如果换作“在”就可以。C.成分残缺,在“都能借此展现出艺术创造的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无穷魅力”前添加主语“画家”。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5.(2018宁波高三期末,4)下列各句中,没有语病的一项是(3分)(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A.上周,鄞州区教育局出台减负新政,要求严格控制作业,晚上10点后还有作业没有完成的学生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可以不做,严禁家长批改作业等,新政一出,点赞声一片。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B.大力度推进生态文明建设,全党全国贯彻绿色发展理念的自觉性和主动性显著增强新的动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力,忽视生态环境保护的状况明显改变。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C.废旧家电的处理主要有两种情况,年限太久无法循环利用的产品将直接报废,对于一部分仍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有使用价值的零件将有可能被重新利用。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D.晚年“终厕之于儒林”的黄宗羲无愧于志士称号,但若以“甲申”之际对清廷激烈的反抗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态度与他晚年在“不仕”的前提下对朝廷的灵活姿态相比,差别也很大。</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A.宾语残缺,“作业”后面应补上“总量”或“数量”之类的词语。B.句式杂糅,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“新的动力”应删去。C.介词多余,可删去“对于”。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A.面对电商领域投诉激增的现状,政府管理部门和电商平台应及时联手,打击侵权和制售假冒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伪劣商品,保护消费者的合法权益。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B.自开展禁毒斗争以来,我国每年新发现的吸食海洛因人员增幅从2008年的13.7%降至2013年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的6.6%,近五年来戒断毒瘾三年以上人员已逾120万。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C.在线教师时薪过万的消息自从引发社会关注后,每一个教育工作者都应当意识到,如何与力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量巨大的互联网相处正成为教育不得不直面的问题。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D.英国皇家莎士比亚剧团艺术总监对昆曲《牡丹亭》华美的唱腔和演员娴熟的技巧惊叹不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已,赞美昆曲精美绝伦的服装与简洁的舞台设计形成了奇妙的平衡。</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A.成分残缺,“打击”缺宾语中心语,可在“伪劣商品”后加“行为”。C.结构混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乱之中途易辙,可把“自从”提到句首。D.结构混乱之藕断丝连,可把“形成了”改为“形成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的”,或删去“形成了奇妙的平衡”。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6.(2018浙江五校联考,4)下列各句中,没有语病的一项是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A.在人生的风云路上,要好好珍惜可以带给你真诚祝福的人缘,因为那些希冀、理解、关怀,往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往是你都难以得到的一生一世的珍贵财富。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B.城市竞争力的高低,从本质上讲,不仅仅取决于硬环境,还取决于由社会秩序、公共道德、文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化氛围、教育水准、精神文明等诸多人文元素组成的软环境。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C.对于目前中小学传统文化教育存在“低年级重视,高年级反而退至次要地位”这一现状,教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育者应善于从《中国诗词大会》这样的热播节目中找到教育方式上的创新点。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D.美韩公开表示,两国军演首次实施了“萨德”演习,并将在演习中举行模拟部署“萨德”反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导系统的有关训练。中国外交部对此表示强烈不满和坚决反对。</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A.语序不当,“一生一世”是“得到”的状语,应放在“都”前面。C.成分残缺,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“对于”与“存在”混用一个宾语“这一现状”,缺一个宾语。D.不合逻辑,“实施了”与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“将在演习中举行”存在时态矛盾。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7.(2018浙江教育绿色评价联盟适应性考试,4)下列各句中,没有语病的一项是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A.加大建设保障性住房,有效抑制房价的过快上涨,已被确认为2016年乃至“十三五”期间江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西省改善民生的一件大事。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B.根据浙江省有关部门的调查和统计,近年来浙江海洋经济稳步增长,呈现出增速加快、质量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提升、效益向好、带动力增强的态势。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C.当下许多“零门槛”的选秀节目,让拥有才华和梦想的普通人都可以展示自我,也让人深信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平凡人成就自我的关键在于是否相信梦想,相信奇迹。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D.大学生被骗的新闻屡屡见诸报端,是否真如人们所说的“高学历,低智商”?《中国青年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报》的调查显示,68.4%的受害者归因于缺少社会经验与辨别能力所致。</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A.成分残缺,在“住房”后加“的力度”。C.搭配不当,一面对两面,删去“是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否”。D.句式杂糅,删去“所致”或把“归因于”改为“是”。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8.(2017浙江3月联考,4)下列各句中,没有语病的一项是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A.铁路部门表示,火车票票面信息无法读取时,虽然可根据乘客身份电脑查询信息,但不能确定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乘客所持车票是否为原票,因此无法退改签。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B.具体来看,对跑道的各项检测指标虽然按照标准都是合格的,但操场上仍有异味,在夏季尤为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严重,这就是解决“毒跑道”问题的难点所在。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C.傅园慧凭借着自己的丰富表情和那句“我用了洪荒之力”瞬间走红网络,被广大网民封为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“表情帝”,成为本届奥运会名副其实的第一“红”。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D.随着民众需求的进一步提高,也随着传统企业“互联网转型”的深入,生活中将出现越来越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多具有“互联网特色”的网购家电产品的定制化势不可当。</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A.成分残缺。“电脑”应改为“在电脑中”。B.语序不当,“虽然”应移至“对跑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道”前。D.句式杂糅。“生活中将出现越来越多具有‘互联网特色’的网购家电产品的定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制化势不可当”应改为“生活中将出现越来越多具有‘互联网特色’的网购家电产品,产品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的定制化势不可当”。</a:t>
            </a:r>
            <a:endParaRPr lang="zh-CN" altLang="en-US" dirty="0"/>
          </a:p>
        </p:txBody>
      </p:sp>
      <p:sp>
        <p:nvSpPr>
          <p:cNvPr id="4" name="TextBox 2"/>
          <p:cNvSpPr txBox="1"/>
          <p:nvPr/>
        </p:nvSpPr>
        <p:spPr>
          <a:xfrm>
            <a:off x="539750" y="575900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30" kern="0" dirty="0" smtClean="0">
                <a:solidFill>
                  <a:srgbClr val="000000"/>
                </a:solidFill>
                <a:latin typeface="Times New Roman" panose="02020603050405020304" pitchFamily="65" charset="-122"/>
                <a:ea typeface="宋体" panose="02010600030101010101" pitchFamily="2" charset="-122"/>
              </a:rPr>
              <a:t>　语病主要分为两大类,一是结构性语病,二是语义性语病。本题错误选项皆属于结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构性语病。对于结构性病句,应多从语法角度分析,先压缩,找主干,再看搭配。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9.(2017浙江教育考试院调研,4)下列各句中,没有语病的一项是(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A.这个节目获得了观众的好评,究其原因,主要是它不靠评委摆噱头,而是着力于回到纯粹的音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乐本质所带来的。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B.在能源产业发展突飞猛进的同时,如何解决发展经济与保护生态环境之间的矛盾,成为能源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企业面临的一个重要课题。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C.万有引力是已知物理世界中最弱的力,它的很多特征尽管类似电磁波,但是对它的波动性的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探测却比登天还难。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D.高铁乘务员除了要掌握客运服务的基本常识,还要掌握英、日、法甚至手语等多个语种,以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便为乘客提供更优质的服务。</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A.句式杂糅,删除“所带来的”。 C.关联词位置不当,“尽管”应放在“它的很多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特征”前。D.不合逻辑,“英、日、法”与“手语”不能并列。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10.(2017绍兴诸暨中学高三期中,4)下列各句中,没有语病的一项是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A.频繁发生的校园安全事故,让一个个家庭支离破碎,让多名无辜孩子的生命离我们远去,影响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了社会的和谐稳定,成为当前环境安全治理的重中之重。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B.农村工作负责人陈锡文在政协记者会上表示,中国政府现在批准可以自己商业性生产和上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市的农产品转基因技术只有两项——棉花和木瓜。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C.作为一档以创造欢乐为宗旨的综艺节目,《奔跑吧兄弟》在制造笑料方面做得可谓不遗余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力,尤其是反转情节堪称一绝。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D.风景名胜区近期实施环境整治,区内某家餐馆原本立着的一块广告牌,因不符要求被列入拆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除范围,将主动完成拆除和清理工作。</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A.语序不当,“让一个个家庭支离破碎”与“让多名无辜孩子的生命离我们远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去”顺序互换。B.搭配不当,“生产和上市”的应是“转基因农产品”,而非“农产品转基因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技术”。D.偷换主语,在“将主动”前加“店主”。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11.(2016绍兴一中回头考,4)下列各句中,没有语病的一项是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A.收集史料不容易,鉴定和运用史料也不容易,中国过去大部分史学家主要精力就用在这方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B.当前,国际反恐怖合作使带有明显民族利益诉求的土耳其的处境十分尴尬,一方面他们不希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望ISIS恐怖势力受到太大的打击,另一方面又不得不对俄罗斯的军事行动表示默许,试图拉开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与ISIS恐怖势力的距离。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C.如今的手机已不再是单纯的通信工具,因而成为人们生活中的贴身伴侣,用来尽情表现个人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D.21世纪,整个世界面临技术革命的“第三次浪潮”,适者生存,谁不是强者,谁就不属于这个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时代。</a:t>
            </a:r>
            <a:endParaRPr lang="zh-CN" altLang="en-US" dirty="0"/>
          </a:p>
        </p:txBody>
      </p:sp>
      <p:sp>
        <p:nvSpPr>
          <p:cNvPr id="3" name="TextBox 2"/>
          <p:cNvSpPr txBox="1"/>
          <p:nvPr/>
        </p:nvSpPr>
        <p:spPr>
          <a:xfrm>
            <a:off x="539750" y="461709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A.“这”指代不明。B.语序不当,“他们”应放在“一方面”之前。C.不合逻辑,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上下句无因果关系。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72282"/>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1.(2018浙江普通高等学校高考科目模拟,4)下列各句中,没有语病的一项是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A.为了毕业致辞,校长们也是拼了,年年挖空心思,最后就难免落入重形式不重内容,玩弄辞藻,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虚伪矫情。对此,有人提出了大学校长应少玩词弄字,多抽出时间上上课的批评。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B.《王者荣耀》作为舆论话题,并没有因为推出防沉迷系统的“三板斧”而变得平静。围绕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游戏与孩子、游戏与健康、游戏与沉迷、游戏与教育等为中心的讨论一直在进行。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C.建立制度很重要,但我们不能满足于把制度写在纸上、贴在墙上、挂在嘴上,还需要有制约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和监督机制,以提高制度的执行力。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D.一个省的文化系统如果能肩负起继承当地文化传统的使命,那么这个省的文化底蕴就会得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到保持,而不至于流失。</a:t>
            </a:r>
            <a:endParaRPr lang="zh-CN" altLang="en-US" dirty="0"/>
          </a:p>
        </p:txBody>
      </p:sp>
      <p:sp>
        <p:nvSpPr>
          <p:cNvPr id="3" name="TextBox 11"/>
          <p:cNvSpPr txBox="1"/>
          <p:nvPr/>
        </p:nvSpPr>
        <p:spPr>
          <a:xfrm>
            <a:off x="2265894" y="1009580"/>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4" name="TextBox 2"/>
          <p:cNvSpPr txBox="1"/>
          <p:nvPr/>
        </p:nvSpPr>
        <p:spPr>
          <a:xfrm>
            <a:off x="539750" y="477759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A.成分残缺,“落入”的宾语中心语残缺。B.句式杂糅,“围绕</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为中心”杂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糅。D.语序不当,关联词语位置不当,“如果”应放在“一个省的文化系统”之前。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2.(2018浙江十二校联盟,4)下列各句中,没有语病的一项是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A.现行体育中考的弊端已非常明显——在应试化的体育教学中,学生倾向于短期突击为主,学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校也专攻考试项目,兴奋剂也开始大行其道。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B.目前,安全业界暂未能有效破除想哭(WannaCry)勒索病毒软件的恶意加密行为,个人计算机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主机一旦被勒索软件渗透,用户只能通过重装操作系统的方式来解除勒索行为,但用户重要数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据文件不能直接恢复。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C.“营改增”是我国近年来推出的一项重大税制改革措施,对解决营业税重复征收、完善我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国税制体系、优化产业结构和扩大经济发展具有重大意义。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D.共享单车市场摩拜和ofo的双雄争霸并不意味着毫无风险。无论在哪个城市,共享单车均面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临着停车难、停车乱,如果没有合理的疏导,很可能“解决最后一公里出行”变成了“阻挡最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后五十米交通”。</a:t>
            </a:r>
            <a:endParaRPr lang="zh-CN" altLang="en-US" dirty="0"/>
          </a:p>
        </p:txBody>
      </p:sp>
      <p:sp>
        <p:nvSpPr>
          <p:cNvPr id="3" name="TextBox 2"/>
          <p:cNvSpPr txBox="1"/>
          <p:nvPr/>
        </p:nvSpPr>
        <p:spPr>
          <a:xfrm>
            <a:off x="539750" y="499190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A.“学生倾向于短期突击为主”句式杂糅。C.“扩大经济发展”搭配不当,应该改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为“促进经济发展”或者“拉动经济发展”。D.“均面临着停车难、停车乱”缺少宾语,应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添加“的问题”。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3.(2018绍兴高三期末,4)下列各句中,没有语病的一项是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A.《明星大侦探》凭借独特的节目内容和现代化的传播手段,以及明星的吸粉效应,越来越多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的人喜欢上了逻辑推理并对该类节目产生了很深的兴趣。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B.近期出台的“双一流”建设实施办法提出,要制定科学合理的绩效评价办法,加大经费动态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支持力度,建立高校及学科建设的有进有出的动态调整。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C.犯罪分子会受到相应惩罚,但受害者家属在接下来的日子里,都要独自面对内心巨大的创伤,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因为我们能清理心理的伤口,却很难让它完全愈合。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D.这个被称为“浙东新商都”的小城,通过大力发展四季鲜果游、民俗游等特色农家旅游项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目,使人们远离城市的喧嚣,回归宁静的田园生活,缓和了人们的生活压力。</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A.中途易辙,应在“越来越多”前加“使”。B.成分残缺,在“调整”后面加上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“机制”。D.搭配不当,把“缓和”改为“缓解”。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4.(2018杭州第一次质量检测,4)下列各句中,没有语病的一项是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A.号称“全球首家共享书店”的新华书店合肥三孝口店开启共享模式,初衷是降低阅读成本,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提高阅读频次,从而提升大众阅读素养。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B.频频发生的虐童事件,不断突破人们心理承受的底线,暴露了幼儿教育存在的诸多问题,有关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幼儿保护的法律法规尚未落到实处。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C.考古学家对两千多年前在南昌西汉海昏侯墓出土的木椟、金器及印章等文物进行了多方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面的研究,最终确认了墓主人的身份。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D.《见字如面》凭借丰厚的内容和全新的传播策略,从众多综艺节目中脱颖而出,激发了人们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对书信文化、诵读艺术的广泛讨论和认识。</a:t>
            </a:r>
            <a:endParaRPr lang="zh-CN" altLang="en-US" dirty="0"/>
          </a:p>
        </p:txBody>
      </p:sp>
      <p:sp>
        <p:nvSpPr>
          <p:cNvPr id="3"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B.中途易辄,“虐童事件”不能作为“有关幼儿保护的法律法规尚未落到实处”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的主语。C.语序不当,“两千多年前”应放在“木椟、金器及印章”前面。D.搭配不当,“激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发”和“认识”不搭配。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A.只有当促进艺术电影繁荣成为社会共识,从源头的创作方到末端的受众方的各环节都得到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强有力的支持,艺术电影才能真正实现飞跃。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B.据说当年徽州男人大多出外经商,家中皆是妇孺及孩童,为了安全,徽州的古村落老宅子大多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为高墙深院、重门窄窗的建筑。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C.工作之余,大家的闲谈话题脱不开子女教育、住房大小、职务升迁,也照样脱不开为饭菜咸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淡、暖气冷热、物价高低吐槽发声。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D.我国重新修订《食品安全法》,目的是用更严格的监管、更严厉的处罚、更严肃的问责,切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实保障“舌尖上的安全”,被称为“最严食品安全法”。</a:t>
            </a:r>
            <a:endParaRPr lang="zh-CN" altLang="en-US" dirty="0"/>
          </a:p>
        </p:txBody>
      </p:sp>
      <p:sp>
        <p:nvSpPr>
          <p:cNvPr id="3" name="TextBox 2"/>
          <p:cNvSpPr txBox="1"/>
          <p:nvPr/>
        </p:nvSpPr>
        <p:spPr>
          <a:xfrm>
            <a:off x="516966"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B.成分赘余,“孺”与“孩童”重复。C.结构混乱,“脱不开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”与“为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槽发声”杂糅,可删去“为”和“吐槽发声”。D.偷换主语,可在“被”前加“新修订的《食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品安全法》”。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5.(2017稽阳联谊学校联考,4)下列各句中,没有语病的一项是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A.钓鱼岛在日本染指之前并非“无主地”,早在明朝就发现和命名了钓鱼岛,这意味着钓鱼岛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自古以来就是中国的领土。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B.“十一五”期间,中国经济既有高增长低通胀的理想格局,亦有高增长高物价的过热场面,更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因国际金融危机冲击而遭遇了经济急速下滑的考验。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C.湖南卫视《爸爸去哪儿》开播后,不管是参加节目体验的明星还是电视机前的观众,应该都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会更加体谅自己的妻子,更需要做一个好父亲的决心。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D.日前国家发改委正在研究如何创新价格机制,降低采用风电、光伏等清洁能源供暖的成本,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促进北方地区清洁供暖和大气污染治理。</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A.“早在明朝”前应加“中国”。C.成分残缺。“决心”前缺动词,把“需要”改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为“坚定了”。D.“促进”与后面的宾语搭配不当;“日前”与“正在”矛盾。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6.(2017杭州重点中学高三期中,4)下列各句中,没有语病的一项是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A.根据环球银行金融电信协会(SWIFT)提供的最新数据显示,以价值计算,在8月超过日元的人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民币成为仅次于美元、欧元、英镑的全球前四大支付货币之一。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B.显然,如果任凭各种形形色色的“党内圈子”发展下去,我党用无数鲜血和生命在群众中所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建立的形象就会“断崖式塌陷”,党执政的根基就会被动摇。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C.近几年来,杭州围绕“我们的价值观”主题开展的一系列活动,旨在将作为意识形态层面上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价值导向的社会主义核心价值体系通过一定的载体,为公众所感知、认同和接受。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D.本文试图将生活教育理论引入到中学作文教学改革中来,期望能够探索一条从本源上解决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现在中学生作文弊病的荆棘之路。</a:t>
            </a:r>
            <a:endParaRPr lang="zh-CN" altLang="en-US" dirty="0"/>
          </a:p>
        </p:txBody>
      </p:sp>
      <p:sp>
        <p:nvSpPr>
          <p:cNvPr id="3" name="TextBox 2"/>
          <p:cNvSpPr txBox="1"/>
          <p:nvPr/>
        </p:nvSpPr>
        <p:spPr>
          <a:xfrm>
            <a:off x="539750" y="427752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C　A.“根据</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显示”句式杂糅。B.“各种”与“形形色色”重复。D.“探索</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荆棘之路”搭配不当。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7.(2016杭州五校联盟月考,4)下列各句中,没有语病的一项是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A.传统伦理道德渗透到社会生活的方方面面,也深深影响了元杂剧的作者们,这就使得元杂剧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具有寓教于乐的教化功能。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B.阅读经典名著可以让读者切身感受高品位文化,长期阅读有助于读者夯实底蕴深厚的人文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素养,构建内涵丰富的精神大厦。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C.被誉为“东方的荷马史诗”的《格萨尔王传》是研究古代藏族社会的一部百科全书,可以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堪称世界上最长的史诗,全著字数逾2000万。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D.专车软件将移动互联网和传统的交通出行结合起来,不但推动了互联网共享经济的发展,而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且提高了车辆的使用率,改善了人们的出行方式。</a:t>
            </a:r>
            <a:endParaRPr lang="zh-CN" altLang="en-US" dirty="0"/>
          </a:p>
        </p:txBody>
      </p:sp>
      <p:sp>
        <p:nvSpPr>
          <p:cNvPr id="3" name="TextBox 2"/>
          <p:cNvSpPr txBox="1"/>
          <p:nvPr/>
        </p:nvSpPr>
        <p:spPr>
          <a:xfrm>
            <a:off x="539750" y="43489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B.“夯实”与“素养”搭配不当。C.成分赘余,“堪称”意思是“可以称”,删掉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“可以”。D.语序不当,“不但”与“而且”所连接的分句,先后关系要调整。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5.(2014浙江,4)下列各句中,没有语病的一项是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A.一项好的政策照理会带来好的效果,但在现阶段,必须强化阳光操作、民主监督等制约措施,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因为好经也要提防不被念歪。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B.我国的改革在不断深化,那种什么事情都由政府包揽的现象正在改变,各种社会组织纷纷成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立,这有利于社会矛盾和社会责任的分担。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C.一个孩子学习绘画,即使基础不太好,但是如果老师能夸奖夸奖,哪怕给一个鼓励的微笑,他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也会感到非常高兴,越画越有信心。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D.执法部门对向未成年人出售、出租或以其他方式传播反动、淫秽、暴力、凶杀、封建迷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信的图书报刊、音像制品,应依法从重处罚。</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A.“好经也要提防不被念歪”,不合逻辑(否定失当),表意相反。B.“社会矛盾和社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会责任的分担”中“矛盾”与“分担”搭配不当。D.“执法部门对向</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的图书报刊、音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像制品”成分残缺,应在“图书报刊、音像制品”后加“的行为”。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88347"/>
            <a:ext cx="8127000" cy="48026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1.(2018课标全国Ⅱ,17—19)阅读下面的文字,回答问题。(9分)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戏曲既需传承也需创新,这是业内的基本共识。然而,近年来由于一些创新尝试未收到理想效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果,有人就将创新和继承对立起来,认为戏曲不必创新。尤其是昆曲等戏曲艺术进入世界非物</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质文化遗产名录之后,创新在某些人那里几乎成了贬义词。(　　　　)。随着时代的发展变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化,戏曲艺术不断被赋予新的内涵。如果一直固守原有形态,只强调复制和模仿,戏曲恐怕早在</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数百年前就</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了。突破前人、大胆创新,这是各个时代取得伟大成就的艺术家的共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性。诚如某戏剧评论家所言,没有一位</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的京剧名伶是靠模仿或重复而成就自己的。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京剧大师梅兰芳,以坚定的信念和博大的胸怀为京剧改革作出巨大贡献。他眼界开阔,</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,除唱腔、表演技巧之外,还从化妆、灯光、服装、舞蹈、剧目创作等多个方面进行了大量</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的探索,可谓“剧剧有创新,剧剧有新腔”。尚小云、荀慧生、于连泉等人,也是因为具有超越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前人的理想和切实的努力,不满足于停留在雷池之内</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,才能够在强大的保守情绪的笼</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罩下突破藩篱,从而成为新流派的创始人。当然,戏曲的创新必须以传承为基础,是传承中的创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新,</a:t>
            </a:r>
            <a:r>
              <a:rPr lang="zh-CN" altLang="en-US" sz="1500" u="sng" kern="0" dirty="0" smtClean="0">
                <a:solidFill>
                  <a:srgbClr val="000000"/>
                </a:solidFill>
                <a:latin typeface="Times New Roman" panose="02020603050405020304" pitchFamily="65" charset="-122"/>
                <a:ea typeface="宋体" panose="02010600030101010101" pitchFamily="2" charset="-122"/>
              </a:rPr>
              <a:t>而不是眼花缭乱甚至任性妄为的创新,才能探索出一条能够被大多数观众接受的创新之路</a:t>
            </a:r>
            <a:endParaRPr lang="en-US" altLang="zh-CN" sz="1500" u="sng"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u="sng" kern="0" dirty="0" smtClean="0">
                <a:solidFill>
                  <a:srgbClr val="000000"/>
                </a:solidFill>
                <a:latin typeface="Times New Roman" panose="02020603050405020304" pitchFamily="65" charset="-122"/>
                <a:ea typeface="宋体" panose="02010600030101010101" pitchFamily="2" charset="-122"/>
              </a:rPr>
              <a:t>来。</a:t>
            </a:r>
            <a:endParaRPr lang="zh-CN" altLang="en-US" sz="1500" dirty="0" smtClean="0"/>
          </a:p>
        </p:txBody>
      </p:sp>
      <p:sp>
        <p:nvSpPr>
          <p:cNvPr id="3" name="TextBox 11"/>
          <p:cNvSpPr txBox="1"/>
          <p:nvPr/>
        </p:nvSpPr>
        <p:spPr>
          <a:xfrm>
            <a:off x="2430994" y="991377"/>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(1)下列在文中括号内补写的语句,最恰当的一项是(3分)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A.当代戏曲的发展,被创新精神的缺失所制约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B.当代戏曲的发展,因创新精神的缺失而被制约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C.创新精神的缺失,制约了当代戏曲的发展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D.创新精神的缺失,对当代戏曲发展起了制约作用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A.寿终正寝　　名噪一时　　兼容并蓄　　照猫画虎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B.无疾而终　　名垂青史　　兼容并蓄　　按图索骥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C.寿终正寝　　名垂青史　　博采众长　　照猫画虎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D.无疾而终　　名噪一时　　博采众长　　按图索骥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1448</Words>
  <Application>WPS 演示</Application>
  <PresentationFormat>自定义</PresentationFormat>
  <Paragraphs>365</Paragraphs>
  <Slides>62</Slides>
  <Notes>61</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132</cp:revision>
  <dcterms:created xsi:type="dcterms:W3CDTF">2018-07-23T06:30:06Z</dcterms:created>
  <dcterms:modified xsi:type="dcterms:W3CDTF">2019-03-06T08:15:54Z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