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2" r:id="rId5"/>
    <p:sldId id="263" r:id="rId6"/>
    <p:sldId id="264" r:id="rId7"/>
    <p:sldId id="258" r:id="rId8"/>
    <p:sldId id="259" r:id="rId9"/>
    <p:sldId id="260" r:id="rId10"/>
    <p:sldId id="261" r:id="rId1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5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14400" y="3196686"/>
            <a:ext cx="103632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676401"/>
            <a:ext cx="103632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214686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620275" y="274638"/>
            <a:ext cx="1962125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915424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7536" y="6400800"/>
            <a:ext cx="4267200" cy="283800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07936" y="6400800"/>
            <a:ext cx="49784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14400" y="3143248"/>
            <a:ext cx="103632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3143249"/>
            <a:ext cx="103632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1643062"/>
            <a:ext cx="103632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714733" y="1053546"/>
            <a:ext cx="7872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14734" y="228600"/>
            <a:ext cx="7867669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4733" y="1142984"/>
            <a:ext cx="7867667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7" y="1142984"/>
            <a:ext cx="3009877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304800"/>
            <a:ext cx="85344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35403" y="1143000"/>
            <a:ext cx="9630997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49600" y="5410200"/>
            <a:ext cx="7543851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12192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01600" y="6400800"/>
            <a:ext cx="42672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11.</a:t>
            </a:r>
            <a:r>
              <a:rPr lang="zh-CN" altLang="en-US" dirty="0" smtClean="0"/>
              <a:t>古诗二首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$3F@~W[Q~ZXI$]%Q_{S$]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710" y="654685"/>
            <a:ext cx="5382260" cy="5039360"/>
          </a:xfrm>
          <a:prstGeom prst="rect">
            <a:avLst/>
          </a:prstGeom>
        </p:spPr>
      </p:pic>
      <p:pic>
        <p:nvPicPr>
          <p:cNvPr id="5" name="图片 4" descr="[M9YBC]5G(S7MSBXVUNQ[X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610" y="35560"/>
            <a:ext cx="2766060" cy="2842895"/>
          </a:xfrm>
          <a:prstGeom prst="rect">
            <a:avLst/>
          </a:prstGeom>
        </p:spPr>
      </p:pic>
      <p:pic>
        <p:nvPicPr>
          <p:cNvPr id="6" name="图片 5" descr="MTJVCIROL)444TS[MP9DCU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610" y="3037205"/>
            <a:ext cx="2846070" cy="369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30721" name="Picture 1" descr="C:\Users\Administrator\Documents\Tencent Files\1014604387\Image\C2C\LTZI8CL7D$KLW3JPQS2_(ZV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6978" y="1105469"/>
            <a:ext cx="5133975" cy="48387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01803" y="1296538"/>
            <a:ext cx="375313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窗      窝</a:t>
            </a:r>
            <a:endParaRPr lang="en-US" altLang="zh-CN" sz="9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1746" name="AutoShape 2" descr="https://timgsa.baidu.com/timg?image&amp;quality=80&amp;size=b9999_10000&amp;sec=1508080968495&amp;di=f868e581a8bbfd2468f88af6e576ae22&amp;imgtype=0&amp;src=http%3A%2F%2Fpic1.nipic.com%2F2008-10-27%2F20081027115354462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1747" name="Picture 3" descr="C:\Users\Administrator\Documents\Tencent Files\1014604387\Image\C2C\`ZYD1{G7NWE]`YYCPSWVFKB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2514" y="982638"/>
            <a:ext cx="5199796" cy="470847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206018" y="1132764"/>
            <a:ext cx="379407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房屋</a:t>
            </a:r>
            <a:endParaRPr lang="zh-CN" altLang="en-US" sz="1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8" name="Picture 4" descr="C:\Users\Administrator\Documents\Tencent Files\1014604387\Image\C2C\(U53Q([SNVH{X0~3F)ZWQH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0734" y="3370995"/>
            <a:ext cx="1414405" cy="1555845"/>
          </a:xfrm>
          <a:prstGeom prst="rect">
            <a:avLst/>
          </a:prstGeom>
          <a:noFill/>
        </p:spPr>
      </p:pic>
      <p:pic>
        <p:nvPicPr>
          <p:cNvPr id="31749" name="Picture 5" descr="C:\Users\Administrator\Documents\Tencent Files\1014604387\Image\C2C\E83J]JIC]IVQ%NB$$KNSIB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3874" y="3330054"/>
            <a:ext cx="1367547" cy="1651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76716" y="1473958"/>
            <a:ext cx="66464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教室</a:t>
            </a:r>
            <a:endParaRPr lang="en-US" altLang="zh-CN" sz="9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家庭</a:t>
            </a:r>
            <a:endParaRPr lang="en-US" altLang="zh-CN" sz="9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住宅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gss3.bdstatic.com/7Po3dSag_xI4khGkpoWK1HF6hhy/baike/c0%3Dbaike80%2C5%2C5%2C80%2C26/sign=15eafc2506f431ada8df4b6b2a5fc7ca/38dbb6fd5266d016ae79879f9d2bd40735fa35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8" name="AutoShape 4" descr="https://gss3.bdstatic.com/7Po3dSag_xI4khGkpoWK1HF6hhy/baike/c0%3Dbaike80%2C5%2C5%2C80%2C26/sign=15eafc2506f431ada8df4b6b2a5fc7ca/38dbb6fd5266d016ae79879f9d2bd40735fa35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0" name="AutoShape 6" descr="https://gss3.bdstatic.com/7Po3dSag_xI4khGkpoWK1HF6hhy/baike/c0%3Dbaike80%2C5%2C5%2C80%2C26/sign=15eafc2506f431ada8df4b6b2a5fc7ca/38dbb6fd5266d016ae79879f9d2bd40735fa35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2" name="AutoShape 8" descr="https://gss3.bdstatic.com/7Po3dSag_xI4khGkpoWK1HF6hhy/baike/w%3D268%3Bg%3D0/sign=737704b33e9b033b2c88fbdc2df551ee/38dbb6fd5266d016ae79879f9d2bd40735fa35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34" name="Picture 10" descr="http://img.gushiwen.org/authorImg/liqiao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06453" y="1429602"/>
            <a:ext cx="2906632" cy="415233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254387" y="1528549"/>
            <a:ext cx="60050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李峤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(644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713)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唐代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诗人。字巨山。赵州赞皇（今属河北）人。李峤对唐代律诗和歌行的发展有一定的作用与影响。他前与王勃、杨炯相接，又和杜审言、崔融、苏味道并称“文章四友”。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4901" y="641445"/>
            <a:ext cx="6209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中秋夜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2345" y="2101850"/>
            <a:ext cx="4413250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圆魄上寒空，</a:t>
            </a: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皆言四海同。</a:t>
            </a:r>
            <a:b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安知千里外，</a:t>
            </a: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不有雨兼风？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16156" y="1637731"/>
            <a:ext cx="225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（唐） 李峤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9809" y="5281683"/>
            <a:ext cx="41625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注释</a:t>
            </a:r>
            <a:br>
              <a:rPr lang="zh-CN" altLang="en-US" sz="2400" b="1" dirty="0" smtClean="0"/>
            </a:br>
            <a:r>
              <a:rPr lang="zh-CN" altLang="en-US" sz="2400" dirty="0" smtClean="0"/>
              <a:t>　　</a:t>
            </a:r>
            <a:r>
              <a:rPr lang="en-US" altLang="zh-CN" sz="2400" dirty="0" smtClean="0"/>
              <a:t>1.</a:t>
            </a:r>
            <a:r>
              <a:rPr lang="zh-CN" altLang="en-US" sz="2400" dirty="0" smtClean="0"/>
              <a:t>圆魄：指中秋圆月。</a:t>
            </a:r>
            <a:br>
              <a:rPr lang="zh-CN" altLang="en-US" sz="2400" dirty="0" smtClean="0"/>
            </a:br>
            <a:r>
              <a:rPr lang="zh-CN" altLang="en-US" sz="2400" dirty="0" smtClean="0"/>
              <a:t>　　</a:t>
            </a:r>
            <a:r>
              <a:rPr lang="en-US" altLang="zh-CN" sz="2400" dirty="0" smtClean="0"/>
              <a:t>2.</a:t>
            </a:r>
            <a:r>
              <a:rPr lang="zh-CN" altLang="en-US" sz="2400" dirty="0" smtClean="0"/>
              <a:t>安知：哪里知道。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572836" y="2483893"/>
            <a:ext cx="6264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天上升起一轮明月，</a:t>
            </a:r>
            <a:endParaRPr lang="en-US" altLang="zh-CN" sz="3600" dirty="0" smtClean="0"/>
          </a:p>
          <a:p>
            <a:r>
              <a:rPr lang="zh-CN" altLang="en-US" sz="3600" dirty="0" smtClean="0"/>
              <a:t>都说每个地方都是一样的月色。</a:t>
            </a:r>
            <a:endParaRPr lang="en-US" altLang="zh-CN" sz="3600" dirty="0" smtClean="0"/>
          </a:p>
          <a:p>
            <a:r>
              <a:rPr lang="zh-CN" altLang="en-US" sz="3600" dirty="0" smtClean="0"/>
              <a:t>哪里知道远在千里之外，</a:t>
            </a:r>
            <a:endParaRPr lang="en-US" altLang="zh-CN" sz="3600" dirty="0" smtClean="0"/>
          </a:p>
          <a:p>
            <a:r>
              <a:rPr lang="zh-CN" altLang="en-US" sz="3600" dirty="0" smtClean="0"/>
              <a:t>就没有急风暴雨呢？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g.gushiwen.org/authorImg/lidongyang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65510" y="1579728"/>
            <a:ext cx="2667797" cy="38111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76968" y="2320119"/>
            <a:ext cx="58002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李东阳（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1447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年－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1516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年），字宾之，号西涯，谥文正，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明朝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中叶重臣，文学家，书法家，茶陵诗派的核心人物。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2638" y="2101757"/>
            <a:ext cx="491319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一年风物爱秋晴，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独向空庭坐月明。</a:t>
            </a:r>
            <a:b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万里山河皆在眼，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异乡儿女正关情。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6789" y="545910"/>
            <a:ext cx="30843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中秋独坐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16156" y="1637731"/>
            <a:ext cx="259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（名） 李东阳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50424" y="2756848"/>
            <a:ext cx="5936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一年中的风光景物最爱晴朗的秋日，</a:t>
            </a:r>
            <a:endParaRPr lang="en-US" altLang="zh-CN" sz="2400" dirty="0" smtClean="0"/>
          </a:p>
          <a:p>
            <a:r>
              <a:rPr lang="zh-CN" altLang="en-US" sz="2400" dirty="0" smtClean="0"/>
              <a:t>独坐在空寂的庭院中直至深夜月明。</a:t>
            </a:r>
            <a:endParaRPr lang="en-US" altLang="zh-CN" sz="2400" dirty="0" smtClean="0"/>
          </a:p>
          <a:p>
            <a:r>
              <a:rPr lang="zh-CN" altLang="en-US" sz="2400" dirty="0" smtClean="0"/>
              <a:t>对于身处异乡的自己来说，</a:t>
            </a:r>
            <a:endParaRPr lang="en-US" altLang="zh-CN" sz="2400" dirty="0" smtClean="0"/>
          </a:p>
          <a:p>
            <a:r>
              <a:rPr lang="zh-CN" altLang="en-US" sz="2400" dirty="0" smtClean="0"/>
              <a:t>眼前山河的一草一木都能勾起相思之情。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380</Words>
  <Application>WPS 演示</Application>
  <PresentationFormat>自定义</PresentationFormat>
  <Paragraphs>45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Wingdings 2</vt:lpstr>
      <vt:lpstr>Arial</vt:lpstr>
      <vt:lpstr>楷体</vt:lpstr>
      <vt:lpstr>Franklin Gothic Book</vt:lpstr>
      <vt:lpstr>Franklin Gothic Medium</vt:lpstr>
      <vt:lpstr>微软雅黑</vt:lpstr>
      <vt:lpstr>黑体</vt:lpstr>
      <vt:lpstr>Calibri</vt:lpstr>
      <vt:lpstr>暗香扑面</vt:lpstr>
      <vt:lpstr>11.古诗二首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my</cp:lastModifiedBy>
  <cp:revision>语文备课大师【全免费】</cp:revision>
  <dcterms:created xsi:type="dcterms:W3CDTF">2017-10-14T12:17:00Z</dcterms:created>
  <dcterms:modified xsi:type="dcterms:W3CDTF">2017-10-17T05:38:56Z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