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udio/unknown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87" r:id="rId1"/>
    <p:sldMasterId id="2147483700" r:id="rId2"/>
  </p:sldMasterIdLst>
  <p:notesMasterIdLst>
    <p:notesMasterId r:id="rId43"/>
  </p:notesMasterIdLst>
  <p:sldIdLst>
    <p:sldId id="328" r:id="rId3"/>
    <p:sldId id="333" r:id="rId4"/>
    <p:sldId id="334" r:id="rId5"/>
    <p:sldId id="329" r:id="rId6"/>
    <p:sldId id="292" r:id="rId7"/>
    <p:sldId id="288" r:id="rId8"/>
    <p:sldId id="335" r:id="rId9"/>
    <p:sldId id="336" r:id="rId10"/>
    <p:sldId id="338" r:id="rId11"/>
    <p:sldId id="339" r:id="rId12"/>
    <p:sldId id="293" r:id="rId13"/>
    <p:sldId id="294" r:id="rId14"/>
    <p:sldId id="295" r:id="rId15"/>
    <p:sldId id="262" r:id="rId16"/>
    <p:sldId id="280" r:id="rId17"/>
    <p:sldId id="298" r:id="rId18"/>
    <p:sldId id="277" r:id="rId19"/>
    <p:sldId id="275" r:id="rId20"/>
    <p:sldId id="299" r:id="rId21"/>
    <p:sldId id="270" r:id="rId22"/>
    <p:sldId id="259" r:id="rId23"/>
    <p:sldId id="301" r:id="rId24"/>
    <p:sldId id="260" r:id="rId25"/>
    <p:sldId id="271" r:id="rId26"/>
    <p:sldId id="269" r:id="rId27"/>
    <p:sldId id="267" r:id="rId28"/>
    <p:sldId id="278" r:id="rId29"/>
    <p:sldId id="330" r:id="rId30"/>
    <p:sldId id="263" r:id="rId31"/>
    <p:sldId id="319" r:id="rId32"/>
    <p:sldId id="306" r:id="rId33"/>
    <p:sldId id="302" r:id="rId34"/>
    <p:sldId id="303" r:id="rId35"/>
    <p:sldId id="312" r:id="rId36"/>
    <p:sldId id="315" r:id="rId37"/>
    <p:sldId id="316" r:id="rId38"/>
    <p:sldId id="310" r:id="rId39"/>
    <p:sldId id="321" r:id="rId40"/>
    <p:sldId id="322" r:id="rId41"/>
    <p:sldId id="340" r:id="rId4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66FF99"/>
    <a:srgbClr val="660033"/>
    <a:srgbClr val="660066"/>
    <a:srgbClr val="FFFFCC"/>
    <a:srgbClr val="CC9900"/>
    <a:srgbClr val="FFFF00"/>
    <a:srgbClr val="FF00FF"/>
    <a:srgbClr val="FF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9" autoAdjust="0"/>
    <p:restoredTop sz="94585" autoAdjust="0"/>
  </p:normalViewPr>
  <p:slideViewPr>
    <p:cSldViewPr>
      <p:cViewPr varScale="1">
        <p:scale>
          <a:sx n="101" d="100"/>
          <a:sy n="101" d="100"/>
        </p:scale>
        <p:origin x="-92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788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88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788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788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1A677473-082A-4360-8875-F90D52BFD0D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4BA46999-E0A5-4C59-94A4-ECD9E6EF44F1}" type="slidenum">
              <a:rPr lang="en-US" altLang="zh-CN"/>
              <a:pPr/>
              <a:t>33</a:t>
            </a:fld>
            <a:endParaRPr lang="en-US" altLang="zh-CN"/>
          </a:p>
        </p:txBody>
      </p:sp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点击文字播放音乐。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0"/>
          <p:cNvSpPr/>
          <p:nvPr/>
        </p:nvSpPr>
        <p:spPr>
          <a:xfrm rot="20700000" flipH="1">
            <a:off x="6426200" y="636588"/>
            <a:ext cx="896938" cy="61912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grpSp>
        <p:nvGrpSpPr>
          <p:cNvPr id="5" name="组合 16"/>
          <p:cNvGrpSpPr>
            <a:grpSpLocks/>
          </p:cNvGrpSpPr>
          <p:nvPr/>
        </p:nvGrpSpPr>
        <p:grpSpPr bwMode="auto">
          <a:xfrm>
            <a:off x="581025" y="3287713"/>
            <a:ext cx="1171575" cy="268287"/>
            <a:chOff x="580290" y="3288314"/>
            <a:chExt cx="1172059" cy="267237"/>
          </a:xfrm>
        </p:grpSpPr>
        <p:sp>
          <p:nvSpPr>
            <p:cNvPr id="6" name="椭圆 5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7" name="椭圆 6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8" name="椭圆 7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9" name="组合 17"/>
          <p:cNvGrpSpPr>
            <a:grpSpLocks/>
          </p:cNvGrpSpPr>
          <p:nvPr/>
        </p:nvGrpSpPr>
        <p:grpSpPr bwMode="auto">
          <a:xfrm flipH="1">
            <a:off x="7386638" y="3295650"/>
            <a:ext cx="1173162" cy="266700"/>
            <a:chOff x="580290" y="3288314"/>
            <a:chExt cx="1172059" cy="267237"/>
          </a:xfrm>
        </p:grpSpPr>
        <p:sp>
          <p:nvSpPr>
            <p:cNvPr id="10" name="椭圆 9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1" name="椭圆 19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2" name="椭圆 11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3" name="任意多边形: 形状 6"/>
          <p:cNvSpPr/>
          <p:nvPr/>
        </p:nvSpPr>
        <p:spPr>
          <a:xfrm>
            <a:off x="0" y="4887913"/>
            <a:ext cx="9144000" cy="1970087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4" name="任意多边形: 形状 7"/>
          <p:cNvSpPr/>
          <p:nvPr/>
        </p:nvSpPr>
        <p:spPr>
          <a:xfrm>
            <a:off x="0" y="5421313"/>
            <a:ext cx="9144000" cy="1436687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5" name="任意多边形: 形状 8"/>
          <p:cNvSpPr/>
          <p:nvPr/>
        </p:nvSpPr>
        <p:spPr>
          <a:xfrm>
            <a:off x="0" y="5722938"/>
            <a:ext cx="9144000" cy="1135062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916935" y="2531234"/>
            <a:ext cx="5310130" cy="978729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16935" y="3546953"/>
            <a:ext cx="5310130" cy="42473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 altLang="zh-CN"/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9D3BEE-CE59-4A41-BA4F-EB3E7377DE38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4"/>
            <a:ext cx="7886700" cy="555897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C5539F30-4FFE-4F9A-B5A7-08F877F05877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6E64E3-9FAA-4B8F-A131-157E2D383D1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OverChart">
  <p:cSld name="垂直排列标题且文本在图表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sz="half" idx="1"/>
          </p:nvPr>
        </p:nvSpPr>
        <p:spPr>
          <a:xfrm>
            <a:off x="685800" y="609600"/>
            <a:ext cx="5676900" cy="2667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图表占位符 3"/>
          <p:cNvSpPr>
            <a:spLocks noGrp="1"/>
          </p:cNvSpPr>
          <p:nvPr>
            <p:ph type="chart" sz="half" idx="2"/>
          </p:nvPr>
        </p:nvSpPr>
        <p:spPr>
          <a:xfrm>
            <a:off x="685800" y="3429000"/>
            <a:ext cx="5676900" cy="2667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D7269B6-C965-4DE5-82CD-164E296BE41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0"/>
          <p:cNvSpPr/>
          <p:nvPr/>
        </p:nvSpPr>
        <p:spPr>
          <a:xfrm rot="20700000" flipH="1">
            <a:off x="6426200" y="636588"/>
            <a:ext cx="896938" cy="61912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grpSp>
        <p:nvGrpSpPr>
          <p:cNvPr id="5" name="组合 16"/>
          <p:cNvGrpSpPr>
            <a:grpSpLocks/>
          </p:cNvGrpSpPr>
          <p:nvPr/>
        </p:nvGrpSpPr>
        <p:grpSpPr bwMode="auto">
          <a:xfrm>
            <a:off x="581025" y="3287713"/>
            <a:ext cx="1171575" cy="268287"/>
            <a:chOff x="580290" y="3288314"/>
            <a:chExt cx="1172059" cy="267237"/>
          </a:xfrm>
        </p:grpSpPr>
        <p:sp>
          <p:nvSpPr>
            <p:cNvPr id="6" name="椭圆 5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7" name="椭圆 6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8" name="椭圆 7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9" name="组合 17"/>
          <p:cNvGrpSpPr>
            <a:grpSpLocks/>
          </p:cNvGrpSpPr>
          <p:nvPr/>
        </p:nvGrpSpPr>
        <p:grpSpPr bwMode="auto">
          <a:xfrm flipH="1">
            <a:off x="7386638" y="3295650"/>
            <a:ext cx="1173162" cy="266700"/>
            <a:chOff x="580290" y="3288314"/>
            <a:chExt cx="1172059" cy="267237"/>
          </a:xfrm>
        </p:grpSpPr>
        <p:sp>
          <p:nvSpPr>
            <p:cNvPr id="10" name="椭圆 9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1" name="椭圆 19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2" name="椭圆 11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3" name="任意多边形: 形状 6"/>
          <p:cNvSpPr/>
          <p:nvPr/>
        </p:nvSpPr>
        <p:spPr>
          <a:xfrm>
            <a:off x="0" y="4887913"/>
            <a:ext cx="9144000" cy="1970087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4" name="任意多边形: 形状 7"/>
          <p:cNvSpPr/>
          <p:nvPr/>
        </p:nvSpPr>
        <p:spPr>
          <a:xfrm>
            <a:off x="0" y="5421313"/>
            <a:ext cx="9144000" cy="1436687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5" name="任意多边形: 形状 8"/>
          <p:cNvSpPr/>
          <p:nvPr/>
        </p:nvSpPr>
        <p:spPr>
          <a:xfrm>
            <a:off x="0" y="5722938"/>
            <a:ext cx="9144000" cy="1135062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916935" y="2531234"/>
            <a:ext cx="5310130" cy="978729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16935" y="3546953"/>
            <a:ext cx="5310130" cy="42473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 altLang="zh-CN"/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9D3BEE-CE59-4A41-BA4F-EB3E7377DE38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E46195-2D51-4121-9AEF-D6B76106A3E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3213100" y="3433763"/>
            <a:ext cx="38608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10"/>
          <p:cNvGrpSpPr>
            <a:grpSpLocks/>
          </p:cNvGrpSpPr>
          <p:nvPr/>
        </p:nvGrpSpPr>
        <p:grpSpPr bwMode="auto">
          <a:xfrm>
            <a:off x="581025" y="3287713"/>
            <a:ext cx="1171575" cy="268287"/>
            <a:chOff x="580290" y="3288314"/>
            <a:chExt cx="1172059" cy="267237"/>
          </a:xfrm>
        </p:grpSpPr>
        <p:sp>
          <p:nvSpPr>
            <p:cNvPr id="6" name="椭圆 5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7" name="椭圆 6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8" name="椭圆 7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9" name="组合 14"/>
          <p:cNvGrpSpPr>
            <a:grpSpLocks/>
          </p:cNvGrpSpPr>
          <p:nvPr/>
        </p:nvGrpSpPr>
        <p:grpSpPr bwMode="auto">
          <a:xfrm flipH="1">
            <a:off x="7386638" y="3295650"/>
            <a:ext cx="1173162" cy="266700"/>
            <a:chOff x="580290" y="3288314"/>
            <a:chExt cx="1172059" cy="267237"/>
          </a:xfrm>
        </p:grpSpPr>
        <p:sp>
          <p:nvSpPr>
            <p:cNvPr id="10" name="椭圆 9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1" name="椭圆 10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2" name="椭圆 11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3" name="任意多边形: 形状 6"/>
          <p:cNvSpPr/>
          <p:nvPr/>
        </p:nvSpPr>
        <p:spPr>
          <a:xfrm>
            <a:off x="0" y="4883150"/>
            <a:ext cx="9144000" cy="1974850"/>
          </a:xfrm>
          <a:custGeom>
            <a:avLst/>
            <a:gdLst>
              <a:gd name="connsiteX0" fmla="*/ 4408996 w 12191999"/>
              <a:gd name="connsiteY0" fmla="*/ 0 h 1975365"/>
              <a:gd name="connsiteX1" fmla="*/ 5790561 w 12191999"/>
              <a:gd name="connsiteY1" fmla="*/ 551581 h 1975365"/>
              <a:gd name="connsiteX2" fmla="*/ 5801495 w 12191999"/>
              <a:gd name="connsiteY2" fmla="*/ 563959 h 1975365"/>
              <a:gd name="connsiteX3" fmla="*/ 5826131 w 12191999"/>
              <a:gd name="connsiteY3" fmla="*/ 553912 h 1975365"/>
              <a:gd name="connsiteX4" fmla="*/ 6523038 w 12191999"/>
              <a:gd name="connsiteY4" fmla="*/ 434799 h 1975365"/>
              <a:gd name="connsiteX5" fmla="*/ 7789046 w 12191999"/>
              <a:gd name="connsiteY5" fmla="*/ 878743 h 1975365"/>
              <a:gd name="connsiteX6" fmla="*/ 7859692 w 12191999"/>
              <a:gd name="connsiteY6" fmla="*/ 944547 h 1975365"/>
              <a:gd name="connsiteX7" fmla="*/ 7890845 w 12191999"/>
              <a:gd name="connsiteY7" fmla="*/ 901137 h 1975365"/>
              <a:gd name="connsiteX8" fmla="*/ 9633465 w 12191999"/>
              <a:gd name="connsiteY8" fmla="*/ 116746 h 1975365"/>
              <a:gd name="connsiteX9" fmla="*/ 11376086 w 12191999"/>
              <a:gd name="connsiteY9" fmla="*/ 901137 h 1975365"/>
              <a:gd name="connsiteX10" fmla="*/ 11381374 w 12191999"/>
              <a:gd name="connsiteY10" fmla="*/ 908506 h 1975365"/>
              <a:gd name="connsiteX11" fmla="*/ 11472015 w 12191999"/>
              <a:gd name="connsiteY11" fmla="*/ 824077 h 1975365"/>
              <a:gd name="connsiteX12" fmla="*/ 12041117 w 12191999"/>
              <a:gd name="connsiteY12" fmla="*/ 499246 h 1975365"/>
              <a:gd name="connsiteX13" fmla="*/ 12191999 w 12191999"/>
              <a:gd name="connsiteY13" fmla="*/ 452495 h 1975365"/>
              <a:gd name="connsiteX14" fmla="*/ 12191999 w 12191999"/>
              <a:gd name="connsiteY14" fmla="*/ 1975365 h 1975365"/>
              <a:gd name="connsiteX15" fmla="*/ 0 w 12191999"/>
              <a:gd name="connsiteY15" fmla="*/ 1975365 h 1975365"/>
              <a:gd name="connsiteX16" fmla="*/ 0 w 12191999"/>
              <a:gd name="connsiteY16" fmla="*/ 373214 h 1975365"/>
              <a:gd name="connsiteX17" fmla="*/ 103466 w 12191999"/>
              <a:gd name="connsiteY17" fmla="*/ 416152 h 1975365"/>
              <a:gd name="connsiteX18" fmla="*/ 712248 w 12191999"/>
              <a:gd name="connsiteY18" fmla="*/ 843689 h 1975365"/>
              <a:gd name="connsiteX19" fmla="*/ 815917 w 12191999"/>
              <a:gd name="connsiteY19" fmla="*/ 961054 h 1975365"/>
              <a:gd name="connsiteX20" fmla="*/ 821465 w 12191999"/>
              <a:gd name="connsiteY20" fmla="*/ 955887 h 1975365"/>
              <a:gd name="connsiteX21" fmla="*/ 2307470 w 12191999"/>
              <a:gd name="connsiteY21" fmla="*/ 434799 h 1975365"/>
              <a:gd name="connsiteX22" fmla="*/ 2932400 w 12191999"/>
              <a:gd name="connsiteY22" fmla="*/ 514784 h 1975365"/>
              <a:gd name="connsiteX23" fmla="*/ 3033353 w 12191999"/>
              <a:gd name="connsiteY23" fmla="*/ 546065 h 1975365"/>
              <a:gd name="connsiteX24" fmla="*/ 3142988 w 12191999"/>
              <a:gd name="connsiteY24" fmla="*/ 443944 h 1975365"/>
              <a:gd name="connsiteX25" fmla="*/ 4408996 w 12191999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1999" h="1975365">
                <a:moveTo>
                  <a:pt x="4408996" y="0"/>
                </a:moveTo>
                <a:cubicBezTo>
                  <a:pt x="4965206" y="0"/>
                  <a:pt x="5462174" y="214716"/>
                  <a:pt x="5790561" y="551581"/>
                </a:cubicBezTo>
                <a:lnTo>
                  <a:pt x="5801495" y="563959"/>
                </a:lnTo>
                <a:lnTo>
                  <a:pt x="5826131" y="553912"/>
                </a:lnTo>
                <a:cubicBezTo>
                  <a:pt x="6040333" y="477212"/>
                  <a:pt x="6275835" y="434799"/>
                  <a:pt x="6523038" y="434799"/>
                </a:cubicBezTo>
                <a:cubicBezTo>
                  <a:pt x="7017445" y="434799"/>
                  <a:pt x="7465046" y="604452"/>
                  <a:pt x="7789046" y="878743"/>
                </a:cubicBezTo>
                <a:lnTo>
                  <a:pt x="7859692" y="944547"/>
                </a:lnTo>
                <a:lnTo>
                  <a:pt x="7890845" y="901137"/>
                </a:lnTo>
                <a:cubicBezTo>
                  <a:pt x="8268504" y="427892"/>
                  <a:pt x="8908064" y="116746"/>
                  <a:pt x="9633465" y="116746"/>
                </a:cubicBezTo>
                <a:cubicBezTo>
                  <a:pt x="10358867" y="116746"/>
                  <a:pt x="10998426" y="427892"/>
                  <a:pt x="11376086" y="901137"/>
                </a:cubicBezTo>
                <a:lnTo>
                  <a:pt x="11381374" y="908506"/>
                </a:lnTo>
                <a:lnTo>
                  <a:pt x="11472015" y="824077"/>
                </a:lnTo>
                <a:cubicBezTo>
                  <a:pt x="11634015" y="686932"/>
                  <a:pt x="11826915" y="575946"/>
                  <a:pt x="12041117" y="499246"/>
                </a:cubicBezTo>
                <a:lnTo>
                  <a:pt x="12191999" y="452495"/>
                </a:lnTo>
                <a:lnTo>
                  <a:pt x="12191999" y="1975365"/>
                </a:lnTo>
                <a:lnTo>
                  <a:pt x="0" y="1975365"/>
                </a:lnTo>
                <a:lnTo>
                  <a:pt x="0" y="373214"/>
                </a:lnTo>
                <a:lnTo>
                  <a:pt x="103466" y="416152"/>
                </a:lnTo>
                <a:cubicBezTo>
                  <a:pt x="337103" y="525156"/>
                  <a:pt x="543613" y="670701"/>
                  <a:pt x="712248" y="843689"/>
                </a:cubicBezTo>
                <a:lnTo>
                  <a:pt x="815917" y="961054"/>
                </a:lnTo>
                <a:lnTo>
                  <a:pt x="821465" y="955887"/>
                </a:lnTo>
                <a:cubicBezTo>
                  <a:pt x="1201766" y="633932"/>
                  <a:pt x="1727148" y="434799"/>
                  <a:pt x="2307470" y="434799"/>
                </a:cubicBezTo>
                <a:cubicBezTo>
                  <a:pt x="2525090" y="434799"/>
                  <a:pt x="2734985" y="462802"/>
                  <a:pt x="2932400" y="514784"/>
                </a:cubicBezTo>
                <a:lnTo>
                  <a:pt x="3033353" y="546065"/>
                </a:lnTo>
                <a:lnTo>
                  <a:pt x="3142988" y="443944"/>
                </a:lnTo>
                <a:cubicBezTo>
                  <a:pt x="3466988" y="169652"/>
                  <a:pt x="3914590" y="0"/>
                  <a:pt x="4408996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4" name="任意多边形: 形状 7"/>
          <p:cNvSpPr/>
          <p:nvPr/>
        </p:nvSpPr>
        <p:spPr>
          <a:xfrm>
            <a:off x="0" y="5413375"/>
            <a:ext cx="9144000" cy="1444625"/>
          </a:xfrm>
          <a:custGeom>
            <a:avLst/>
            <a:gdLst>
              <a:gd name="connsiteX0" fmla="*/ 3246538 w 12192001"/>
              <a:gd name="connsiteY0" fmla="*/ 0 h 1445191"/>
              <a:gd name="connsiteX1" fmla="*/ 3888381 w 12192001"/>
              <a:gd name="connsiteY1" fmla="*/ 335498 h 1445191"/>
              <a:gd name="connsiteX2" fmla="*/ 3925176 w 12192001"/>
              <a:gd name="connsiteY2" fmla="*/ 402142 h 1445191"/>
              <a:gd name="connsiteX3" fmla="*/ 4047372 w 12192001"/>
              <a:gd name="connsiteY3" fmla="*/ 336937 h 1445191"/>
              <a:gd name="connsiteX4" fmla="*/ 4348662 w 12192001"/>
              <a:gd name="connsiteY4" fmla="*/ 277137 h 1445191"/>
              <a:gd name="connsiteX5" fmla="*/ 4990506 w 12192001"/>
              <a:gd name="connsiteY5" fmla="*/ 612635 h 1445191"/>
              <a:gd name="connsiteX6" fmla="*/ 4990587 w 12192001"/>
              <a:gd name="connsiteY6" fmla="*/ 612785 h 1445191"/>
              <a:gd name="connsiteX7" fmla="*/ 5017399 w 12192001"/>
              <a:gd name="connsiteY7" fmla="*/ 564223 h 1445191"/>
              <a:gd name="connsiteX8" fmla="*/ 5836210 w 12192001"/>
              <a:gd name="connsiteY8" fmla="*/ 136221 h 1445191"/>
              <a:gd name="connsiteX9" fmla="*/ 6306886 w 12192001"/>
              <a:gd name="connsiteY9" fmla="*/ 253387 h 1445191"/>
              <a:gd name="connsiteX10" fmla="*/ 6347988 w 12192001"/>
              <a:gd name="connsiteY10" fmla="*/ 277935 h 1445191"/>
              <a:gd name="connsiteX11" fmla="*/ 6394194 w 12192001"/>
              <a:gd name="connsiteY11" fmla="*/ 222879 h 1445191"/>
              <a:gd name="connsiteX12" fmla="*/ 6941520 w 12192001"/>
              <a:gd name="connsiteY12" fmla="*/ 0 h 1445191"/>
              <a:gd name="connsiteX13" fmla="*/ 7488846 w 12192001"/>
              <a:gd name="connsiteY13" fmla="*/ 222879 h 1445191"/>
              <a:gd name="connsiteX14" fmla="*/ 7529289 w 12192001"/>
              <a:gd name="connsiteY14" fmla="*/ 271069 h 1445191"/>
              <a:gd name="connsiteX15" fmla="*/ 7537925 w 12192001"/>
              <a:gd name="connsiteY15" fmla="*/ 265911 h 1445191"/>
              <a:gd name="connsiteX16" fmla="*/ 8008603 w 12192001"/>
              <a:gd name="connsiteY16" fmla="*/ 148745 h 1445191"/>
              <a:gd name="connsiteX17" fmla="*/ 8755262 w 12192001"/>
              <a:gd name="connsiteY17" fmla="*/ 484217 h 1445191"/>
              <a:gd name="connsiteX18" fmla="*/ 8852685 w 12192001"/>
              <a:gd name="connsiteY18" fmla="*/ 615575 h 1445191"/>
              <a:gd name="connsiteX19" fmla="*/ 8854308 w 12192001"/>
              <a:gd name="connsiteY19" fmla="*/ 612634 h 1445191"/>
              <a:gd name="connsiteX20" fmla="*/ 9496151 w 12192001"/>
              <a:gd name="connsiteY20" fmla="*/ 277136 h 1445191"/>
              <a:gd name="connsiteX21" fmla="*/ 9928922 w 12192001"/>
              <a:gd name="connsiteY21" fmla="*/ 407095 h 1445191"/>
              <a:gd name="connsiteX22" fmla="*/ 9938225 w 12192001"/>
              <a:gd name="connsiteY22" fmla="*/ 414641 h 1445191"/>
              <a:gd name="connsiteX23" fmla="*/ 9981920 w 12192001"/>
              <a:gd name="connsiteY23" fmla="*/ 335498 h 1445191"/>
              <a:gd name="connsiteX24" fmla="*/ 10623763 w 12192001"/>
              <a:gd name="connsiteY24" fmla="*/ 0 h 1445191"/>
              <a:gd name="connsiteX25" fmla="*/ 11265607 w 12192001"/>
              <a:gd name="connsiteY25" fmla="*/ 335498 h 1445191"/>
              <a:gd name="connsiteX26" fmla="*/ 11291202 w 12192001"/>
              <a:gd name="connsiteY26" fmla="*/ 381858 h 1445191"/>
              <a:gd name="connsiteX27" fmla="*/ 11306415 w 12192001"/>
              <a:gd name="connsiteY27" fmla="*/ 369518 h 1445191"/>
              <a:gd name="connsiteX28" fmla="*/ 11739186 w 12192001"/>
              <a:gd name="connsiteY28" fmla="*/ 239559 h 1445191"/>
              <a:gd name="connsiteX29" fmla="*/ 12171956 w 12192001"/>
              <a:gd name="connsiteY29" fmla="*/ 369518 h 1445191"/>
              <a:gd name="connsiteX30" fmla="*/ 12192001 w 12192001"/>
              <a:gd name="connsiteY30" fmla="*/ 385777 h 1445191"/>
              <a:gd name="connsiteX31" fmla="*/ 12192001 w 12192001"/>
              <a:gd name="connsiteY31" fmla="*/ 1445191 h 1445191"/>
              <a:gd name="connsiteX32" fmla="*/ 0 w 12192001"/>
              <a:gd name="connsiteY32" fmla="*/ 1445191 h 1445191"/>
              <a:gd name="connsiteX33" fmla="*/ 0 w 12192001"/>
              <a:gd name="connsiteY33" fmla="*/ 160691 h 1445191"/>
              <a:gd name="connsiteX34" fmla="*/ 41876 w 12192001"/>
              <a:gd name="connsiteY34" fmla="*/ 184935 h 1445191"/>
              <a:gd name="connsiteX35" fmla="*/ 134451 w 12192001"/>
              <a:gd name="connsiteY35" fmla="*/ 253847 h 1445191"/>
              <a:gd name="connsiteX36" fmla="*/ 135221 w 12192001"/>
              <a:gd name="connsiteY36" fmla="*/ 253387 h 1445191"/>
              <a:gd name="connsiteX37" fmla="*/ 605900 w 12192001"/>
              <a:gd name="connsiteY37" fmla="*/ 136221 h 1445191"/>
              <a:gd name="connsiteX38" fmla="*/ 1450394 w 12192001"/>
              <a:gd name="connsiteY38" fmla="*/ 603610 h 1445191"/>
              <a:gd name="connsiteX39" fmla="*/ 1457193 w 12192001"/>
              <a:gd name="connsiteY39" fmla="*/ 617070 h 1445191"/>
              <a:gd name="connsiteX40" fmla="*/ 1531063 w 12192001"/>
              <a:gd name="connsiteY40" fmla="*/ 529051 h 1445191"/>
              <a:gd name="connsiteX41" fmla="*/ 2118933 w 12192001"/>
              <a:gd name="connsiteY41" fmla="*/ 289663 h 1445191"/>
              <a:gd name="connsiteX42" fmla="*/ 2532753 w 12192001"/>
              <a:gd name="connsiteY42" fmla="*/ 397949 h 1445191"/>
              <a:gd name="connsiteX43" fmla="*/ 2559976 w 12192001"/>
              <a:gd name="connsiteY43" fmla="*/ 416495 h 1445191"/>
              <a:gd name="connsiteX44" fmla="*/ 2604696 w 12192001"/>
              <a:gd name="connsiteY44" fmla="*/ 335498 h 1445191"/>
              <a:gd name="connsiteX45" fmla="*/ 3246538 w 12192001"/>
              <a:gd name="connsiteY4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192001" h="1445191">
                <a:moveTo>
                  <a:pt x="3246538" y="0"/>
                </a:moveTo>
                <a:cubicBezTo>
                  <a:pt x="3513718" y="0"/>
                  <a:pt x="3749281" y="133083"/>
                  <a:pt x="3888381" y="335498"/>
                </a:cubicBezTo>
                <a:lnTo>
                  <a:pt x="3925176" y="402142"/>
                </a:lnTo>
                <a:lnTo>
                  <a:pt x="4047372" y="336937"/>
                </a:lnTo>
                <a:cubicBezTo>
                  <a:pt x="4139977" y="298430"/>
                  <a:pt x="4241791" y="277137"/>
                  <a:pt x="4348662" y="277137"/>
                </a:cubicBezTo>
                <a:cubicBezTo>
                  <a:pt x="4615842" y="277137"/>
                  <a:pt x="4851406" y="410220"/>
                  <a:pt x="4990506" y="612635"/>
                </a:cubicBezTo>
                <a:lnTo>
                  <a:pt x="4990587" y="612785"/>
                </a:lnTo>
                <a:lnTo>
                  <a:pt x="5017399" y="564223"/>
                </a:lnTo>
                <a:cubicBezTo>
                  <a:pt x="5194852" y="305997"/>
                  <a:pt x="5495363" y="136221"/>
                  <a:pt x="5836210" y="136221"/>
                </a:cubicBezTo>
                <a:cubicBezTo>
                  <a:pt x="6006632" y="136221"/>
                  <a:pt x="6166972" y="178665"/>
                  <a:pt x="6306886" y="253387"/>
                </a:cubicBezTo>
                <a:lnTo>
                  <a:pt x="6347988" y="277935"/>
                </a:lnTo>
                <a:lnTo>
                  <a:pt x="6394194" y="222879"/>
                </a:lnTo>
                <a:cubicBezTo>
                  <a:pt x="6534266" y="85173"/>
                  <a:pt x="6727776" y="0"/>
                  <a:pt x="6941520" y="0"/>
                </a:cubicBezTo>
                <a:cubicBezTo>
                  <a:pt x="7155263" y="0"/>
                  <a:pt x="7348773" y="85173"/>
                  <a:pt x="7488846" y="222879"/>
                </a:cubicBezTo>
                <a:lnTo>
                  <a:pt x="7529289" y="271069"/>
                </a:lnTo>
                <a:lnTo>
                  <a:pt x="7537925" y="265911"/>
                </a:lnTo>
                <a:cubicBezTo>
                  <a:pt x="7677840" y="191189"/>
                  <a:pt x="7838181" y="148745"/>
                  <a:pt x="8008603" y="148745"/>
                </a:cubicBezTo>
                <a:cubicBezTo>
                  <a:pt x="8306843" y="148745"/>
                  <a:pt x="8574203" y="278730"/>
                  <a:pt x="8755262" y="484217"/>
                </a:cubicBezTo>
                <a:lnTo>
                  <a:pt x="8852685" y="615575"/>
                </a:lnTo>
                <a:lnTo>
                  <a:pt x="8854308" y="612634"/>
                </a:lnTo>
                <a:cubicBezTo>
                  <a:pt x="8993408" y="410219"/>
                  <a:pt x="9228971" y="277136"/>
                  <a:pt x="9496151" y="277136"/>
                </a:cubicBezTo>
                <a:cubicBezTo>
                  <a:pt x="9656459" y="277136"/>
                  <a:pt x="9805385" y="325046"/>
                  <a:pt x="9928922" y="407095"/>
                </a:cubicBezTo>
                <a:lnTo>
                  <a:pt x="9938225" y="414641"/>
                </a:lnTo>
                <a:lnTo>
                  <a:pt x="9981920" y="335498"/>
                </a:lnTo>
                <a:cubicBezTo>
                  <a:pt x="10121021" y="133083"/>
                  <a:pt x="10356583" y="0"/>
                  <a:pt x="10623763" y="0"/>
                </a:cubicBezTo>
                <a:cubicBezTo>
                  <a:pt x="10890944" y="0"/>
                  <a:pt x="11126506" y="133083"/>
                  <a:pt x="11265607" y="335498"/>
                </a:cubicBezTo>
                <a:lnTo>
                  <a:pt x="11291202" y="381858"/>
                </a:lnTo>
                <a:lnTo>
                  <a:pt x="11306415" y="369518"/>
                </a:lnTo>
                <a:cubicBezTo>
                  <a:pt x="11429952" y="287469"/>
                  <a:pt x="11578878" y="239559"/>
                  <a:pt x="11739186" y="239559"/>
                </a:cubicBezTo>
                <a:cubicBezTo>
                  <a:pt x="11899494" y="239559"/>
                  <a:pt x="12048420" y="287469"/>
                  <a:pt x="12171956" y="369518"/>
                </a:cubicBezTo>
                <a:lnTo>
                  <a:pt x="12192001" y="385777"/>
                </a:lnTo>
                <a:lnTo>
                  <a:pt x="12192001" y="1445191"/>
                </a:lnTo>
                <a:lnTo>
                  <a:pt x="0" y="1445191"/>
                </a:lnTo>
                <a:lnTo>
                  <a:pt x="0" y="160691"/>
                </a:lnTo>
                <a:lnTo>
                  <a:pt x="41876" y="184935"/>
                </a:lnTo>
                <a:lnTo>
                  <a:pt x="134451" y="253847"/>
                </a:lnTo>
                <a:lnTo>
                  <a:pt x="135221" y="253387"/>
                </a:lnTo>
                <a:cubicBezTo>
                  <a:pt x="275136" y="178665"/>
                  <a:pt x="435476" y="136221"/>
                  <a:pt x="605900" y="136221"/>
                </a:cubicBezTo>
                <a:cubicBezTo>
                  <a:pt x="963788" y="136221"/>
                  <a:pt x="1277208" y="323399"/>
                  <a:pt x="1450394" y="603610"/>
                </a:cubicBezTo>
                <a:lnTo>
                  <a:pt x="1457193" y="617070"/>
                </a:lnTo>
                <a:lnTo>
                  <a:pt x="1531063" y="529051"/>
                </a:lnTo>
                <a:cubicBezTo>
                  <a:pt x="1681511" y="381145"/>
                  <a:pt x="1889354" y="289663"/>
                  <a:pt x="2118933" y="289663"/>
                </a:cubicBezTo>
                <a:cubicBezTo>
                  <a:pt x="2269592" y="289663"/>
                  <a:pt x="2410892" y="329061"/>
                  <a:pt x="2532753" y="397949"/>
                </a:cubicBezTo>
                <a:lnTo>
                  <a:pt x="2559976" y="416495"/>
                </a:lnTo>
                <a:lnTo>
                  <a:pt x="2604696" y="335498"/>
                </a:lnTo>
                <a:cubicBezTo>
                  <a:pt x="2743795" y="133083"/>
                  <a:pt x="2979358" y="0"/>
                  <a:pt x="324653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5" name="任意多边形: 形状 8"/>
          <p:cNvSpPr/>
          <p:nvPr/>
        </p:nvSpPr>
        <p:spPr>
          <a:xfrm>
            <a:off x="0" y="5724525"/>
            <a:ext cx="9144000" cy="1133475"/>
          </a:xfrm>
          <a:custGeom>
            <a:avLst/>
            <a:gdLst>
              <a:gd name="connsiteX0" fmla="*/ 4783442 w 12192001"/>
              <a:gd name="connsiteY0" fmla="*/ 0 h 1133339"/>
              <a:gd name="connsiteX1" fmla="*/ 5390536 w 12192001"/>
              <a:gd name="connsiteY1" fmla="*/ 268294 h 1133339"/>
              <a:gd name="connsiteX2" fmla="*/ 5418659 w 12192001"/>
              <a:gd name="connsiteY2" fmla="*/ 311359 h 1133339"/>
              <a:gd name="connsiteX3" fmla="*/ 5445718 w 12192001"/>
              <a:gd name="connsiteY3" fmla="*/ 309092 h 1133339"/>
              <a:gd name="connsiteX4" fmla="*/ 5966086 w 12192001"/>
              <a:gd name="connsiteY4" fmla="*/ 539058 h 1133339"/>
              <a:gd name="connsiteX5" fmla="*/ 5998471 w 12192001"/>
              <a:gd name="connsiteY5" fmla="*/ 588645 h 1133339"/>
              <a:gd name="connsiteX6" fmla="*/ 6084786 w 12192001"/>
              <a:gd name="connsiteY6" fmla="*/ 549703 h 1133339"/>
              <a:gd name="connsiteX7" fmla="*/ 6329055 w 12192001"/>
              <a:gd name="connsiteY7" fmla="*/ 508714 h 1133339"/>
              <a:gd name="connsiteX8" fmla="*/ 6382291 w 12192001"/>
              <a:gd name="connsiteY8" fmla="*/ 512618 h 1133339"/>
              <a:gd name="connsiteX9" fmla="*/ 6419886 w 12192001"/>
              <a:gd name="connsiteY9" fmla="*/ 474742 h 1133339"/>
              <a:gd name="connsiteX10" fmla="*/ 6863627 w 12192001"/>
              <a:gd name="connsiteY10" fmla="*/ 321971 h 1133339"/>
              <a:gd name="connsiteX11" fmla="*/ 7107895 w 12192001"/>
              <a:gd name="connsiteY11" fmla="*/ 362960 h 1133339"/>
              <a:gd name="connsiteX12" fmla="*/ 7202810 w 12192001"/>
              <a:gd name="connsiteY12" fmla="*/ 405780 h 1133339"/>
              <a:gd name="connsiteX13" fmla="*/ 7213903 w 12192001"/>
              <a:gd name="connsiteY13" fmla="*/ 398172 h 1133339"/>
              <a:gd name="connsiteX14" fmla="*/ 7564766 w 12192001"/>
              <a:gd name="connsiteY14" fmla="*/ 309092 h 1133339"/>
              <a:gd name="connsiteX15" fmla="*/ 8008506 w 12192001"/>
              <a:gd name="connsiteY15" fmla="*/ 461863 h 1133339"/>
              <a:gd name="connsiteX16" fmla="*/ 8052822 w 12192001"/>
              <a:gd name="connsiteY16" fmla="*/ 506507 h 1133339"/>
              <a:gd name="connsiteX17" fmla="*/ 8060557 w 12192001"/>
              <a:gd name="connsiteY17" fmla="*/ 501203 h 1133339"/>
              <a:gd name="connsiteX18" fmla="*/ 8411422 w 12192001"/>
              <a:gd name="connsiteY18" fmla="*/ 412123 h 1133339"/>
              <a:gd name="connsiteX19" fmla="*/ 8989649 w 12192001"/>
              <a:gd name="connsiteY19" fmla="*/ 730689 h 1133339"/>
              <a:gd name="connsiteX20" fmla="*/ 8994011 w 12192001"/>
              <a:gd name="connsiteY20" fmla="*/ 742369 h 1133339"/>
              <a:gd name="connsiteX21" fmla="*/ 9000624 w 12192001"/>
              <a:gd name="connsiteY21" fmla="*/ 732242 h 1133339"/>
              <a:gd name="connsiteX22" fmla="*/ 9520993 w 12192001"/>
              <a:gd name="connsiteY22" fmla="*/ 502276 h 1133339"/>
              <a:gd name="connsiteX23" fmla="*/ 9736762 w 12192001"/>
              <a:gd name="connsiteY23" fmla="*/ 533926 h 1133339"/>
              <a:gd name="connsiteX24" fmla="*/ 9822666 w 12192001"/>
              <a:gd name="connsiteY24" fmla="*/ 567236 h 1133339"/>
              <a:gd name="connsiteX25" fmla="*/ 9849091 w 12192001"/>
              <a:gd name="connsiteY25" fmla="*/ 526771 h 1133339"/>
              <a:gd name="connsiteX26" fmla="*/ 10216623 w 12192001"/>
              <a:gd name="connsiteY26" fmla="*/ 364348 h 1133339"/>
              <a:gd name="connsiteX27" fmla="*/ 10584155 w 12192001"/>
              <a:gd name="connsiteY27" fmla="*/ 526771 h 1133339"/>
              <a:gd name="connsiteX28" fmla="*/ 10607270 w 12192001"/>
              <a:gd name="connsiteY28" fmla="*/ 562169 h 1133339"/>
              <a:gd name="connsiteX29" fmla="*/ 10634903 w 12192001"/>
              <a:gd name="connsiteY29" fmla="*/ 549703 h 1133339"/>
              <a:gd name="connsiteX30" fmla="*/ 10879171 w 12192001"/>
              <a:gd name="connsiteY30" fmla="*/ 508714 h 1133339"/>
              <a:gd name="connsiteX31" fmla="*/ 11415862 w 12192001"/>
              <a:gd name="connsiteY31" fmla="*/ 759843 h 1133339"/>
              <a:gd name="connsiteX32" fmla="*/ 11427708 w 12192001"/>
              <a:gd name="connsiteY32" fmla="*/ 779672 h 1133339"/>
              <a:gd name="connsiteX33" fmla="*/ 11443598 w 12192001"/>
              <a:gd name="connsiteY33" fmla="*/ 737128 h 1133339"/>
              <a:gd name="connsiteX34" fmla="*/ 12021824 w 12192001"/>
              <a:gd name="connsiteY34" fmla="*/ 418562 h 1133339"/>
              <a:gd name="connsiteX35" fmla="*/ 12148296 w 12192001"/>
              <a:gd name="connsiteY35" fmla="*/ 429159 h 1133339"/>
              <a:gd name="connsiteX36" fmla="*/ 12192001 w 12192001"/>
              <a:gd name="connsiteY36" fmla="*/ 440435 h 1133339"/>
              <a:gd name="connsiteX37" fmla="*/ 12192001 w 12192001"/>
              <a:gd name="connsiteY37" fmla="*/ 1133339 h 1133339"/>
              <a:gd name="connsiteX38" fmla="*/ 0 w 12192001"/>
              <a:gd name="connsiteY38" fmla="*/ 1133339 h 1133339"/>
              <a:gd name="connsiteX39" fmla="*/ 0 w 12192001"/>
              <a:gd name="connsiteY39" fmla="*/ 510365 h 1133339"/>
              <a:gd name="connsiteX40" fmla="*/ 22512 w 12192001"/>
              <a:gd name="connsiteY40" fmla="*/ 508714 h 1133339"/>
              <a:gd name="connsiteX41" fmla="*/ 497027 w 12192001"/>
              <a:gd name="connsiteY41" fmla="*/ 688964 h 1133339"/>
              <a:gd name="connsiteX42" fmla="*/ 501680 w 12192001"/>
              <a:gd name="connsiteY42" fmla="*/ 694269 h 1133339"/>
              <a:gd name="connsiteX43" fmla="*/ 518573 w 12192001"/>
              <a:gd name="connsiteY43" fmla="*/ 668401 h 1133339"/>
              <a:gd name="connsiteX44" fmla="*/ 1083912 w 12192001"/>
              <a:gd name="connsiteY44" fmla="*/ 418562 h 1133339"/>
              <a:gd name="connsiteX45" fmla="*/ 1349289 w 12192001"/>
              <a:gd name="connsiteY45" fmla="*/ 463094 h 1133339"/>
              <a:gd name="connsiteX46" fmla="*/ 1420528 w 12192001"/>
              <a:gd name="connsiteY46" fmla="*/ 495232 h 1133339"/>
              <a:gd name="connsiteX47" fmla="*/ 1453652 w 12192001"/>
              <a:gd name="connsiteY47" fmla="*/ 461863 h 1133339"/>
              <a:gd name="connsiteX48" fmla="*/ 1897391 w 12192001"/>
              <a:gd name="connsiteY48" fmla="*/ 309092 h 1133339"/>
              <a:gd name="connsiteX49" fmla="*/ 2141659 w 12192001"/>
              <a:gd name="connsiteY49" fmla="*/ 350081 h 1133339"/>
              <a:gd name="connsiteX50" fmla="*/ 2242051 w 12192001"/>
              <a:gd name="connsiteY50" fmla="*/ 395372 h 1133339"/>
              <a:gd name="connsiteX51" fmla="*/ 2306042 w 12192001"/>
              <a:gd name="connsiteY51" fmla="*/ 366503 h 1133339"/>
              <a:gd name="connsiteX52" fmla="*/ 2571419 w 12192001"/>
              <a:gd name="connsiteY52" fmla="*/ 321971 h 1133339"/>
              <a:gd name="connsiteX53" fmla="*/ 3199618 w 12192001"/>
              <a:gd name="connsiteY53" fmla="*/ 668067 h 1133339"/>
              <a:gd name="connsiteX54" fmla="*/ 3225139 w 12192001"/>
              <a:gd name="connsiteY54" fmla="*/ 736404 h 1133339"/>
              <a:gd name="connsiteX55" fmla="*/ 3242934 w 12192001"/>
              <a:gd name="connsiteY55" fmla="*/ 731813 h 1133339"/>
              <a:gd name="connsiteX56" fmla="*/ 3369406 w 12192001"/>
              <a:gd name="connsiteY56" fmla="*/ 721216 h 1133339"/>
              <a:gd name="connsiteX57" fmla="*/ 3391102 w 12192001"/>
              <a:gd name="connsiteY57" fmla="*/ 722353 h 1133339"/>
              <a:gd name="connsiteX58" fmla="*/ 3426468 w 12192001"/>
              <a:gd name="connsiteY58" fmla="*/ 627658 h 1133339"/>
              <a:gd name="connsiteX59" fmla="*/ 4004695 w 12192001"/>
              <a:gd name="connsiteY59" fmla="*/ 309092 h 1133339"/>
              <a:gd name="connsiteX60" fmla="*/ 4131167 w 12192001"/>
              <a:gd name="connsiteY60" fmla="*/ 319689 h 1133339"/>
              <a:gd name="connsiteX61" fmla="*/ 4141105 w 12192001"/>
              <a:gd name="connsiteY61" fmla="*/ 322253 h 1133339"/>
              <a:gd name="connsiteX62" fmla="*/ 4176342 w 12192001"/>
              <a:gd name="connsiteY62" fmla="*/ 268294 h 1133339"/>
              <a:gd name="connsiteX63" fmla="*/ 4783442 w 12192001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1" h="1133339">
                <a:moveTo>
                  <a:pt x="4783442" y="0"/>
                </a:moveTo>
                <a:cubicBezTo>
                  <a:pt x="5036157" y="0"/>
                  <a:pt x="5258967" y="106424"/>
                  <a:pt x="5390536" y="268294"/>
                </a:cubicBezTo>
                <a:lnTo>
                  <a:pt x="5418659" y="311359"/>
                </a:lnTo>
                <a:lnTo>
                  <a:pt x="5445718" y="309092"/>
                </a:lnTo>
                <a:cubicBezTo>
                  <a:pt x="5662331" y="309092"/>
                  <a:pt x="5853314" y="400313"/>
                  <a:pt x="5966086" y="539058"/>
                </a:cubicBezTo>
                <a:lnTo>
                  <a:pt x="5998471" y="588645"/>
                </a:lnTo>
                <a:lnTo>
                  <a:pt x="6084786" y="549703"/>
                </a:lnTo>
                <a:cubicBezTo>
                  <a:pt x="6159865" y="523309"/>
                  <a:pt x="6242409" y="508714"/>
                  <a:pt x="6329055" y="508714"/>
                </a:cubicBezTo>
                <a:lnTo>
                  <a:pt x="6382291" y="512618"/>
                </a:lnTo>
                <a:lnTo>
                  <a:pt x="6419886" y="474742"/>
                </a:lnTo>
                <a:cubicBezTo>
                  <a:pt x="6533449" y="380352"/>
                  <a:pt x="6690336" y="321971"/>
                  <a:pt x="6863627" y="321971"/>
                </a:cubicBezTo>
                <a:cubicBezTo>
                  <a:pt x="6950273" y="321971"/>
                  <a:pt x="7032817" y="336566"/>
                  <a:pt x="7107895" y="362960"/>
                </a:cubicBezTo>
                <a:lnTo>
                  <a:pt x="7202810" y="405780"/>
                </a:lnTo>
                <a:lnTo>
                  <a:pt x="7213903" y="398172"/>
                </a:lnTo>
                <a:cubicBezTo>
                  <a:pt x="7314059" y="341931"/>
                  <a:pt x="7434800" y="309092"/>
                  <a:pt x="7564766" y="309092"/>
                </a:cubicBezTo>
                <a:cubicBezTo>
                  <a:pt x="7738057" y="309092"/>
                  <a:pt x="7894943" y="367473"/>
                  <a:pt x="8008506" y="461863"/>
                </a:cubicBezTo>
                <a:lnTo>
                  <a:pt x="8052822" y="506507"/>
                </a:lnTo>
                <a:lnTo>
                  <a:pt x="8060557" y="501203"/>
                </a:lnTo>
                <a:cubicBezTo>
                  <a:pt x="8160713" y="444962"/>
                  <a:pt x="8281454" y="412123"/>
                  <a:pt x="8411422" y="412123"/>
                </a:cubicBezTo>
                <a:cubicBezTo>
                  <a:pt x="8671358" y="412123"/>
                  <a:pt x="8894382" y="543481"/>
                  <a:pt x="8989649" y="730689"/>
                </a:cubicBezTo>
                <a:lnTo>
                  <a:pt x="8994011" y="742369"/>
                </a:lnTo>
                <a:lnTo>
                  <a:pt x="9000624" y="732242"/>
                </a:lnTo>
                <a:cubicBezTo>
                  <a:pt x="9113399" y="593497"/>
                  <a:pt x="9304380" y="502276"/>
                  <a:pt x="9520993" y="502276"/>
                </a:cubicBezTo>
                <a:cubicBezTo>
                  <a:pt x="9596808" y="502276"/>
                  <a:pt x="9669483" y="513450"/>
                  <a:pt x="9736762" y="533926"/>
                </a:cubicBezTo>
                <a:lnTo>
                  <a:pt x="9822666" y="567236"/>
                </a:lnTo>
                <a:lnTo>
                  <a:pt x="9849091" y="526771"/>
                </a:lnTo>
                <a:cubicBezTo>
                  <a:pt x="9928743" y="428776"/>
                  <a:pt x="10063630" y="364348"/>
                  <a:pt x="10216623" y="364348"/>
                </a:cubicBezTo>
                <a:cubicBezTo>
                  <a:pt x="10369615" y="364348"/>
                  <a:pt x="10504503" y="428776"/>
                  <a:pt x="10584155" y="526771"/>
                </a:cubicBezTo>
                <a:lnTo>
                  <a:pt x="10607270" y="562169"/>
                </a:lnTo>
                <a:lnTo>
                  <a:pt x="10634903" y="549703"/>
                </a:lnTo>
                <a:cubicBezTo>
                  <a:pt x="10709981" y="523309"/>
                  <a:pt x="10792525" y="508714"/>
                  <a:pt x="10879171" y="508714"/>
                </a:cubicBezTo>
                <a:cubicBezTo>
                  <a:pt x="11106615" y="508714"/>
                  <a:pt x="11305799" y="609285"/>
                  <a:pt x="11415862" y="759843"/>
                </a:cubicBezTo>
                <a:lnTo>
                  <a:pt x="11427708" y="779672"/>
                </a:lnTo>
                <a:lnTo>
                  <a:pt x="11443598" y="737128"/>
                </a:lnTo>
                <a:cubicBezTo>
                  <a:pt x="11538863" y="549920"/>
                  <a:pt x="11761888" y="418562"/>
                  <a:pt x="12021824" y="418562"/>
                </a:cubicBezTo>
                <a:cubicBezTo>
                  <a:pt x="12065147" y="418562"/>
                  <a:pt x="12107444" y="422211"/>
                  <a:pt x="12148296" y="429159"/>
                </a:cubicBezTo>
                <a:lnTo>
                  <a:pt x="12192001" y="440435"/>
                </a:lnTo>
                <a:lnTo>
                  <a:pt x="12192001" y="1133339"/>
                </a:lnTo>
                <a:lnTo>
                  <a:pt x="0" y="1133339"/>
                </a:lnTo>
                <a:lnTo>
                  <a:pt x="0" y="510365"/>
                </a:lnTo>
                <a:lnTo>
                  <a:pt x="22512" y="508714"/>
                </a:lnTo>
                <a:cubicBezTo>
                  <a:pt x="212048" y="508714"/>
                  <a:pt x="381960" y="578555"/>
                  <a:pt x="497027" y="688964"/>
                </a:cubicBezTo>
                <a:lnTo>
                  <a:pt x="501680" y="694269"/>
                </a:lnTo>
                <a:lnTo>
                  <a:pt x="518573" y="668401"/>
                </a:lnTo>
                <a:cubicBezTo>
                  <a:pt x="641094" y="517666"/>
                  <a:pt x="848579" y="418562"/>
                  <a:pt x="1083912" y="418562"/>
                </a:cubicBezTo>
                <a:cubicBezTo>
                  <a:pt x="1178045" y="418562"/>
                  <a:pt x="1267722" y="434418"/>
                  <a:pt x="1349289" y="463094"/>
                </a:cubicBezTo>
                <a:lnTo>
                  <a:pt x="1420528" y="495232"/>
                </a:lnTo>
                <a:lnTo>
                  <a:pt x="1453652" y="461863"/>
                </a:lnTo>
                <a:cubicBezTo>
                  <a:pt x="1567215" y="367473"/>
                  <a:pt x="1724100" y="309092"/>
                  <a:pt x="1897391" y="309092"/>
                </a:cubicBezTo>
                <a:cubicBezTo>
                  <a:pt x="1984036" y="309092"/>
                  <a:pt x="2066580" y="323687"/>
                  <a:pt x="2141659" y="350081"/>
                </a:cubicBezTo>
                <a:lnTo>
                  <a:pt x="2242051" y="395372"/>
                </a:lnTo>
                <a:lnTo>
                  <a:pt x="2306042" y="366503"/>
                </a:lnTo>
                <a:cubicBezTo>
                  <a:pt x="2387609" y="337827"/>
                  <a:pt x="2477286" y="321971"/>
                  <a:pt x="2571419" y="321971"/>
                </a:cubicBezTo>
                <a:cubicBezTo>
                  <a:pt x="2853820" y="321971"/>
                  <a:pt x="3096119" y="464681"/>
                  <a:pt x="3199618" y="668067"/>
                </a:cubicBezTo>
                <a:lnTo>
                  <a:pt x="3225139" y="736404"/>
                </a:lnTo>
                <a:lnTo>
                  <a:pt x="3242934" y="731813"/>
                </a:lnTo>
                <a:cubicBezTo>
                  <a:pt x="3283786" y="724865"/>
                  <a:pt x="3326083" y="721216"/>
                  <a:pt x="3369406" y="721216"/>
                </a:cubicBezTo>
                <a:lnTo>
                  <a:pt x="3391102" y="722353"/>
                </a:lnTo>
                <a:lnTo>
                  <a:pt x="3426468" y="627658"/>
                </a:lnTo>
                <a:cubicBezTo>
                  <a:pt x="3521734" y="440450"/>
                  <a:pt x="3744758" y="309092"/>
                  <a:pt x="4004695" y="309092"/>
                </a:cubicBezTo>
                <a:cubicBezTo>
                  <a:pt x="4048018" y="309092"/>
                  <a:pt x="4090315" y="312741"/>
                  <a:pt x="4131167" y="319689"/>
                </a:cubicBezTo>
                <a:lnTo>
                  <a:pt x="4141105" y="322253"/>
                </a:lnTo>
                <a:lnTo>
                  <a:pt x="4176342" y="268294"/>
                </a:lnTo>
                <a:cubicBezTo>
                  <a:pt x="4307913" y="106424"/>
                  <a:pt x="4530723" y="0"/>
                  <a:pt x="4783442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6" name="任意多边形 19"/>
          <p:cNvSpPr/>
          <p:nvPr/>
        </p:nvSpPr>
        <p:spPr>
          <a:xfrm rot="20700000" flipH="1">
            <a:off x="5864225" y="727075"/>
            <a:ext cx="887413" cy="61277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12336" y="2658508"/>
            <a:ext cx="4136159" cy="75713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212336" y="3452786"/>
            <a:ext cx="4136159" cy="42473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1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 altLang="zh-CN"/>
          </a:p>
        </p:txBody>
      </p:sp>
      <p:sp>
        <p:nvSpPr>
          <p:cNvPr id="1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5E9917-012A-4828-91C4-49135FF04C7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0EE88F-9755-4025-8CEF-65258C8914D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6082" y="365126"/>
            <a:ext cx="5814218" cy="1325563"/>
          </a:xfrm>
        </p:spPr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744961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615609"/>
            <a:ext cx="3868340" cy="357405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383DA1-7DE7-45B8-935F-B147C6EB938E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5"/>
          <p:cNvGrpSpPr>
            <a:grpSpLocks/>
          </p:cNvGrpSpPr>
          <p:nvPr/>
        </p:nvGrpSpPr>
        <p:grpSpPr bwMode="auto">
          <a:xfrm>
            <a:off x="1143000" y="3287713"/>
            <a:ext cx="1173163" cy="268287"/>
            <a:chOff x="580290" y="3288314"/>
            <a:chExt cx="1172059" cy="267237"/>
          </a:xfrm>
        </p:grpSpPr>
        <p:sp>
          <p:nvSpPr>
            <p:cNvPr id="5" name="椭圆 4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6" name="椭圆 5"/>
            <p:cNvSpPr/>
            <p:nvPr/>
          </p:nvSpPr>
          <p:spPr>
            <a:xfrm rot="10800000">
              <a:off x="1173456" y="3321521"/>
              <a:ext cx="199837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7" name="椭圆 6"/>
            <p:cNvSpPr/>
            <p:nvPr/>
          </p:nvSpPr>
          <p:spPr>
            <a:xfrm rot="10800000">
              <a:off x="1619124" y="3354728"/>
              <a:ext cx="13322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4" name="组合 9"/>
          <p:cNvGrpSpPr>
            <a:grpSpLocks/>
          </p:cNvGrpSpPr>
          <p:nvPr/>
        </p:nvGrpSpPr>
        <p:grpSpPr bwMode="auto">
          <a:xfrm flipH="1">
            <a:off x="6815138" y="3295650"/>
            <a:ext cx="1171575" cy="266700"/>
            <a:chOff x="580290" y="3288314"/>
            <a:chExt cx="1172059" cy="267237"/>
          </a:xfrm>
        </p:grpSpPr>
        <p:sp>
          <p:nvSpPr>
            <p:cNvPr id="9" name="椭圆 8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0" name="椭圆 9"/>
            <p:cNvSpPr/>
            <p:nvPr/>
          </p:nvSpPr>
          <p:spPr>
            <a:xfrm rot="10800000">
              <a:off x="1172673" y="3321719"/>
              <a:ext cx="201695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1" name="椭圆 10"/>
            <p:cNvSpPr/>
            <p:nvPr/>
          </p:nvSpPr>
          <p:spPr>
            <a:xfrm rot="10800000">
              <a:off x="1618944" y="3355123"/>
              <a:ext cx="13340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2" name="任意多边形: 形状 13"/>
          <p:cNvSpPr/>
          <p:nvPr/>
        </p:nvSpPr>
        <p:spPr>
          <a:xfrm>
            <a:off x="0" y="4887913"/>
            <a:ext cx="9144000" cy="1970087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3" name="任意多边形: 形状 14"/>
          <p:cNvSpPr/>
          <p:nvPr/>
        </p:nvSpPr>
        <p:spPr>
          <a:xfrm>
            <a:off x="0" y="5421313"/>
            <a:ext cx="9144000" cy="1436687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4" name="任意多边形: 形状 15"/>
          <p:cNvSpPr/>
          <p:nvPr/>
        </p:nvSpPr>
        <p:spPr>
          <a:xfrm>
            <a:off x="0" y="5722938"/>
            <a:ext cx="9144000" cy="1135062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5" name="任意多边形 30"/>
          <p:cNvSpPr/>
          <p:nvPr/>
        </p:nvSpPr>
        <p:spPr>
          <a:xfrm rot="20700000" flipH="1">
            <a:off x="4124325" y="1689100"/>
            <a:ext cx="895350" cy="61912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686050" y="2591560"/>
            <a:ext cx="3771900" cy="978729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编辑标题</a:t>
            </a:r>
          </a:p>
        </p:txBody>
      </p:sp>
      <p:sp>
        <p:nvSpPr>
          <p:cNvPr id="18" name="内容占位符 17"/>
          <p:cNvSpPr>
            <a:spLocks noGrp="1"/>
          </p:cNvSpPr>
          <p:nvPr>
            <p:ph sz="quarter" idx="13" hasCustomPrompt="1"/>
          </p:nvPr>
        </p:nvSpPr>
        <p:spPr>
          <a:xfrm>
            <a:off x="2686050" y="3610928"/>
            <a:ext cx="3771900" cy="461665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noProof="1"/>
              <a:t>单击此处编辑文本</a:t>
            </a:r>
          </a:p>
        </p:txBody>
      </p:sp>
      <p:sp>
        <p:nvSpPr>
          <p:cNvPr id="16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 altLang="zh-CN"/>
          </a:p>
        </p:txBody>
      </p:sp>
      <p:sp>
        <p:nvSpPr>
          <p:cNvPr id="17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9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4F614B95-FD18-4A9E-B50B-AE242DCC62F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B7D7EF-393D-4B7F-B973-A7F89BAFC5C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E46195-2D51-4121-9AEF-D6B76106A3E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9841" y="711200"/>
            <a:ext cx="3196800" cy="1600200"/>
          </a:xfrm>
        </p:spPr>
        <p:txBody>
          <a:bodyPr anchor="t">
            <a:normAutofit/>
          </a:bodyPr>
          <a:lstStyle>
            <a:lvl1pPr algn="l">
              <a:defRPr sz="3200"/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4014391" y="733425"/>
            <a:ext cx="4627800" cy="54036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noProof="1"/>
              <a:t>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3114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 dirty="0"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F3CFAD-D123-423B-BEF3-A898BA2D37C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365125"/>
            <a:ext cx="1146987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659969" cy="5811838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614B95-FD18-4A9E-B50B-AE242DCC62F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4"/>
            <a:ext cx="7886700" cy="555897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C5539F30-4FFE-4F9A-B5A7-08F877F05877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6E64E3-9FAA-4B8F-A131-157E2D383D1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OverChart">
  <p:cSld name="垂直排列标题且文本在图表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sz="half" idx="1"/>
          </p:nvPr>
        </p:nvSpPr>
        <p:spPr>
          <a:xfrm>
            <a:off x="685800" y="609600"/>
            <a:ext cx="5676900" cy="2667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图表占位符 3"/>
          <p:cNvSpPr>
            <a:spLocks noGrp="1"/>
          </p:cNvSpPr>
          <p:nvPr>
            <p:ph type="chart" sz="half" idx="2"/>
          </p:nvPr>
        </p:nvSpPr>
        <p:spPr>
          <a:xfrm>
            <a:off x="685800" y="3429000"/>
            <a:ext cx="5676900" cy="2667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D7269B6-C965-4DE5-82CD-164E296BE41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3213100" y="3433763"/>
            <a:ext cx="38608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10"/>
          <p:cNvGrpSpPr>
            <a:grpSpLocks/>
          </p:cNvGrpSpPr>
          <p:nvPr/>
        </p:nvGrpSpPr>
        <p:grpSpPr bwMode="auto">
          <a:xfrm>
            <a:off x="581025" y="3287713"/>
            <a:ext cx="1171575" cy="268287"/>
            <a:chOff x="580290" y="3288314"/>
            <a:chExt cx="1172059" cy="267237"/>
          </a:xfrm>
        </p:grpSpPr>
        <p:sp>
          <p:nvSpPr>
            <p:cNvPr id="6" name="椭圆 5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7" name="椭圆 6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8" name="椭圆 7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9" name="组合 14"/>
          <p:cNvGrpSpPr>
            <a:grpSpLocks/>
          </p:cNvGrpSpPr>
          <p:nvPr/>
        </p:nvGrpSpPr>
        <p:grpSpPr bwMode="auto">
          <a:xfrm flipH="1">
            <a:off x="7386638" y="3295650"/>
            <a:ext cx="1173162" cy="266700"/>
            <a:chOff x="580290" y="3288314"/>
            <a:chExt cx="1172059" cy="267237"/>
          </a:xfrm>
        </p:grpSpPr>
        <p:sp>
          <p:nvSpPr>
            <p:cNvPr id="10" name="椭圆 9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1" name="椭圆 10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2" name="椭圆 11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3" name="任意多边形: 形状 6"/>
          <p:cNvSpPr/>
          <p:nvPr/>
        </p:nvSpPr>
        <p:spPr>
          <a:xfrm>
            <a:off x="0" y="4883150"/>
            <a:ext cx="9144000" cy="1974850"/>
          </a:xfrm>
          <a:custGeom>
            <a:avLst/>
            <a:gdLst>
              <a:gd name="connsiteX0" fmla="*/ 4408996 w 12191999"/>
              <a:gd name="connsiteY0" fmla="*/ 0 h 1975365"/>
              <a:gd name="connsiteX1" fmla="*/ 5790561 w 12191999"/>
              <a:gd name="connsiteY1" fmla="*/ 551581 h 1975365"/>
              <a:gd name="connsiteX2" fmla="*/ 5801495 w 12191999"/>
              <a:gd name="connsiteY2" fmla="*/ 563959 h 1975365"/>
              <a:gd name="connsiteX3" fmla="*/ 5826131 w 12191999"/>
              <a:gd name="connsiteY3" fmla="*/ 553912 h 1975365"/>
              <a:gd name="connsiteX4" fmla="*/ 6523038 w 12191999"/>
              <a:gd name="connsiteY4" fmla="*/ 434799 h 1975365"/>
              <a:gd name="connsiteX5" fmla="*/ 7789046 w 12191999"/>
              <a:gd name="connsiteY5" fmla="*/ 878743 h 1975365"/>
              <a:gd name="connsiteX6" fmla="*/ 7859692 w 12191999"/>
              <a:gd name="connsiteY6" fmla="*/ 944547 h 1975365"/>
              <a:gd name="connsiteX7" fmla="*/ 7890845 w 12191999"/>
              <a:gd name="connsiteY7" fmla="*/ 901137 h 1975365"/>
              <a:gd name="connsiteX8" fmla="*/ 9633465 w 12191999"/>
              <a:gd name="connsiteY8" fmla="*/ 116746 h 1975365"/>
              <a:gd name="connsiteX9" fmla="*/ 11376086 w 12191999"/>
              <a:gd name="connsiteY9" fmla="*/ 901137 h 1975365"/>
              <a:gd name="connsiteX10" fmla="*/ 11381374 w 12191999"/>
              <a:gd name="connsiteY10" fmla="*/ 908506 h 1975365"/>
              <a:gd name="connsiteX11" fmla="*/ 11472015 w 12191999"/>
              <a:gd name="connsiteY11" fmla="*/ 824077 h 1975365"/>
              <a:gd name="connsiteX12" fmla="*/ 12041117 w 12191999"/>
              <a:gd name="connsiteY12" fmla="*/ 499246 h 1975365"/>
              <a:gd name="connsiteX13" fmla="*/ 12191999 w 12191999"/>
              <a:gd name="connsiteY13" fmla="*/ 452495 h 1975365"/>
              <a:gd name="connsiteX14" fmla="*/ 12191999 w 12191999"/>
              <a:gd name="connsiteY14" fmla="*/ 1975365 h 1975365"/>
              <a:gd name="connsiteX15" fmla="*/ 0 w 12191999"/>
              <a:gd name="connsiteY15" fmla="*/ 1975365 h 1975365"/>
              <a:gd name="connsiteX16" fmla="*/ 0 w 12191999"/>
              <a:gd name="connsiteY16" fmla="*/ 373214 h 1975365"/>
              <a:gd name="connsiteX17" fmla="*/ 103466 w 12191999"/>
              <a:gd name="connsiteY17" fmla="*/ 416152 h 1975365"/>
              <a:gd name="connsiteX18" fmla="*/ 712248 w 12191999"/>
              <a:gd name="connsiteY18" fmla="*/ 843689 h 1975365"/>
              <a:gd name="connsiteX19" fmla="*/ 815917 w 12191999"/>
              <a:gd name="connsiteY19" fmla="*/ 961054 h 1975365"/>
              <a:gd name="connsiteX20" fmla="*/ 821465 w 12191999"/>
              <a:gd name="connsiteY20" fmla="*/ 955887 h 1975365"/>
              <a:gd name="connsiteX21" fmla="*/ 2307470 w 12191999"/>
              <a:gd name="connsiteY21" fmla="*/ 434799 h 1975365"/>
              <a:gd name="connsiteX22" fmla="*/ 2932400 w 12191999"/>
              <a:gd name="connsiteY22" fmla="*/ 514784 h 1975365"/>
              <a:gd name="connsiteX23" fmla="*/ 3033353 w 12191999"/>
              <a:gd name="connsiteY23" fmla="*/ 546065 h 1975365"/>
              <a:gd name="connsiteX24" fmla="*/ 3142988 w 12191999"/>
              <a:gd name="connsiteY24" fmla="*/ 443944 h 1975365"/>
              <a:gd name="connsiteX25" fmla="*/ 4408996 w 12191999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1999" h="1975365">
                <a:moveTo>
                  <a:pt x="4408996" y="0"/>
                </a:moveTo>
                <a:cubicBezTo>
                  <a:pt x="4965206" y="0"/>
                  <a:pt x="5462174" y="214716"/>
                  <a:pt x="5790561" y="551581"/>
                </a:cubicBezTo>
                <a:lnTo>
                  <a:pt x="5801495" y="563959"/>
                </a:lnTo>
                <a:lnTo>
                  <a:pt x="5826131" y="553912"/>
                </a:lnTo>
                <a:cubicBezTo>
                  <a:pt x="6040333" y="477212"/>
                  <a:pt x="6275835" y="434799"/>
                  <a:pt x="6523038" y="434799"/>
                </a:cubicBezTo>
                <a:cubicBezTo>
                  <a:pt x="7017445" y="434799"/>
                  <a:pt x="7465046" y="604452"/>
                  <a:pt x="7789046" y="878743"/>
                </a:cubicBezTo>
                <a:lnTo>
                  <a:pt x="7859692" y="944547"/>
                </a:lnTo>
                <a:lnTo>
                  <a:pt x="7890845" y="901137"/>
                </a:lnTo>
                <a:cubicBezTo>
                  <a:pt x="8268504" y="427892"/>
                  <a:pt x="8908064" y="116746"/>
                  <a:pt x="9633465" y="116746"/>
                </a:cubicBezTo>
                <a:cubicBezTo>
                  <a:pt x="10358867" y="116746"/>
                  <a:pt x="10998426" y="427892"/>
                  <a:pt x="11376086" y="901137"/>
                </a:cubicBezTo>
                <a:lnTo>
                  <a:pt x="11381374" y="908506"/>
                </a:lnTo>
                <a:lnTo>
                  <a:pt x="11472015" y="824077"/>
                </a:lnTo>
                <a:cubicBezTo>
                  <a:pt x="11634015" y="686932"/>
                  <a:pt x="11826915" y="575946"/>
                  <a:pt x="12041117" y="499246"/>
                </a:cubicBezTo>
                <a:lnTo>
                  <a:pt x="12191999" y="452495"/>
                </a:lnTo>
                <a:lnTo>
                  <a:pt x="12191999" y="1975365"/>
                </a:lnTo>
                <a:lnTo>
                  <a:pt x="0" y="1975365"/>
                </a:lnTo>
                <a:lnTo>
                  <a:pt x="0" y="373214"/>
                </a:lnTo>
                <a:lnTo>
                  <a:pt x="103466" y="416152"/>
                </a:lnTo>
                <a:cubicBezTo>
                  <a:pt x="337103" y="525156"/>
                  <a:pt x="543613" y="670701"/>
                  <a:pt x="712248" y="843689"/>
                </a:cubicBezTo>
                <a:lnTo>
                  <a:pt x="815917" y="961054"/>
                </a:lnTo>
                <a:lnTo>
                  <a:pt x="821465" y="955887"/>
                </a:lnTo>
                <a:cubicBezTo>
                  <a:pt x="1201766" y="633932"/>
                  <a:pt x="1727148" y="434799"/>
                  <a:pt x="2307470" y="434799"/>
                </a:cubicBezTo>
                <a:cubicBezTo>
                  <a:pt x="2525090" y="434799"/>
                  <a:pt x="2734985" y="462802"/>
                  <a:pt x="2932400" y="514784"/>
                </a:cubicBezTo>
                <a:lnTo>
                  <a:pt x="3033353" y="546065"/>
                </a:lnTo>
                <a:lnTo>
                  <a:pt x="3142988" y="443944"/>
                </a:lnTo>
                <a:cubicBezTo>
                  <a:pt x="3466988" y="169652"/>
                  <a:pt x="3914590" y="0"/>
                  <a:pt x="4408996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4" name="任意多边形: 形状 7"/>
          <p:cNvSpPr/>
          <p:nvPr/>
        </p:nvSpPr>
        <p:spPr>
          <a:xfrm>
            <a:off x="0" y="5413375"/>
            <a:ext cx="9144000" cy="1444625"/>
          </a:xfrm>
          <a:custGeom>
            <a:avLst/>
            <a:gdLst>
              <a:gd name="connsiteX0" fmla="*/ 3246538 w 12192001"/>
              <a:gd name="connsiteY0" fmla="*/ 0 h 1445191"/>
              <a:gd name="connsiteX1" fmla="*/ 3888381 w 12192001"/>
              <a:gd name="connsiteY1" fmla="*/ 335498 h 1445191"/>
              <a:gd name="connsiteX2" fmla="*/ 3925176 w 12192001"/>
              <a:gd name="connsiteY2" fmla="*/ 402142 h 1445191"/>
              <a:gd name="connsiteX3" fmla="*/ 4047372 w 12192001"/>
              <a:gd name="connsiteY3" fmla="*/ 336937 h 1445191"/>
              <a:gd name="connsiteX4" fmla="*/ 4348662 w 12192001"/>
              <a:gd name="connsiteY4" fmla="*/ 277137 h 1445191"/>
              <a:gd name="connsiteX5" fmla="*/ 4990506 w 12192001"/>
              <a:gd name="connsiteY5" fmla="*/ 612635 h 1445191"/>
              <a:gd name="connsiteX6" fmla="*/ 4990587 w 12192001"/>
              <a:gd name="connsiteY6" fmla="*/ 612785 h 1445191"/>
              <a:gd name="connsiteX7" fmla="*/ 5017399 w 12192001"/>
              <a:gd name="connsiteY7" fmla="*/ 564223 h 1445191"/>
              <a:gd name="connsiteX8" fmla="*/ 5836210 w 12192001"/>
              <a:gd name="connsiteY8" fmla="*/ 136221 h 1445191"/>
              <a:gd name="connsiteX9" fmla="*/ 6306886 w 12192001"/>
              <a:gd name="connsiteY9" fmla="*/ 253387 h 1445191"/>
              <a:gd name="connsiteX10" fmla="*/ 6347988 w 12192001"/>
              <a:gd name="connsiteY10" fmla="*/ 277935 h 1445191"/>
              <a:gd name="connsiteX11" fmla="*/ 6394194 w 12192001"/>
              <a:gd name="connsiteY11" fmla="*/ 222879 h 1445191"/>
              <a:gd name="connsiteX12" fmla="*/ 6941520 w 12192001"/>
              <a:gd name="connsiteY12" fmla="*/ 0 h 1445191"/>
              <a:gd name="connsiteX13" fmla="*/ 7488846 w 12192001"/>
              <a:gd name="connsiteY13" fmla="*/ 222879 h 1445191"/>
              <a:gd name="connsiteX14" fmla="*/ 7529289 w 12192001"/>
              <a:gd name="connsiteY14" fmla="*/ 271069 h 1445191"/>
              <a:gd name="connsiteX15" fmla="*/ 7537925 w 12192001"/>
              <a:gd name="connsiteY15" fmla="*/ 265911 h 1445191"/>
              <a:gd name="connsiteX16" fmla="*/ 8008603 w 12192001"/>
              <a:gd name="connsiteY16" fmla="*/ 148745 h 1445191"/>
              <a:gd name="connsiteX17" fmla="*/ 8755262 w 12192001"/>
              <a:gd name="connsiteY17" fmla="*/ 484217 h 1445191"/>
              <a:gd name="connsiteX18" fmla="*/ 8852685 w 12192001"/>
              <a:gd name="connsiteY18" fmla="*/ 615575 h 1445191"/>
              <a:gd name="connsiteX19" fmla="*/ 8854308 w 12192001"/>
              <a:gd name="connsiteY19" fmla="*/ 612634 h 1445191"/>
              <a:gd name="connsiteX20" fmla="*/ 9496151 w 12192001"/>
              <a:gd name="connsiteY20" fmla="*/ 277136 h 1445191"/>
              <a:gd name="connsiteX21" fmla="*/ 9928922 w 12192001"/>
              <a:gd name="connsiteY21" fmla="*/ 407095 h 1445191"/>
              <a:gd name="connsiteX22" fmla="*/ 9938225 w 12192001"/>
              <a:gd name="connsiteY22" fmla="*/ 414641 h 1445191"/>
              <a:gd name="connsiteX23" fmla="*/ 9981920 w 12192001"/>
              <a:gd name="connsiteY23" fmla="*/ 335498 h 1445191"/>
              <a:gd name="connsiteX24" fmla="*/ 10623763 w 12192001"/>
              <a:gd name="connsiteY24" fmla="*/ 0 h 1445191"/>
              <a:gd name="connsiteX25" fmla="*/ 11265607 w 12192001"/>
              <a:gd name="connsiteY25" fmla="*/ 335498 h 1445191"/>
              <a:gd name="connsiteX26" fmla="*/ 11291202 w 12192001"/>
              <a:gd name="connsiteY26" fmla="*/ 381858 h 1445191"/>
              <a:gd name="connsiteX27" fmla="*/ 11306415 w 12192001"/>
              <a:gd name="connsiteY27" fmla="*/ 369518 h 1445191"/>
              <a:gd name="connsiteX28" fmla="*/ 11739186 w 12192001"/>
              <a:gd name="connsiteY28" fmla="*/ 239559 h 1445191"/>
              <a:gd name="connsiteX29" fmla="*/ 12171956 w 12192001"/>
              <a:gd name="connsiteY29" fmla="*/ 369518 h 1445191"/>
              <a:gd name="connsiteX30" fmla="*/ 12192001 w 12192001"/>
              <a:gd name="connsiteY30" fmla="*/ 385777 h 1445191"/>
              <a:gd name="connsiteX31" fmla="*/ 12192001 w 12192001"/>
              <a:gd name="connsiteY31" fmla="*/ 1445191 h 1445191"/>
              <a:gd name="connsiteX32" fmla="*/ 0 w 12192001"/>
              <a:gd name="connsiteY32" fmla="*/ 1445191 h 1445191"/>
              <a:gd name="connsiteX33" fmla="*/ 0 w 12192001"/>
              <a:gd name="connsiteY33" fmla="*/ 160691 h 1445191"/>
              <a:gd name="connsiteX34" fmla="*/ 41876 w 12192001"/>
              <a:gd name="connsiteY34" fmla="*/ 184935 h 1445191"/>
              <a:gd name="connsiteX35" fmla="*/ 134451 w 12192001"/>
              <a:gd name="connsiteY35" fmla="*/ 253847 h 1445191"/>
              <a:gd name="connsiteX36" fmla="*/ 135221 w 12192001"/>
              <a:gd name="connsiteY36" fmla="*/ 253387 h 1445191"/>
              <a:gd name="connsiteX37" fmla="*/ 605900 w 12192001"/>
              <a:gd name="connsiteY37" fmla="*/ 136221 h 1445191"/>
              <a:gd name="connsiteX38" fmla="*/ 1450394 w 12192001"/>
              <a:gd name="connsiteY38" fmla="*/ 603610 h 1445191"/>
              <a:gd name="connsiteX39" fmla="*/ 1457193 w 12192001"/>
              <a:gd name="connsiteY39" fmla="*/ 617070 h 1445191"/>
              <a:gd name="connsiteX40" fmla="*/ 1531063 w 12192001"/>
              <a:gd name="connsiteY40" fmla="*/ 529051 h 1445191"/>
              <a:gd name="connsiteX41" fmla="*/ 2118933 w 12192001"/>
              <a:gd name="connsiteY41" fmla="*/ 289663 h 1445191"/>
              <a:gd name="connsiteX42" fmla="*/ 2532753 w 12192001"/>
              <a:gd name="connsiteY42" fmla="*/ 397949 h 1445191"/>
              <a:gd name="connsiteX43" fmla="*/ 2559976 w 12192001"/>
              <a:gd name="connsiteY43" fmla="*/ 416495 h 1445191"/>
              <a:gd name="connsiteX44" fmla="*/ 2604696 w 12192001"/>
              <a:gd name="connsiteY44" fmla="*/ 335498 h 1445191"/>
              <a:gd name="connsiteX45" fmla="*/ 3246538 w 12192001"/>
              <a:gd name="connsiteY4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192001" h="1445191">
                <a:moveTo>
                  <a:pt x="3246538" y="0"/>
                </a:moveTo>
                <a:cubicBezTo>
                  <a:pt x="3513718" y="0"/>
                  <a:pt x="3749281" y="133083"/>
                  <a:pt x="3888381" y="335498"/>
                </a:cubicBezTo>
                <a:lnTo>
                  <a:pt x="3925176" y="402142"/>
                </a:lnTo>
                <a:lnTo>
                  <a:pt x="4047372" y="336937"/>
                </a:lnTo>
                <a:cubicBezTo>
                  <a:pt x="4139977" y="298430"/>
                  <a:pt x="4241791" y="277137"/>
                  <a:pt x="4348662" y="277137"/>
                </a:cubicBezTo>
                <a:cubicBezTo>
                  <a:pt x="4615842" y="277137"/>
                  <a:pt x="4851406" y="410220"/>
                  <a:pt x="4990506" y="612635"/>
                </a:cubicBezTo>
                <a:lnTo>
                  <a:pt x="4990587" y="612785"/>
                </a:lnTo>
                <a:lnTo>
                  <a:pt x="5017399" y="564223"/>
                </a:lnTo>
                <a:cubicBezTo>
                  <a:pt x="5194852" y="305997"/>
                  <a:pt x="5495363" y="136221"/>
                  <a:pt x="5836210" y="136221"/>
                </a:cubicBezTo>
                <a:cubicBezTo>
                  <a:pt x="6006632" y="136221"/>
                  <a:pt x="6166972" y="178665"/>
                  <a:pt x="6306886" y="253387"/>
                </a:cubicBezTo>
                <a:lnTo>
                  <a:pt x="6347988" y="277935"/>
                </a:lnTo>
                <a:lnTo>
                  <a:pt x="6394194" y="222879"/>
                </a:lnTo>
                <a:cubicBezTo>
                  <a:pt x="6534266" y="85173"/>
                  <a:pt x="6727776" y="0"/>
                  <a:pt x="6941520" y="0"/>
                </a:cubicBezTo>
                <a:cubicBezTo>
                  <a:pt x="7155263" y="0"/>
                  <a:pt x="7348773" y="85173"/>
                  <a:pt x="7488846" y="222879"/>
                </a:cubicBezTo>
                <a:lnTo>
                  <a:pt x="7529289" y="271069"/>
                </a:lnTo>
                <a:lnTo>
                  <a:pt x="7537925" y="265911"/>
                </a:lnTo>
                <a:cubicBezTo>
                  <a:pt x="7677840" y="191189"/>
                  <a:pt x="7838181" y="148745"/>
                  <a:pt x="8008603" y="148745"/>
                </a:cubicBezTo>
                <a:cubicBezTo>
                  <a:pt x="8306843" y="148745"/>
                  <a:pt x="8574203" y="278730"/>
                  <a:pt x="8755262" y="484217"/>
                </a:cubicBezTo>
                <a:lnTo>
                  <a:pt x="8852685" y="615575"/>
                </a:lnTo>
                <a:lnTo>
                  <a:pt x="8854308" y="612634"/>
                </a:lnTo>
                <a:cubicBezTo>
                  <a:pt x="8993408" y="410219"/>
                  <a:pt x="9228971" y="277136"/>
                  <a:pt x="9496151" y="277136"/>
                </a:cubicBezTo>
                <a:cubicBezTo>
                  <a:pt x="9656459" y="277136"/>
                  <a:pt x="9805385" y="325046"/>
                  <a:pt x="9928922" y="407095"/>
                </a:cubicBezTo>
                <a:lnTo>
                  <a:pt x="9938225" y="414641"/>
                </a:lnTo>
                <a:lnTo>
                  <a:pt x="9981920" y="335498"/>
                </a:lnTo>
                <a:cubicBezTo>
                  <a:pt x="10121021" y="133083"/>
                  <a:pt x="10356583" y="0"/>
                  <a:pt x="10623763" y="0"/>
                </a:cubicBezTo>
                <a:cubicBezTo>
                  <a:pt x="10890944" y="0"/>
                  <a:pt x="11126506" y="133083"/>
                  <a:pt x="11265607" y="335498"/>
                </a:cubicBezTo>
                <a:lnTo>
                  <a:pt x="11291202" y="381858"/>
                </a:lnTo>
                <a:lnTo>
                  <a:pt x="11306415" y="369518"/>
                </a:lnTo>
                <a:cubicBezTo>
                  <a:pt x="11429952" y="287469"/>
                  <a:pt x="11578878" y="239559"/>
                  <a:pt x="11739186" y="239559"/>
                </a:cubicBezTo>
                <a:cubicBezTo>
                  <a:pt x="11899494" y="239559"/>
                  <a:pt x="12048420" y="287469"/>
                  <a:pt x="12171956" y="369518"/>
                </a:cubicBezTo>
                <a:lnTo>
                  <a:pt x="12192001" y="385777"/>
                </a:lnTo>
                <a:lnTo>
                  <a:pt x="12192001" y="1445191"/>
                </a:lnTo>
                <a:lnTo>
                  <a:pt x="0" y="1445191"/>
                </a:lnTo>
                <a:lnTo>
                  <a:pt x="0" y="160691"/>
                </a:lnTo>
                <a:lnTo>
                  <a:pt x="41876" y="184935"/>
                </a:lnTo>
                <a:lnTo>
                  <a:pt x="134451" y="253847"/>
                </a:lnTo>
                <a:lnTo>
                  <a:pt x="135221" y="253387"/>
                </a:lnTo>
                <a:cubicBezTo>
                  <a:pt x="275136" y="178665"/>
                  <a:pt x="435476" y="136221"/>
                  <a:pt x="605900" y="136221"/>
                </a:cubicBezTo>
                <a:cubicBezTo>
                  <a:pt x="963788" y="136221"/>
                  <a:pt x="1277208" y="323399"/>
                  <a:pt x="1450394" y="603610"/>
                </a:cubicBezTo>
                <a:lnTo>
                  <a:pt x="1457193" y="617070"/>
                </a:lnTo>
                <a:lnTo>
                  <a:pt x="1531063" y="529051"/>
                </a:lnTo>
                <a:cubicBezTo>
                  <a:pt x="1681511" y="381145"/>
                  <a:pt x="1889354" y="289663"/>
                  <a:pt x="2118933" y="289663"/>
                </a:cubicBezTo>
                <a:cubicBezTo>
                  <a:pt x="2269592" y="289663"/>
                  <a:pt x="2410892" y="329061"/>
                  <a:pt x="2532753" y="397949"/>
                </a:cubicBezTo>
                <a:lnTo>
                  <a:pt x="2559976" y="416495"/>
                </a:lnTo>
                <a:lnTo>
                  <a:pt x="2604696" y="335498"/>
                </a:lnTo>
                <a:cubicBezTo>
                  <a:pt x="2743795" y="133083"/>
                  <a:pt x="2979358" y="0"/>
                  <a:pt x="324653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5" name="任意多边形: 形状 8"/>
          <p:cNvSpPr/>
          <p:nvPr/>
        </p:nvSpPr>
        <p:spPr>
          <a:xfrm>
            <a:off x="0" y="5724525"/>
            <a:ext cx="9144000" cy="1133475"/>
          </a:xfrm>
          <a:custGeom>
            <a:avLst/>
            <a:gdLst>
              <a:gd name="connsiteX0" fmla="*/ 4783442 w 12192001"/>
              <a:gd name="connsiteY0" fmla="*/ 0 h 1133339"/>
              <a:gd name="connsiteX1" fmla="*/ 5390536 w 12192001"/>
              <a:gd name="connsiteY1" fmla="*/ 268294 h 1133339"/>
              <a:gd name="connsiteX2" fmla="*/ 5418659 w 12192001"/>
              <a:gd name="connsiteY2" fmla="*/ 311359 h 1133339"/>
              <a:gd name="connsiteX3" fmla="*/ 5445718 w 12192001"/>
              <a:gd name="connsiteY3" fmla="*/ 309092 h 1133339"/>
              <a:gd name="connsiteX4" fmla="*/ 5966086 w 12192001"/>
              <a:gd name="connsiteY4" fmla="*/ 539058 h 1133339"/>
              <a:gd name="connsiteX5" fmla="*/ 5998471 w 12192001"/>
              <a:gd name="connsiteY5" fmla="*/ 588645 h 1133339"/>
              <a:gd name="connsiteX6" fmla="*/ 6084786 w 12192001"/>
              <a:gd name="connsiteY6" fmla="*/ 549703 h 1133339"/>
              <a:gd name="connsiteX7" fmla="*/ 6329055 w 12192001"/>
              <a:gd name="connsiteY7" fmla="*/ 508714 h 1133339"/>
              <a:gd name="connsiteX8" fmla="*/ 6382291 w 12192001"/>
              <a:gd name="connsiteY8" fmla="*/ 512618 h 1133339"/>
              <a:gd name="connsiteX9" fmla="*/ 6419886 w 12192001"/>
              <a:gd name="connsiteY9" fmla="*/ 474742 h 1133339"/>
              <a:gd name="connsiteX10" fmla="*/ 6863627 w 12192001"/>
              <a:gd name="connsiteY10" fmla="*/ 321971 h 1133339"/>
              <a:gd name="connsiteX11" fmla="*/ 7107895 w 12192001"/>
              <a:gd name="connsiteY11" fmla="*/ 362960 h 1133339"/>
              <a:gd name="connsiteX12" fmla="*/ 7202810 w 12192001"/>
              <a:gd name="connsiteY12" fmla="*/ 405780 h 1133339"/>
              <a:gd name="connsiteX13" fmla="*/ 7213903 w 12192001"/>
              <a:gd name="connsiteY13" fmla="*/ 398172 h 1133339"/>
              <a:gd name="connsiteX14" fmla="*/ 7564766 w 12192001"/>
              <a:gd name="connsiteY14" fmla="*/ 309092 h 1133339"/>
              <a:gd name="connsiteX15" fmla="*/ 8008506 w 12192001"/>
              <a:gd name="connsiteY15" fmla="*/ 461863 h 1133339"/>
              <a:gd name="connsiteX16" fmla="*/ 8052822 w 12192001"/>
              <a:gd name="connsiteY16" fmla="*/ 506507 h 1133339"/>
              <a:gd name="connsiteX17" fmla="*/ 8060557 w 12192001"/>
              <a:gd name="connsiteY17" fmla="*/ 501203 h 1133339"/>
              <a:gd name="connsiteX18" fmla="*/ 8411422 w 12192001"/>
              <a:gd name="connsiteY18" fmla="*/ 412123 h 1133339"/>
              <a:gd name="connsiteX19" fmla="*/ 8989649 w 12192001"/>
              <a:gd name="connsiteY19" fmla="*/ 730689 h 1133339"/>
              <a:gd name="connsiteX20" fmla="*/ 8994011 w 12192001"/>
              <a:gd name="connsiteY20" fmla="*/ 742369 h 1133339"/>
              <a:gd name="connsiteX21" fmla="*/ 9000624 w 12192001"/>
              <a:gd name="connsiteY21" fmla="*/ 732242 h 1133339"/>
              <a:gd name="connsiteX22" fmla="*/ 9520993 w 12192001"/>
              <a:gd name="connsiteY22" fmla="*/ 502276 h 1133339"/>
              <a:gd name="connsiteX23" fmla="*/ 9736762 w 12192001"/>
              <a:gd name="connsiteY23" fmla="*/ 533926 h 1133339"/>
              <a:gd name="connsiteX24" fmla="*/ 9822666 w 12192001"/>
              <a:gd name="connsiteY24" fmla="*/ 567236 h 1133339"/>
              <a:gd name="connsiteX25" fmla="*/ 9849091 w 12192001"/>
              <a:gd name="connsiteY25" fmla="*/ 526771 h 1133339"/>
              <a:gd name="connsiteX26" fmla="*/ 10216623 w 12192001"/>
              <a:gd name="connsiteY26" fmla="*/ 364348 h 1133339"/>
              <a:gd name="connsiteX27" fmla="*/ 10584155 w 12192001"/>
              <a:gd name="connsiteY27" fmla="*/ 526771 h 1133339"/>
              <a:gd name="connsiteX28" fmla="*/ 10607270 w 12192001"/>
              <a:gd name="connsiteY28" fmla="*/ 562169 h 1133339"/>
              <a:gd name="connsiteX29" fmla="*/ 10634903 w 12192001"/>
              <a:gd name="connsiteY29" fmla="*/ 549703 h 1133339"/>
              <a:gd name="connsiteX30" fmla="*/ 10879171 w 12192001"/>
              <a:gd name="connsiteY30" fmla="*/ 508714 h 1133339"/>
              <a:gd name="connsiteX31" fmla="*/ 11415862 w 12192001"/>
              <a:gd name="connsiteY31" fmla="*/ 759843 h 1133339"/>
              <a:gd name="connsiteX32" fmla="*/ 11427708 w 12192001"/>
              <a:gd name="connsiteY32" fmla="*/ 779672 h 1133339"/>
              <a:gd name="connsiteX33" fmla="*/ 11443598 w 12192001"/>
              <a:gd name="connsiteY33" fmla="*/ 737128 h 1133339"/>
              <a:gd name="connsiteX34" fmla="*/ 12021824 w 12192001"/>
              <a:gd name="connsiteY34" fmla="*/ 418562 h 1133339"/>
              <a:gd name="connsiteX35" fmla="*/ 12148296 w 12192001"/>
              <a:gd name="connsiteY35" fmla="*/ 429159 h 1133339"/>
              <a:gd name="connsiteX36" fmla="*/ 12192001 w 12192001"/>
              <a:gd name="connsiteY36" fmla="*/ 440435 h 1133339"/>
              <a:gd name="connsiteX37" fmla="*/ 12192001 w 12192001"/>
              <a:gd name="connsiteY37" fmla="*/ 1133339 h 1133339"/>
              <a:gd name="connsiteX38" fmla="*/ 0 w 12192001"/>
              <a:gd name="connsiteY38" fmla="*/ 1133339 h 1133339"/>
              <a:gd name="connsiteX39" fmla="*/ 0 w 12192001"/>
              <a:gd name="connsiteY39" fmla="*/ 510365 h 1133339"/>
              <a:gd name="connsiteX40" fmla="*/ 22512 w 12192001"/>
              <a:gd name="connsiteY40" fmla="*/ 508714 h 1133339"/>
              <a:gd name="connsiteX41" fmla="*/ 497027 w 12192001"/>
              <a:gd name="connsiteY41" fmla="*/ 688964 h 1133339"/>
              <a:gd name="connsiteX42" fmla="*/ 501680 w 12192001"/>
              <a:gd name="connsiteY42" fmla="*/ 694269 h 1133339"/>
              <a:gd name="connsiteX43" fmla="*/ 518573 w 12192001"/>
              <a:gd name="connsiteY43" fmla="*/ 668401 h 1133339"/>
              <a:gd name="connsiteX44" fmla="*/ 1083912 w 12192001"/>
              <a:gd name="connsiteY44" fmla="*/ 418562 h 1133339"/>
              <a:gd name="connsiteX45" fmla="*/ 1349289 w 12192001"/>
              <a:gd name="connsiteY45" fmla="*/ 463094 h 1133339"/>
              <a:gd name="connsiteX46" fmla="*/ 1420528 w 12192001"/>
              <a:gd name="connsiteY46" fmla="*/ 495232 h 1133339"/>
              <a:gd name="connsiteX47" fmla="*/ 1453652 w 12192001"/>
              <a:gd name="connsiteY47" fmla="*/ 461863 h 1133339"/>
              <a:gd name="connsiteX48" fmla="*/ 1897391 w 12192001"/>
              <a:gd name="connsiteY48" fmla="*/ 309092 h 1133339"/>
              <a:gd name="connsiteX49" fmla="*/ 2141659 w 12192001"/>
              <a:gd name="connsiteY49" fmla="*/ 350081 h 1133339"/>
              <a:gd name="connsiteX50" fmla="*/ 2242051 w 12192001"/>
              <a:gd name="connsiteY50" fmla="*/ 395372 h 1133339"/>
              <a:gd name="connsiteX51" fmla="*/ 2306042 w 12192001"/>
              <a:gd name="connsiteY51" fmla="*/ 366503 h 1133339"/>
              <a:gd name="connsiteX52" fmla="*/ 2571419 w 12192001"/>
              <a:gd name="connsiteY52" fmla="*/ 321971 h 1133339"/>
              <a:gd name="connsiteX53" fmla="*/ 3199618 w 12192001"/>
              <a:gd name="connsiteY53" fmla="*/ 668067 h 1133339"/>
              <a:gd name="connsiteX54" fmla="*/ 3225139 w 12192001"/>
              <a:gd name="connsiteY54" fmla="*/ 736404 h 1133339"/>
              <a:gd name="connsiteX55" fmla="*/ 3242934 w 12192001"/>
              <a:gd name="connsiteY55" fmla="*/ 731813 h 1133339"/>
              <a:gd name="connsiteX56" fmla="*/ 3369406 w 12192001"/>
              <a:gd name="connsiteY56" fmla="*/ 721216 h 1133339"/>
              <a:gd name="connsiteX57" fmla="*/ 3391102 w 12192001"/>
              <a:gd name="connsiteY57" fmla="*/ 722353 h 1133339"/>
              <a:gd name="connsiteX58" fmla="*/ 3426468 w 12192001"/>
              <a:gd name="connsiteY58" fmla="*/ 627658 h 1133339"/>
              <a:gd name="connsiteX59" fmla="*/ 4004695 w 12192001"/>
              <a:gd name="connsiteY59" fmla="*/ 309092 h 1133339"/>
              <a:gd name="connsiteX60" fmla="*/ 4131167 w 12192001"/>
              <a:gd name="connsiteY60" fmla="*/ 319689 h 1133339"/>
              <a:gd name="connsiteX61" fmla="*/ 4141105 w 12192001"/>
              <a:gd name="connsiteY61" fmla="*/ 322253 h 1133339"/>
              <a:gd name="connsiteX62" fmla="*/ 4176342 w 12192001"/>
              <a:gd name="connsiteY62" fmla="*/ 268294 h 1133339"/>
              <a:gd name="connsiteX63" fmla="*/ 4783442 w 12192001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1" h="1133339">
                <a:moveTo>
                  <a:pt x="4783442" y="0"/>
                </a:moveTo>
                <a:cubicBezTo>
                  <a:pt x="5036157" y="0"/>
                  <a:pt x="5258967" y="106424"/>
                  <a:pt x="5390536" y="268294"/>
                </a:cubicBezTo>
                <a:lnTo>
                  <a:pt x="5418659" y="311359"/>
                </a:lnTo>
                <a:lnTo>
                  <a:pt x="5445718" y="309092"/>
                </a:lnTo>
                <a:cubicBezTo>
                  <a:pt x="5662331" y="309092"/>
                  <a:pt x="5853314" y="400313"/>
                  <a:pt x="5966086" y="539058"/>
                </a:cubicBezTo>
                <a:lnTo>
                  <a:pt x="5998471" y="588645"/>
                </a:lnTo>
                <a:lnTo>
                  <a:pt x="6084786" y="549703"/>
                </a:lnTo>
                <a:cubicBezTo>
                  <a:pt x="6159865" y="523309"/>
                  <a:pt x="6242409" y="508714"/>
                  <a:pt x="6329055" y="508714"/>
                </a:cubicBezTo>
                <a:lnTo>
                  <a:pt x="6382291" y="512618"/>
                </a:lnTo>
                <a:lnTo>
                  <a:pt x="6419886" y="474742"/>
                </a:lnTo>
                <a:cubicBezTo>
                  <a:pt x="6533449" y="380352"/>
                  <a:pt x="6690336" y="321971"/>
                  <a:pt x="6863627" y="321971"/>
                </a:cubicBezTo>
                <a:cubicBezTo>
                  <a:pt x="6950273" y="321971"/>
                  <a:pt x="7032817" y="336566"/>
                  <a:pt x="7107895" y="362960"/>
                </a:cubicBezTo>
                <a:lnTo>
                  <a:pt x="7202810" y="405780"/>
                </a:lnTo>
                <a:lnTo>
                  <a:pt x="7213903" y="398172"/>
                </a:lnTo>
                <a:cubicBezTo>
                  <a:pt x="7314059" y="341931"/>
                  <a:pt x="7434800" y="309092"/>
                  <a:pt x="7564766" y="309092"/>
                </a:cubicBezTo>
                <a:cubicBezTo>
                  <a:pt x="7738057" y="309092"/>
                  <a:pt x="7894943" y="367473"/>
                  <a:pt x="8008506" y="461863"/>
                </a:cubicBezTo>
                <a:lnTo>
                  <a:pt x="8052822" y="506507"/>
                </a:lnTo>
                <a:lnTo>
                  <a:pt x="8060557" y="501203"/>
                </a:lnTo>
                <a:cubicBezTo>
                  <a:pt x="8160713" y="444962"/>
                  <a:pt x="8281454" y="412123"/>
                  <a:pt x="8411422" y="412123"/>
                </a:cubicBezTo>
                <a:cubicBezTo>
                  <a:pt x="8671358" y="412123"/>
                  <a:pt x="8894382" y="543481"/>
                  <a:pt x="8989649" y="730689"/>
                </a:cubicBezTo>
                <a:lnTo>
                  <a:pt x="8994011" y="742369"/>
                </a:lnTo>
                <a:lnTo>
                  <a:pt x="9000624" y="732242"/>
                </a:lnTo>
                <a:cubicBezTo>
                  <a:pt x="9113399" y="593497"/>
                  <a:pt x="9304380" y="502276"/>
                  <a:pt x="9520993" y="502276"/>
                </a:cubicBezTo>
                <a:cubicBezTo>
                  <a:pt x="9596808" y="502276"/>
                  <a:pt x="9669483" y="513450"/>
                  <a:pt x="9736762" y="533926"/>
                </a:cubicBezTo>
                <a:lnTo>
                  <a:pt x="9822666" y="567236"/>
                </a:lnTo>
                <a:lnTo>
                  <a:pt x="9849091" y="526771"/>
                </a:lnTo>
                <a:cubicBezTo>
                  <a:pt x="9928743" y="428776"/>
                  <a:pt x="10063630" y="364348"/>
                  <a:pt x="10216623" y="364348"/>
                </a:cubicBezTo>
                <a:cubicBezTo>
                  <a:pt x="10369615" y="364348"/>
                  <a:pt x="10504503" y="428776"/>
                  <a:pt x="10584155" y="526771"/>
                </a:cubicBezTo>
                <a:lnTo>
                  <a:pt x="10607270" y="562169"/>
                </a:lnTo>
                <a:lnTo>
                  <a:pt x="10634903" y="549703"/>
                </a:lnTo>
                <a:cubicBezTo>
                  <a:pt x="10709981" y="523309"/>
                  <a:pt x="10792525" y="508714"/>
                  <a:pt x="10879171" y="508714"/>
                </a:cubicBezTo>
                <a:cubicBezTo>
                  <a:pt x="11106615" y="508714"/>
                  <a:pt x="11305799" y="609285"/>
                  <a:pt x="11415862" y="759843"/>
                </a:cubicBezTo>
                <a:lnTo>
                  <a:pt x="11427708" y="779672"/>
                </a:lnTo>
                <a:lnTo>
                  <a:pt x="11443598" y="737128"/>
                </a:lnTo>
                <a:cubicBezTo>
                  <a:pt x="11538863" y="549920"/>
                  <a:pt x="11761888" y="418562"/>
                  <a:pt x="12021824" y="418562"/>
                </a:cubicBezTo>
                <a:cubicBezTo>
                  <a:pt x="12065147" y="418562"/>
                  <a:pt x="12107444" y="422211"/>
                  <a:pt x="12148296" y="429159"/>
                </a:cubicBezTo>
                <a:lnTo>
                  <a:pt x="12192001" y="440435"/>
                </a:lnTo>
                <a:lnTo>
                  <a:pt x="12192001" y="1133339"/>
                </a:lnTo>
                <a:lnTo>
                  <a:pt x="0" y="1133339"/>
                </a:lnTo>
                <a:lnTo>
                  <a:pt x="0" y="510365"/>
                </a:lnTo>
                <a:lnTo>
                  <a:pt x="22512" y="508714"/>
                </a:lnTo>
                <a:cubicBezTo>
                  <a:pt x="212048" y="508714"/>
                  <a:pt x="381960" y="578555"/>
                  <a:pt x="497027" y="688964"/>
                </a:cubicBezTo>
                <a:lnTo>
                  <a:pt x="501680" y="694269"/>
                </a:lnTo>
                <a:lnTo>
                  <a:pt x="518573" y="668401"/>
                </a:lnTo>
                <a:cubicBezTo>
                  <a:pt x="641094" y="517666"/>
                  <a:pt x="848579" y="418562"/>
                  <a:pt x="1083912" y="418562"/>
                </a:cubicBezTo>
                <a:cubicBezTo>
                  <a:pt x="1178045" y="418562"/>
                  <a:pt x="1267722" y="434418"/>
                  <a:pt x="1349289" y="463094"/>
                </a:cubicBezTo>
                <a:lnTo>
                  <a:pt x="1420528" y="495232"/>
                </a:lnTo>
                <a:lnTo>
                  <a:pt x="1453652" y="461863"/>
                </a:lnTo>
                <a:cubicBezTo>
                  <a:pt x="1567215" y="367473"/>
                  <a:pt x="1724100" y="309092"/>
                  <a:pt x="1897391" y="309092"/>
                </a:cubicBezTo>
                <a:cubicBezTo>
                  <a:pt x="1984036" y="309092"/>
                  <a:pt x="2066580" y="323687"/>
                  <a:pt x="2141659" y="350081"/>
                </a:cubicBezTo>
                <a:lnTo>
                  <a:pt x="2242051" y="395372"/>
                </a:lnTo>
                <a:lnTo>
                  <a:pt x="2306042" y="366503"/>
                </a:lnTo>
                <a:cubicBezTo>
                  <a:pt x="2387609" y="337827"/>
                  <a:pt x="2477286" y="321971"/>
                  <a:pt x="2571419" y="321971"/>
                </a:cubicBezTo>
                <a:cubicBezTo>
                  <a:pt x="2853820" y="321971"/>
                  <a:pt x="3096119" y="464681"/>
                  <a:pt x="3199618" y="668067"/>
                </a:cubicBezTo>
                <a:lnTo>
                  <a:pt x="3225139" y="736404"/>
                </a:lnTo>
                <a:lnTo>
                  <a:pt x="3242934" y="731813"/>
                </a:lnTo>
                <a:cubicBezTo>
                  <a:pt x="3283786" y="724865"/>
                  <a:pt x="3326083" y="721216"/>
                  <a:pt x="3369406" y="721216"/>
                </a:cubicBezTo>
                <a:lnTo>
                  <a:pt x="3391102" y="722353"/>
                </a:lnTo>
                <a:lnTo>
                  <a:pt x="3426468" y="627658"/>
                </a:lnTo>
                <a:cubicBezTo>
                  <a:pt x="3521734" y="440450"/>
                  <a:pt x="3744758" y="309092"/>
                  <a:pt x="4004695" y="309092"/>
                </a:cubicBezTo>
                <a:cubicBezTo>
                  <a:pt x="4048018" y="309092"/>
                  <a:pt x="4090315" y="312741"/>
                  <a:pt x="4131167" y="319689"/>
                </a:cubicBezTo>
                <a:lnTo>
                  <a:pt x="4141105" y="322253"/>
                </a:lnTo>
                <a:lnTo>
                  <a:pt x="4176342" y="268294"/>
                </a:lnTo>
                <a:cubicBezTo>
                  <a:pt x="4307913" y="106424"/>
                  <a:pt x="4530723" y="0"/>
                  <a:pt x="4783442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6" name="任意多边形 19"/>
          <p:cNvSpPr/>
          <p:nvPr/>
        </p:nvSpPr>
        <p:spPr>
          <a:xfrm rot="20700000" flipH="1">
            <a:off x="5864225" y="727075"/>
            <a:ext cx="887413" cy="61277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12336" y="2658508"/>
            <a:ext cx="4136159" cy="75713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212336" y="3452786"/>
            <a:ext cx="4136159" cy="42473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1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 altLang="zh-CN"/>
          </a:p>
        </p:txBody>
      </p:sp>
      <p:sp>
        <p:nvSpPr>
          <p:cNvPr id="1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5E9917-012A-4828-91C4-49135FF04C7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0EE88F-9755-4025-8CEF-65258C8914D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6082" y="365126"/>
            <a:ext cx="5814218" cy="1325563"/>
          </a:xfrm>
        </p:spPr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744961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615609"/>
            <a:ext cx="3868340" cy="357405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383DA1-7DE7-45B8-935F-B147C6EB938E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5"/>
          <p:cNvGrpSpPr>
            <a:grpSpLocks/>
          </p:cNvGrpSpPr>
          <p:nvPr/>
        </p:nvGrpSpPr>
        <p:grpSpPr bwMode="auto">
          <a:xfrm>
            <a:off x="1143000" y="3287713"/>
            <a:ext cx="1173163" cy="268287"/>
            <a:chOff x="580290" y="3288314"/>
            <a:chExt cx="1172059" cy="267237"/>
          </a:xfrm>
        </p:grpSpPr>
        <p:sp>
          <p:nvSpPr>
            <p:cNvPr id="5" name="椭圆 4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6" name="椭圆 5"/>
            <p:cNvSpPr/>
            <p:nvPr/>
          </p:nvSpPr>
          <p:spPr>
            <a:xfrm rot="10800000">
              <a:off x="1173456" y="3321521"/>
              <a:ext cx="199837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7" name="椭圆 6"/>
            <p:cNvSpPr/>
            <p:nvPr/>
          </p:nvSpPr>
          <p:spPr>
            <a:xfrm rot="10800000">
              <a:off x="1619124" y="3354728"/>
              <a:ext cx="13322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4" name="组合 9"/>
          <p:cNvGrpSpPr>
            <a:grpSpLocks/>
          </p:cNvGrpSpPr>
          <p:nvPr/>
        </p:nvGrpSpPr>
        <p:grpSpPr bwMode="auto">
          <a:xfrm flipH="1">
            <a:off x="6815138" y="3295650"/>
            <a:ext cx="1171575" cy="266700"/>
            <a:chOff x="580290" y="3288314"/>
            <a:chExt cx="1172059" cy="267237"/>
          </a:xfrm>
        </p:grpSpPr>
        <p:sp>
          <p:nvSpPr>
            <p:cNvPr id="9" name="椭圆 8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0" name="椭圆 9"/>
            <p:cNvSpPr/>
            <p:nvPr/>
          </p:nvSpPr>
          <p:spPr>
            <a:xfrm rot="10800000">
              <a:off x="1172673" y="3321719"/>
              <a:ext cx="201695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1" name="椭圆 10"/>
            <p:cNvSpPr/>
            <p:nvPr/>
          </p:nvSpPr>
          <p:spPr>
            <a:xfrm rot="10800000">
              <a:off x="1618944" y="3355123"/>
              <a:ext cx="13340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2" name="任意多边形: 形状 13"/>
          <p:cNvSpPr/>
          <p:nvPr/>
        </p:nvSpPr>
        <p:spPr>
          <a:xfrm>
            <a:off x="0" y="4887913"/>
            <a:ext cx="9144000" cy="1970087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3" name="任意多边形: 形状 14"/>
          <p:cNvSpPr/>
          <p:nvPr/>
        </p:nvSpPr>
        <p:spPr>
          <a:xfrm>
            <a:off x="0" y="5421313"/>
            <a:ext cx="9144000" cy="1436687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4" name="任意多边形: 形状 15"/>
          <p:cNvSpPr/>
          <p:nvPr/>
        </p:nvSpPr>
        <p:spPr>
          <a:xfrm>
            <a:off x="0" y="5722938"/>
            <a:ext cx="9144000" cy="1135062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5" name="任意多边形 30"/>
          <p:cNvSpPr/>
          <p:nvPr/>
        </p:nvSpPr>
        <p:spPr>
          <a:xfrm rot="20700000" flipH="1">
            <a:off x="4124325" y="1689100"/>
            <a:ext cx="895350" cy="61912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686050" y="2591560"/>
            <a:ext cx="3771900" cy="978729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编辑标题</a:t>
            </a:r>
          </a:p>
        </p:txBody>
      </p:sp>
      <p:sp>
        <p:nvSpPr>
          <p:cNvPr id="18" name="内容占位符 17"/>
          <p:cNvSpPr>
            <a:spLocks noGrp="1"/>
          </p:cNvSpPr>
          <p:nvPr>
            <p:ph sz="quarter" idx="13" hasCustomPrompt="1"/>
          </p:nvPr>
        </p:nvSpPr>
        <p:spPr>
          <a:xfrm>
            <a:off x="2686050" y="3610928"/>
            <a:ext cx="3771900" cy="461665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noProof="1"/>
              <a:t>单击此处编辑文本</a:t>
            </a:r>
          </a:p>
        </p:txBody>
      </p:sp>
      <p:sp>
        <p:nvSpPr>
          <p:cNvPr id="16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 altLang="zh-CN"/>
          </a:p>
        </p:txBody>
      </p:sp>
      <p:sp>
        <p:nvSpPr>
          <p:cNvPr id="17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9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4F614B95-FD18-4A9E-B50B-AE242DCC62F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B7D7EF-393D-4B7F-B973-A7F89BAFC5C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9841" y="711200"/>
            <a:ext cx="3196800" cy="1600200"/>
          </a:xfrm>
        </p:spPr>
        <p:txBody>
          <a:bodyPr anchor="t">
            <a:normAutofit/>
          </a:bodyPr>
          <a:lstStyle>
            <a:lvl1pPr algn="l">
              <a:defRPr sz="3200"/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4014391" y="733425"/>
            <a:ext cx="4627800" cy="54036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noProof="1"/>
              <a:t>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3114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 dirty="0"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F3CFAD-D123-423B-BEF3-A898BA2D37C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365125"/>
            <a:ext cx="1146987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659969" cy="5811838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614B95-FD18-4A9E-B50B-AE242DCC62F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3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2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tags" Target="../tags/tag6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tags" Target="../tags/tag5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ags" Target="../tags/tag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>
            <a:grpSpLocks/>
          </p:cNvGrpSpPr>
          <p:nvPr/>
        </p:nvGrpSpPr>
        <p:grpSpPr bwMode="auto">
          <a:xfrm>
            <a:off x="581025" y="919163"/>
            <a:ext cx="1031875" cy="268287"/>
            <a:chOff x="580813" y="919766"/>
            <a:chExt cx="1032708" cy="267237"/>
          </a:xfrm>
        </p:grpSpPr>
        <p:sp>
          <p:nvSpPr>
            <p:cNvPr id="12" name="椭圆 11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3" name="椭圆 12"/>
            <p:cNvSpPr/>
            <p:nvPr/>
          </p:nvSpPr>
          <p:spPr>
            <a:xfrm flipH="1">
              <a:off x="1101933" y="952973"/>
              <a:ext cx="200186" cy="2008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4" name="椭圆 13"/>
            <p:cNvSpPr/>
            <p:nvPr/>
          </p:nvSpPr>
          <p:spPr>
            <a:xfrm flipH="1">
              <a:off x="1480063" y="986180"/>
              <a:ext cx="133458" cy="1344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3" name="组合 15"/>
          <p:cNvGrpSpPr>
            <a:grpSpLocks/>
          </p:cNvGrpSpPr>
          <p:nvPr/>
        </p:nvGrpSpPr>
        <p:grpSpPr bwMode="auto">
          <a:xfrm flipH="1">
            <a:off x="7562850" y="919163"/>
            <a:ext cx="1031875" cy="268287"/>
            <a:chOff x="580813" y="919766"/>
            <a:chExt cx="1032708" cy="267237"/>
          </a:xfrm>
        </p:grpSpPr>
        <p:sp>
          <p:nvSpPr>
            <p:cNvPr id="17" name="椭圆 16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8" name="椭圆 17"/>
            <p:cNvSpPr/>
            <p:nvPr/>
          </p:nvSpPr>
          <p:spPr>
            <a:xfrm flipH="1">
              <a:off x="1101933" y="952973"/>
              <a:ext cx="200186" cy="2008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9" name="椭圆 18"/>
            <p:cNvSpPr/>
            <p:nvPr/>
          </p:nvSpPr>
          <p:spPr>
            <a:xfrm flipH="1">
              <a:off x="1480063" y="986180"/>
              <a:ext cx="133458" cy="1344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034" name="标题占位符 1"/>
          <p:cNvSpPr>
            <a:spLocks noGrp="1" noChangeArrowheads="1"/>
          </p:cNvSpPr>
          <p:nvPr>
            <p:ph type="title" idx="4294967295"/>
            <p:custDataLst>
              <p:tags r:id="rId14"/>
            </p:custDataLst>
          </p:nvPr>
        </p:nvSpPr>
        <p:spPr bwMode="auto">
          <a:xfrm>
            <a:off x="1663700" y="365125"/>
            <a:ext cx="5816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5" name="文本占位符 2"/>
          <p:cNvSpPr>
            <a:spLocks noGrp="1" noChangeArrowheads="1"/>
          </p:cNvSpPr>
          <p:nvPr>
            <p:ph type="body" idx="4294967295"/>
            <p:custDataLst>
              <p:tags r:id="rId15"/>
            </p:custDataLst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noProof="1" smtClean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noProof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r">
              <a:lnSpc>
                <a:spcPct val="120000"/>
              </a:lnSpc>
              <a:defRPr sz="1200">
                <a:solidFill>
                  <a:srgbClr val="7F7F7F"/>
                </a:solidFill>
              </a:defRPr>
            </a:lvl1pPr>
          </a:lstStyle>
          <a:p>
            <a:fld id="{4F614B95-FD18-4A9E-B50B-AE242DCC62F0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20" name="KSO_TEMPLATE" hidden="1"/>
          <p:cNvSpPr/>
          <p:nvPr>
            <p:custDataLst>
              <p:tags r:id="rId1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>
      <a:lvl1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2pPr>
      <a:lvl3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3pPr>
      <a:lvl4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4pPr>
      <a:lvl5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5pPr>
      <a:lvl6pPr marL="4572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6pPr>
      <a:lvl7pPr marL="9144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7pPr>
      <a:lvl8pPr marL="13716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8pPr>
      <a:lvl9pPr marL="18288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9pPr>
    </p:titleStyle>
    <p:bodyStyle>
      <a:lvl1pPr marL="171450" indent="-171450" algn="l" defTabSz="685800" rtl="0" eaLnBrk="1" fontAlgn="base" hangingPunct="1">
        <a:lnSpc>
          <a:spcPct val="120000"/>
        </a:lnSpc>
        <a:spcBef>
          <a:spcPts val="75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>
            <a:grpSpLocks/>
          </p:cNvGrpSpPr>
          <p:nvPr/>
        </p:nvGrpSpPr>
        <p:grpSpPr bwMode="auto">
          <a:xfrm>
            <a:off x="581025" y="919163"/>
            <a:ext cx="1031875" cy="268287"/>
            <a:chOff x="580813" y="919766"/>
            <a:chExt cx="1032708" cy="267237"/>
          </a:xfrm>
        </p:grpSpPr>
        <p:sp>
          <p:nvSpPr>
            <p:cNvPr id="12" name="椭圆 11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3" name="椭圆 12"/>
            <p:cNvSpPr/>
            <p:nvPr/>
          </p:nvSpPr>
          <p:spPr>
            <a:xfrm flipH="1">
              <a:off x="1101933" y="952973"/>
              <a:ext cx="200186" cy="2008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4" name="椭圆 13"/>
            <p:cNvSpPr/>
            <p:nvPr/>
          </p:nvSpPr>
          <p:spPr>
            <a:xfrm flipH="1">
              <a:off x="1480063" y="986180"/>
              <a:ext cx="133458" cy="1344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3" name="组合 15"/>
          <p:cNvGrpSpPr>
            <a:grpSpLocks/>
          </p:cNvGrpSpPr>
          <p:nvPr/>
        </p:nvGrpSpPr>
        <p:grpSpPr bwMode="auto">
          <a:xfrm flipH="1">
            <a:off x="7562850" y="919163"/>
            <a:ext cx="1031875" cy="268287"/>
            <a:chOff x="580813" y="919766"/>
            <a:chExt cx="1032708" cy="267237"/>
          </a:xfrm>
        </p:grpSpPr>
        <p:sp>
          <p:nvSpPr>
            <p:cNvPr id="17" name="椭圆 16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8" name="椭圆 17"/>
            <p:cNvSpPr/>
            <p:nvPr/>
          </p:nvSpPr>
          <p:spPr>
            <a:xfrm flipH="1">
              <a:off x="1101933" y="952973"/>
              <a:ext cx="200186" cy="2008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9" name="椭圆 18"/>
            <p:cNvSpPr/>
            <p:nvPr/>
          </p:nvSpPr>
          <p:spPr>
            <a:xfrm flipH="1">
              <a:off x="1480063" y="986180"/>
              <a:ext cx="133458" cy="1344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034" name="标题占位符 1"/>
          <p:cNvSpPr>
            <a:spLocks noGrp="1" noChangeArrowheads="1"/>
          </p:cNvSpPr>
          <p:nvPr>
            <p:ph type="title" idx="4294967295"/>
            <p:custDataLst>
              <p:tags r:id="rId14"/>
            </p:custDataLst>
          </p:nvPr>
        </p:nvSpPr>
        <p:spPr bwMode="auto">
          <a:xfrm>
            <a:off x="1663700" y="365125"/>
            <a:ext cx="5816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5" name="文本占位符 2"/>
          <p:cNvSpPr>
            <a:spLocks noGrp="1" noChangeArrowheads="1"/>
          </p:cNvSpPr>
          <p:nvPr>
            <p:ph type="body" idx="4294967295"/>
            <p:custDataLst>
              <p:tags r:id="rId15"/>
            </p:custDataLst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noProof="1" smtClean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noProof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r">
              <a:lnSpc>
                <a:spcPct val="120000"/>
              </a:lnSpc>
              <a:defRPr sz="1200">
                <a:solidFill>
                  <a:srgbClr val="7F7F7F"/>
                </a:solidFill>
              </a:defRPr>
            </a:lvl1pPr>
          </a:lstStyle>
          <a:p>
            <a:fld id="{4F614B95-FD18-4A9E-B50B-AE242DCC62F0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20" name="KSO_TEMPLATE" hidden="1"/>
          <p:cNvSpPr/>
          <p:nvPr>
            <p:custDataLst>
              <p:tags r:id="rId1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txStyles>
    <p:titleStyle>
      <a:lvl1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2pPr>
      <a:lvl3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3pPr>
      <a:lvl4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4pPr>
      <a:lvl5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5pPr>
      <a:lvl6pPr marL="4572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6pPr>
      <a:lvl7pPr marL="9144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7pPr>
      <a:lvl8pPr marL="13716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8pPr>
      <a:lvl9pPr marL="18288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9pPr>
    </p:titleStyle>
    <p:bodyStyle>
      <a:lvl1pPr marL="171450" indent="-171450" algn="l" defTabSz="685800" rtl="0" eaLnBrk="1" fontAlgn="base" hangingPunct="1">
        <a:lnSpc>
          <a:spcPct val="120000"/>
        </a:lnSpc>
        <a:spcBef>
          <a:spcPts val="75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19.xml"/><Relationship Id="rId1" Type="http://schemas.openxmlformats.org/officeDocument/2006/relationships/audio" Target="../media/audio5.bin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19.xml"/><Relationship Id="rId1" Type="http://schemas.openxmlformats.org/officeDocument/2006/relationships/audio" Target="../media/audio6.bin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2.bin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2.bin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19.xml"/><Relationship Id="rId1" Type="http://schemas.openxmlformats.org/officeDocument/2006/relationships/audio" Target="../media/audio7.bin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9.xml"/><Relationship Id="rId1" Type="http://schemas.openxmlformats.org/officeDocument/2006/relationships/audio" Target="file:///F:\&#22768;&#38899;\&#27700;\AQUEDUCT.WAV" TargetMode="External"/><Relationship Id="rId6" Type="http://schemas.openxmlformats.org/officeDocument/2006/relationships/image" Target="../media/image10.png"/><Relationship Id="rId5" Type="http://schemas.microsoft.com/office/2007/relationships/media" Target="file:///F:\&#22768;&#38899;\&#27700;\AQUEDUCT.WAV" TargetMode="External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19.xml"/><Relationship Id="rId7" Type="http://schemas.microsoft.com/office/2007/relationships/media" Target="file:///H:\&#22768;&#38899;\&#39118;.WAV" TargetMode="External"/><Relationship Id="rId2" Type="http://schemas.openxmlformats.org/officeDocument/2006/relationships/audio" Target="file:///H:\&#22768;&#38899;\&#39118;.WAV" TargetMode="External"/><Relationship Id="rId1" Type="http://schemas.openxmlformats.org/officeDocument/2006/relationships/audio" Target="file:///F:\&#22768;&#38899;\&#27700;\AQUEDUCT.WAV" TargetMode="External"/><Relationship Id="rId6" Type="http://schemas.openxmlformats.org/officeDocument/2006/relationships/image" Target="../media/image10.png"/><Relationship Id="rId5" Type="http://schemas.microsoft.com/office/2007/relationships/media" Target="file:///F:\&#22768;&#38899;\&#27700;\AQUEDUCT.WAV" TargetMode="External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3.bin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2.bin"/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2.bin"/><Relationship Id="rId1" Type="http://schemas.openxmlformats.org/officeDocument/2006/relationships/slideLayout" Target="../slideLayouts/slideLayout1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2.bin"/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1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9.xml"/><Relationship Id="rId1" Type="http://schemas.openxmlformats.org/officeDocument/2006/relationships/audio" Target="file:///H:\&#22768;&#38899;\ZIRAN138.WAV" TargetMode="External"/><Relationship Id="rId6" Type="http://schemas.openxmlformats.org/officeDocument/2006/relationships/image" Target="../media/image31.png"/><Relationship Id="rId5" Type="http://schemas.microsoft.com/office/2007/relationships/media" Target="file:///H:\&#22768;&#38899;\ZIRAN138.WAV" TargetMode="External"/><Relationship Id="rId4" Type="http://schemas.openxmlformats.org/officeDocument/2006/relationships/image" Target="../media/image30.gif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2.bin"/><Relationship Id="rId1" Type="http://schemas.openxmlformats.org/officeDocument/2006/relationships/slideLayout" Target="../slideLayouts/slideLayout1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3.bin"/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2.bin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4.bin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WordArt 2"/>
          <p:cNvSpPr>
            <a:spLocks noChangeArrowheads="1" noChangeShapeType="1" noTextEdit="1"/>
          </p:cNvSpPr>
          <p:nvPr/>
        </p:nvSpPr>
        <p:spPr bwMode="auto">
          <a:xfrm>
            <a:off x="1102296" y="1412776"/>
            <a:ext cx="6480175" cy="2016175"/>
          </a:xfrm>
          <a:prstGeom prst="rect">
            <a:avLst/>
          </a:prstGeom>
          <a:extLst>
            <a:ext uri="{AF507438-7753-43E0-B8FC-AC1667EBCBE1}">
              <a14:hiddenEffects xmlns=""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en-US" altLang="zh-CN" sz="7200" kern="10" normalizeH="1" dirty="0">
                <a:ln w="9525">
                  <a:miter lim="800000"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24 </a:t>
            </a:r>
            <a:r>
              <a:rPr lang="zh-CN" altLang="en-US" sz="7200" kern="10" normalizeH="1" dirty="0">
                <a:ln w="9525">
                  <a:miter lim="800000"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风娃娃</a:t>
            </a:r>
          </a:p>
        </p:txBody>
      </p:sp>
    </p:spTree>
  </p:cSld>
  <p:clrMapOvr>
    <a:masterClrMapping/>
  </p:clrMapOvr>
  <p:transition>
    <p:zoom/>
    <p:sndAc>
      <p:stSnd loop="1">
        <p:snd r:embed="rId2" name="大风车主题曲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14" name="Picture 2" descr="田字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765175"/>
            <a:ext cx="5400675" cy="4186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1315" name="Picture 3" descr="田字格"/>
          <p:cNvPicPr>
            <a:picLocks noChangeAspect="1" noChangeArrowheads="1"/>
          </p:cNvPicPr>
          <p:nvPr/>
        </p:nvPicPr>
        <p:blipFill>
          <a:blip r:embed="rId2" cstate="print"/>
          <a:srcRect r="20341"/>
          <a:stretch>
            <a:fillRect/>
          </a:stretch>
        </p:blipFill>
        <p:spPr bwMode="auto">
          <a:xfrm>
            <a:off x="4787900" y="765175"/>
            <a:ext cx="4302125" cy="418655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316" name="Rectangle 4"/>
          <p:cNvSpPr>
            <a:spLocks noChangeArrowheads="1"/>
          </p:cNvSpPr>
          <p:nvPr/>
        </p:nvSpPr>
        <p:spPr bwMode="auto">
          <a:xfrm>
            <a:off x="899478" y="979488"/>
            <a:ext cx="3168650" cy="3938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5000" b="1">
                <a:solidFill>
                  <a:srgbClr val="FF0000"/>
                </a:solidFill>
                <a:ea typeface="楷体_GB2312" panose="02010609030101010101" pitchFamily="49" charset="-122"/>
              </a:rPr>
              <a:t>张</a:t>
            </a:r>
          </a:p>
        </p:txBody>
      </p:sp>
      <p:sp>
        <p:nvSpPr>
          <p:cNvPr id="141317" name="Rectangle 5"/>
          <p:cNvSpPr>
            <a:spLocks noChangeArrowheads="1"/>
          </p:cNvSpPr>
          <p:nvPr/>
        </p:nvSpPr>
        <p:spPr bwMode="auto">
          <a:xfrm>
            <a:off x="5363528" y="979805"/>
            <a:ext cx="3024187" cy="3938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5000" b="1">
                <a:solidFill>
                  <a:srgbClr val="FF0000"/>
                </a:solidFill>
                <a:ea typeface="楷体_GB2312" panose="02010609030101010101" pitchFamily="49" charset="-122"/>
              </a:rPr>
              <a:t>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1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AutoShape 3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262688" y="5084763"/>
            <a:ext cx="2881312" cy="1412875"/>
          </a:xfrm>
          <a:prstGeom prst="actionButtonBlank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64516" name="Picture 4" descr="风娃娃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22825" y="0"/>
            <a:ext cx="4321175" cy="18859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17" name="ZIRA464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ZIRAN012.WAV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7370763"/>
            <a:ext cx="539750" cy="5397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518" name="Text Box 6"/>
          <p:cNvSpPr txBox="1">
            <a:spLocks noChangeArrowheads="1"/>
          </p:cNvSpPr>
          <p:nvPr/>
        </p:nvSpPr>
        <p:spPr bwMode="auto">
          <a:xfrm>
            <a:off x="539750" y="333375"/>
            <a:ext cx="22320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64519" name="Text Box 7"/>
          <p:cNvSpPr txBox="1">
            <a:spLocks noChangeArrowheads="1"/>
          </p:cNvSpPr>
          <p:nvPr/>
        </p:nvSpPr>
        <p:spPr bwMode="auto">
          <a:xfrm>
            <a:off x="0" y="549275"/>
            <a:ext cx="5795963" cy="277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chemeClr val="accent2"/>
                </a:solidFill>
                <a:ea typeface="楷体_GB2312" panose="02010609030101010101" pitchFamily="49" charset="-122"/>
              </a:rPr>
              <a:t>        </a:t>
            </a:r>
            <a:r>
              <a:rPr lang="zh-CN" altLang="en-US" sz="4400" b="1">
                <a:solidFill>
                  <a:schemeClr val="accent2"/>
                </a:solidFill>
                <a:ea typeface="楷体_GB2312" panose="02010609030101010101" pitchFamily="49" charset="-122"/>
              </a:rPr>
              <a:t>风娃娃来到田野，看见一架大风车正在</a:t>
            </a:r>
            <a:r>
              <a:rPr lang="zh-CN" altLang="en-US" sz="4400" b="1">
                <a:solidFill>
                  <a:srgbClr val="FF3300"/>
                </a:solidFill>
                <a:ea typeface="楷体_GB2312" panose="02010609030101010101" pitchFamily="49" charset="-122"/>
              </a:rPr>
              <a:t>慢慢</a:t>
            </a:r>
            <a:r>
              <a:rPr lang="zh-CN" altLang="en-US" sz="4400" b="1">
                <a:solidFill>
                  <a:schemeClr val="accent2"/>
                </a:solidFill>
                <a:ea typeface="楷体_GB2312" panose="02010609030101010101" pitchFamily="49" charset="-122"/>
              </a:rPr>
              <a:t>转动，抽上来的水</a:t>
            </a:r>
            <a:r>
              <a:rPr lang="zh-CN" altLang="en-US" sz="4400" b="1">
                <a:solidFill>
                  <a:srgbClr val="FF3300"/>
                </a:solidFill>
                <a:ea typeface="楷体_GB2312" panose="02010609030101010101" pitchFamily="49" charset="-122"/>
              </a:rPr>
              <a:t>断断续续</a:t>
            </a:r>
            <a:r>
              <a:rPr lang="zh-CN" altLang="en-US" sz="4400" b="1">
                <a:solidFill>
                  <a:schemeClr val="accent2"/>
                </a:solidFill>
                <a:ea typeface="楷体_GB2312" panose="02010609030101010101" pitchFamily="49" charset="-122"/>
              </a:rPr>
              <a:t>地流着。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45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2000"/>
                                        <p:tgtEl>
                                          <p:spTgt spid="64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4517"/>
                </p:tgtEl>
              </p:cMediaNode>
            </p:audio>
          </p:childTnLst>
        </p:cTn>
      </p:par>
    </p:tnLst>
    <p:bldLst>
      <p:bldP spid="645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6" y="0"/>
            <a:ext cx="9123027" cy="6858000"/>
          </a:xfrm>
          <a:prstGeom prst="rect">
            <a:avLst/>
          </a:prstGeom>
        </p:spPr>
      </p:pic>
      <p:pic>
        <p:nvPicPr>
          <p:cNvPr id="65539" name="BROO479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BROOK1.WAV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61722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5540" name="AutoShape 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763713" y="5300663"/>
            <a:ext cx="3960812" cy="1223962"/>
          </a:xfrm>
          <a:prstGeom prst="actionButtonBlank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5541" name="Text Box 5"/>
          <p:cNvSpPr txBox="1">
            <a:spLocks noChangeArrowheads="1"/>
          </p:cNvSpPr>
          <p:nvPr/>
        </p:nvSpPr>
        <p:spPr bwMode="auto">
          <a:xfrm>
            <a:off x="3276600" y="5229225"/>
            <a:ext cx="28797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65542" name="Text Box 6"/>
          <p:cNvSpPr txBox="1">
            <a:spLocks noChangeArrowheads="1"/>
          </p:cNvSpPr>
          <p:nvPr/>
        </p:nvSpPr>
        <p:spPr bwMode="auto">
          <a:xfrm>
            <a:off x="2906078" y="3663315"/>
            <a:ext cx="6227762" cy="2861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anose="02010609030101010101" pitchFamily="49" charset="-122"/>
              </a:rPr>
              <a:t>       </a:t>
            </a:r>
            <a:r>
              <a:rPr lang="zh-CN" altLang="en-US" sz="36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anose="02010609030101010101" pitchFamily="49" charset="-122"/>
              </a:rPr>
              <a:t>风车一下子转得飞快！抽上来的水奔跑着，哗啦哗啦向田里流去。秧苗喝足了水，笑着不住地点头，风娃娃高兴极了。</a:t>
            </a:r>
          </a:p>
        </p:txBody>
      </p:sp>
      <p:sp>
        <p:nvSpPr>
          <p:cNvPr id="65543" name="wenzi1">
            <a:hlinkClick r:id="" action="ppaction://macro?name=zhaodongci"/>
          </p:cNvPr>
          <p:cNvSpPr txBox="1">
            <a:spLocks noChangeArrowheads="1"/>
          </p:cNvSpPr>
          <p:nvPr/>
        </p:nvSpPr>
        <p:spPr bwMode="auto">
          <a:xfrm>
            <a:off x="3565525" y="404813"/>
            <a:ext cx="532765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  <a:ea typeface="楷体_GB2312" panose="02010609030101010101" pitchFamily="49" charset="-122"/>
              </a:rPr>
              <a:t>　  他</a:t>
            </a:r>
            <a:r>
              <a:rPr lang="zh-CN" altLang="en-US" sz="3600" b="1">
                <a:solidFill>
                  <a:srgbClr val="FF3300"/>
                </a:solidFill>
                <a:ea typeface="楷体_GB2312" panose="02010609030101010101" pitchFamily="49" charset="-122"/>
              </a:rPr>
              <a:t>深深地</a:t>
            </a:r>
            <a:r>
              <a:rPr lang="zh-CN" altLang="en-US" sz="3600" b="1">
                <a:solidFill>
                  <a:srgbClr val="000000"/>
                </a:solidFill>
                <a:ea typeface="楷体_GB2312" panose="02010609030101010101" pitchFamily="49" charset="-122"/>
              </a:rPr>
              <a:t>吸了一口气，</a:t>
            </a:r>
            <a:r>
              <a:rPr lang="zh-CN" altLang="en-US" sz="3600" b="1">
                <a:solidFill>
                  <a:srgbClr val="FF3300"/>
                </a:solidFill>
                <a:ea typeface="楷体_GB2312" panose="02010609030101010101" pitchFamily="49" charset="-122"/>
              </a:rPr>
              <a:t>使劲</a:t>
            </a:r>
            <a:r>
              <a:rPr lang="zh-CN" altLang="en-US" sz="3600" b="1">
                <a:solidFill>
                  <a:srgbClr val="000000"/>
                </a:solidFill>
                <a:ea typeface="楷体_GB2312" panose="02010609030101010101" pitchFamily="49" charset="-122"/>
              </a:rPr>
              <a:t>向风车吹去。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55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65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5539"/>
                </p:tgtEl>
              </p:cMediaNode>
            </p:audio>
          </p:childTnLst>
        </p:cTn>
      </p:par>
    </p:tnLst>
    <p:bldLst>
      <p:bldP spid="6554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CARD13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68313" y="-350838"/>
            <a:ext cx="9612313" cy="72088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7587" name="Text Box 3"/>
          <p:cNvSpPr txBox="1">
            <a:spLocks noChangeArrowheads="1"/>
          </p:cNvSpPr>
          <p:nvPr/>
        </p:nvSpPr>
        <p:spPr bwMode="auto">
          <a:xfrm>
            <a:off x="1042988" y="1268413"/>
            <a:ext cx="7924800" cy="5015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000" dirty="0"/>
              <a:t>        </a:t>
            </a:r>
            <a:r>
              <a:rPr lang="zh-CN" altLang="en-US" sz="4000" b="1" dirty="0">
                <a:solidFill>
                  <a:schemeClr val="accent2"/>
                </a:solidFill>
                <a:ea typeface="楷体_GB2312" panose="02010609030101010101" pitchFamily="49" charset="-122"/>
              </a:rPr>
              <a:t>风娃娃来到田野，看见一架大风车正在慢慢转动，抽上来的水断断续续地流着。他深深地吸了一口气，鼓起腮使劲向风车吹去。风车一下子转得飞快！抽上来的水奔跑着，哗啦哗啦地向田里流去。秧苗喝足了水，笑着不住地点头，风娃娃高兴极了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75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7" grpId="0" bldLvl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5" name="Picture 13" descr="未命名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04" name="Rectangle 12"/>
          <p:cNvSpPr>
            <a:spLocks noGrp="1" noChangeArrowheads="1"/>
          </p:cNvSpPr>
          <p:nvPr>
            <p:ph idx="1"/>
          </p:nvPr>
        </p:nvSpPr>
        <p:spPr>
          <a:xfrm>
            <a:off x="381000" y="1295400"/>
            <a:ext cx="8382000" cy="4953000"/>
          </a:xfrm>
        </p:spPr>
        <p:txBody>
          <a:bodyPr/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zh-CN" sz="4400" b="1" dirty="0">
                <a:ea typeface="楷体_GB2312" panose="02010609030101010101" pitchFamily="49" charset="-122"/>
              </a:rPr>
              <a:t>           </a:t>
            </a:r>
            <a:r>
              <a:rPr lang="zh-CN" altLang="en-US" sz="4400" b="1" dirty="0">
                <a:ea typeface="楷体_GB2312" panose="02010609030101010101" pitchFamily="49" charset="-122"/>
              </a:rPr>
              <a:t>风娃娃又来到河边，看见许多船工正拉着一艘船。他们弯着腰，流着汗，</a:t>
            </a:r>
            <a:r>
              <a:rPr lang="en-US" altLang="zh-CN" sz="4400" b="1" dirty="0">
                <a:ea typeface="楷体_GB2312" panose="02010609030101010101" pitchFamily="49" charset="-122"/>
              </a:rPr>
              <a:t>“</a:t>
            </a:r>
            <a:r>
              <a:rPr lang="zh-CN" altLang="en-US" sz="4400" b="1" dirty="0">
                <a:ea typeface="楷体_GB2312" panose="02010609030101010101" pitchFamily="49" charset="-122"/>
              </a:rPr>
              <a:t>嗨哟，嗨哟</a:t>
            </a:r>
            <a:r>
              <a:rPr lang="en-US" altLang="zh-CN" sz="4400" b="1" dirty="0">
                <a:ea typeface="楷体_GB2312" panose="02010609030101010101" pitchFamily="49" charset="-122"/>
              </a:rPr>
              <a:t>”</a:t>
            </a:r>
            <a:r>
              <a:rPr lang="zh-CN" altLang="en-US" sz="4400" b="1" dirty="0">
                <a:ea typeface="楷体_GB2312" panose="02010609030101010101" pitchFamily="49" charset="-122"/>
              </a:rPr>
              <a:t>喊着号子，船却走得很慢。他急忙跑过去，对着船帆用力吹了口气。船飞快地跑了起来。船工们笑了，一边收起纤绳，一边向风娃娃表示感谢。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4" grpId="0" build="p" autoUpdateAnimBg="0" advAuto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未命名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295400"/>
            <a:ext cx="8382000" cy="4953000"/>
          </a:xfrm>
        </p:spPr>
        <p:txBody>
          <a:bodyPr/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zh-CN" sz="4400" b="1">
                <a:ea typeface="楷体_GB2312" panose="02010609030101010101" pitchFamily="49" charset="-122"/>
              </a:rPr>
              <a:t>           </a:t>
            </a:r>
            <a:r>
              <a:rPr lang="zh-CN" altLang="en-US" sz="4400" b="1">
                <a:ea typeface="楷体_GB2312" panose="02010609030101010101" pitchFamily="49" charset="-122"/>
              </a:rPr>
              <a:t>风娃娃又来到河边，看见许多船工正拉着一艘船。</a:t>
            </a:r>
            <a:r>
              <a:rPr lang="zh-CN" altLang="en-US" sz="4400" b="1">
                <a:solidFill>
                  <a:srgbClr val="FF3300"/>
                </a:solidFill>
                <a:ea typeface="楷体_GB2312" panose="02010609030101010101" pitchFamily="49" charset="-122"/>
              </a:rPr>
              <a:t>他们弯着腰，流着汗，</a:t>
            </a:r>
            <a:r>
              <a:rPr lang="en-US" altLang="zh-CN" sz="4400" b="1">
                <a:solidFill>
                  <a:srgbClr val="FF3300"/>
                </a:solidFill>
                <a:ea typeface="楷体_GB2312" panose="02010609030101010101" pitchFamily="49" charset="-122"/>
              </a:rPr>
              <a:t>“</a:t>
            </a:r>
            <a:r>
              <a:rPr lang="zh-CN" altLang="en-US" sz="4400" b="1">
                <a:solidFill>
                  <a:srgbClr val="FF3300"/>
                </a:solidFill>
                <a:ea typeface="楷体_GB2312" panose="02010609030101010101" pitchFamily="49" charset="-122"/>
              </a:rPr>
              <a:t>嗨哟，嗨哟</a:t>
            </a:r>
            <a:r>
              <a:rPr lang="en-US" altLang="zh-CN" sz="4400" b="1">
                <a:solidFill>
                  <a:srgbClr val="FF3300"/>
                </a:solidFill>
                <a:ea typeface="楷体_GB2312" panose="02010609030101010101" pitchFamily="49" charset="-122"/>
              </a:rPr>
              <a:t>”</a:t>
            </a:r>
            <a:r>
              <a:rPr lang="zh-CN" altLang="en-US" sz="4400" b="1">
                <a:solidFill>
                  <a:srgbClr val="FF3300"/>
                </a:solidFill>
                <a:ea typeface="楷体_GB2312" panose="02010609030101010101" pitchFamily="49" charset="-122"/>
              </a:rPr>
              <a:t>喊着号子，船却走得很慢。</a:t>
            </a:r>
            <a:r>
              <a:rPr lang="zh-CN" altLang="en-US" sz="4400" b="1">
                <a:ea typeface="楷体_GB2312" panose="02010609030101010101" pitchFamily="49" charset="-122"/>
              </a:rPr>
              <a:t>他急忙跑过去，对着船帆用力吹了口气。船飞快地跑了起来。船工们笑了，一边收起纤绳，一边向风娃娃表示感谢。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0660" name="Text Box 4"/>
          <p:cNvSpPr txBox="1">
            <a:spLocks noChangeArrowheads="1"/>
          </p:cNvSpPr>
          <p:nvPr/>
        </p:nvSpPr>
        <p:spPr bwMode="auto">
          <a:xfrm>
            <a:off x="179388" y="0"/>
            <a:ext cx="4859337" cy="378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ea typeface="楷体_GB2312" panose="02010609030101010101" pitchFamily="49" charset="-122"/>
              </a:rPr>
              <a:t>       </a:t>
            </a:r>
            <a:r>
              <a:rPr lang="zh-CN" altLang="en-US" sz="4000" b="1">
                <a:ea typeface="楷体_GB2312" panose="02010609030101010101" pitchFamily="49" charset="-122"/>
              </a:rPr>
              <a:t>风娃娃又来到河边，看见许多船工正拉着一艘船。</a:t>
            </a:r>
            <a:r>
              <a:rPr lang="zh-CN" altLang="en-US" sz="4000" b="1">
                <a:solidFill>
                  <a:srgbClr val="FF3300"/>
                </a:solidFill>
                <a:ea typeface="楷体_GB2312" panose="02010609030101010101" pitchFamily="49" charset="-122"/>
              </a:rPr>
              <a:t>他们弯着腰，流着汗，</a:t>
            </a:r>
            <a:r>
              <a:rPr lang="en-US" altLang="zh-CN" sz="4000" b="1">
                <a:solidFill>
                  <a:srgbClr val="FF3300"/>
                </a:solidFill>
                <a:ea typeface="楷体_GB2312" panose="02010609030101010101" pitchFamily="49" charset="-122"/>
              </a:rPr>
              <a:t>“</a:t>
            </a:r>
            <a:r>
              <a:rPr lang="zh-CN" altLang="en-US" sz="4000" b="1">
                <a:solidFill>
                  <a:srgbClr val="FF3300"/>
                </a:solidFill>
                <a:ea typeface="楷体_GB2312" panose="02010609030101010101" pitchFamily="49" charset="-122"/>
              </a:rPr>
              <a:t>嗨哟，嗨哟</a:t>
            </a:r>
            <a:r>
              <a:rPr lang="en-US" altLang="zh-CN" sz="4000" b="1">
                <a:solidFill>
                  <a:srgbClr val="FF3300"/>
                </a:solidFill>
                <a:ea typeface="楷体_GB2312" panose="02010609030101010101" pitchFamily="49" charset="-122"/>
              </a:rPr>
              <a:t>”</a:t>
            </a:r>
            <a:r>
              <a:rPr lang="zh-CN" altLang="en-US" sz="4000" b="1">
                <a:solidFill>
                  <a:srgbClr val="FF3300"/>
                </a:solidFill>
                <a:ea typeface="楷体_GB2312" panose="02010609030101010101" pitchFamily="49" charset="-122"/>
              </a:rPr>
              <a:t>喊着号子，船却走得很慢。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706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rcRect r="389" b="3806"/>
          <a:stretch>
            <a:fillRect/>
          </a:stretch>
        </p:blipFill>
        <p:spPr>
          <a:xfrm>
            <a:off x="0" y="0"/>
            <a:ext cx="9108440" cy="6597015"/>
          </a:xfrm>
          <a:prstGeom prst="rect">
            <a:avLst/>
          </a:prstGeom>
        </p:spPr>
      </p:pic>
      <p:pic>
        <p:nvPicPr>
          <p:cNvPr id="29699" name="DRAI495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DRAIN.WAV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61722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969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699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5339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33800" y="0"/>
            <a:ext cx="54102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6" name="AQUEDUCT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link="rId5"/>
              </p:ext>
            </p:extLst>
          </p:nvPr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61722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76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656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1683" name="AQUEDUCT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link="rId5"/>
              </p:ext>
            </p:extLst>
          </p:nvPr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61722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685" name="Text Box 5"/>
          <p:cNvSpPr txBox="1">
            <a:spLocks noChangeArrowheads="1"/>
          </p:cNvSpPr>
          <p:nvPr/>
        </p:nvSpPr>
        <p:spPr bwMode="auto">
          <a:xfrm>
            <a:off x="539750" y="549275"/>
            <a:ext cx="6408738" cy="2306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/>
              <a:t>       </a:t>
            </a:r>
            <a:r>
              <a:rPr lang="zh-CN" altLang="en-US" sz="4800" b="1"/>
              <a:t>他</a:t>
            </a:r>
            <a:r>
              <a:rPr lang="zh-CN" altLang="en-US" sz="4800" b="1">
                <a:solidFill>
                  <a:srgbClr val="FF3300"/>
                </a:solidFill>
              </a:rPr>
              <a:t>急忙</a:t>
            </a:r>
            <a:r>
              <a:rPr lang="zh-CN" altLang="en-US" sz="4800" b="1"/>
              <a:t>跑过去，对着船帆用力吹了口气。船</a:t>
            </a:r>
            <a:r>
              <a:rPr lang="zh-CN" altLang="en-US" sz="4800" b="1">
                <a:solidFill>
                  <a:srgbClr val="FF00FF"/>
                </a:solidFill>
              </a:rPr>
              <a:t>飞快</a:t>
            </a:r>
            <a:r>
              <a:rPr lang="zh-CN" altLang="en-US" sz="4800" b="1"/>
              <a:t>地跑了起来。</a:t>
            </a:r>
          </a:p>
        </p:txBody>
      </p:sp>
      <p:pic>
        <p:nvPicPr>
          <p:cNvPr id="71686" name="风.WAV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  <p:extLst>
              <p:ext uri="{DAA4B4D4-6D71-4841-9C94-3DE7FCFB9230}">
                <p14:media xmlns="" xmlns:p14="http://schemas.microsoft.com/office/powerpoint/2010/main" r:link="rId7"/>
              </p:ext>
            </p:extLst>
          </p:nvPr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5013325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1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716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683"/>
                </p:tgtEl>
              </p:cMediaNode>
            </p:audio>
            <p:audio>
              <p:cMediaNode>
                <p:cTn id="11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686"/>
                </p:tgtEl>
              </p:cMediaNode>
            </p:audio>
          </p:childTnLst>
        </p:cTn>
      </p:par>
    </p:tnLst>
    <p:bldLst>
      <p:bldP spid="7168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170" name="Picture 2" descr="蝴蝶边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638800" cy="3429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171" name="Rectangle 3"/>
          <p:cNvSpPr>
            <a:spLocks noChangeArrowheads="1"/>
          </p:cNvSpPr>
          <p:nvPr/>
        </p:nvSpPr>
        <p:spPr bwMode="auto">
          <a:xfrm>
            <a:off x="6477000" y="5715000"/>
            <a:ext cx="23622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b="1">
                <a:solidFill>
                  <a:schemeClr val="tx2"/>
                </a:solidFill>
                <a:ea typeface="楷体_GB2312" panose="02010609030101010101" pitchFamily="49" charset="-122"/>
              </a:rPr>
              <a:t/>
            </a:r>
            <a:br>
              <a:rPr lang="en-US" altLang="zh-CN" b="1">
                <a:solidFill>
                  <a:schemeClr val="tx2"/>
                </a:solidFill>
                <a:ea typeface="楷体_GB2312" panose="02010609030101010101" pitchFamily="49" charset="-122"/>
              </a:rPr>
            </a:br>
            <a:endParaRPr lang="en-US" altLang="zh-CN" b="1">
              <a:solidFill>
                <a:schemeClr val="tx2"/>
              </a:solidFill>
              <a:ea typeface="楷体_GB2312" panose="02010609030101010101" pitchFamily="49" charset="-122"/>
            </a:endParaRPr>
          </a:p>
        </p:txBody>
      </p:sp>
      <p:sp>
        <p:nvSpPr>
          <p:cNvPr id="135172" name="Rectangle 4"/>
          <p:cNvSpPr>
            <a:spLocks noGrp="1" noChangeArrowheads="1"/>
          </p:cNvSpPr>
          <p:nvPr>
            <p:ph type="title"/>
          </p:nvPr>
        </p:nvSpPr>
        <p:spPr>
          <a:xfrm>
            <a:off x="1476375" y="836613"/>
            <a:ext cx="6985000" cy="5616575"/>
          </a:xfrm>
        </p:spPr>
        <p:txBody>
          <a:bodyPr/>
          <a:lstStyle/>
          <a:p>
            <a:pPr algn="l"/>
            <a:r>
              <a:rPr lang="zh-CN" altLang="en-US" sz="6600" b="1" dirty="0">
                <a:solidFill>
                  <a:srgbClr val="660033"/>
                </a:solidFill>
                <a:ea typeface="楷体_GB2312" panose="02010609030101010101" pitchFamily="49" charset="-122"/>
              </a:rPr>
              <a:t>有一种东西，</a:t>
            </a:r>
            <a:br>
              <a:rPr lang="zh-CN" altLang="en-US" sz="6600" b="1" dirty="0">
                <a:solidFill>
                  <a:srgbClr val="660033"/>
                </a:solidFill>
                <a:ea typeface="楷体_GB2312" panose="02010609030101010101" pitchFamily="49" charset="-122"/>
              </a:rPr>
            </a:br>
            <a:r>
              <a:rPr lang="zh-CN" altLang="en-US" sz="6600" b="1" dirty="0">
                <a:solidFill>
                  <a:srgbClr val="660033"/>
                </a:solidFill>
                <a:ea typeface="楷体_GB2312" panose="02010609030101010101" pitchFamily="49" charset="-122"/>
              </a:rPr>
              <a:t>小树见它弯腰，</a:t>
            </a:r>
            <a:br>
              <a:rPr lang="zh-CN" altLang="en-US" sz="6600" b="1" dirty="0">
                <a:solidFill>
                  <a:srgbClr val="660033"/>
                </a:solidFill>
                <a:ea typeface="楷体_GB2312" panose="02010609030101010101" pitchFamily="49" charset="-122"/>
              </a:rPr>
            </a:br>
            <a:r>
              <a:rPr lang="zh-CN" altLang="en-US" sz="6600" b="1" dirty="0">
                <a:solidFill>
                  <a:srgbClr val="660033"/>
                </a:solidFill>
                <a:ea typeface="楷体_GB2312" panose="02010609030101010101" pitchFamily="49" charset="-122"/>
              </a:rPr>
              <a:t>花儿见它点头，</a:t>
            </a:r>
            <a:br>
              <a:rPr lang="zh-CN" altLang="en-US" sz="6600" b="1" dirty="0">
                <a:solidFill>
                  <a:srgbClr val="660033"/>
                </a:solidFill>
                <a:ea typeface="楷体_GB2312" panose="02010609030101010101" pitchFamily="49" charset="-122"/>
              </a:rPr>
            </a:br>
            <a:r>
              <a:rPr lang="zh-CN" altLang="en-US" sz="6600" b="1" dirty="0">
                <a:solidFill>
                  <a:srgbClr val="660033"/>
                </a:solidFill>
                <a:ea typeface="楷体_GB2312" panose="02010609030101010101" pitchFamily="49" charset="-122"/>
              </a:rPr>
              <a:t>云儿见它让路。</a:t>
            </a:r>
            <a:br>
              <a:rPr lang="zh-CN" altLang="en-US" sz="6600" b="1" dirty="0">
                <a:solidFill>
                  <a:srgbClr val="660033"/>
                </a:solidFill>
                <a:ea typeface="楷体_GB2312" panose="02010609030101010101" pitchFamily="49" charset="-122"/>
              </a:rPr>
            </a:br>
            <a:r>
              <a:rPr lang="zh-CN" altLang="en-US" sz="6600" b="1" dirty="0">
                <a:solidFill>
                  <a:srgbClr val="660033"/>
                </a:solidFill>
                <a:ea typeface="楷体_GB2312" panose="02010609030101010101" pitchFamily="49" charset="-122"/>
              </a:rPr>
              <a:t>         它是</a:t>
            </a:r>
            <a:r>
              <a:rPr lang="en-US" altLang="zh-CN" sz="6600" b="1" dirty="0">
                <a:solidFill>
                  <a:srgbClr val="660033"/>
                </a:solidFill>
                <a:latin typeface="Arial" panose="020B0604020202020204"/>
                <a:ea typeface="楷体_GB2312" panose="02010609030101010101" pitchFamily="49" charset="-122"/>
              </a:rPr>
              <a:t>——</a:t>
            </a:r>
            <a:endParaRPr lang="en-US" altLang="zh-CN" sz="6600" b="1" dirty="0">
              <a:solidFill>
                <a:srgbClr val="660033"/>
              </a:solidFill>
              <a:ea typeface="楷体_GB2312" panose="02010609030101010101" pitchFamily="49" charset="-122"/>
            </a:endParaRPr>
          </a:p>
        </p:txBody>
      </p:sp>
      <p:pic>
        <p:nvPicPr>
          <p:cNvPr id="135173" name="Picture 5" descr="jd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00938" y="4652963"/>
            <a:ext cx="1643062" cy="22050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3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81000" y="0"/>
            <a:ext cx="9525000" cy="7239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1066800" y="381000"/>
            <a:ext cx="7620000" cy="317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/>
              <a:t>我会说：</a:t>
            </a:r>
          </a:p>
          <a:p>
            <a:pPr>
              <a:spcBef>
                <a:spcPct val="50000"/>
              </a:spcBef>
            </a:pPr>
            <a:r>
              <a:rPr lang="zh-CN" altLang="en-US" sz="3700" b="1"/>
              <a:t>舞台上，演员一边唱歌，一边＿＿。</a:t>
            </a:r>
            <a:endParaRPr lang="zh-CN" altLang="en-US" sz="800" b="1"/>
          </a:p>
          <a:p>
            <a:pPr>
              <a:spcBef>
                <a:spcPct val="50000"/>
              </a:spcBef>
            </a:pPr>
            <a:r>
              <a:rPr lang="zh-CN" altLang="en-US" sz="3700" b="1"/>
              <a:t>妈妈一边＿＿＿＿，一边＿＿＿＿。</a:t>
            </a:r>
            <a:endParaRPr lang="zh-CN" altLang="en-US" sz="800" b="1"/>
          </a:p>
          <a:p>
            <a:pPr>
              <a:spcBef>
                <a:spcPct val="50000"/>
              </a:spcBef>
            </a:pPr>
            <a:r>
              <a:rPr lang="zh-CN" altLang="en-US" sz="3700" b="1"/>
              <a:t>＿＿一边＿＿＿＿，一边＿＿＿＿。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CARD132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553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990600" y="1600200"/>
            <a:ext cx="6858000" cy="2287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000"/>
              <a:t>          </a:t>
            </a:r>
            <a:r>
              <a:rPr lang="zh-CN" altLang="en-US" sz="4800" b="1">
                <a:solidFill>
                  <a:schemeClr val="accent2"/>
                </a:solidFill>
              </a:rPr>
              <a:t>风娃娃想：帮助人们做好事，真容易，只要有力气就行。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81000" y="0"/>
            <a:ext cx="9525000" cy="7239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5781" name="Text Box 5"/>
          <p:cNvSpPr txBox="1">
            <a:spLocks noChangeArrowheads="1"/>
          </p:cNvSpPr>
          <p:nvPr/>
        </p:nvSpPr>
        <p:spPr bwMode="auto">
          <a:xfrm>
            <a:off x="1692275" y="908050"/>
            <a:ext cx="6697663" cy="2559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anose="02010609030101010101" pitchFamily="49" charset="-122"/>
              </a:rPr>
              <a:t>           </a:t>
            </a:r>
            <a:r>
              <a:rPr lang="zh-CN" altLang="en-US" sz="5400" b="1">
                <a:solidFill>
                  <a:srgbClr val="FF0066"/>
                </a:solidFill>
                <a:ea typeface="楷体_GB2312" panose="02010609030101010101" pitchFamily="49" charset="-122"/>
              </a:rPr>
              <a:t>风娃娃又来到了哪里</a:t>
            </a:r>
            <a:r>
              <a:rPr lang="en-US" altLang="zh-CN" sz="5400" b="1">
                <a:solidFill>
                  <a:srgbClr val="FF0066"/>
                </a:solidFill>
                <a:ea typeface="楷体_GB2312" panose="02010609030101010101" pitchFamily="49" charset="-122"/>
              </a:rPr>
              <a:t>?</a:t>
            </a:r>
            <a:r>
              <a:rPr lang="zh-CN" altLang="en-US" sz="5400" b="1">
                <a:solidFill>
                  <a:srgbClr val="FF0066"/>
                </a:solidFill>
                <a:ea typeface="楷体_GB2312" panose="02010609030101010101" pitchFamily="49" charset="-122"/>
              </a:rPr>
              <a:t>他帮助人们做了什么</a:t>
            </a:r>
            <a:r>
              <a:rPr lang="en-US" altLang="zh-CN" sz="5400" b="1">
                <a:solidFill>
                  <a:srgbClr val="FF0066"/>
                </a:solidFill>
                <a:ea typeface="楷体_GB2312" panose="02010609030101010101" pitchFamily="49" charset="-122"/>
              </a:rPr>
              <a:t>?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1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5139055"/>
          </a:xfrm>
          <a:prstGeom prst="rect">
            <a:avLst/>
          </a:prstGeom>
          <a:noFill/>
          <a:ln w="190500" cap="rnd">
            <a:solidFill>
              <a:srgbClr val="FF6600"/>
            </a:solidFill>
            <a:prstDash val="sysDot"/>
            <a:miter lim="800000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000"/>
              <a:t>        </a:t>
            </a:r>
            <a:r>
              <a:rPr lang="en-US" altLang="zh-CN" sz="3600">
                <a:latin typeface="+mn-ea"/>
                <a:ea typeface="+mn-ea"/>
              </a:rPr>
              <a:t> </a:t>
            </a:r>
            <a:r>
              <a:rPr lang="zh-CN" altLang="en-US" sz="3600" b="1">
                <a:latin typeface="+mn-ea"/>
                <a:ea typeface="+mn-ea"/>
              </a:rPr>
              <a:t>他这么想着，来到一个广场上。那里有几个孩子正在放风筝。风娃娃看见了，赶紧过去使劲吹风。风筝在空中摇摇摆摆，有的还翻起了跟头。不一会儿，风筝被吹得无影无踪，孩子们伤心极了。</a:t>
            </a:r>
          </a:p>
          <a:p>
            <a:r>
              <a:rPr lang="zh-CN" altLang="en-US" sz="3600" b="1">
                <a:latin typeface="+mn-ea"/>
                <a:ea typeface="+mn-ea"/>
              </a:rPr>
              <a:t>    风娃娃却一点儿也不知道，他仍然东吹吹，西吹吹。就这样，风娃娃吹跑了人们晒的衣服，折断了路边新栽的小树</a:t>
            </a:r>
            <a:r>
              <a:rPr lang="en-US" altLang="zh-CN" sz="3600" b="1">
                <a:latin typeface="+mn-ea"/>
                <a:ea typeface="+mn-ea"/>
              </a:rPr>
              <a:t>……</a:t>
            </a:r>
            <a:r>
              <a:rPr lang="zh-CN" altLang="en-US" sz="3600" b="1">
                <a:latin typeface="+mn-ea"/>
                <a:ea typeface="+mn-ea"/>
              </a:rPr>
              <a:t>人们都生气了，纷纷责怪他。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bldLvl="0" animBg="1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35" y="0"/>
            <a:ext cx="913292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 descr="CARD0524"/>
          <p:cNvPicPr>
            <a:picLocks noGrp="1" noChangeAspect="1" noChangeArrowheads="1"/>
          </p:cNvPicPr>
          <p:nvPr>
            <p:ph type="title" orient="vert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457200"/>
            <a:ext cx="4114800" cy="6400800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4461193" y="322580"/>
            <a:ext cx="4710112" cy="5908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5400" b="1"/>
              <a:t>        </a:t>
            </a:r>
            <a:r>
              <a:rPr lang="zh-CN" altLang="en-US" sz="5400" b="1"/>
              <a:t>风娃娃不敢再去帮忙了，他委屈地在天上转着、想着：我帮人们做事，为什么他们还责怪我呢</a:t>
            </a:r>
            <a:r>
              <a:rPr lang="zh-CN" altLang="en-US" sz="4000"/>
              <a:t>？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bldLvl="0" animBg="1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1" name="Picture 7" descr="card04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343400" cy="67548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89" name="Text Box 5"/>
          <p:cNvSpPr txBox="1">
            <a:spLocks noChangeArrowheads="1"/>
          </p:cNvSpPr>
          <p:nvPr/>
        </p:nvSpPr>
        <p:spPr bwMode="auto">
          <a:xfrm flipH="1">
            <a:off x="5486400" y="381000"/>
            <a:ext cx="1981200" cy="6061075"/>
          </a:xfrm>
          <a:prstGeom prst="rect">
            <a:avLst/>
          </a:prstGeom>
          <a:solidFill>
            <a:schemeClr val="bg1"/>
          </a:solidFill>
          <a:ln w="114300">
            <a:solidFill>
              <a:srgbClr val="FF6600"/>
            </a:solidFill>
            <a:prstDash val="sysDot"/>
            <a:miter lim="800000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9600" b="1">
                <a:ea typeface="楷体_GB2312" panose="02010609030101010101" pitchFamily="49" charset="-122"/>
              </a:rPr>
              <a:t>我会配音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animBg="1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0"/>
            <a:ext cx="4495800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643438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0" y="2743200"/>
            <a:ext cx="4635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400">
                <a:solidFill>
                  <a:schemeClr val="tx2"/>
                </a:solidFill>
              </a:rPr>
              <a:t>1</a:t>
            </a:r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8759825" y="2636838"/>
            <a:ext cx="38417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400">
                <a:solidFill>
                  <a:schemeClr val="tx2"/>
                </a:solidFill>
              </a:rPr>
              <a:t>2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35" y="3429000"/>
            <a:ext cx="9132929" cy="3429000"/>
          </a:xfrm>
          <a:prstGeom prst="rect">
            <a:avLst/>
          </a:prstGeom>
        </p:spPr>
      </p:pic>
      <p:sp>
        <p:nvSpPr>
          <p:cNvPr id="30730" name="Rectangle 10"/>
          <p:cNvSpPr>
            <a:spLocks noChangeArrowheads="1"/>
          </p:cNvSpPr>
          <p:nvPr/>
        </p:nvSpPr>
        <p:spPr bwMode="auto">
          <a:xfrm>
            <a:off x="0" y="6096000"/>
            <a:ext cx="30797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400">
                <a:solidFill>
                  <a:schemeClr val="tx2"/>
                </a:solidFill>
              </a:rPr>
              <a:t>3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71450"/>
            <a:ext cx="7772400" cy="1143000"/>
          </a:xfrm>
        </p:spPr>
        <p:txBody>
          <a:bodyPr/>
          <a:lstStyle/>
          <a:p>
            <a:pPr algn="l"/>
            <a:r>
              <a:rPr lang="zh-CN" altLang="en-US" dirty="0">
                <a:solidFill>
                  <a:srgbClr val="FF3300"/>
                </a:solidFill>
              </a:rPr>
              <a:t>我会填：</a:t>
            </a:r>
          </a:p>
        </p:txBody>
      </p:sp>
      <p:sp>
        <p:nvSpPr>
          <p:cNvPr id="132099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620713"/>
            <a:ext cx="8820150" cy="6237287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sz="4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4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、风娃娃帮人们做的事情有（               ）。人们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4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感谢风娃娃为人们（   ），风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4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娃娃心里（   ）；人们责怪风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4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娃娃（     ），风娃娃心里（       ）。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4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4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、小朋友们热情地帮助了风娃娃，风娃娃不再（  ）心了，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4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他高兴地向我们（    ）感谢！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CARD132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21" name="Rectangle 5"/>
          <p:cNvSpPr>
            <a:spLocks noGrp="1" noChangeArrowheads="1"/>
          </p:cNvSpPr>
          <p:nvPr>
            <p:ph type="title"/>
          </p:nvPr>
        </p:nvSpPr>
        <p:spPr>
          <a:xfrm>
            <a:off x="1116013" y="1052513"/>
            <a:ext cx="6480175" cy="3898900"/>
          </a:xfrm>
        </p:spPr>
        <p:txBody>
          <a:bodyPr/>
          <a:lstStyle/>
          <a:p>
            <a:pPr algn="l"/>
            <a:r>
              <a:rPr lang="en-US" altLang="zh-CN" sz="6000" b="1">
                <a:solidFill>
                  <a:srgbClr val="FF3300"/>
                </a:solidFill>
                <a:ea typeface="楷体_GB2312" panose="02010609030101010101" pitchFamily="49" charset="-122"/>
              </a:rPr>
              <a:t>        </a:t>
            </a:r>
            <a:r>
              <a:rPr lang="zh-CN" altLang="en-US" sz="6000" b="1">
                <a:solidFill>
                  <a:srgbClr val="FF3300"/>
                </a:solidFill>
                <a:ea typeface="楷体_GB2312" panose="02010609030101010101" pitchFamily="49" charset="-122"/>
              </a:rPr>
              <a:t>风还给大家带来什么好处呢？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4" name="Picture 2" descr="836c485f22521b6b655b9cfdd33f0a6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22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195" name="Rectangle 3"/>
          <p:cNvSpPr>
            <a:spLocks noGrp="1" noChangeArrowheads="1"/>
          </p:cNvSpPr>
          <p:nvPr>
            <p:ph type="title"/>
          </p:nvPr>
        </p:nvSpPr>
        <p:spPr>
          <a:xfrm>
            <a:off x="539552" y="980728"/>
            <a:ext cx="8281292" cy="4619625"/>
          </a:xfrm>
        </p:spPr>
        <p:txBody>
          <a:bodyPr/>
          <a:lstStyle/>
          <a:p>
            <a:pPr algn="l"/>
            <a:r>
              <a:rPr lang="en-US" altLang="zh-CN" b="0" dirty="0" err="1"/>
              <a:t>chōu</a:t>
            </a:r>
            <a:r>
              <a:rPr lang="en-US" altLang="zh-CN" b="0" dirty="0"/>
              <a:t>   </a:t>
            </a:r>
            <a:r>
              <a:rPr lang="en-US" altLang="zh-CN" b="0" dirty="0" err="1"/>
              <a:t>x</a:t>
            </a:r>
            <a:r>
              <a:rPr lang="en-US" altLang="zh-CN" b="0" dirty="0" err="1">
                <a:latin typeface="Arial" panose="020B0604020202020204"/>
              </a:rPr>
              <a:t>ù</a:t>
            </a:r>
            <a:r>
              <a:rPr lang="en-US" altLang="zh-CN" b="0" dirty="0"/>
              <a:t>      </a:t>
            </a:r>
            <a:r>
              <a:rPr lang="en-US" altLang="zh-CN" b="0" dirty="0" err="1"/>
              <a:t>xī</a:t>
            </a:r>
            <a:r>
              <a:rPr lang="en-US" altLang="zh-CN" b="0" dirty="0"/>
              <a:t>     </a:t>
            </a:r>
            <a:r>
              <a:rPr lang="en-US" altLang="zh-CN" b="0" dirty="0" err="1"/>
              <a:t>j</a:t>
            </a:r>
            <a:r>
              <a:rPr lang="en-US" altLang="zh-CN" b="0" dirty="0" err="1">
                <a:latin typeface="Arial" panose="020B0604020202020204"/>
              </a:rPr>
              <a:t>í</a:t>
            </a:r>
            <a:r>
              <a:rPr lang="en-US" altLang="zh-CN" b="0" dirty="0"/>
              <a:t>      </a:t>
            </a:r>
            <a:r>
              <a:rPr lang="en-US" altLang="zh-CN" b="0" dirty="0" err="1"/>
              <a:t>fū</a:t>
            </a:r>
            <a:r>
              <a:rPr lang="en-US" altLang="zh-CN" b="0" dirty="0"/>
              <a:t>      </a:t>
            </a:r>
            <a:r>
              <a:rPr lang="en-US" altLang="zh-CN" b="0" dirty="0" err="1"/>
              <a:t>h</a:t>
            </a:r>
            <a:r>
              <a:rPr lang="en-US" altLang="zh-CN" b="0" dirty="0" err="1">
                <a:latin typeface="宋体" panose="02010600030101010101" pitchFamily="2" charset="-122"/>
              </a:rPr>
              <a:t>à</a:t>
            </a:r>
            <a:r>
              <a:rPr lang="en-US" altLang="zh-CN" b="0" dirty="0" err="1"/>
              <a:t>n</a:t>
            </a:r>
            <a:r>
              <a:rPr lang="en-US" altLang="zh-CN" b="0" dirty="0"/>
              <a:t/>
            </a:r>
            <a:br>
              <a:rPr lang="en-US" altLang="zh-CN" b="0" dirty="0"/>
            </a:br>
            <a:r>
              <a:rPr lang="en-US" altLang="zh-CN" b="0" dirty="0"/>
              <a:t>  </a:t>
            </a:r>
            <a:r>
              <a:rPr lang="zh-CN" altLang="en-US" sz="5600" b="0" dirty="0"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楷体_GB2312" panose="02010609030101010101" pitchFamily="49" charset="-122"/>
              </a:rPr>
              <a:t>抽   续    吸   极   夫     汗</a:t>
            </a:r>
            <a:r>
              <a:rPr lang="zh-CN" altLang="en-US" dirty="0"/>
              <a:t/>
            </a:r>
            <a:br>
              <a:rPr lang="zh-CN" altLang="en-US" dirty="0"/>
            </a:br>
            <a:r>
              <a:rPr lang="zh-CN" altLang="en-US" dirty="0"/>
              <a:t/>
            </a:r>
            <a:br>
              <a:rPr lang="zh-CN" altLang="en-US" dirty="0"/>
            </a:br>
            <a:r>
              <a:rPr lang="en-US" altLang="zh-CN" b="0" dirty="0" err="1"/>
              <a:t>shǐ</a:t>
            </a:r>
            <a:r>
              <a:rPr lang="en-US" altLang="zh-CN" b="0" dirty="0"/>
              <a:t>  </a:t>
            </a:r>
            <a:r>
              <a:rPr lang="en-US" altLang="zh-CN" b="0" dirty="0" err="1"/>
              <a:t>sh</a:t>
            </a:r>
            <a:r>
              <a:rPr lang="en-US" altLang="zh-CN" b="0" dirty="0" err="1">
                <a:latin typeface="Arial" panose="020B0604020202020204"/>
              </a:rPr>
              <a:t>ì</a:t>
            </a:r>
            <a:r>
              <a:rPr lang="en-US" altLang="zh-CN" b="0" dirty="0"/>
              <a:t>   </a:t>
            </a:r>
            <a:r>
              <a:rPr lang="en-US" altLang="zh-CN" b="0" dirty="0" err="1"/>
              <a:t>zhēn</a:t>
            </a:r>
            <a:r>
              <a:rPr lang="en-US" altLang="zh-CN" dirty="0" err="1">
                <a:latin typeface="Arial" panose="020B0604020202020204" pitchFamily="34" charset="0"/>
              </a:rPr>
              <a:t>g</a:t>
            </a:r>
            <a:r>
              <a:rPr lang="en-US" altLang="zh-CN" dirty="0">
                <a:latin typeface="Arial" panose="020B0604020202020204" pitchFamily="34" charset="0"/>
              </a:rPr>
              <a:t>  </a:t>
            </a:r>
            <a:r>
              <a:rPr lang="en-US" altLang="zh-CN" b="0" dirty="0" err="1"/>
              <a:t>zōn</a:t>
            </a:r>
            <a:r>
              <a:rPr lang="en-US" altLang="zh-CN" dirty="0" err="1">
                <a:latin typeface="Arial" panose="020B0604020202020204" pitchFamily="34" charset="0"/>
              </a:rPr>
              <a:t>g</a:t>
            </a:r>
            <a:r>
              <a:rPr lang="en-US" altLang="zh-CN" dirty="0">
                <a:latin typeface="Arial" panose="020B0604020202020204" pitchFamily="34" charset="0"/>
              </a:rPr>
              <a:t>  </a:t>
            </a:r>
            <a:r>
              <a:rPr lang="en-US" altLang="zh-CN" b="0" dirty="0" err="1"/>
              <a:t>shān</a:t>
            </a:r>
            <a:r>
              <a:rPr lang="en-US" altLang="zh-CN" dirty="0" err="1">
                <a:latin typeface="Arial" panose="020B0604020202020204" pitchFamily="34" charset="0"/>
              </a:rPr>
              <a:t>g</a:t>
            </a:r>
            <a:r>
              <a:rPr lang="en-US" altLang="zh-CN" dirty="0">
                <a:latin typeface="Arial" panose="020B0604020202020204" pitchFamily="34" charset="0"/>
              </a:rPr>
              <a:t>  </a:t>
            </a:r>
            <a:r>
              <a:rPr lang="en-US" altLang="zh-CN" b="0" dirty="0" err="1"/>
              <a:t>z</a:t>
            </a:r>
            <a:r>
              <a:rPr lang="en-US" altLang="zh-CN" b="0" dirty="0" err="1">
                <a:latin typeface="Arial" panose="020B0604020202020204"/>
              </a:rPr>
              <a:t>é</a:t>
            </a:r>
            <a:r>
              <a:rPr lang="en-US" altLang="zh-CN" b="0" dirty="0"/>
              <a:t/>
            </a:r>
            <a:br>
              <a:rPr lang="en-US" altLang="zh-CN" b="0" dirty="0"/>
            </a:br>
            <a:r>
              <a:rPr lang="zh-CN" altLang="en-US" sz="5600" b="0" dirty="0"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楷体_GB2312" panose="02010609030101010101" pitchFamily="49" charset="-122"/>
              </a:rPr>
              <a:t>驶  示     筝      踪     伤   责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21" name="Picture 5" descr="26da740ef9f660f237d1227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622" name="Rectangle 6"/>
          <p:cNvSpPr>
            <a:spLocks noGrp="1" noChangeArrowheads="1"/>
          </p:cNvSpPr>
          <p:nvPr>
            <p:ph type="title"/>
          </p:nvPr>
        </p:nvSpPr>
        <p:spPr>
          <a:xfrm>
            <a:off x="684213" y="549275"/>
            <a:ext cx="7850187" cy="1019175"/>
          </a:xfrm>
        </p:spPr>
        <p:txBody>
          <a:bodyPr/>
          <a:lstStyle/>
          <a:p>
            <a:r>
              <a:rPr lang="zh-CN" altLang="en-US" sz="5400" b="1">
                <a:solidFill>
                  <a:srgbClr val="FFFF00"/>
                </a:solidFill>
                <a:ea typeface="楷体_GB2312" panose="02010609030101010101" pitchFamily="49" charset="-122"/>
              </a:rPr>
              <a:t>风可以帮助植物传播花粉。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02" y="0"/>
            <a:ext cx="9128396" cy="6858000"/>
          </a:xfrm>
          <a:prstGeom prst="rect">
            <a:avLst/>
          </a:prstGeom>
        </p:spPr>
      </p:pic>
      <p:sp>
        <p:nvSpPr>
          <p:cNvPr id="87044" name="Rectangle 4"/>
          <p:cNvSpPr>
            <a:spLocks noChangeArrowheads="1"/>
          </p:cNvSpPr>
          <p:nvPr/>
        </p:nvSpPr>
        <p:spPr bwMode="auto">
          <a:xfrm>
            <a:off x="755650" y="188913"/>
            <a:ext cx="5184775" cy="282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200" b="1" dirty="0">
                <a:solidFill>
                  <a:srgbClr val="FFFF00"/>
                </a:solidFill>
                <a:ea typeface="楷体_GB2312" panose="02010609030101010101" pitchFamily="49" charset="-122"/>
              </a:rPr>
              <a:t>蒲公英妈妈准备了降落伞。</a:t>
            </a:r>
          </a:p>
          <a:p>
            <a:pPr>
              <a:lnSpc>
                <a:spcPct val="140000"/>
              </a:lnSpc>
            </a:pPr>
            <a:r>
              <a:rPr lang="zh-CN" altLang="en-US" sz="3200" b="1" dirty="0">
                <a:solidFill>
                  <a:srgbClr val="FFFF00"/>
                </a:solidFill>
                <a:ea typeface="楷体_GB2312" panose="02010609030101010101" pitchFamily="49" charset="-122"/>
              </a:rPr>
              <a:t>把它送给自己的娃娃。</a:t>
            </a:r>
          </a:p>
          <a:p>
            <a:pPr>
              <a:lnSpc>
                <a:spcPct val="140000"/>
              </a:lnSpc>
            </a:pPr>
            <a:r>
              <a:rPr lang="zh-CN" altLang="en-US" sz="3200" b="1" dirty="0">
                <a:solidFill>
                  <a:srgbClr val="FFFF00"/>
                </a:solidFill>
                <a:ea typeface="楷体_GB2312" panose="02010609030101010101" pitchFamily="49" charset="-122"/>
              </a:rPr>
              <a:t>只要有风轻轻吹过，</a:t>
            </a:r>
          </a:p>
          <a:p>
            <a:pPr>
              <a:lnSpc>
                <a:spcPct val="140000"/>
              </a:lnSpc>
            </a:pPr>
            <a:r>
              <a:rPr lang="zh-CN" altLang="en-US" sz="3200" b="1" dirty="0">
                <a:solidFill>
                  <a:srgbClr val="FFFF00"/>
                </a:solidFill>
                <a:ea typeface="楷体_GB2312" panose="02010609030101010101" pitchFamily="49" charset="-122"/>
              </a:rPr>
              <a:t>孩子们就乘着风纷纷出发。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 descr="荷兰风车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 descr="风车4_3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23" name="Text Box 3">
            <a:hlinkClick r:id="" action="ppaction://macro?name=huanlege"/>
          </p:cNvPr>
          <p:cNvSpPr txBox="1">
            <a:spLocks noChangeArrowheads="1"/>
          </p:cNvSpPr>
          <p:nvPr/>
        </p:nvSpPr>
        <p:spPr bwMode="auto">
          <a:xfrm>
            <a:off x="971550" y="476250"/>
            <a:ext cx="7272338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rgbClr val="FF0066"/>
                </a:solidFill>
              </a:rPr>
              <a:t>            </a:t>
            </a:r>
            <a:r>
              <a:rPr lang="zh-CN" altLang="en-US" sz="3600" b="1" dirty="0">
                <a:solidFill>
                  <a:srgbClr val="FF0066"/>
                </a:solidFill>
              </a:rPr>
              <a:t>它吹动风轮，发电站开始发电了。伴随着发电机隆隆的响声，风娃娃唱起了欢乐的歌</a:t>
            </a:r>
            <a:r>
              <a:rPr lang="en-US" altLang="zh-CN" sz="3600" b="1" dirty="0">
                <a:solidFill>
                  <a:srgbClr val="FF0066"/>
                </a:solidFill>
              </a:rPr>
              <a:t>……</a:t>
            </a:r>
          </a:p>
        </p:txBody>
      </p:sp>
      <p:pic>
        <p:nvPicPr>
          <p:cNvPr id="81924" name="ZIRAN138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link="rId5"/>
              </p:ext>
            </p:extLst>
          </p:nvPr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5300663"/>
            <a:ext cx="71437" cy="714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25" name="AutoShape 5">
            <a:hlinkClick r:id="" action="ppaction://macro?name=fanhui" highlightClick="1"/>
          </p:cNvPr>
          <p:cNvSpPr>
            <a:spLocks noChangeArrowheads="1"/>
          </p:cNvSpPr>
          <p:nvPr/>
        </p:nvSpPr>
        <p:spPr bwMode="auto">
          <a:xfrm>
            <a:off x="7740650" y="6165850"/>
            <a:ext cx="1081088" cy="504825"/>
          </a:xfrm>
          <a:prstGeom prst="actionButtonBlank">
            <a:avLst/>
          </a:prstGeom>
          <a:solidFill>
            <a:srgbClr val="00A200">
              <a:alpha val="13000"/>
            </a:srgb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返回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19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1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1924"/>
                </p:tgtEl>
              </p:cMediaNode>
            </p:audio>
          </p:childTnLst>
        </p:cTn>
      </p:par>
    </p:tnLst>
    <p:bldLst>
      <p:bldP spid="8192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2" descr="CARD132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379" name="Rectangle 3"/>
          <p:cNvSpPr>
            <a:spLocks noGrp="1" noChangeArrowheads="1"/>
          </p:cNvSpPr>
          <p:nvPr>
            <p:ph type="title"/>
          </p:nvPr>
        </p:nvSpPr>
        <p:spPr>
          <a:xfrm>
            <a:off x="1187450" y="1700213"/>
            <a:ext cx="6769100" cy="3898900"/>
          </a:xfrm>
        </p:spPr>
        <p:txBody>
          <a:bodyPr/>
          <a:lstStyle/>
          <a:p>
            <a:pPr algn="l"/>
            <a:r>
              <a:rPr lang="en-US" altLang="zh-CN" sz="6000">
                <a:solidFill>
                  <a:srgbClr val="FF3300"/>
                </a:solidFill>
                <a:ea typeface="楷体_GB2312" panose="02010609030101010101" pitchFamily="49" charset="-122"/>
              </a:rPr>
              <a:t>         </a:t>
            </a:r>
            <a:r>
              <a:rPr lang="zh-CN" altLang="en-US" sz="6000">
                <a:solidFill>
                  <a:srgbClr val="FF3300"/>
                </a:solidFill>
                <a:ea typeface="楷体_GB2312" panose="02010609030101010101" pitchFamily="49" charset="-122"/>
              </a:rPr>
              <a:t>风又做了哪些坏事？</a:t>
            </a:r>
            <a:r>
              <a:rPr lang="zh-CN" altLang="en-US" sz="6000" b="0">
                <a:solidFill>
                  <a:srgbClr val="FF3300"/>
                </a:solidFill>
                <a:ea typeface="楷体_GB2312" panose="02010609030101010101" pitchFamily="49" charset="-122"/>
              </a:rPr>
              <a:t/>
            </a:r>
            <a:br>
              <a:rPr lang="zh-CN" altLang="en-US" sz="6000" b="0">
                <a:solidFill>
                  <a:srgbClr val="FF3300"/>
                </a:solidFill>
                <a:ea typeface="楷体_GB2312" panose="02010609030101010101" pitchFamily="49" charset="-122"/>
              </a:rPr>
            </a:br>
            <a:endParaRPr lang="zh-CN" altLang="en-US" sz="6000" b="0">
              <a:solidFill>
                <a:srgbClr val="FF3300"/>
              </a:solidFill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500" name="Picture 4" descr="W020060714382470938569"/>
          <p:cNvPicPr>
            <a:picLocks noChangeAspect="1" noChangeArrowheads="1"/>
          </p:cNvPicPr>
          <p:nvPr/>
        </p:nvPicPr>
        <p:blipFill>
          <a:blip r:embed="rId2" cstate="print"/>
          <a:srcRect r="7882"/>
          <a:stretch>
            <a:fillRect/>
          </a:stretch>
        </p:blipFill>
        <p:spPr bwMode="auto">
          <a:xfrm>
            <a:off x="360680" y="214630"/>
            <a:ext cx="8423275" cy="648081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75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107525" name="Picture 5" descr="20075111633297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983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98308" name="Picture 4" descr="836c485f22521b6b655b9cfdd33f0a6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22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8309" name="Rectangle 5"/>
          <p:cNvSpPr>
            <a:spLocks noChangeArrowheads="1"/>
          </p:cNvSpPr>
          <p:nvPr/>
        </p:nvSpPr>
        <p:spPr bwMode="auto">
          <a:xfrm>
            <a:off x="827088" y="1196975"/>
            <a:ext cx="7848600" cy="540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kumimoji="0" lang="en-US" altLang="zh-CN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1860</a:t>
            </a:r>
            <a:r>
              <a:rPr kumimoji="0"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年，法国有一次暴风灾，风大得把两列火车也从轨道上翻下来。在</a:t>
            </a:r>
            <a:r>
              <a:rPr kumimoji="0" lang="en-US" altLang="zh-CN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1703</a:t>
            </a:r>
            <a:r>
              <a:rPr kumimoji="0"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年，飓风在英国和法国连根拔掉了大约</a:t>
            </a:r>
            <a:r>
              <a:rPr kumimoji="0" lang="en-US" altLang="zh-CN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25</a:t>
            </a:r>
            <a:r>
              <a:rPr kumimoji="0"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万棵树，还破坏了</a:t>
            </a:r>
            <a:r>
              <a:rPr kumimoji="0" lang="en-US" altLang="zh-CN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1000</a:t>
            </a:r>
            <a:r>
              <a:rPr kumimoji="0"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所房屋和教堂，把</a:t>
            </a:r>
            <a:r>
              <a:rPr kumimoji="0" lang="en-US" altLang="zh-CN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400</a:t>
            </a:r>
            <a:r>
              <a:rPr kumimoji="0"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只船撞在岸上，又伤害了好几千人。 </a:t>
            </a:r>
            <a:br>
              <a:rPr kumimoji="0"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kumimoji="0"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kumimoji="0"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kumimoji="0" lang="zh-CN" altLang="en-US" sz="40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4" name="Picture 2" descr="田字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765175"/>
            <a:ext cx="5400675" cy="4186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5715" name="Picture 3" descr="田字格"/>
          <p:cNvPicPr>
            <a:picLocks noChangeAspect="1" noChangeArrowheads="1"/>
          </p:cNvPicPr>
          <p:nvPr/>
        </p:nvPicPr>
        <p:blipFill>
          <a:blip r:embed="rId2" cstate="print"/>
          <a:srcRect r="19130"/>
          <a:stretch>
            <a:fillRect/>
          </a:stretch>
        </p:blipFill>
        <p:spPr bwMode="auto">
          <a:xfrm>
            <a:off x="4787900" y="765175"/>
            <a:ext cx="4367530" cy="418655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716" name="Rectangle 4"/>
          <p:cNvSpPr>
            <a:spLocks noChangeArrowheads="1"/>
          </p:cNvSpPr>
          <p:nvPr/>
        </p:nvSpPr>
        <p:spPr bwMode="auto">
          <a:xfrm>
            <a:off x="539750" y="836613"/>
            <a:ext cx="3168650" cy="3938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5000" b="1">
                <a:solidFill>
                  <a:srgbClr val="FF0000"/>
                </a:solidFill>
                <a:ea typeface="楷体_GB2312" panose="02010609030101010101" pitchFamily="49" charset="-122"/>
              </a:rPr>
              <a:t>扎</a:t>
            </a:r>
          </a:p>
        </p:txBody>
      </p:sp>
      <p:sp>
        <p:nvSpPr>
          <p:cNvPr id="115717" name="Rectangle 5"/>
          <p:cNvSpPr>
            <a:spLocks noChangeArrowheads="1"/>
          </p:cNvSpPr>
          <p:nvPr/>
        </p:nvSpPr>
        <p:spPr bwMode="auto">
          <a:xfrm>
            <a:off x="5507355" y="907415"/>
            <a:ext cx="3024188" cy="3938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5000" b="1">
                <a:solidFill>
                  <a:srgbClr val="FF0000"/>
                </a:solidFill>
                <a:ea typeface="楷体_GB2312" panose="02010609030101010101" pitchFamily="49" charset="-122"/>
              </a:rPr>
              <a:t>抓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5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5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8" name="Picture 2" descr="田字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765175"/>
            <a:ext cx="5400675" cy="4186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739" name="Picture 3" descr="田字格"/>
          <p:cNvPicPr>
            <a:picLocks noChangeAspect="1" noChangeArrowheads="1"/>
          </p:cNvPicPr>
          <p:nvPr/>
        </p:nvPicPr>
        <p:blipFill>
          <a:blip r:embed="rId2" cstate="print"/>
          <a:srcRect r="20082"/>
          <a:stretch>
            <a:fillRect/>
          </a:stretch>
        </p:blipFill>
        <p:spPr bwMode="auto">
          <a:xfrm>
            <a:off x="4787900" y="765175"/>
            <a:ext cx="4316095" cy="418655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740" name="Rectangle 4"/>
          <p:cNvSpPr>
            <a:spLocks noChangeArrowheads="1"/>
          </p:cNvSpPr>
          <p:nvPr/>
        </p:nvSpPr>
        <p:spPr bwMode="auto">
          <a:xfrm>
            <a:off x="684213" y="692150"/>
            <a:ext cx="3168650" cy="3938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5000" b="1">
                <a:solidFill>
                  <a:srgbClr val="FF0000"/>
                </a:solidFill>
                <a:ea typeface="楷体_GB2312" panose="02010609030101010101" pitchFamily="49" charset="-122"/>
              </a:rPr>
              <a:t>但</a:t>
            </a:r>
          </a:p>
        </p:txBody>
      </p:sp>
      <p:sp>
        <p:nvSpPr>
          <p:cNvPr id="116741" name="Rectangle 5"/>
          <p:cNvSpPr>
            <a:spLocks noChangeArrowheads="1"/>
          </p:cNvSpPr>
          <p:nvPr/>
        </p:nvSpPr>
        <p:spPr bwMode="auto">
          <a:xfrm>
            <a:off x="5435600" y="835660"/>
            <a:ext cx="3024188" cy="3938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5000" b="1">
                <a:solidFill>
                  <a:srgbClr val="FF0000"/>
                </a:solidFill>
                <a:ea typeface="楷体_GB2312" panose="02010609030101010101" pitchFamily="49" charset="-122"/>
              </a:rPr>
              <a:t>哭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6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6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310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131076" name="Picture 4" descr="836c485f22521b6b655b9cfdd33f0a6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722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077" name="Rectangle 5"/>
          <p:cNvSpPr>
            <a:spLocks noChangeArrowheads="1"/>
          </p:cNvSpPr>
          <p:nvPr/>
        </p:nvSpPr>
        <p:spPr bwMode="auto">
          <a:xfrm>
            <a:off x="609600" y="1125538"/>
            <a:ext cx="8534400" cy="4637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/>
            <a:r>
              <a:rPr kumimoji="0" lang="zh-CN" altLang="en-US" sz="5400" b="1" dirty="0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抽水</a:t>
            </a:r>
            <a:r>
              <a:rPr kumimoji="0" lang="zh-CN" altLang="en-US" sz="5400" b="1" dirty="0">
                <a:solidFill>
                  <a:srgbClr val="CC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kumimoji="0" lang="zh-CN" altLang="en-US" sz="5400" b="1" dirty="0">
                <a:solidFill>
                  <a:schemeClr val="accent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吸气</a:t>
            </a:r>
            <a:r>
              <a:rPr kumimoji="0" lang="zh-CN" altLang="en-US" sz="5400" b="1" dirty="0">
                <a:solidFill>
                  <a:srgbClr val="CC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kumimoji="0" lang="zh-CN" altLang="en-US" sz="5400" b="1" dirty="0">
                <a:solidFill>
                  <a:srgbClr val="CC99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纤夫</a:t>
            </a:r>
            <a:r>
              <a:rPr kumimoji="0" lang="zh-CN" altLang="en-US" sz="5400" b="1" dirty="0">
                <a:solidFill>
                  <a:srgbClr val="CC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kumimoji="0" lang="zh-CN" altLang="en-US" sz="54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断断续续</a:t>
            </a:r>
          </a:p>
          <a:p>
            <a:pPr marL="342900" indent="-342900"/>
            <a:endParaRPr kumimoji="0" lang="zh-CN" altLang="en-US" sz="5400" b="1" dirty="0">
              <a:solidFill>
                <a:srgbClr val="CC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indent="-342900"/>
            <a:r>
              <a:rPr kumimoji="0" lang="zh-CN" altLang="en-US" sz="5400" b="1" dirty="0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流汗</a:t>
            </a:r>
            <a:r>
              <a:rPr kumimoji="0" lang="zh-CN" altLang="en-US" sz="5400" b="1" dirty="0">
                <a:solidFill>
                  <a:srgbClr val="CC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kumimoji="0" lang="zh-CN" altLang="en-US" sz="5400" b="1" dirty="0">
                <a:solidFill>
                  <a:schemeClr val="accent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行驶</a:t>
            </a:r>
            <a:r>
              <a:rPr kumimoji="0" lang="zh-CN" altLang="en-US" sz="5400" b="1" dirty="0">
                <a:solidFill>
                  <a:srgbClr val="CC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kumimoji="0" lang="zh-CN" altLang="en-US" sz="5400" b="1" dirty="0">
                <a:solidFill>
                  <a:srgbClr val="CC99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表示</a:t>
            </a:r>
            <a:r>
              <a:rPr kumimoji="0" lang="zh-CN" altLang="en-US" sz="5400" b="1" dirty="0">
                <a:solidFill>
                  <a:srgbClr val="CC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kumimoji="0" lang="zh-CN" altLang="en-US" sz="54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高兴极了</a:t>
            </a:r>
          </a:p>
          <a:p>
            <a:pPr marL="342900" indent="-342900"/>
            <a:endParaRPr kumimoji="0" lang="zh-CN" altLang="en-US" sz="5400" b="1" dirty="0">
              <a:solidFill>
                <a:srgbClr val="CC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indent="-342900"/>
            <a:r>
              <a:rPr kumimoji="0" lang="zh-CN" altLang="en-US" sz="5400" b="1" dirty="0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风筝</a:t>
            </a:r>
            <a:r>
              <a:rPr kumimoji="0" lang="zh-CN" altLang="en-US" sz="5400" b="1" dirty="0">
                <a:solidFill>
                  <a:srgbClr val="CC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kumimoji="0" lang="zh-CN" altLang="en-US" sz="5400" b="1" dirty="0">
                <a:solidFill>
                  <a:schemeClr val="accent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伤心</a:t>
            </a:r>
            <a:r>
              <a:rPr kumimoji="0" lang="zh-CN" altLang="en-US" sz="5400" b="1" dirty="0">
                <a:solidFill>
                  <a:srgbClr val="CC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kumimoji="0" lang="zh-CN" altLang="en-US" sz="5400" b="1" dirty="0">
                <a:solidFill>
                  <a:srgbClr val="CC99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责怪</a:t>
            </a:r>
            <a:r>
              <a:rPr kumimoji="0" lang="zh-CN" altLang="en-US" sz="5400" b="1" dirty="0">
                <a:solidFill>
                  <a:srgbClr val="CC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kumimoji="0" lang="zh-CN" altLang="en-US" sz="54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无影无踪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10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7" grpId="0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5" descr="未标题-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72030" y="1103630"/>
            <a:ext cx="5105400" cy="1263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Text Box 3"/>
          <p:cNvSpPr txBox="1"/>
          <p:nvPr/>
        </p:nvSpPr>
        <p:spPr>
          <a:xfrm>
            <a:off x="1487488" y="3050858"/>
            <a:ext cx="69389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1">
                <a:ln/>
                <a:solidFill>
                  <a:schemeClr val="accent5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更多精彩内容，微信扫描二维码获取</a:t>
            </a:r>
            <a:endParaRPr kumimoji="0" lang="zh-CN" altLang="en-US" sz="2800" b="1" i="1" u="sng" kern="1200" cap="none" spc="0" normalizeH="0" baseline="0" noProof="1">
              <a:ln/>
              <a:solidFill>
                <a:schemeClr val="accent5">
                  <a:lumMod val="2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Text Box 3"/>
          <p:cNvSpPr txBox="1"/>
          <p:nvPr/>
        </p:nvSpPr>
        <p:spPr>
          <a:xfrm>
            <a:off x="971233" y="4557713"/>
            <a:ext cx="416083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 dirty="0">
                <a:ln/>
                <a:solidFill>
                  <a:schemeClr val="accent5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扫描二维码获取更多资源</a:t>
            </a:r>
          </a:p>
        </p:txBody>
      </p:sp>
      <p:pic>
        <p:nvPicPr>
          <p:cNvPr id="25607" name="图片 1" descr="qrcode_for_gh_7fdfe855644d_258(1)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85155" y="3934460"/>
            <a:ext cx="1770380" cy="17691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ldLvl="0"/>
      <p:bldP spid="3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ChangeArrowheads="1"/>
          </p:cNvSpPr>
          <p:nvPr/>
        </p:nvSpPr>
        <p:spPr bwMode="auto">
          <a:xfrm>
            <a:off x="755650" y="692150"/>
            <a:ext cx="64770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sz="7200" b="1" i="1">
                <a:solidFill>
                  <a:srgbClr val="D60093"/>
                </a:solidFill>
                <a:ea typeface="隶书" panose="02010509060101010101" pitchFamily="49" charset="-122"/>
              </a:rPr>
              <a:t>读课文思考：</a:t>
            </a:r>
          </a:p>
        </p:txBody>
      </p:sp>
      <p:sp>
        <p:nvSpPr>
          <p:cNvPr id="60419" name="AutoShape 3"/>
          <p:cNvSpPr>
            <a:spLocks noChangeArrowheads="1"/>
          </p:cNvSpPr>
          <p:nvPr/>
        </p:nvSpPr>
        <p:spPr bwMode="auto">
          <a:xfrm>
            <a:off x="2411413" y="1844675"/>
            <a:ext cx="6192837" cy="3744913"/>
          </a:xfrm>
          <a:prstGeom prst="wedgeEllipseCallout">
            <a:avLst>
              <a:gd name="adj1" fmla="val -69611"/>
              <a:gd name="adj2" fmla="val 5419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kumimoji="0" lang="zh-CN" altLang="en-US" sz="4800" dirty="0">
                <a:solidFill>
                  <a:srgbClr val="0000FF"/>
                </a:solidFill>
              </a:rPr>
              <a:t>风娃娃为人们做了几件事？</a:t>
            </a:r>
          </a:p>
        </p:txBody>
      </p:sp>
      <p:pic>
        <p:nvPicPr>
          <p:cNvPr id="60420" name="Picture 4" descr="002"/>
          <p:cNvPicPr>
            <a:picLocks noGrp="1" noChangeAspect="1" noChangeArrowheads="1" noCrop="1"/>
          </p:cNvPicPr>
          <p:nvPr>
            <p:ph sz="quarter" idx="1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4797425"/>
            <a:ext cx="1138238" cy="2060575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481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48132" name="Picture 4" descr="836c485f22521b6b655b9cfdd33f0a6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722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133" name="Text Box 5"/>
          <p:cNvSpPr txBox="1">
            <a:spLocks noChangeArrowheads="1"/>
          </p:cNvSpPr>
          <p:nvPr/>
        </p:nvSpPr>
        <p:spPr bwMode="auto">
          <a:xfrm>
            <a:off x="684213" y="1412875"/>
            <a:ext cx="7620000" cy="5077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/>
              <a:t>                   </a:t>
            </a:r>
            <a:r>
              <a:rPr lang="zh-CN" altLang="en-US" sz="5400" b="1">
                <a:solidFill>
                  <a:srgbClr val="000066"/>
                </a:solidFill>
                <a:ea typeface="楷体_GB2312" panose="02010609030101010101" pitchFamily="49" charset="-122"/>
              </a:rPr>
              <a:t>风娃娃长大了</a:t>
            </a:r>
            <a:r>
              <a:rPr lang="en-US" altLang="zh-CN" sz="5400" b="1">
                <a:solidFill>
                  <a:srgbClr val="000066"/>
                </a:solidFill>
                <a:ea typeface="楷体_GB2312" panose="02010609030101010101" pitchFamily="49" charset="-122"/>
              </a:rPr>
              <a:t>,</a:t>
            </a:r>
            <a:r>
              <a:rPr lang="zh-CN" altLang="zh-CN" sz="5400" b="1">
                <a:solidFill>
                  <a:srgbClr val="000066"/>
                </a:solidFill>
                <a:ea typeface="楷体_GB2312" panose="02010609030101010101" pitchFamily="49" charset="-122"/>
              </a:rPr>
              <a:t>它想像妈妈一样帮助别人</a:t>
            </a:r>
            <a:r>
              <a:rPr lang="zh-CN" altLang="en-US" sz="5400" b="1">
                <a:solidFill>
                  <a:srgbClr val="000066"/>
                </a:solidFill>
                <a:ea typeface="楷体_GB2312" panose="02010609030101010101" pitchFamily="49" charset="-122"/>
              </a:rPr>
              <a:t>。 风妈妈说：“到田野里去吧在那里你可以帮人们做许多事。”</a:t>
            </a:r>
            <a:r>
              <a:rPr lang="zh-CN" altLang="en-US" sz="5400">
                <a:ea typeface="楷体_GB2312" panose="02010609030101010101" pitchFamily="49" charset="-122"/>
              </a:rPr>
              <a:t/>
            </a:r>
            <a:br>
              <a:rPr lang="zh-CN" altLang="en-US" sz="5400">
                <a:ea typeface="楷体_GB2312" panose="02010609030101010101" pitchFamily="49" charset="-122"/>
              </a:rPr>
            </a:br>
            <a:endParaRPr lang="zh-CN" altLang="en-US" sz="5400"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3" grpId="0" bldLvl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218" name="Picture 2" descr="tornado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8850" y="0"/>
            <a:ext cx="1835150" cy="15763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219" name="Rectangle 3"/>
          <p:cNvSpPr>
            <a:spLocks noChangeArrowheads="1"/>
          </p:cNvSpPr>
          <p:nvPr/>
        </p:nvSpPr>
        <p:spPr bwMode="auto">
          <a:xfrm>
            <a:off x="163513" y="972503"/>
            <a:ext cx="8816975" cy="5259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35000"/>
              </a:lnSpc>
            </a:pPr>
            <a:r>
              <a:rPr lang="zh-CN" altLang="en-US" sz="2500"/>
              <a:t>　　</a:t>
            </a:r>
            <a:r>
              <a:rPr lang="zh-CN" altLang="en-US" sz="2500" b="1">
                <a:latin typeface="楷体_GB2312" panose="02010609030101010101" pitchFamily="49" charset="-122"/>
                <a:ea typeface="楷体_GB2312" panose="02010609030101010101" pitchFamily="49" charset="-122"/>
              </a:rPr>
              <a:t>风娃娃长大了，它想像妈妈一样帮助别人。风妈妈说：</a:t>
            </a:r>
            <a:r>
              <a:rPr lang="zh-CN" altLang="en-US" sz="2500" b="1">
                <a:latin typeface="Times New Roman" panose="02020603050405020304"/>
                <a:ea typeface="楷体_GB2312" panose="02010609030101010101" pitchFamily="49" charset="-122"/>
              </a:rPr>
              <a:t>“</a:t>
            </a:r>
            <a:r>
              <a:rPr lang="zh-CN" altLang="en-US" sz="2500" b="1">
                <a:latin typeface="楷体_GB2312" panose="02010609030101010101" pitchFamily="49" charset="-122"/>
                <a:ea typeface="楷体_GB2312" panose="02010609030101010101" pitchFamily="49" charset="-122"/>
              </a:rPr>
              <a:t>到田野里去吧，在那里，你可以帮人们做许多事。</a:t>
            </a:r>
            <a:r>
              <a:rPr lang="zh-CN" altLang="en-US" sz="2500" b="1">
                <a:latin typeface="Times New Roman" panose="02020603050405020304"/>
                <a:ea typeface="楷体_GB2312" panose="02010609030101010101" pitchFamily="49" charset="-122"/>
              </a:rPr>
              <a:t>”</a:t>
            </a:r>
            <a:r>
              <a:rPr lang="zh-CN" altLang="en-US" sz="2500" b="1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</a:p>
          <a:p>
            <a:pPr>
              <a:lnSpc>
                <a:spcPct val="135000"/>
              </a:lnSpc>
            </a:pPr>
            <a:r>
              <a:rPr lang="zh-CN" altLang="en-US" sz="25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　　风娃娃来到田野，看见一架大风车正在慢慢转动，抽上来的水断断续续地流着。他深深地吸了一口气，鼓起腮使劲向风车吹去。风车一下子转得飞快！抽上来的水奔跑着，哗啦哗啦向田里流去。秧苗喝足了水，笑着不住地点头，风娃娃高兴极了。</a:t>
            </a:r>
          </a:p>
          <a:p>
            <a:pPr>
              <a:lnSpc>
                <a:spcPct val="135000"/>
              </a:lnSpc>
            </a:pPr>
            <a:r>
              <a:rPr lang="zh-CN" altLang="en-US" sz="25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　　风娃娃又来到河边，看见许多船工正拉着一艘船。他们弯着腰，流着汗，</a:t>
            </a:r>
            <a:r>
              <a:rPr lang="en-US" altLang="zh-CN" sz="2500" b="1">
                <a:latin typeface="楷体_GB2312" panose="02010609030101010101" pitchFamily="49" charset="-122"/>
                <a:ea typeface="楷体_GB2312" panose="02010609030101010101" pitchFamily="49" charset="-122"/>
              </a:rPr>
              <a:t>“</a:t>
            </a:r>
            <a:r>
              <a:rPr lang="zh-CN" altLang="en-US" sz="2500" b="1">
                <a:latin typeface="楷体_GB2312" panose="02010609030101010101" pitchFamily="49" charset="-122"/>
                <a:ea typeface="楷体_GB2312" panose="02010609030101010101" pitchFamily="49" charset="-122"/>
              </a:rPr>
              <a:t>嗨哟、嗨哟</a:t>
            </a:r>
            <a:r>
              <a:rPr lang="en-US" altLang="zh-CN" sz="2500" b="1">
                <a:latin typeface="楷体_GB2312" panose="02010609030101010101" pitchFamily="49" charset="-122"/>
                <a:ea typeface="楷体_GB2312" panose="02010609030101010101" pitchFamily="49" charset="-122"/>
              </a:rPr>
              <a:t>”</a:t>
            </a:r>
            <a:r>
              <a:rPr lang="zh-CN" altLang="en-US" sz="2500" b="1">
                <a:latin typeface="楷体_GB2312" panose="02010609030101010101" pitchFamily="49" charset="-122"/>
                <a:ea typeface="楷体_GB2312" panose="02010609030101010101" pitchFamily="49" charset="-122"/>
              </a:rPr>
              <a:t>喊着号子，船却走得很慢。他急忙跑过去，对着船帆吹起来，船飞快地跑了起来。纤夫们笑了，一边收起纤绳，一边向风娃娃表示感谢。</a:t>
            </a:r>
          </a:p>
        </p:txBody>
      </p:sp>
      <p:sp>
        <p:nvSpPr>
          <p:cNvPr id="137220" name="Line 4"/>
          <p:cNvSpPr>
            <a:spLocks noChangeShapeType="1"/>
          </p:cNvSpPr>
          <p:nvPr/>
        </p:nvSpPr>
        <p:spPr bwMode="auto">
          <a:xfrm>
            <a:off x="900113" y="2046288"/>
            <a:ext cx="7775575" cy="0"/>
          </a:xfrm>
          <a:prstGeom prst="line">
            <a:avLst/>
          </a:prstGeom>
          <a:noFill/>
          <a:ln w="19050">
            <a:solidFill>
              <a:srgbClr val="FF3300"/>
            </a:solidFill>
            <a:miter lim="800000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37221" name="Line 5"/>
          <p:cNvSpPr>
            <a:spLocks noChangeShapeType="1"/>
          </p:cNvSpPr>
          <p:nvPr/>
        </p:nvSpPr>
        <p:spPr bwMode="auto">
          <a:xfrm>
            <a:off x="236538" y="2551113"/>
            <a:ext cx="3471862" cy="0"/>
          </a:xfrm>
          <a:prstGeom prst="line">
            <a:avLst/>
          </a:prstGeom>
          <a:noFill/>
          <a:ln w="19050">
            <a:solidFill>
              <a:srgbClr val="FF3300"/>
            </a:solidFill>
            <a:miter lim="800000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37222" name="Line 6"/>
          <p:cNvSpPr>
            <a:spLocks noChangeShapeType="1"/>
          </p:cNvSpPr>
          <p:nvPr/>
        </p:nvSpPr>
        <p:spPr bwMode="auto">
          <a:xfrm>
            <a:off x="900113" y="3082925"/>
            <a:ext cx="7920037" cy="0"/>
          </a:xfrm>
          <a:prstGeom prst="line">
            <a:avLst/>
          </a:prstGeom>
          <a:noFill/>
          <a:ln w="19050">
            <a:solidFill>
              <a:srgbClr val="FF3300"/>
            </a:solidFill>
            <a:miter lim="800000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37223" name="Line 7"/>
          <p:cNvSpPr>
            <a:spLocks noChangeShapeType="1"/>
          </p:cNvSpPr>
          <p:nvPr/>
        </p:nvSpPr>
        <p:spPr bwMode="auto">
          <a:xfrm>
            <a:off x="323850" y="3602038"/>
            <a:ext cx="8280400" cy="0"/>
          </a:xfrm>
          <a:prstGeom prst="line">
            <a:avLst/>
          </a:prstGeom>
          <a:noFill/>
          <a:ln w="19050">
            <a:solidFill>
              <a:srgbClr val="FF3300"/>
            </a:solidFill>
            <a:miter lim="800000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37224" name="Line 8"/>
          <p:cNvSpPr>
            <a:spLocks noChangeShapeType="1"/>
          </p:cNvSpPr>
          <p:nvPr/>
        </p:nvSpPr>
        <p:spPr bwMode="auto">
          <a:xfrm>
            <a:off x="309563" y="4135438"/>
            <a:ext cx="8439150" cy="0"/>
          </a:xfrm>
          <a:prstGeom prst="line">
            <a:avLst/>
          </a:prstGeom>
          <a:noFill/>
          <a:ln w="19050">
            <a:solidFill>
              <a:srgbClr val="FF3300"/>
            </a:solidFill>
            <a:miter lim="800000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37225" name="Line 9"/>
          <p:cNvSpPr>
            <a:spLocks noChangeShapeType="1"/>
          </p:cNvSpPr>
          <p:nvPr/>
        </p:nvSpPr>
        <p:spPr bwMode="auto">
          <a:xfrm>
            <a:off x="279400" y="4638675"/>
            <a:ext cx="7748588" cy="0"/>
          </a:xfrm>
          <a:prstGeom prst="line">
            <a:avLst/>
          </a:prstGeom>
          <a:noFill/>
          <a:ln w="19050">
            <a:solidFill>
              <a:srgbClr val="FF3300"/>
            </a:solidFill>
            <a:miter lim="800000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37226" name="Line 10"/>
          <p:cNvSpPr>
            <a:spLocks noChangeShapeType="1"/>
          </p:cNvSpPr>
          <p:nvPr/>
        </p:nvSpPr>
        <p:spPr bwMode="auto">
          <a:xfrm>
            <a:off x="885825" y="5157788"/>
            <a:ext cx="7993063" cy="0"/>
          </a:xfrm>
          <a:prstGeom prst="line">
            <a:avLst/>
          </a:prstGeom>
          <a:noFill/>
          <a:ln w="19050">
            <a:solidFill>
              <a:srgbClr val="FF3300"/>
            </a:solidFill>
            <a:miter lim="800000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37227" name="Line 11"/>
          <p:cNvSpPr>
            <a:spLocks noChangeShapeType="1"/>
          </p:cNvSpPr>
          <p:nvPr/>
        </p:nvSpPr>
        <p:spPr bwMode="auto">
          <a:xfrm>
            <a:off x="280988" y="5661025"/>
            <a:ext cx="8596312" cy="0"/>
          </a:xfrm>
          <a:prstGeom prst="line">
            <a:avLst/>
          </a:prstGeom>
          <a:noFill/>
          <a:ln w="19050">
            <a:solidFill>
              <a:srgbClr val="FF3300"/>
            </a:solidFill>
            <a:miter lim="800000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37228" name="Line 12"/>
          <p:cNvSpPr>
            <a:spLocks noChangeShapeType="1"/>
          </p:cNvSpPr>
          <p:nvPr/>
        </p:nvSpPr>
        <p:spPr bwMode="auto">
          <a:xfrm>
            <a:off x="250825" y="6194425"/>
            <a:ext cx="8642350" cy="0"/>
          </a:xfrm>
          <a:prstGeom prst="line">
            <a:avLst/>
          </a:prstGeom>
          <a:noFill/>
          <a:ln w="19050">
            <a:solidFill>
              <a:srgbClr val="FF3300"/>
            </a:solidFill>
            <a:miter lim="800000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37229" name="Line 13"/>
          <p:cNvSpPr>
            <a:spLocks noChangeShapeType="1"/>
          </p:cNvSpPr>
          <p:nvPr/>
        </p:nvSpPr>
        <p:spPr bwMode="auto">
          <a:xfrm>
            <a:off x="236538" y="6711950"/>
            <a:ext cx="4840287" cy="0"/>
          </a:xfrm>
          <a:prstGeom prst="line">
            <a:avLst/>
          </a:prstGeom>
          <a:noFill/>
          <a:ln w="19050">
            <a:solidFill>
              <a:srgbClr val="FF3300"/>
            </a:solidFill>
            <a:miter lim="800000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37230" name="Text Box 14"/>
          <p:cNvSpPr txBox="1">
            <a:spLocks noChangeArrowheads="1"/>
          </p:cNvSpPr>
          <p:nvPr/>
        </p:nvSpPr>
        <p:spPr bwMode="auto">
          <a:xfrm>
            <a:off x="1908175" y="115888"/>
            <a:ext cx="4608513" cy="1137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风娃娃</a:t>
            </a:r>
          </a:p>
        </p:txBody>
      </p:sp>
    </p:spTree>
  </p:cSld>
  <p:clrMapOvr>
    <a:masterClrMapping/>
  </p:clrMapOvr>
  <p:transition advTm="86500">
    <p:sndAc>
      <p:stSnd>
        <p:snd r:embed="rId2" name="朗读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72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7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7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2" presetClass="entr" presetSubtype="8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8300"/>
                                        <p:tgtEl>
                                          <p:spTgt spid="137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310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" dur="3500"/>
                                        <p:tgtEl>
                                          <p:spTgt spid="137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60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7900"/>
                                        <p:tgtEl>
                                          <p:spTgt spid="137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10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" dur="8600"/>
                                        <p:tgtEl>
                                          <p:spTgt spid="137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41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8" dur="10000"/>
                                        <p:tgtEl>
                                          <p:spTgt spid="137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41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8500"/>
                                        <p:tgtEl>
                                          <p:spTgt spid="137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32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6" dur="8100"/>
                                        <p:tgtEl>
                                          <p:spTgt spid="137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3000"/>
                            </p:stCondLst>
                            <p:childTnLst>
                              <p:par>
                                <p:cTn id="3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0" dur="9700"/>
                                        <p:tgtEl>
                                          <p:spTgt spid="137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3000"/>
                            </p:stCondLst>
                            <p:childTnLst>
                              <p:par>
                                <p:cTn id="4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4" dur="10100"/>
                                        <p:tgtEl>
                                          <p:spTgt spid="137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3500"/>
                            </p:stCondLst>
                            <p:childTnLst>
                              <p:par>
                                <p:cTn id="4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8" dur="4500"/>
                                        <p:tgtEl>
                                          <p:spTgt spid="137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20" grpId="0" animBg="1"/>
      <p:bldP spid="137221" grpId="0" animBg="1"/>
      <p:bldP spid="137222" grpId="0" animBg="1"/>
      <p:bldP spid="137223" grpId="0" animBg="1"/>
      <p:bldP spid="137224" grpId="0" animBg="1"/>
      <p:bldP spid="137225" grpId="0" animBg="1"/>
      <p:bldP spid="137226" grpId="0" animBg="1"/>
      <p:bldP spid="137227" grpId="0" animBg="1"/>
      <p:bldP spid="137228" grpId="0" animBg="1"/>
      <p:bldP spid="137229" grpId="0" animBg="1"/>
      <p:bldP spid="137230" grpId="0" bldLvl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ChangeArrowheads="1"/>
          </p:cNvSpPr>
          <p:nvPr/>
        </p:nvSpPr>
        <p:spPr bwMode="auto">
          <a:xfrm>
            <a:off x="179388" y="1482725"/>
            <a:ext cx="8816975" cy="4751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35000"/>
              </a:lnSpc>
            </a:pPr>
            <a:r>
              <a:rPr lang="zh-CN" altLang="en-US" sz="2500"/>
              <a:t>　　</a:t>
            </a:r>
            <a:r>
              <a:rPr lang="zh-CN" altLang="en-US" sz="2500" b="1">
                <a:ea typeface="楷体_GB2312" panose="02010609030101010101" pitchFamily="49" charset="-122"/>
              </a:rPr>
              <a:t>风娃娃想：帮助人们做好事，真容易，只要有气力就行。</a:t>
            </a:r>
          </a:p>
          <a:p>
            <a:pPr>
              <a:lnSpc>
                <a:spcPct val="135000"/>
              </a:lnSpc>
            </a:pPr>
            <a:r>
              <a:rPr lang="zh-CN" altLang="en-US" sz="2500" b="1">
                <a:ea typeface="楷体_GB2312" panose="02010609030101010101" pitchFamily="49" charset="-122"/>
              </a:rPr>
              <a:t>　　他这么想着，来到一个广场上。那里有几个孩子正在放风筝。风娃娃看见了，赶紧过去用力吹。风筝在空中摇摇摆摆，有的还翻起了跟头。不一会儿，风筝被吹的无影无踪，孩子们伤心极了。</a:t>
            </a:r>
          </a:p>
          <a:p>
            <a:pPr>
              <a:lnSpc>
                <a:spcPct val="135000"/>
              </a:lnSpc>
            </a:pPr>
            <a:r>
              <a:rPr lang="zh-CN" altLang="en-US" sz="2500" b="1">
                <a:ea typeface="楷体_GB2312" panose="02010609030101010101" pitchFamily="49" charset="-122"/>
              </a:rPr>
              <a:t>　　风娃娃却一点儿也不知道，他仍然东吹吹，西吹吹。就这样，风娃娃吹跑了人们晾晒的衣服，折断了路边新栽的小树</a:t>
            </a:r>
            <a:r>
              <a:rPr lang="en-US" altLang="zh-CN" sz="2500" b="1">
                <a:ea typeface="楷体_GB2312" panose="02010609030101010101" pitchFamily="49" charset="-122"/>
              </a:rPr>
              <a:t>……</a:t>
            </a:r>
            <a:r>
              <a:rPr lang="zh-CN" altLang="en-US" sz="2500" b="1">
                <a:ea typeface="楷体_GB2312" panose="02010609030101010101" pitchFamily="49" charset="-122"/>
              </a:rPr>
              <a:t>人们都生气极了，纷纷责怪他。</a:t>
            </a:r>
          </a:p>
          <a:p>
            <a:pPr>
              <a:lnSpc>
                <a:spcPct val="135000"/>
              </a:lnSpc>
            </a:pPr>
            <a:r>
              <a:rPr lang="zh-CN" altLang="en-US" sz="2500" b="1">
                <a:ea typeface="楷体_GB2312" panose="02010609030101010101" pitchFamily="49" charset="-122"/>
              </a:rPr>
              <a:t>　　风娃娃不敢再去帮忙了，他委屈地在天上转着、想着：我帮人们做事，为什么他们还责怪我呢？</a:t>
            </a:r>
          </a:p>
        </p:txBody>
      </p:sp>
      <p:sp>
        <p:nvSpPr>
          <p:cNvPr id="138243" name="Line 3"/>
          <p:cNvSpPr>
            <a:spLocks noChangeShapeType="1"/>
          </p:cNvSpPr>
          <p:nvPr/>
        </p:nvSpPr>
        <p:spPr bwMode="auto">
          <a:xfrm>
            <a:off x="879475" y="2076450"/>
            <a:ext cx="7940675" cy="0"/>
          </a:xfrm>
          <a:prstGeom prst="line">
            <a:avLst/>
          </a:prstGeom>
          <a:noFill/>
          <a:ln w="19050">
            <a:solidFill>
              <a:srgbClr val="FF3300"/>
            </a:solidFill>
            <a:miter lim="800000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38244" name="Line 4"/>
          <p:cNvSpPr>
            <a:spLocks noChangeShapeType="1"/>
          </p:cNvSpPr>
          <p:nvPr/>
        </p:nvSpPr>
        <p:spPr bwMode="auto">
          <a:xfrm>
            <a:off x="885825" y="2579688"/>
            <a:ext cx="7934325" cy="0"/>
          </a:xfrm>
          <a:prstGeom prst="line">
            <a:avLst/>
          </a:prstGeom>
          <a:noFill/>
          <a:ln w="19050">
            <a:solidFill>
              <a:srgbClr val="FF3300"/>
            </a:solidFill>
            <a:miter lim="800000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38245" name="Line 5"/>
          <p:cNvSpPr>
            <a:spLocks noChangeShapeType="1"/>
          </p:cNvSpPr>
          <p:nvPr/>
        </p:nvSpPr>
        <p:spPr bwMode="auto">
          <a:xfrm>
            <a:off x="250825" y="3098800"/>
            <a:ext cx="8281988" cy="0"/>
          </a:xfrm>
          <a:prstGeom prst="line">
            <a:avLst/>
          </a:prstGeom>
          <a:noFill/>
          <a:ln w="19050">
            <a:solidFill>
              <a:srgbClr val="FF3300"/>
            </a:solidFill>
            <a:miter lim="800000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38246" name="Line 6"/>
          <p:cNvSpPr>
            <a:spLocks noChangeShapeType="1"/>
          </p:cNvSpPr>
          <p:nvPr/>
        </p:nvSpPr>
        <p:spPr bwMode="auto">
          <a:xfrm>
            <a:off x="249238" y="3622675"/>
            <a:ext cx="3459162" cy="0"/>
          </a:xfrm>
          <a:prstGeom prst="line">
            <a:avLst/>
          </a:prstGeom>
          <a:noFill/>
          <a:ln w="19050">
            <a:solidFill>
              <a:srgbClr val="FF3300"/>
            </a:solidFill>
            <a:miter lim="800000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38247" name="Line 7"/>
          <p:cNvSpPr>
            <a:spLocks noChangeShapeType="1"/>
          </p:cNvSpPr>
          <p:nvPr/>
        </p:nvSpPr>
        <p:spPr bwMode="auto">
          <a:xfrm>
            <a:off x="868363" y="4114800"/>
            <a:ext cx="7448550" cy="0"/>
          </a:xfrm>
          <a:prstGeom prst="line">
            <a:avLst/>
          </a:prstGeom>
          <a:noFill/>
          <a:ln w="19050">
            <a:solidFill>
              <a:srgbClr val="FF3300"/>
            </a:solidFill>
            <a:miter lim="800000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38248" name="Line 8"/>
          <p:cNvSpPr>
            <a:spLocks noChangeShapeType="1"/>
          </p:cNvSpPr>
          <p:nvPr/>
        </p:nvSpPr>
        <p:spPr bwMode="auto">
          <a:xfrm>
            <a:off x="865188" y="4638675"/>
            <a:ext cx="8027987" cy="0"/>
          </a:xfrm>
          <a:prstGeom prst="line">
            <a:avLst/>
          </a:prstGeom>
          <a:noFill/>
          <a:ln w="19050">
            <a:solidFill>
              <a:srgbClr val="FF3300"/>
            </a:solidFill>
            <a:miter lim="800000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38249" name="Line 9"/>
          <p:cNvSpPr>
            <a:spLocks noChangeShapeType="1"/>
          </p:cNvSpPr>
          <p:nvPr/>
        </p:nvSpPr>
        <p:spPr bwMode="auto">
          <a:xfrm>
            <a:off x="280988" y="5149850"/>
            <a:ext cx="8539162" cy="0"/>
          </a:xfrm>
          <a:prstGeom prst="line">
            <a:avLst/>
          </a:prstGeom>
          <a:noFill/>
          <a:ln w="19050">
            <a:solidFill>
              <a:srgbClr val="FF3300"/>
            </a:solidFill>
            <a:miter lim="800000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38250" name="Line 10"/>
          <p:cNvSpPr>
            <a:spLocks noChangeShapeType="1"/>
          </p:cNvSpPr>
          <p:nvPr/>
        </p:nvSpPr>
        <p:spPr bwMode="auto">
          <a:xfrm>
            <a:off x="877888" y="5675313"/>
            <a:ext cx="7942262" cy="0"/>
          </a:xfrm>
          <a:prstGeom prst="line">
            <a:avLst/>
          </a:prstGeom>
          <a:noFill/>
          <a:ln w="19050">
            <a:solidFill>
              <a:srgbClr val="FF3300"/>
            </a:solidFill>
            <a:miter lim="800000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38251" name="Line 11"/>
          <p:cNvSpPr>
            <a:spLocks noChangeShapeType="1"/>
          </p:cNvSpPr>
          <p:nvPr/>
        </p:nvSpPr>
        <p:spPr bwMode="auto">
          <a:xfrm>
            <a:off x="246063" y="6180138"/>
            <a:ext cx="2022475" cy="0"/>
          </a:xfrm>
          <a:prstGeom prst="line">
            <a:avLst/>
          </a:prstGeom>
          <a:noFill/>
          <a:ln w="19050">
            <a:solidFill>
              <a:srgbClr val="FF3300"/>
            </a:solidFill>
            <a:miter lim="800000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38252" name="Text Box 12"/>
          <p:cNvSpPr txBox="1">
            <a:spLocks noChangeArrowheads="1"/>
          </p:cNvSpPr>
          <p:nvPr/>
        </p:nvSpPr>
        <p:spPr bwMode="auto">
          <a:xfrm>
            <a:off x="1908175" y="115888"/>
            <a:ext cx="4608513" cy="112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16</a:t>
            </a:r>
            <a:r>
              <a:rPr lang="zh-CN" altLang="en-US" sz="6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、风娃娃</a:t>
            </a:r>
          </a:p>
        </p:txBody>
      </p:sp>
      <p:pic>
        <p:nvPicPr>
          <p:cNvPr id="138253" name="Picture 13" descr="tornado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850" y="0"/>
            <a:ext cx="1835150" cy="15763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8400"/>
                                        <p:tgtEl>
                                          <p:spTgt spid="138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94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7500"/>
                                        <p:tgtEl>
                                          <p:spTgt spid="138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2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9000"/>
                                        <p:tgtEl>
                                          <p:spTgt spid="138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62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4200"/>
                                        <p:tgtEl>
                                          <p:spTgt spid="138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7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7700"/>
                                        <p:tgtEl>
                                          <p:spTgt spid="138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96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7500"/>
                                        <p:tgtEl>
                                          <p:spTgt spid="138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7700"/>
                            </p:stCondLst>
                            <p:childTnLst>
                              <p:par>
                                <p:cTn id="2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1" dur="7900"/>
                                        <p:tgtEl>
                                          <p:spTgt spid="138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700"/>
                            </p:stCondLst>
                            <p:childTnLst>
                              <p:par>
                                <p:cTn id="33" presetID="12" presetClass="entr" presetSubtype="8" fill="hold" grpId="0" nodeType="after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5" dur="7800"/>
                                        <p:tgtEl>
                                          <p:spTgt spid="138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510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9" dur="1800"/>
                                        <p:tgtEl>
                                          <p:spTgt spid="138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3" grpId="0" animBg="1"/>
      <p:bldP spid="138244" grpId="0" animBg="1"/>
      <p:bldP spid="138245" grpId="0" animBg="1"/>
      <p:bldP spid="138246" grpId="0" animBg="1"/>
      <p:bldP spid="138247" grpId="0" animBg="1"/>
      <p:bldP spid="138248" grpId="0" animBg="1"/>
      <p:bldP spid="138249" grpId="0" animBg="1"/>
      <p:bldP spid="138250" grpId="0" animBg="1"/>
      <p:bldP spid="13825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290" name="Picture 2" descr="田字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765175"/>
            <a:ext cx="5400675" cy="4186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291" name="Picture 3" descr="田字格"/>
          <p:cNvPicPr>
            <a:picLocks noChangeAspect="1" noChangeArrowheads="1"/>
          </p:cNvPicPr>
          <p:nvPr/>
        </p:nvPicPr>
        <p:blipFill>
          <a:blip r:embed="rId2" cstate="print"/>
          <a:srcRect r="21282"/>
          <a:stretch>
            <a:fillRect/>
          </a:stretch>
        </p:blipFill>
        <p:spPr bwMode="auto">
          <a:xfrm>
            <a:off x="4773930" y="765175"/>
            <a:ext cx="4251325" cy="418655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292" name="Rectangle 4"/>
          <p:cNvSpPr>
            <a:spLocks noChangeArrowheads="1"/>
          </p:cNvSpPr>
          <p:nvPr/>
        </p:nvSpPr>
        <p:spPr bwMode="auto">
          <a:xfrm>
            <a:off x="684213" y="692150"/>
            <a:ext cx="3168650" cy="3938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5000" b="1">
                <a:solidFill>
                  <a:srgbClr val="FF0000"/>
                </a:solidFill>
                <a:ea typeface="楷体_GB2312" panose="02010609030101010101" pitchFamily="49" charset="-122"/>
              </a:rPr>
              <a:t>折</a:t>
            </a:r>
          </a:p>
        </p:txBody>
      </p:sp>
      <p:sp>
        <p:nvSpPr>
          <p:cNvPr id="140293" name="Rectangle 5"/>
          <p:cNvSpPr>
            <a:spLocks noChangeArrowheads="1"/>
          </p:cNvSpPr>
          <p:nvPr/>
        </p:nvSpPr>
        <p:spPr bwMode="auto">
          <a:xfrm>
            <a:off x="5292725" y="692150"/>
            <a:ext cx="3024188" cy="3938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5000" b="1">
                <a:solidFill>
                  <a:srgbClr val="FF0000"/>
                </a:solidFill>
                <a:ea typeface="楷体_GB2312" panose="02010609030101010101" pitchFamily="49" charset="-122"/>
              </a:rPr>
              <a:t>纸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0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683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683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6833"/>
  <p:tag name="KSO_WM_TAG_VERSION" val="1.0"/>
  <p:tag name="KSO_WM_TEMPLATE_THUMBS_INDEX" val="1、9、12、16、19、22、23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683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683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6833"/>
  <p:tag name="KSO_WM_TAG_VERSION" val="1.0"/>
  <p:tag name="KSO_WM_TEMPLATE_THUMBS_INDEX" val="1、9、12、16、19、22、23"/>
  <p:tag name="KSO_WM_BEAUTIFY_FLAG" val="#wm#"/>
</p:tagLst>
</file>

<file path=ppt/theme/theme1.xml><?xml version="1.0" encoding="utf-8"?>
<a:theme xmlns:a="http://schemas.openxmlformats.org/drawingml/2006/main" name="2_Office 主题​​">
  <a:themeElements>
    <a:clrScheme name="自定义 221">
      <a:dk1>
        <a:srgbClr val="000000"/>
      </a:dk1>
      <a:lt1>
        <a:srgbClr val="FFFFFF"/>
      </a:lt1>
      <a:dk2>
        <a:srgbClr val="5B9BD5"/>
      </a:dk2>
      <a:lt2>
        <a:srgbClr val="E7E6E6"/>
      </a:lt2>
      <a:accent1>
        <a:srgbClr val="5B9BD5"/>
      </a:accent1>
      <a:accent2>
        <a:srgbClr val="FFFFFF"/>
      </a:accent2>
      <a:accent3>
        <a:srgbClr val="5B9BD5"/>
      </a:accent3>
      <a:accent4>
        <a:srgbClr val="5B9BD5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4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​​">
  <a:themeElements>
    <a:clrScheme name="自定义 221">
      <a:dk1>
        <a:srgbClr val="000000"/>
      </a:dk1>
      <a:lt1>
        <a:srgbClr val="FFFFFF"/>
      </a:lt1>
      <a:dk2>
        <a:srgbClr val="5B9BD5"/>
      </a:dk2>
      <a:lt2>
        <a:srgbClr val="E7E6E6"/>
      </a:lt2>
      <a:accent1>
        <a:srgbClr val="5B9BD5"/>
      </a:accent1>
      <a:accent2>
        <a:srgbClr val="FFFFFF"/>
      </a:accent2>
      <a:accent3>
        <a:srgbClr val="5B9BD5"/>
      </a:accent3>
      <a:accent4>
        <a:srgbClr val="5B9BD5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4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蓝色扁平清新通用</Template>
  <TotalTime>0</TotalTime>
  <Words>1224</Words>
  <Application>Microsoft Office PowerPoint</Application>
  <PresentationFormat>全屏显示(4:3)</PresentationFormat>
  <Paragraphs>71</Paragraphs>
  <Slides>40</Slides>
  <Notes>1</Notes>
  <HiddenSlides>0</HiddenSlides>
  <MMClips>7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40</vt:i4>
      </vt:variant>
    </vt:vector>
  </HeadingPairs>
  <TitlesOfParts>
    <vt:vector size="42" baseType="lpstr">
      <vt:lpstr>2_Office 主题​​</vt:lpstr>
      <vt:lpstr>3_Office 主题​​</vt:lpstr>
      <vt:lpstr>幻灯片 1</vt:lpstr>
      <vt:lpstr>有一种东西， 小树见它弯腰， 花儿见它点头， 云儿见它让路。          它是——</vt:lpstr>
      <vt:lpstr>chōu   xù      xī     jí      fū      hàn   抽   续    吸   极   夫     汗  shǐ  shì   zhēng  zōng  shāng  zé 驶  示     筝      踪     伤   责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我会填：</vt:lpstr>
      <vt:lpstr>        风还给大家带来什么好处呢？</vt:lpstr>
      <vt:lpstr>风可以帮助植物传播花粉。</vt:lpstr>
      <vt:lpstr>幻灯片 31</vt:lpstr>
      <vt:lpstr>幻灯片 32</vt:lpstr>
      <vt:lpstr>幻灯片 33</vt:lpstr>
      <vt:lpstr>         风又做了哪些坏事？ </vt:lpstr>
      <vt:lpstr>幻灯片 35</vt:lpstr>
      <vt:lpstr>幻灯片 36</vt:lpstr>
      <vt:lpstr>幻灯片 37</vt:lpstr>
      <vt:lpstr>幻灯片 38</vt:lpstr>
      <vt:lpstr>幻灯片 39</vt:lpstr>
      <vt:lpstr>幻灯片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:description>第一PPT模板网-WWW.1PPT.COM_x000d_
</dc:description>
  <cp:lastModifiedBy>Administrator</cp:lastModifiedBy>
  <cp:revision>40</cp:revision>
  <dcterms:created xsi:type="dcterms:W3CDTF">2003-08-21T21:49:00Z</dcterms:created>
  <dcterms:modified xsi:type="dcterms:W3CDTF">2018-07-04T06:21:16Z</dcterms:modified>
  <cp:category>第一PPT模板网-WWW.1PPT.COM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