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60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40" y="3087370"/>
            <a:ext cx="4507230" cy="9893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435" y="1335405"/>
            <a:ext cx="8533130" cy="48856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1535" y="2209165"/>
            <a:ext cx="2257425" cy="33426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295" y="26835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9115" y="267525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295" y="36868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7005" y="368871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295" y="47078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0860" y="47078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6535" y="57054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1770" y="571309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6120" y="57054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30" y="1524000"/>
            <a:ext cx="8790305" cy="3809365"/>
          </a:xfrm>
          <a:prstGeom prst="rect">
            <a:avLst/>
          </a:prstGeom>
        </p:spPr>
      </p:pic>
      <p:pic>
        <p:nvPicPr>
          <p:cNvPr id="52235" name="图片 5223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970" y="224917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6570" y="222377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7520" y="224917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0515" y="292163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5" y="292163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3915" y="292163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2460" y="4120515"/>
            <a:ext cx="7867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7550" y="4117975"/>
            <a:ext cx="21329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0505" y="4109720"/>
            <a:ext cx="7867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8510" y="4823460"/>
            <a:ext cx="65722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9345" y="4827905"/>
            <a:ext cx="52959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215" y="4823460"/>
            <a:ext cx="75057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8425" y="4823460"/>
            <a:ext cx="75057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" y="2122805"/>
            <a:ext cx="8914130" cy="28854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050" y="386334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8240" y="386334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4050" y="386334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6395" y="450405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5218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1030" y="4504055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85" y="2129155"/>
            <a:ext cx="9104630" cy="31616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290" y="328803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1640" y="33216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260" y="391731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895" y="39344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290" y="460565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055" y="457962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960" y="32632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7385" y="32804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635" y="39344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9180" y="39255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5195" y="460565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5" y="4605655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" y="1276350"/>
            <a:ext cx="9018905" cy="43046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2795" y="3180715"/>
            <a:ext cx="6680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910" y="4430395"/>
            <a:ext cx="94043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2155" y="4437380"/>
            <a:ext cx="94043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170</cp:revision>
  <dcterms:created xsi:type="dcterms:W3CDTF">2015-12-07T06:44:00Z</dcterms:created>
  <dcterms:modified xsi:type="dcterms:W3CDTF">2018-01-06T04:00:09Z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