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64" r:id="rId2"/>
    <p:sldId id="498" r:id="rId3"/>
    <p:sldId id="992" r:id="rId4"/>
    <p:sldId id="993" r:id="rId5"/>
    <p:sldId id="994" r:id="rId6"/>
    <p:sldId id="995" r:id="rId7"/>
    <p:sldId id="996" r:id="rId8"/>
    <p:sldId id="997" r:id="rId9"/>
    <p:sldId id="998" r:id="rId1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66"/>
    <a:srgbClr val="A50021"/>
    <a:srgbClr val="CC0000"/>
    <a:srgbClr val="FF0000"/>
    <a:srgbClr val="6666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2" d="100"/>
          <a:sy n="52" d="100"/>
        </p:scale>
        <p:origin x="-11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26675" cy="7372667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2051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lvl="0"/>
            <a:r>
              <a:rPr lang="zh-CN" altLang="en-US" noProof="0" dirty="0"/>
              <a:t>单击此处编辑母版文本样式
第二级
第三级
第四级
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4780BFCC-0418-4643-B1D8-F89D32EADEF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0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圆角矩形 2"/>
          <p:cNvSpPr/>
          <p:nvPr/>
        </p:nvSpPr>
        <p:spPr>
          <a:xfrm>
            <a:off x="2503488" y="757238"/>
            <a:ext cx="4362450" cy="153035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聚焦中考</a:t>
            </a:r>
            <a:r>
              <a:rPr lang="en-US" altLang="zh-CN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——</a:t>
            </a:r>
            <a:r>
              <a:rPr lang="zh-CN" altLang="en-US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河南专版</a:t>
            </a:r>
          </a:p>
        </p:txBody>
      </p:sp>
    </p:spTree>
  </p:cSld>
  <p:clrMapOvr>
    <a:masterClrMapping/>
  </p:clrMapOvr>
  <p:transition>
    <p:strips dir="rd"/>
  </p:transition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967077-F1E3-43A6-8D63-83D174FEE07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F5448B-4C83-4F1B-A642-458BC367429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88" y="0"/>
            <a:ext cx="91424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1"/>
          <p:cNvSpPr txBox="1">
            <a:spLocks/>
          </p:cNvSpPr>
          <p:nvPr/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mtClean="0"/>
              <a:t>单击此处编辑母版文本样式</a:t>
            </a:r>
          </a:p>
          <a:p>
            <a:pPr lvl="1">
              <a:defRPr/>
            </a:pPr>
            <a:r>
              <a:rPr lang="zh-CN" altLang="en-US" smtClean="0"/>
              <a:t>第二级</a:t>
            </a:r>
          </a:p>
          <a:p>
            <a:pPr lvl="2">
              <a:defRPr/>
            </a:pPr>
            <a:r>
              <a:rPr lang="zh-CN" altLang="en-US" smtClean="0"/>
              <a:t>第三级</a:t>
            </a:r>
          </a:p>
          <a:p>
            <a:pPr lvl="3">
              <a:defRPr/>
            </a:pPr>
            <a:r>
              <a:rPr lang="zh-CN" altLang="en-US" smtClean="0"/>
              <a:t>第四级</a:t>
            </a:r>
          </a:p>
          <a:p>
            <a:pPr lvl="4">
              <a:defRPr/>
            </a:pPr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buFont typeface="Arial" panose="020B0604020202020204" pitchFamily="34" charset="0"/>
              <a:buNone/>
              <a:defRPr sz="1400">
                <a:latin typeface="Arial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algn="ctr">
              <a:buFont typeface="Arial" panose="020B0604020202020204" pitchFamily="34" charset="0"/>
              <a:buNone/>
              <a:defRPr sz="1400">
                <a:latin typeface="Arial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None/>
              <a:defRPr sz="1400" noProof="1" smtClean="0">
                <a:latin typeface="Arial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5CDD487F-2FE8-497F-916A-0B13CEAE3F4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1032" name="图片 7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图片 8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0"/>
            <a:ext cx="979488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图片 9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472488" y="0"/>
            <a:ext cx="671512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5" r:id="rId4"/>
    <p:sldLayoutId id="2147483664" r:id="rId5"/>
  </p:sldLayoutIdLst>
  <p:transition>
    <p:fade thruBlk="1"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3625" y="2747963"/>
            <a:ext cx="4476750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6350" y="798513"/>
            <a:ext cx="6515100" cy="543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1852613"/>
            <a:ext cx="6553200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7788" y="1617663"/>
            <a:ext cx="6448425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1113" y="962025"/>
            <a:ext cx="6581775" cy="493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1750" y="1477963"/>
            <a:ext cx="6410325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6200" y="1831975"/>
            <a:ext cx="6399213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6363" y="1114425"/>
            <a:ext cx="6391275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22388" y="950913"/>
            <a:ext cx="6446837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主题8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全屏显示(4:3)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4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Calibri Light</vt:lpstr>
      <vt:lpstr>Calibri</vt:lpstr>
      <vt:lpstr>隶书</vt:lpstr>
      <vt:lpstr>主题8</vt:lpstr>
      <vt:lpstr>主题8</vt:lpstr>
      <vt:lpstr>主题8</vt:lpstr>
      <vt:lpstr>主题8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Microsoft</cp:lastModifiedBy>
  <cp:revision>语文备课大师【全免费】</cp:revision>
  <dcterms:created xsi:type="dcterms:W3CDTF">2013-01-25T01:44:00Z</dcterms:created>
  <dcterms:modified xsi:type="dcterms:W3CDTF">2017-02-19T00:19:33Z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