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C9A98"/>
    <a:srgbClr val="1B9391"/>
    <a:srgbClr val="52C9C0"/>
    <a:srgbClr val="1C9997"/>
    <a:srgbClr val="51C8BF"/>
    <a:srgbClr val="91AB88"/>
    <a:srgbClr val="B1CB63"/>
    <a:srgbClr val="6AAD86"/>
    <a:srgbClr val="F0B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CC1D4-B042-4B99-A617-290D30B6AC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1026" name="Picture 2" descr="http://img.hb.aicdn.com/6a03f7ee06395d2b9039f54a47833f9553961195d1a7-L2BdiF" hidden="1"/>
          <p:cNvPicPr>
            <a:picLocks noChangeAspect="1" noChangeArrowheads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07579" y="-47066"/>
            <a:ext cx="8740589" cy="561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任意多边形: 形状 9"/>
          <p:cNvSpPr/>
          <p:nvPr userDrawn="1"/>
        </p:nvSpPr>
        <p:spPr>
          <a:xfrm>
            <a:off x="565996" y="1"/>
            <a:ext cx="510691" cy="968876"/>
          </a:xfrm>
          <a:custGeom>
            <a:avLst/>
            <a:gdLst>
              <a:gd name="connsiteX0" fmla="*/ 34724 w 613459"/>
              <a:gd name="connsiteY0" fmla="*/ 509286 h 1493134"/>
              <a:gd name="connsiteX1" fmla="*/ 613459 w 613459"/>
              <a:gd name="connsiteY1" fmla="*/ 1493134 h 1493134"/>
              <a:gd name="connsiteX2" fmla="*/ 324091 w 613459"/>
              <a:gd name="connsiteY2" fmla="*/ 590309 h 1493134"/>
              <a:gd name="connsiteX3" fmla="*/ 324091 w 613459"/>
              <a:gd name="connsiteY3" fmla="*/ 300942 h 1493134"/>
              <a:gd name="connsiteX4" fmla="*/ 219919 w 613459"/>
              <a:gd name="connsiteY4" fmla="*/ 0 h 1493134"/>
              <a:gd name="connsiteX5" fmla="*/ 0 w 613459"/>
              <a:gd name="connsiteY5" fmla="*/ 46299 h 1493134"/>
              <a:gd name="connsiteX6" fmla="*/ 34724 w 613459"/>
              <a:gd name="connsiteY6" fmla="*/ 509286 h 1493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459" h="1493134">
                <a:moveTo>
                  <a:pt x="34724" y="509286"/>
                </a:moveTo>
                <a:lnTo>
                  <a:pt x="613459" y="1493134"/>
                </a:lnTo>
                <a:lnTo>
                  <a:pt x="324091" y="590309"/>
                </a:lnTo>
                <a:lnTo>
                  <a:pt x="324091" y="300942"/>
                </a:lnTo>
                <a:lnTo>
                  <a:pt x="219919" y="0"/>
                </a:lnTo>
                <a:lnTo>
                  <a:pt x="0" y="46299"/>
                </a:lnTo>
                <a:lnTo>
                  <a:pt x="34724" y="509286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/>
        </p:nvSpPr>
        <p:spPr>
          <a:xfrm>
            <a:off x="1163405" y="-11224"/>
            <a:ext cx="385426" cy="413551"/>
          </a:xfrm>
          <a:custGeom>
            <a:avLst/>
            <a:gdLst>
              <a:gd name="connsiteX0" fmla="*/ 462987 w 462987"/>
              <a:gd name="connsiteY0" fmla="*/ 34724 h 544010"/>
              <a:gd name="connsiteX1" fmla="*/ 300941 w 462987"/>
              <a:gd name="connsiteY1" fmla="*/ 544010 h 544010"/>
              <a:gd name="connsiteX2" fmla="*/ 0 w 462987"/>
              <a:gd name="connsiteY2" fmla="*/ 451413 h 544010"/>
              <a:gd name="connsiteX3" fmla="*/ 127321 w 462987"/>
              <a:gd name="connsiteY3" fmla="*/ 138897 h 544010"/>
              <a:gd name="connsiteX4" fmla="*/ 324091 w 462987"/>
              <a:gd name="connsiteY4" fmla="*/ 0 h 544010"/>
              <a:gd name="connsiteX5" fmla="*/ 462987 w 462987"/>
              <a:gd name="connsiteY5" fmla="*/ 34724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987" h="544010">
                <a:moveTo>
                  <a:pt x="462987" y="34724"/>
                </a:moveTo>
                <a:lnTo>
                  <a:pt x="300941" y="544010"/>
                </a:lnTo>
                <a:lnTo>
                  <a:pt x="0" y="451413"/>
                </a:lnTo>
                <a:lnTo>
                  <a:pt x="127321" y="138897"/>
                </a:lnTo>
                <a:lnTo>
                  <a:pt x="324091" y="0"/>
                </a:lnTo>
                <a:lnTo>
                  <a:pt x="462987" y="3472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 userDrawn="1"/>
        </p:nvSpPr>
        <p:spPr>
          <a:xfrm>
            <a:off x="1539196" y="1"/>
            <a:ext cx="541433" cy="968876"/>
          </a:xfrm>
          <a:custGeom>
            <a:avLst/>
            <a:gdLst>
              <a:gd name="connsiteX0" fmla="*/ 544010 w 544010"/>
              <a:gd name="connsiteY0" fmla="*/ 104172 h 6724891"/>
              <a:gd name="connsiteX1" fmla="*/ 312517 w 544010"/>
              <a:gd name="connsiteY1" fmla="*/ 6724891 h 6724891"/>
              <a:gd name="connsiteX2" fmla="*/ 0 w 544010"/>
              <a:gd name="connsiteY2" fmla="*/ 6724891 h 6724891"/>
              <a:gd name="connsiteX3" fmla="*/ 0 w 544010"/>
              <a:gd name="connsiteY3" fmla="*/ 6528121 h 6724891"/>
              <a:gd name="connsiteX4" fmla="*/ 219919 w 544010"/>
              <a:gd name="connsiteY4" fmla="*/ 0 h 6724891"/>
              <a:gd name="connsiteX5" fmla="*/ 544010 w 544010"/>
              <a:gd name="connsiteY5" fmla="*/ 104172 h 672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010" h="6724891">
                <a:moveTo>
                  <a:pt x="544010" y="104172"/>
                </a:moveTo>
                <a:lnTo>
                  <a:pt x="312517" y="6724891"/>
                </a:lnTo>
                <a:lnTo>
                  <a:pt x="0" y="6724891"/>
                </a:lnTo>
                <a:lnTo>
                  <a:pt x="0" y="6528121"/>
                </a:lnTo>
                <a:lnTo>
                  <a:pt x="219919" y="0"/>
                </a:lnTo>
                <a:lnTo>
                  <a:pt x="544010" y="104172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/>
        </p:nvSpPr>
        <p:spPr>
          <a:xfrm>
            <a:off x="2734019" y="-24908"/>
            <a:ext cx="192713" cy="547974"/>
          </a:xfrm>
          <a:custGeom>
            <a:avLst/>
            <a:gdLst>
              <a:gd name="connsiteX0" fmla="*/ 0 w 231494"/>
              <a:gd name="connsiteY0" fmla="*/ 69448 h 682906"/>
              <a:gd name="connsiteX1" fmla="*/ 69448 w 231494"/>
              <a:gd name="connsiteY1" fmla="*/ 682906 h 682906"/>
              <a:gd name="connsiteX2" fmla="*/ 231494 w 231494"/>
              <a:gd name="connsiteY2" fmla="*/ 555585 h 682906"/>
              <a:gd name="connsiteX3" fmla="*/ 162046 w 231494"/>
              <a:gd name="connsiteY3" fmla="*/ 0 h 682906"/>
              <a:gd name="connsiteX4" fmla="*/ 0 w 231494"/>
              <a:gd name="connsiteY4" fmla="*/ 69448 h 68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94" h="682906">
                <a:moveTo>
                  <a:pt x="0" y="69448"/>
                </a:moveTo>
                <a:lnTo>
                  <a:pt x="69448" y="682906"/>
                </a:lnTo>
                <a:lnTo>
                  <a:pt x="231494" y="555585"/>
                </a:lnTo>
                <a:lnTo>
                  <a:pt x="162046" y="0"/>
                </a:lnTo>
                <a:lnTo>
                  <a:pt x="0" y="69448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 userDrawn="1"/>
        </p:nvSpPr>
        <p:spPr>
          <a:xfrm>
            <a:off x="7946907" y="-6333"/>
            <a:ext cx="385426" cy="612989"/>
          </a:xfrm>
          <a:custGeom>
            <a:avLst/>
            <a:gdLst>
              <a:gd name="connsiteX0" fmla="*/ 0 w 462987"/>
              <a:gd name="connsiteY0" fmla="*/ 34724 h 763929"/>
              <a:gd name="connsiteX1" fmla="*/ 11575 w 462987"/>
              <a:gd name="connsiteY1" fmla="*/ 763929 h 763929"/>
              <a:gd name="connsiteX2" fmla="*/ 439838 w 462987"/>
              <a:gd name="connsiteY2" fmla="*/ 763929 h 763929"/>
              <a:gd name="connsiteX3" fmla="*/ 462987 w 462987"/>
              <a:gd name="connsiteY3" fmla="*/ 0 h 763929"/>
              <a:gd name="connsiteX4" fmla="*/ 0 w 462987"/>
              <a:gd name="connsiteY4" fmla="*/ 34724 h 763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987" h="763929">
                <a:moveTo>
                  <a:pt x="0" y="34724"/>
                </a:moveTo>
                <a:lnTo>
                  <a:pt x="11575" y="763929"/>
                </a:lnTo>
                <a:lnTo>
                  <a:pt x="439838" y="763929"/>
                </a:lnTo>
                <a:lnTo>
                  <a:pt x="462987" y="0"/>
                </a:lnTo>
                <a:lnTo>
                  <a:pt x="0" y="3472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/>
        </p:nvSpPr>
        <p:spPr>
          <a:xfrm>
            <a:off x="8468699" y="268345"/>
            <a:ext cx="713038" cy="380796"/>
          </a:xfrm>
          <a:custGeom>
            <a:avLst/>
            <a:gdLst>
              <a:gd name="connsiteX0" fmla="*/ 648182 w 856526"/>
              <a:gd name="connsiteY0" fmla="*/ 0 h 474562"/>
              <a:gd name="connsiteX1" fmla="*/ 0 w 856526"/>
              <a:gd name="connsiteY1" fmla="*/ 219919 h 474562"/>
              <a:gd name="connsiteX2" fmla="*/ 57873 w 856526"/>
              <a:gd name="connsiteY2" fmla="*/ 474562 h 474562"/>
              <a:gd name="connsiteX3" fmla="*/ 856526 w 856526"/>
              <a:gd name="connsiteY3" fmla="*/ 196770 h 474562"/>
              <a:gd name="connsiteX4" fmla="*/ 648182 w 856526"/>
              <a:gd name="connsiteY4" fmla="*/ 0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6526" h="474562">
                <a:moveTo>
                  <a:pt x="648182" y="0"/>
                </a:moveTo>
                <a:lnTo>
                  <a:pt x="0" y="219919"/>
                </a:lnTo>
                <a:lnTo>
                  <a:pt x="57873" y="474562"/>
                </a:lnTo>
                <a:lnTo>
                  <a:pt x="856526" y="196770"/>
                </a:lnTo>
                <a:lnTo>
                  <a:pt x="648182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 userDrawn="1"/>
        </p:nvSpPr>
        <p:spPr>
          <a:xfrm>
            <a:off x="8497606" y="1401446"/>
            <a:ext cx="603458" cy="241479"/>
          </a:xfrm>
          <a:custGeom>
            <a:avLst/>
            <a:gdLst>
              <a:gd name="connsiteX0" fmla="*/ 0 w 960699"/>
              <a:gd name="connsiteY0" fmla="*/ 0 h 219919"/>
              <a:gd name="connsiteX1" fmla="*/ 960699 w 960699"/>
              <a:gd name="connsiteY1" fmla="*/ 46298 h 219919"/>
              <a:gd name="connsiteX2" fmla="*/ 590309 w 960699"/>
              <a:gd name="connsiteY2" fmla="*/ 219919 h 219919"/>
              <a:gd name="connsiteX3" fmla="*/ 23149 w 960699"/>
              <a:gd name="connsiteY3" fmla="*/ 185194 h 219919"/>
              <a:gd name="connsiteX4" fmla="*/ 0 w 960699"/>
              <a:gd name="connsiteY4" fmla="*/ 0 h 219919"/>
              <a:gd name="connsiteX0-1" fmla="*/ 0 w 647982"/>
              <a:gd name="connsiteY0-2" fmla="*/ 0 h 219919"/>
              <a:gd name="connsiteX1-3" fmla="*/ 647982 w 647982"/>
              <a:gd name="connsiteY1-4" fmla="*/ 46298 h 219919"/>
              <a:gd name="connsiteX2-5" fmla="*/ 590309 w 647982"/>
              <a:gd name="connsiteY2-6" fmla="*/ 219919 h 219919"/>
              <a:gd name="connsiteX3-7" fmla="*/ 23149 w 647982"/>
              <a:gd name="connsiteY3-8" fmla="*/ 185194 h 219919"/>
              <a:gd name="connsiteX4-9" fmla="*/ 0 w 647982"/>
              <a:gd name="connsiteY4-10" fmla="*/ 0 h 2199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7982" h="219919">
                <a:moveTo>
                  <a:pt x="0" y="0"/>
                </a:moveTo>
                <a:lnTo>
                  <a:pt x="647982" y="46298"/>
                </a:lnTo>
                <a:lnTo>
                  <a:pt x="590309" y="219919"/>
                </a:lnTo>
                <a:lnTo>
                  <a:pt x="23149" y="185194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 userDrawn="1"/>
        </p:nvSpPr>
        <p:spPr>
          <a:xfrm>
            <a:off x="8497606" y="1884406"/>
            <a:ext cx="607046" cy="167179"/>
          </a:xfrm>
          <a:custGeom>
            <a:avLst/>
            <a:gdLst>
              <a:gd name="connsiteX0" fmla="*/ 0 w 729205"/>
              <a:gd name="connsiteY0" fmla="*/ 23149 h 208344"/>
              <a:gd name="connsiteX1" fmla="*/ 729205 w 729205"/>
              <a:gd name="connsiteY1" fmla="*/ 0 h 208344"/>
              <a:gd name="connsiteX2" fmla="*/ 694481 w 729205"/>
              <a:gd name="connsiteY2" fmla="*/ 138896 h 208344"/>
              <a:gd name="connsiteX3" fmla="*/ 590309 w 729205"/>
              <a:gd name="connsiteY3" fmla="*/ 208344 h 208344"/>
              <a:gd name="connsiteX4" fmla="*/ 57873 w 729205"/>
              <a:gd name="connsiteY4" fmla="*/ 208344 h 208344"/>
              <a:gd name="connsiteX5" fmla="*/ 0 w 729205"/>
              <a:gd name="connsiteY5" fmla="*/ 23149 h 2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9205" h="208344">
                <a:moveTo>
                  <a:pt x="0" y="23149"/>
                </a:moveTo>
                <a:lnTo>
                  <a:pt x="729205" y="0"/>
                </a:lnTo>
                <a:lnTo>
                  <a:pt x="694481" y="138896"/>
                </a:lnTo>
                <a:lnTo>
                  <a:pt x="590309" y="208344"/>
                </a:lnTo>
                <a:lnTo>
                  <a:pt x="57873" y="208344"/>
                </a:lnTo>
                <a:lnTo>
                  <a:pt x="0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/>
        </p:nvSpPr>
        <p:spPr>
          <a:xfrm>
            <a:off x="8391615" y="2358078"/>
            <a:ext cx="703403" cy="269344"/>
          </a:xfrm>
          <a:custGeom>
            <a:avLst/>
            <a:gdLst>
              <a:gd name="connsiteX0" fmla="*/ 92598 w 844952"/>
              <a:gd name="connsiteY0" fmla="*/ 23149 h 335666"/>
              <a:gd name="connsiteX1" fmla="*/ 844952 w 844952"/>
              <a:gd name="connsiteY1" fmla="*/ 0 h 335666"/>
              <a:gd name="connsiteX2" fmla="*/ 752355 w 844952"/>
              <a:gd name="connsiteY2" fmla="*/ 335666 h 335666"/>
              <a:gd name="connsiteX3" fmla="*/ 0 w 844952"/>
              <a:gd name="connsiteY3" fmla="*/ 243068 h 335666"/>
              <a:gd name="connsiteX4" fmla="*/ 92598 w 844952"/>
              <a:gd name="connsiteY4" fmla="*/ 23149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952" h="335666">
                <a:moveTo>
                  <a:pt x="92598" y="23149"/>
                </a:moveTo>
                <a:lnTo>
                  <a:pt x="844952" y="0"/>
                </a:lnTo>
                <a:lnTo>
                  <a:pt x="752355" y="335666"/>
                </a:lnTo>
                <a:lnTo>
                  <a:pt x="0" y="243068"/>
                </a:lnTo>
                <a:lnTo>
                  <a:pt x="92598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 userDrawn="1"/>
        </p:nvSpPr>
        <p:spPr>
          <a:xfrm>
            <a:off x="8381978" y="2887476"/>
            <a:ext cx="664860" cy="250768"/>
          </a:xfrm>
          <a:custGeom>
            <a:avLst/>
            <a:gdLst>
              <a:gd name="connsiteX0" fmla="*/ 0 w 798653"/>
              <a:gd name="connsiteY0" fmla="*/ 11575 h 312516"/>
              <a:gd name="connsiteX1" fmla="*/ 787078 w 798653"/>
              <a:gd name="connsiteY1" fmla="*/ 69448 h 312516"/>
              <a:gd name="connsiteX2" fmla="*/ 798653 w 798653"/>
              <a:gd name="connsiteY2" fmla="*/ 219919 h 312516"/>
              <a:gd name="connsiteX3" fmla="*/ 717630 w 798653"/>
              <a:gd name="connsiteY3" fmla="*/ 312516 h 312516"/>
              <a:gd name="connsiteX4" fmla="*/ 335665 w 798653"/>
              <a:gd name="connsiteY4" fmla="*/ 289367 h 312516"/>
              <a:gd name="connsiteX5" fmla="*/ 138896 w 798653"/>
              <a:gd name="connsiteY5" fmla="*/ 243068 h 312516"/>
              <a:gd name="connsiteX6" fmla="*/ 92597 w 798653"/>
              <a:gd name="connsiteY6" fmla="*/ 23149 h 312516"/>
              <a:gd name="connsiteX7" fmla="*/ 231493 w 798653"/>
              <a:gd name="connsiteY7" fmla="*/ 0 h 31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8653" h="312516">
                <a:moveTo>
                  <a:pt x="0" y="11575"/>
                </a:moveTo>
                <a:lnTo>
                  <a:pt x="787078" y="69448"/>
                </a:lnTo>
                <a:lnTo>
                  <a:pt x="798653" y="219919"/>
                </a:lnTo>
                <a:lnTo>
                  <a:pt x="717630" y="312516"/>
                </a:lnTo>
                <a:lnTo>
                  <a:pt x="335665" y="289367"/>
                </a:lnTo>
                <a:lnTo>
                  <a:pt x="138896" y="243068"/>
                </a:lnTo>
                <a:lnTo>
                  <a:pt x="92597" y="23149"/>
                </a:lnTo>
                <a:lnTo>
                  <a:pt x="231493" y="0"/>
                </a:lnTo>
              </a:path>
            </a:pathLst>
          </a:custGeom>
          <a:noFill/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/>
          <p:cNvSpPr/>
          <p:nvPr userDrawn="1"/>
        </p:nvSpPr>
        <p:spPr>
          <a:xfrm>
            <a:off x="8372342" y="2906052"/>
            <a:ext cx="684132" cy="241481"/>
          </a:xfrm>
          <a:custGeom>
            <a:avLst/>
            <a:gdLst>
              <a:gd name="connsiteX0" fmla="*/ 0 w 821803"/>
              <a:gd name="connsiteY0" fmla="*/ 11575 h 300942"/>
              <a:gd name="connsiteX1" fmla="*/ 821803 w 821803"/>
              <a:gd name="connsiteY1" fmla="*/ 0 h 300942"/>
              <a:gd name="connsiteX2" fmla="*/ 729205 w 821803"/>
              <a:gd name="connsiteY2" fmla="*/ 300942 h 300942"/>
              <a:gd name="connsiteX3" fmla="*/ 173620 w 821803"/>
              <a:gd name="connsiteY3" fmla="*/ 277793 h 300942"/>
              <a:gd name="connsiteX4" fmla="*/ 0 w 821803"/>
              <a:gd name="connsiteY4" fmla="*/ 11575 h 30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803" h="300942">
                <a:moveTo>
                  <a:pt x="0" y="11575"/>
                </a:moveTo>
                <a:lnTo>
                  <a:pt x="821803" y="0"/>
                </a:lnTo>
                <a:lnTo>
                  <a:pt x="729205" y="300942"/>
                </a:lnTo>
                <a:lnTo>
                  <a:pt x="173620" y="277793"/>
                </a:lnTo>
                <a:lnTo>
                  <a:pt x="0" y="11575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 userDrawn="1"/>
        </p:nvSpPr>
        <p:spPr>
          <a:xfrm>
            <a:off x="8478336" y="3398302"/>
            <a:ext cx="549233" cy="287918"/>
          </a:xfrm>
          <a:custGeom>
            <a:avLst/>
            <a:gdLst>
              <a:gd name="connsiteX0" fmla="*/ 0 w 659757"/>
              <a:gd name="connsiteY0" fmla="*/ 0 h 358815"/>
              <a:gd name="connsiteX1" fmla="*/ 659757 w 659757"/>
              <a:gd name="connsiteY1" fmla="*/ 104172 h 358815"/>
              <a:gd name="connsiteX2" fmla="*/ 625033 w 659757"/>
              <a:gd name="connsiteY2" fmla="*/ 347240 h 358815"/>
              <a:gd name="connsiteX3" fmla="*/ 92598 w 659757"/>
              <a:gd name="connsiteY3" fmla="*/ 358815 h 358815"/>
              <a:gd name="connsiteX4" fmla="*/ 11575 w 659757"/>
              <a:gd name="connsiteY4" fmla="*/ 69448 h 358815"/>
              <a:gd name="connsiteX5" fmla="*/ 0 w 659757"/>
              <a:gd name="connsiteY5" fmla="*/ 0 h 358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9757" h="358815">
                <a:moveTo>
                  <a:pt x="0" y="0"/>
                </a:moveTo>
                <a:lnTo>
                  <a:pt x="659757" y="104172"/>
                </a:lnTo>
                <a:lnTo>
                  <a:pt x="625033" y="347240"/>
                </a:lnTo>
                <a:lnTo>
                  <a:pt x="92598" y="358815"/>
                </a:lnTo>
                <a:lnTo>
                  <a:pt x="11575" y="69448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/>
          <p:cNvSpPr/>
          <p:nvPr userDrawn="1"/>
        </p:nvSpPr>
        <p:spPr>
          <a:xfrm>
            <a:off x="8314528" y="3992713"/>
            <a:ext cx="741946" cy="167180"/>
          </a:xfrm>
          <a:custGeom>
            <a:avLst/>
            <a:gdLst>
              <a:gd name="connsiteX0" fmla="*/ 138896 w 891251"/>
              <a:gd name="connsiteY0" fmla="*/ 81023 h 208345"/>
              <a:gd name="connsiteX1" fmla="*/ 891251 w 891251"/>
              <a:gd name="connsiteY1" fmla="*/ 0 h 208345"/>
              <a:gd name="connsiteX2" fmla="*/ 879676 w 891251"/>
              <a:gd name="connsiteY2" fmla="*/ 208345 h 208345"/>
              <a:gd name="connsiteX3" fmla="*/ 0 w 891251"/>
              <a:gd name="connsiteY3" fmla="*/ 208345 h 208345"/>
              <a:gd name="connsiteX4" fmla="*/ 138896 w 891251"/>
              <a:gd name="connsiteY4" fmla="*/ 81023 h 2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251" h="208345">
                <a:moveTo>
                  <a:pt x="138896" y="81023"/>
                </a:moveTo>
                <a:lnTo>
                  <a:pt x="891251" y="0"/>
                </a:lnTo>
                <a:lnTo>
                  <a:pt x="879676" y="208345"/>
                </a:lnTo>
                <a:lnTo>
                  <a:pt x="0" y="208345"/>
                </a:lnTo>
                <a:lnTo>
                  <a:pt x="138896" y="81023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/>
          <p:cNvSpPr/>
          <p:nvPr userDrawn="1"/>
        </p:nvSpPr>
        <p:spPr>
          <a:xfrm>
            <a:off x="8671049" y="4438524"/>
            <a:ext cx="498845" cy="297206"/>
          </a:xfrm>
          <a:custGeom>
            <a:avLst/>
            <a:gdLst>
              <a:gd name="connsiteX0" fmla="*/ 486137 w 509286"/>
              <a:gd name="connsiteY0" fmla="*/ 173620 h 370390"/>
              <a:gd name="connsiteX1" fmla="*/ 428263 w 509286"/>
              <a:gd name="connsiteY1" fmla="*/ 370390 h 370390"/>
              <a:gd name="connsiteX2" fmla="*/ 0 w 509286"/>
              <a:gd name="connsiteY2" fmla="*/ 0 h 370390"/>
              <a:gd name="connsiteX3" fmla="*/ 509286 w 509286"/>
              <a:gd name="connsiteY3" fmla="*/ 46299 h 370390"/>
              <a:gd name="connsiteX4" fmla="*/ 486137 w 509286"/>
              <a:gd name="connsiteY4" fmla="*/ 173620 h 370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286" h="370390">
                <a:moveTo>
                  <a:pt x="486137" y="173620"/>
                </a:moveTo>
                <a:lnTo>
                  <a:pt x="428263" y="370390"/>
                </a:lnTo>
                <a:lnTo>
                  <a:pt x="0" y="0"/>
                </a:lnTo>
                <a:lnTo>
                  <a:pt x="509286" y="46299"/>
                </a:lnTo>
                <a:lnTo>
                  <a:pt x="486137" y="17362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 userDrawn="1"/>
        </p:nvSpPr>
        <p:spPr>
          <a:xfrm>
            <a:off x="8410885" y="4717154"/>
            <a:ext cx="501054" cy="408659"/>
          </a:xfrm>
          <a:custGeom>
            <a:avLst/>
            <a:gdLst>
              <a:gd name="connsiteX0" fmla="*/ 162045 w 601883"/>
              <a:gd name="connsiteY0" fmla="*/ 0 h 509286"/>
              <a:gd name="connsiteX1" fmla="*/ 601883 w 601883"/>
              <a:gd name="connsiteY1" fmla="*/ 428263 h 509286"/>
              <a:gd name="connsiteX2" fmla="*/ 0 w 601883"/>
              <a:gd name="connsiteY2" fmla="*/ 509286 h 509286"/>
              <a:gd name="connsiteX3" fmla="*/ 46298 w 601883"/>
              <a:gd name="connsiteY3" fmla="*/ 162045 h 509286"/>
              <a:gd name="connsiteX4" fmla="*/ 162045 w 601883"/>
              <a:gd name="connsiteY4" fmla="*/ 0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1883" h="509286">
                <a:moveTo>
                  <a:pt x="162045" y="0"/>
                </a:moveTo>
                <a:lnTo>
                  <a:pt x="601883" y="428263"/>
                </a:lnTo>
                <a:lnTo>
                  <a:pt x="0" y="509286"/>
                </a:lnTo>
                <a:lnTo>
                  <a:pt x="46298" y="162045"/>
                </a:lnTo>
                <a:lnTo>
                  <a:pt x="162045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 userDrawn="1"/>
        </p:nvSpPr>
        <p:spPr>
          <a:xfrm>
            <a:off x="6164310" y="30820"/>
            <a:ext cx="423970" cy="343645"/>
          </a:xfrm>
          <a:custGeom>
            <a:avLst/>
            <a:gdLst>
              <a:gd name="connsiteX0" fmla="*/ 57874 w 509287"/>
              <a:gd name="connsiteY0" fmla="*/ 23149 h 428263"/>
              <a:gd name="connsiteX1" fmla="*/ 0 w 509287"/>
              <a:gd name="connsiteY1" fmla="*/ 428263 h 428263"/>
              <a:gd name="connsiteX2" fmla="*/ 474562 w 509287"/>
              <a:gd name="connsiteY2" fmla="*/ 347241 h 428263"/>
              <a:gd name="connsiteX3" fmla="*/ 509287 w 509287"/>
              <a:gd name="connsiteY3" fmla="*/ 0 h 428263"/>
              <a:gd name="connsiteX4" fmla="*/ 57874 w 509287"/>
              <a:gd name="connsiteY4" fmla="*/ 23149 h 42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287" h="428263">
                <a:moveTo>
                  <a:pt x="57874" y="23149"/>
                </a:moveTo>
                <a:lnTo>
                  <a:pt x="0" y="428263"/>
                </a:lnTo>
                <a:lnTo>
                  <a:pt x="474562" y="347241"/>
                </a:lnTo>
                <a:lnTo>
                  <a:pt x="509287" y="0"/>
                </a:lnTo>
                <a:lnTo>
                  <a:pt x="57874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/>
          <p:cNvSpPr/>
          <p:nvPr userDrawn="1"/>
        </p:nvSpPr>
        <p:spPr>
          <a:xfrm>
            <a:off x="4256451" y="-11224"/>
            <a:ext cx="395062" cy="255661"/>
          </a:xfrm>
          <a:custGeom>
            <a:avLst/>
            <a:gdLst>
              <a:gd name="connsiteX0" fmla="*/ 0 w 474562"/>
              <a:gd name="connsiteY0" fmla="*/ 0 h 428263"/>
              <a:gd name="connsiteX1" fmla="*/ 57874 w 474562"/>
              <a:gd name="connsiteY1" fmla="*/ 428263 h 428263"/>
              <a:gd name="connsiteX2" fmla="*/ 416689 w 474562"/>
              <a:gd name="connsiteY2" fmla="*/ 393539 h 428263"/>
              <a:gd name="connsiteX3" fmla="*/ 474562 w 474562"/>
              <a:gd name="connsiteY3" fmla="*/ 57873 h 428263"/>
              <a:gd name="connsiteX4" fmla="*/ 0 w 474562"/>
              <a:gd name="connsiteY4" fmla="*/ 0 h 42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562" h="428263">
                <a:moveTo>
                  <a:pt x="0" y="0"/>
                </a:moveTo>
                <a:lnTo>
                  <a:pt x="57874" y="428263"/>
                </a:lnTo>
                <a:lnTo>
                  <a:pt x="416689" y="393539"/>
                </a:lnTo>
                <a:lnTo>
                  <a:pt x="474562" y="57873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 userDrawn="1"/>
        </p:nvSpPr>
        <p:spPr>
          <a:xfrm>
            <a:off x="5595809" y="-11225"/>
            <a:ext cx="308341" cy="376401"/>
          </a:xfrm>
          <a:custGeom>
            <a:avLst/>
            <a:gdLst>
              <a:gd name="connsiteX0" fmla="*/ 0 w 370390"/>
              <a:gd name="connsiteY0" fmla="*/ 0 h 486137"/>
              <a:gd name="connsiteX1" fmla="*/ 0 w 370390"/>
              <a:gd name="connsiteY1" fmla="*/ 486137 h 486137"/>
              <a:gd name="connsiteX2" fmla="*/ 335666 w 370390"/>
              <a:gd name="connsiteY2" fmla="*/ 451413 h 486137"/>
              <a:gd name="connsiteX3" fmla="*/ 370390 w 370390"/>
              <a:gd name="connsiteY3" fmla="*/ 11575 h 486137"/>
              <a:gd name="connsiteX4" fmla="*/ 0 w 370390"/>
              <a:gd name="connsiteY4" fmla="*/ 0 h 48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390" h="486137">
                <a:moveTo>
                  <a:pt x="0" y="0"/>
                </a:moveTo>
                <a:lnTo>
                  <a:pt x="0" y="486137"/>
                </a:lnTo>
                <a:lnTo>
                  <a:pt x="335666" y="451413"/>
                </a:lnTo>
                <a:lnTo>
                  <a:pt x="370390" y="11575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/>
          <p:cNvSpPr/>
          <p:nvPr userDrawn="1"/>
        </p:nvSpPr>
        <p:spPr>
          <a:xfrm>
            <a:off x="3196528" y="21532"/>
            <a:ext cx="260162" cy="371509"/>
          </a:xfrm>
          <a:custGeom>
            <a:avLst/>
            <a:gdLst>
              <a:gd name="connsiteX0" fmla="*/ 0 w 312516"/>
              <a:gd name="connsiteY0" fmla="*/ 57874 h 462988"/>
              <a:gd name="connsiteX1" fmla="*/ 23149 w 312516"/>
              <a:gd name="connsiteY1" fmla="*/ 462988 h 462988"/>
              <a:gd name="connsiteX2" fmla="*/ 312516 w 312516"/>
              <a:gd name="connsiteY2" fmla="*/ 405114 h 462988"/>
              <a:gd name="connsiteX3" fmla="*/ 243068 w 312516"/>
              <a:gd name="connsiteY3" fmla="*/ 0 h 462988"/>
              <a:gd name="connsiteX4" fmla="*/ 0 w 312516"/>
              <a:gd name="connsiteY4" fmla="*/ 57874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516" h="462988">
                <a:moveTo>
                  <a:pt x="0" y="57874"/>
                </a:moveTo>
                <a:lnTo>
                  <a:pt x="23149" y="462988"/>
                </a:lnTo>
                <a:lnTo>
                  <a:pt x="312516" y="405114"/>
                </a:lnTo>
                <a:lnTo>
                  <a:pt x="243068" y="0"/>
                </a:lnTo>
                <a:lnTo>
                  <a:pt x="0" y="5787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 userDrawn="1"/>
        </p:nvSpPr>
        <p:spPr>
          <a:xfrm>
            <a:off x="3678313" y="-11224"/>
            <a:ext cx="308341" cy="422839"/>
          </a:xfrm>
          <a:custGeom>
            <a:avLst/>
            <a:gdLst>
              <a:gd name="connsiteX0" fmla="*/ 370390 w 370390"/>
              <a:gd name="connsiteY0" fmla="*/ 127322 h 659757"/>
              <a:gd name="connsiteX1" fmla="*/ 277793 w 370390"/>
              <a:gd name="connsiteY1" fmla="*/ 659757 h 659757"/>
              <a:gd name="connsiteX2" fmla="*/ 0 w 370390"/>
              <a:gd name="connsiteY2" fmla="*/ 601884 h 659757"/>
              <a:gd name="connsiteX3" fmla="*/ 115747 w 370390"/>
              <a:gd name="connsiteY3" fmla="*/ 0 h 659757"/>
              <a:gd name="connsiteX4" fmla="*/ 370390 w 370390"/>
              <a:gd name="connsiteY4" fmla="*/ 127322 h 659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390" h="659757">
                <a:moveTo>
                  <a:pt x="370390" y="127322"/>
                </a:moveTo>
                <a:lnTo>
                  <a:pt x="277793" y="659757"/>
                </a:lnTo>
                <a:lnTo>
                  <a:pt x="0" y="601884"/>
                </a:lnTo>
                <a:lnTo>
                  <a:pt x="115747" y="0"/>
                </a:lnTo>
                <a:lnTo>
                  <a:pt x="370390" y="127322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/>
          <p:cNvSpPr/>
          <p:nvPr userDrawn="1"/>
        </p:nvSpPr>
        <p:spPr>
          <a:xfrm>
            <a:off x="6925528" y="-11226"/>
            <a:ext cx="250527" cy="339250"/>
          </a:xfrm>
          <a:custGeom>
            <a:avLst/>
            <a:gdLst>
              <a:gd name="connsiteX0" fmla="*/ 0 w 300942"/>
              <a:gd name="connsiteY0" fmla="*/ 115746 h 497711"/>
              <a:gd name="connsiteX1" fmla="*/ 11575 w 300942"/>
              <a:gd name="connsiteY1" fmla="*/ 497711 h 497711"/>
              <a:gd name="connsiteX2" fmla="*/ 300942 w 300942"/>
              <a:gd name="connsiteY2" fmla="*/ 486136 h 497711"/>
              <a:gd name="connsiteX3" fmla="*/ 254643 w 300942"/>
              <a:gd name="connsiteY3" fmla="*/ 0 h 497711"/>
              <a:gd name="connsiteX4" fmla="*/ 0 w 300942"/>
              <a:gd name="connsiteY4" fmla="*/ 115746 h 49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942" h="497711">
                <a:moveTo>
                  <a:pt x="0" y="115746"/>
                </a:moveTo>
                <a:lnTo>
                  <a:pt x="11575" y="497711"/>
                </a:lnTo>
                <a:lnTo>
                  <a:pt x="300942" y="486136"/>
                </a:lnTo>
                <a:lnTo>
                  <a:pt x="254643" y="0"/>
                </a:lnTo>
                <a:lnTo>
                  <a:pt x="0" y="115746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 userDrawn="1"/>
        </p:nvSpPr>
        <p:spPr>
          <a:xfrm>
            <a:off x="2329318" y="2955"/>
            <a:ext cx="125264" cy="371508"/>
          </a:xfrm>
          <a:custGeom>
            <a:avLst/>
            <a:gdLst>
              <a:gd name="connsiteX0" fmla="*/ 0 w 150471"/>
              <a:gd name="connsiteY0" fmla="*/ 23149 h 462987"/>
              <a:gd name="connsiteX1" fmla="*/ 11575 w 150471"/>
              <a:gd name="connsiteY1" fmla="*/ 462987 h 462987"/>
              <a:gd name="connsiteX2" fmla="*/ 150471 w 150471"/>
              <a:gd name="connsiteY2" fmla="*/ 462987 h 462987"/>
              <a:gd name="connsiteX3" fmla="*/ 92598 w 150471"/>
              <a:gd name="connsiteY3" fmla="*/ 0 h 462987"/>
              <a:gd name="connsiteX4" fmla="*/ 0 w 150471"/>
              <a:gd name="connsiteY4" fmla="*/ 23149 h 46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71" h="462987">
                <a:moveTo>
                  <a:pt x="0" y="23149"/>
                </a:moveTo>
                <a:lnTo>
                  <a:pt x="11575" y="462987"/>
                </a:lnTo>
                <a:lnTo>
                  <a:pt x="150471" y="462987"/>
                </a:lnTo>
                <a:lnTo>
                  <a:pt x="92598" y="0"/>
                </a:lnTo>
                <a:lnTo>
                  <a:pt x="0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4" name="任意多边形: 形状 1023"/>
          <p:cNvSpPr/>
          <p:nvPr userDrawn="1"/>
        </p:nvSpPr>
        <p:spPr>
          <a:xfrm>
            <a:off x="7416947" y="12244"/>
            <a:ext cx="173443" cy="455097"/>
          </a:xfrm>
          <a:custGeom>
            <a:avLst/>
            <a:gdLst>
              <a:gd name="connsiteX0" fmla="*/ 34724 w 208345"/>
              <a:gd name="connsiteY0" fmla="*/ 0 h 567159"/>
              <a:gd name="connsiteX1" fmla="*/ 0 w 208345"/>
              <a:gd name="connsiteY1" fmla="*/ 567159 h 567159"/>
              <a:gd name="connsiteX2" fmla="*/ 208345 w 208345"/>
              <a:gd name="connsiteY2" fmla="*/ 520860 h 567159"/>
              <a:gd name="connsiteX3" fmla="*/ 208345 w 208345"/>
              <a:gd name="connsiteY3" fmla="*/ 23149 h 567159"/>
              <a:gd name="connsiteX4" fmla="*/ 34724 w 208345"/>
              <a:gd name="connsiteY4" fmla="*/ 0 h 567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345" h="567159">
                <a:moveTo>
                  <a:pt x="34724" y="0"/>
                </a:moveTo>
                <a:lnTo>
                  <a:pt x="0" y="567159"/>
                </a:lnTo>
                <a:lnTo>
                  <a:pt x="208345" y="520860"/>
                </a:lnTo>
                <a:lnTo>
                  <a:pt x="208345" y="23149"/>
                </a:lnTo>
                <a:lnTo>
                  <a:pt x="3472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5" name="任意多边形: 形状 1024"/>
          <p:cNvSpPr/>
          <p:nvPr userDrawn="1"/>
        </p:nvSpPr>
        <p:spPr>
          <a:xfrm>
            <a:off x="-1043" y="54728"/>
            <a:ext cx="501055" cy="371509"/>
          </a:xfrm>
          <a:custGeom>
            <a:avLst/>
            <a:gdLst>
              <a:gd name="connsiteX0" fmla="*/ 104172 w 601884"/>
              <a:gd name="connsiteY0" fmla="*/ 0 h 462988"/>
              <a:gd name="connsiteX1" fmla="*/ 601884 w 601884"/>
              <a:gd name="connsiteY1" fmla="*/ 335666 h 462988"/>
              <a:gd name="connsiteX2" fmla="*/ 428263 w 601884"/>
              <a:gd name="connsiteY2" fmla="*/ 462988 h 462988"/>
              <a:gd name="connsiteX3" fmla="*/ 0 w 601884"/>
              <a:gd name="connsiteY3" fmla="*/ 312517 h 462988"/>
              <a:gd name="connsiteX4" fmla="*/ 104172 w 601884"/>
              <a:gd name="connsiteY4" fmla="*/ 0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1884" h="462988">
                <a:moveTo>
                  <a:pt x="104172" y="0"/>
                </a:moveTo>
                <a:lnTo>
                  <a:pt x="601884" y="335666"/>
                </a:lnTo>
                <a:lnTo>
                  <a:pt x="428263" y="462988"/>
                </a:lnTo>
                <a:lnTo>
                  <a:pt x="0" y="312517"/>
                </a:lnTo>
                <a:lnTo>
                  <a:pt x="104172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7" name="任意多边形: 形状 1026"/>
          <p:cNvSpPr/>
          <p:nvPr userDrawn="1"/>
        </p:nvSpPr>
        <p:spPr>
          <a:xfrm>
            <a:off x="-17005" y="630566"/>
            <a:ext cx="459201" cy="269344"/>
          </a:xfrm>
          <a:custGeom>
            <a:avLst/>
            <a:gdLst>
              <a:gd name="connsiteX0" fmla="*/ 92597 w 625032"/>
              <a:gd name="connsiteY0" fmla="*/ 0 h 335666"/>
              <a:gd name="connsiteX1" fmla="*/ 625032 w 625032"/>
              <a:gd name="connsiteY1" fmla="*/ 150471 h 335666"/>
              <a:gd name="connsiteX2" fmla="*/ 601883 w 625032"/>
              <a:gd name="connsiteY2" fmla="*/ 335666 h 335666"/>
              <a:gd name="connsiteX3" fmla="*/ 0 w 625032"/>
              <a:gd name="connsiteY3" fmla="*/ 196769 h 335666"/>
              <a:gd name="connsiteX4" fmla="*/ 92597 w 625032"/>
              <a:gd name="connsiteY4" fmla="*/ 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5032" h="335666">
                <a:moveTo>
                  <a:pt x="92597" y="0"/>
                </a:moveTo>
                <a:lnTo>
                  <a:pt x="625032" y="150471"/>
                </a:lnTo>
                <a:lnTo>
                  <a:pt x="601883" y="335666"/>
                </a:lnTo>
                <a:lnTo>
                  <a:pt x="0" y="196769"/>
                </a:lnTo>
                <a:lnTo>
                  <a:pt x="92597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8" name="任意多边形: 形状 1027"/>
          <p:cNvSpPr/>
          <p:nvPr userDrawn="1"/>
        </p:nvSpPr>
        <p:spPr>
          <a:xfrm>
            <a:off x="-1043" y="1150677"/>
            <a:ext cx="674496" cy="232193"/>
          </a:xfrm>
          <a:custGeom>
            <a:avLst/>
            <a:gdLst>
              <a:gd name="connsiteX0" fmla="*/ 0 w 810228"/>
              <a:gd name="connsiteY0" fmla="*/ 0 h 289367"/>
              <a:gd name="connsiteX1" fmla="*/ 23149 w 810228"/>
              <a:gd name="connsiteY1" fmla="*/ 289367 h 289367"/>
              <a:gd name="connsiteX2" fmla="*/ 810228 w 810228"/>
              <a:gd name="connsiteY2" fmla="*/ 254643 h 289367"/>
              <a:gd name="connsiteX3" fmla="*/ 729205 w 810228"/>
              <a:gd name="connsiteY3" fmla="*/ 92598 h 289367"/>
              <a:gd name="connsiteX4" fmla="*/ 0 w 810228"/>
              <a:gd name="connsiteY4" fmla="*/ 0 h 28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228" h="289367">
                <a:moveTo>
                  <a:pt x="0" y="0"/>
                </a:moveTo>
                <a:lnTo>
                  <a:pt x="23149" y="289367"/>
                </a:lnTo>
                <a:lnTo>
                  <a:pt x="810228" y="254643"/>
                </a:lnTo>
                <a:lnTo>
                  <a:pt x="729205" y="92598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9" name="任意多边形: 形状 1028"/>
          <p:cNvSpPr/>
          <p:nvPr userDrawn="1"/>
        </p:nvSpPr>
        <p:spPr>
          <a:xfrm>
            <a:off x="8593" y="1642925"/>
            <a:ext cx="452876" cy="250769"/>
          </a:xfrm>
          <a:custGeom>
            <a:avLst/>
            <a:gdLst>
              <a:gd name="connsiteX0" fmla="*/ 0 w 544010"/>
              <a:gd name="connsiteY0" fmla="*/ 104172 h 312517"/>
              <a:gd name="connsiteX1" fmla="*/ 544010 w 544010"/>
              <a:gd name="connsiteY1" fmla="*/ 0 h 312517"/>
              <a:gd name="connsiteX2" fmla="*/ 544010 w 544010"/>
              <a:gd name="connsiteY2" fmla="*/ 312517 h 312517"/>
              <a:gd name="connsiteX3" fmla="*/ 46298 w 544010"/>
              <a:gd name="connsiteY3" fmla="*/ 300942 h 312517"/>
              <a:gd name="connsiteX4" fmla="*/ 57873 w 544010"/>
              <a:gd name="connsiteY4" fmla="*/ 104172 h 312517"/>
              <a:gd name="connsiteX5" fmla="*/ 57873 w 544010"/>
              <a:gd name="connsiteY5" fmla="*/ 81023 h 31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010" h="312517">
                <a:moveTo>
                  <a:pt x="0" y="104172"/>
                </a:moveTo>
                <a:lnTo>
                  <a:pt x="544010" y="0"/>
                </a:lnTo>
                <a:lnTo>
                  <a:pt x="544010" y="312517"/>
                </a:lnTo>
                <a:lnTo>
                  <a:pt x="46298" y="300942"/>
                </a:lnTo>
                <a:lnTo>
                  <a:pt x="57873" y="104172"/>
                </a:lnTo>
                <a:lnTo>
                  <a:pt x="57873" y="81023"/>
                </a:lnTo>
              </a:path>
            </a:pathLst>
          </a:custGeom>
          <a:noFill/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30" name="任意多边形: 形状 1029"/>
          <p:cNvSpPr/>
          <p:nvPr userDrawn="1"/>
        </p:nvSpPr>
        <p:spPr>
          <a:xfrm>
            <a:off x="27865" y="2190900"/>
            <a:ext cx="414333" cy="315782"/>
          </a:xfrm>
          <a:custGeom>
            <a:avLst/>
            <a:gdLst>
              <a:gd name="connsiteX0" fmla="*/ 0 w 497711"/>
              <a:gd name="connsiteY0" fmla="*/ 0 h 393539"/>
              <a:gd name="connsiteX1" fmla="*/ 497711 w 497711"/>
              <a:gd name="connsiteY1" fmla="*/ 23149 h 393539"/>
              <a:gd name="connsiteX2" fmla="*/ 393539 w 497711"/>
              <a:gd name="connsiteY2" fmla="*/ 393539 h 393539"/>
              <a:gd name="connsiteX3" fmla="*/ 57873 w 497711"/>
              <a:gd name="connsiteY3" fmla="*/ 393539 h 393539"/>
              <a:gd name="connsiteX4" fmla="*/ 0 w 497711"/>
              <a:gd name="connsiteY4" fmla="*/ 0 h 39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711" h="393539">
                <a:moveTo>
                  <a:pt x="0" y="0"/>
                </a:moveTo>
                <a:lnTo>
                  <a:pt x="497711" y="23149"/>
                </a:lnTo>
                <a:lnTo>
                  <a:pt x="393539" y="393539"/>
                </a:lnTo>
                <a:lnTo>
                  <a:pt x="57873" y="39353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1" name="任意多边形: 形状 1030"/>
          <p:cNvSpPr/>
          <p:nvPr userDrawn="1"/>
        </p:nvSpPr>
        <p:spPr>
          <a:xfrm>
            <a:off x="-29951" y="1670789"/>
            <a:ext cx="433605" cy="222905"/>
          </a:xfrm>
          <a:custGeom>
            <a:avLst/>
            <a:gdLst>
              <a:gd name="connsiteX0" fmla="*/ 0 w 520861"/>
              <a:gd name="connsiteY0" fmla="*/ 0 h 277793"/>
              <a:gd name="connsiteX1" fmla="*/ 520861 w 520861"/>
              <a:gd name="connsiteY1" fmla="*/ 11575 h 277793"/>
              <a:gd name="connsiteX2" fmla="*/ 497711 w 520861"/>
              <a:gd name="connsiteY2" fmla="*/ 254643 h 277793"/>
              <a:gd name="connsiteX3" fmla="*/ 11575 w 520861"/>
              <a:gd name="connsiteY3" fmla="*/ 277793 h 277793"/>
              <a:gd name="connsiteX4" fmla="*/ 0 w 520861"/>
              <a:gd name="connsiteY4" fmla="*/ 0 h 27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277793">
                <a:moveTo>
                  <a:pt x="0" y="0"/>
                </a:moveTo>
                <a:lnTo>
                  <a:pt x="520861" y="11575"/>
                </a:lnTo>
                <a:lnTo>
                  <a:pt x="497711" y="254643"/>
                </a:lnTo>
                <a:lnTo>
                  <a:pt x="11575" y="277793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2" name="任意多边形: 形状 1031"/>
          <p:cNvSpPr/>
          <p:nvPr userDrawn="1"/>
        </p:nvSpPr>
        <p:spPr>
          <a:xfrm>
            <a:off x="-10679" y="2794599"/>
            <a:ext cx="510691" cy="204329"/>
          </a:xfrm>
          <a:custGeom>
            <a:avLst/>
            <a:gdLst>
              <a:gd name="connsiteX0" fmla="*/ 46299 w 613459"/>
              <a:gd name="connsiteY0" fmla="*/ 0 h 254643"/>
              <a:gd name="connsiteX1" fmla="*/ 613459 w 613459"/>
              <a:gd name="connsiteY1" fmla="*/ 57874 h 254643"/>
              <a:gd name="connsiteX2" fmla="*/ 497712 w 613459"/>
              <a:gd name="connsiteY2" fmla="*/ 254643 h 254643"/>
              <a:gd name="connsiteX3" fmla="*/ 0 w 613459"/>
              <a:gd name="connsiteY3" fmla="*/ 243068 h 254643"/>
              <a:gd name="connsiteX4" fmla="*/ 46299 w 613459"/>
              <a:gd name="connsiteY4" fmla="*/ 0 h 25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459" h="254643">
                <a:moveTo>
                  <a:pt x="46299" y="0"/>
                </a:moveTo>
                <a:lnTo>
                  <a:pt x="613459" y="57874"/>
                </a:lnTo>
                <a:lnTo>
                  <a:pt x="497712" y="254643"/>
                </a:lnTo>
                <a:lnTo>
                  <a:pt x="0" y="243068"/>
                </a:lnTo>
                <a:lnTo>
                  <a:pt x="46299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3" name="任意多边形: 形状 1032"/>
          <p:cNvSpPr/>
          <p:nvPr userDrawn="1"/>
        </p:nvSpPr>
        <p:spPr>
          <a:xfrm>
            <a:off x="66407" y="3361150"/>
            <a:ext cx="337248" cy="139316"/>
          </a:xfrm>
          <a:custGeom>
            <a:avLst/>
            <a:gdLst>
              <a:gd name="connsiteX0" fmla="*/ 0 w 405114"/>
              <a:gd name="connsiteY0" fmla="*/ 0 h 173620"/>
              <a:gd name="connsiteX1" fmla="*/ 405114 w 405114"/>
              <a:gd name="connsiteY1" fmla="*/ 23149 h 173620"/>
              <a:gd name="connsiteX2" fmla="*/ 347240 w 405114"/>
              <a:gd name="connsiteY2" fmla="*/ 162045 h 173620"/>
              <a:gd name="connsiteX3" fmla="*/ 34724 w 405114"/>
              <a:gd name="connsiteY3" fmla="*/ 173620 h 173620"/>
              <a:gd name="connsiteX4" fmla="*/ 0 w 405114"/>
              <a:gd name="connsiteY4" fmla="*/ 0 h 17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173620">
                <a:moveTo>
                  <a:pt x="0" y="0"/>
                </a:moveTo>
                <a:lnTo>
                  <a:pt x="405114" y="23149"/>
                </a:lnTo>
                <a:lnTo>
                  <a:pt x="347240" y="162045"/>
                </a:lnTo>
                <a:lnTo>
                  <a:pt x="34724" y="17362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4" name="任意多边形: 形状 1033"/>
          <p:cNvSpPr/>
          <p:nvPr userDrawn="1"/>
        </p:nvSpPr>
        <p:spPr>
          <a:xfrm>
            <a:off x="18228" y="3806960"/>
            <a:ext cx="395062" cy="204329"/>
          </a:xfrm>
          <a:custGeom>
            <a:avLst/>
            <a:gdLst>
              <a:gd name="connsiteX0" fmla="*/ 34724 w 474562"/>
              <a:gd name="connsiteY0" fmla="*/ 0 h 254643"/>
              <a:gd name="connsiteX1" fmla="*/ 474562 w 474562"/>
              <a:gd name="connsiteY1" fmla="*/ 34724 h 254643"/>
              <a:gd name="connsiteX2" fmla="*/ 462988 w 474562"/>
              <a:gd name="connsiteY2" fmla="*/ 254643 h 254643"/>
              <a:gd name="connsiteX3" fmla="*/ 0 w 474562"/>
              <a:gd name="connsiteY3" fmla="*/ 196769 h 254643"/>
              <a:gd name="connsiteX4" fmla="*/ 34724 w 474562"/>
              <a:gd name="connsiteY4" fmla="*/ 0 h 25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562" h="254643">
                <a:moveTo>
                  <a:pt x="34724" y="0"/>
                </a:moveTo>
                <a:lnTo>
                  <a:pt x="474562" y="34724"/>
                </a:lnTo>
                <a:lnTo>
                  <a:pt x="462988" y="254643"/>
                </a:lnTo>
                <a:lnTo>
                  <a:pt x="0" y="196769"/>
                </a:lnTo>
                <a:lnTo>
                  <a:pt x="3472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5" name="任意多边形: 形状 1034"/>
          <p:cNvSpPr/>
          <p:nvPr userDrawn="1"/>
        </p:nvSpPr>
        <p:spPr>
          <a:xfrm>
            <a:off x="27863" y="4271344"/>
            <a:ext cx="337248" cy="380796"/>
          </a:xfrm>
          <a:custGeom>
            <a:avLst/>
            <a:gdLst>
              <a:gd name="connsiteX0" fmla="*/ 0 w 405114"/>
              <a:gd name="connsiteY0" fmla="*/ 0 h 474562"/>
              <a:gd name="connsiteX1" fmla="*/ 11575 w 405114"/>
              <a:gd name="connsiteY1" fmla="*/ 474562 h 474562"/>
              <a:gd name="connsiteX2" fmla="*/ 381965 w 405114"/>
              <a:gd name="connsiteY2" fmla="*/ 208344 h 474562"/>
              <a:gd name="connsiteX3" fmla="*/ 405114 w 405114"/>
              <a:gd name="connsiteY3" fmla="*/ 23149 h 474562"/>
              <a:gd name="connsiteX4" fmla="*/ 0 w 405114"/>
              <a:gd name="connsiteY4" fmla="*/ 0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474562">
                <a:moveTo>
                  <a:pt x="0" y="0"/>
                </a:moveTo>
                <a:lnTo>
                  <a:pt x="11575" y="474562"/>
                </a:lnTo>
                <a:lnTo>
                  <a:pt x="381965" y="208344"/>
                </a:lnTo>
                <a:lnTo>
                  <a:pt x="405114" y="2314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6" name="任意多边形: 形状 1035"/>
          <p:cNvSpPr/>
          <p:nvPr userDrawn="1"/>
        </p:nvSpPr>
        <p:spPr>
          <a:xfrm>
            <a:off x="114584" y="4735730"/>
            <a:ext cx="452876" cy="397535"/>
          </a:xfrm>
          <a:custGeom>
            <a:avLst/>
            <a:gdLst>
              <a:gd name="connsiteX0" fmla="*/ 347241 w 544010"/>
              <a:gd name="connsiteY0" fmla="*/ 0 h 567159"/>
              <a:gd name="connsiteX1" fmla="*/ 0 w 544010"/>
              <a:gd name="connsiteY1" fmla="*/ 347240 h 567159"/>
              <a:gd name="connsiteX2" fmla="*/ 544010 w 544010"/>
              <a:gd name="connsiteY2" fmla="*/ 567159 h 567159"/>
              <a:gd name="connsiteX3" fmla="*/ 347241 w 544010"/>
              <a:gd name="connsiteY3" fmla="*/ 0 h 567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010" h="567159">
                <a:moveTo>
                  <a:pt x="347241" y="0"/>
                </a:moveTo>
                <a:lnTo>
                  <a:pt x="0" y="347240"/>
                </a:lnTo>
                <a:lnTo>
                  <a:pt x="544010" y="567159"/>
                </a:lnTo>
                <a:lnTo>
                  <a:pt x="347241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7" name="任意多边形: 形状 1036"/>
          <p:cNvSpPr/>
          <p:nvPr userDrawn="1"/>
        </p:nvSpPr>
        <p:spPr>
          <a:xfrm>
            <a:off x="798716" y="4819318"/>
            <a:ext cx="289070" cy="320576"/>
          </a:xfrm>
          <a:custGeom>
            <a:avLst/>
            <a:gdLst>
              <a:gd name="connsiteX0" fmla="*/ 231493 w 347240"/>
              <a:gd name="connsiteY0" fmla="*/ 0 h 532436"/>
              <a:gd name="connsiteX1" fmla="*/ 347240 w 347240"/>
              <a:gd name="connsiteY1" fmla="*/ 509286 h 532436"/>
              <a:gd name="connsiteX2" fmla="*/ 104172 w 347240"/>
              <a:gd name="connsiteY2" fmla="*/ 532436 h 532436"/>
              <a:gd name="connsiteX3" fmla="*/ 0 w 347240"/>
              <a:gd name="connsiteY3" fmla="*/ 23149 h 532436"/>
              <a:gd name="connsiteX4" fmla="*/ 231493 w 347240"/>
              <a:gd name="connsiteY4" fmla="*/ 0 h 532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240" h="532436">
                <a:moveTo>
                  <a:pt x="231493" y="0"/>
                </a:moveTo>
                <a:lnTo>
                  <a:pt x="347240" y="509286"/>
                </a:lnTo>
                <a:lnTo>
                  <a:pt x="104172" y="532436"/>
                </a:lnTo>
                <a:lnTo>
                  <a:pt x="0" y="23149"/>
                </a:lnTo>
                <a:lnTo>
                  <a:pt x="231493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8" name="任意多边形: 形状 1037"/>
          <p:cNvSpPr/>
          <p:nvPr userDrawn="1"/>
        </p:nvSpPr>
        <p:spPr>
          <a:xfrm>
            <a:off x="1347949" y="4707866"/>
            <a:ext cx="327612" cy="445811"/>
          </a:xfrm>
          <a:custGeom>
            <a:avLst/>
            <a:gdLst>
              <a:gd name="connsiteX0" fmla="*/ 0 w 393539"/>
              <a:gd name="connsiteY0" fmla="*/ 0 h 590309"/>
              <a:gd name="connsiteX1" fmla="*/ 23149 w 393539"/>
              <a:gd name="connsiteY1" fmla="*/ 590309 h 590309"/>
              <a:gd name="connsiteX2" fmla="*/ 393539 w 393539"/>
              <a:gd name="connsiteY2" fmla="*/ 509286 h 590309"/>
              <a:gd name="connsiteX3" fmla="*/ 347240 w 393539"/>
              <a:gd name="connsiteY3" fmla="*/ 0 h 590309"/>
              <a:gd name="connsiteX4" fmla="*/ 0 w 393539"/>
              <a:gd name="connsiteY4" fmla="*/ 0 h 59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539" h="590309">
                <a:moveTo>
                  <a:pt x="0" y="0"/>
                </a:moveTo>
                <a:lnTo>
                  <a:pt x="23149" y="590309"/>
                </a:lnTo>
                <a:lnTo>
                  <a:pt x="393539" y="509286"/>
                </a:lnTo>
                <a:lnTo>
                  <a:pt x="347240" y="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9" name="任意多边形: 形状 1038"/>
          <p:cNvSpPr/>
          <p:nvPr userDrawn="1"/>
        </p:nvSpPr>
        <p:spPr>
          <a:xfrm>
            <a:off x="5674358" y="4791457"/>
            <a:ext cx="279434" cy="352045"/>
          </a:xfrm>
          <a:custGeom>
            <a:avLst/>
            <a:gdLst>
              <a:gd name="connsiteX0" fmla="*/ 11574 w 335665"/>
              <a:gd name="connsiteY0" fmla="*/ 23149 h 671332"/>
              <a:gd name="connsiteX1" fmla="*/ 0 w 335665"/>
              <a:gd name="connsiteY1" fmla="*/ 671332 h 671332"/>
              <a:gd name="connsiteX2" fmla="*/ 324091 w 335665"/>
              <a:gd name="connsiteY2" fmla="*/ 532435 h 671332"/>
              <a:gd name="connsiteX3" fmla="*/ 335665 w 335665"/>
              <a:gd name="connsiteY3" fmla="*/ 0 h 671332"/>
              <a:gd name="connsiteX4" fmla="*/ 11574 w 335665"/>
              <a:gd name="connsiteY4" fmla="*/ 23149 h 67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665" h="671332">
                <a:moveTo>
                  <a:pt x="11574" y="23149"/>
                </a:moveTo>
                <a:lnTo>
                  <a:pt x="0" y="671332"/>
                </a:lnTo>
                <a:lnTo>
                  <a:pt x="324091" y="532435"/>
                </a:lnTo>
                <a:lnTo>
                  <a:pt x="335665" y="0"/>
                </a:lnTo>
                <a:lnTo>
                  <a:pt x="11574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0" name="任意多边形: 形状 1039"/>
          <p:cNvSpPr/>
          <p:nvPr userDrawn="1"/>
        </p:nvSpPr>
        <p:spPr>
          <a:xfrm>
            <a:off x="6782459" y="4707866"/>
            <a:ext cx="346884" cy="445811"/>
          </a:xfrm>
          <a:custGeom>
            <a:avLst/>
            <a:gdLst>
              <a:gd name="connsiteX0" fmla="*/ 0 w 416689"/>
              <a:gd name="connsiteY0" fmla="*/ 81023 h 706056"/>
              <a:gd name="connsiteX1" fmla="*/ 150471 w 416689"/>
              <a:gd name="connsiteY1" fmla="*/ 706056 h 706056"/>
              <a:gd name="connsiteX2" fmla="*/ 416689 w 416689"/>
              <a:gd name="connsiteY2" fmla="*/ 567159 h 706056"/>
              <a:gd name="connsiteX3" fmla="*/ 335666 w 416689"/>
              <a:gd name="connsiteY3" fmla="*/ 0 h 706056"/>
              <a:gd name="connsiteX4" fmla="*/ 0 w 416689"/>
              <a:gd name="connsiteY4" fmla="*/ 81023 h 70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689" h="706056">
                <a:moveTo>
                  <a:pt x="0" y="81023"/>
                </a:moveTo>
                <a:lnTo>
                  <a:pt x="150471" y="706056"/>
                </a:lnTo>
                <a:lnTo>
                  <a:pt x="416689" y="567159"/>
                </a:lnTo>
                <a:lnTo>
                  <a:pt x="335666" y="0"/>
                </a:lnTo>
                <a:lnTo>
                  <a:pt x="0" y="81023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1" name="任意多边形: 形状 1040"/>
          <p:cNvSpPr/>
          <p:nvPr userDrawn="1"/>
        </p:nvSpPr>
        <p:spPr>
          <a:xfrm>
            <a:off x="7909832" y="4772880"/>
            <a:ext cx="208675" cy="351096"/>
          </a:xfrm>
          <a:custGeom>
            <a:avLst/>
            <a:gdLst>
              <a:gd name="connsiteX0" fmla="*/ 243069 w 243069"/>
              <a:gd name="connsiteY0" fmla="*/ 11574 h 509286"/>
              <a:gd name="connsiteX1" fmla="*/ 243069 w 243069"/>
              <a:gd name="connsiteY1" fmla="*/ 509286 h 509286"/>
              <a:gd name="connsiteX2" fmla="*/ 0 w 243069"/>
              <a:gd name="connsiteY2" fmla="*/ 486136 h 509286"/>
              <a:gd name="connsiteX3" fmla="*/ 0 w 243069"/>
              <a:gd name="connsiteY3" fmla="*/ 0 h 509286"/>
              <a:gd name="connsiteX4" fmla="*/ 243069 w 243069"/>
              <a:gd name="connsiteY4" fmla="*/ 11574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069" h="509286">
                <a:moveTo>
                  <a:pt x="243069" y="11574"/>
                </a:moveTo>
                <a:lnTo>
                  <a:pt x="243069" y="509286"/>
                </a:lnTo>
                <a:lnTo>
                  <a:pt x="0" y="486136"/>
                </a:lnTo>
                <a:lnTo>
                  <a:pt x="0" y="0"/>
                </a:lnTo>
                <a:lnTo>
                  <a:pt x="243069" y="1157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2" name="任意多边形: 形状 1041"/>
          <p:cNvSpPr/>
          <p:nvPr userDrawn="1"/>
        </p:nvSpPr>
        <p:spPr>
          <a:xfrm>
            <a:off x="7408777" y="4726442"/>
            <a:ext cx="163806" cy="436522"/>
          </a:xfrm>
          <a:custGeom>
            <a:avLst/>
            <a:gdLst>
              <a:gd name="connsiteX0" fmla="*/ 11574 w 196769"/>
              <a:gd name="connsiteY0" fmla="*/ 0 h 544010"/>
              <a:gd name="connsiteX1" fmla="*/ 0 w 196769"/>
              <a:gd name="connsiteY1" fmla="*/ 532436 h 544010"/>
              <a:gd name="connsiteX2" fmla="*/ 150471 w 196769"/>
              <a:gd name="connsiteY2" fmla="*/ 544010 h 544010"/>
              <a:gd name="connsiteX3" fmla="*/ 196769 w 196769"/>
              <a:gd name="connsiteY3" fmla="*/ 34724 h 544010"/>
              <a:gd name="connsiteX4" fmla="*/ 11574 w 196769"/>
              <a:gd name="connsiteY4" fmla="*/ 0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769" h="544010">
                <a:moveTo>
                  <a:pt x="11574" y="0"/>
                </a:moveTo>
                <a:lnTo>
                  <a:pt x="0" y="532436"/>
                </a:lnTo>
                <a:lnTo>
                  <a:pt x="150471" y="544010"/>
                </a:lnTo>
                <a:lnTo>
                  <a:pt x="196769" y="34724"/>
                </a:lnTo>
                <a:lnTo>
                  <a:pt x="1157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3" name="任意多边形: 形状 1042"/>
          <p:cNvSpPr/>
          <p:nvPr userDrawn="1"/>
        </p:nvSpPr>
        <p:spPr>
          <a:xfrm>
            <a:off x="6242862" y="4745018"/>
            <a:ext cx="337248" cy="378959"/>
          </a:xfrm>
          <a:custGeom>
            <a:avLst/>
            <a:gdLst>
              <a:gd name="connsiteX0" fmla="*/ 0 w 405114"/>
              <a:gd name="connsiteY0" fmla="*/ 69448 h 532435"/>
              <a:gd name="connsiteX1" fmla="*/ 69448 w 405114"/>
              <a:gd name="connsiteY1" fmla="*/ 520860 h 532435"/>
              <a:gd name="connsiteX2" fmla="*/ 405114 w 405114"/>
              <a:gd name="connsiteY2" fmla="*/ 532435 h 532435"/>
              <a:gd name="connsiteX3" fmla="*/ 196770 w 405114"/>
              <a:gd name="connsiteY3" fmla="*/ 0 h 532435"/>
              <a:gd name="connsiteX4" fmla="*/ 0 w 405114"/>
              <a:gd name="connsiteY4" fmla="*/ 69448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532435">
                <a:moveTo>
                  <a:pt x="0" y="69448"/>
                </a:moveTo>
                <a:lnTo>
                  <a:pt x="69448" y="520860"/>
                </a:lnTo>
                <a:lnTo>
                  <a:pt x="405114" y="532435"/>
                </a:lnTo>
                <a:lnTo>
                  <a:pt x="196770" y="0"/>
                </a:lnTo>
                <a:lnTo>
                  <a:pt x="0" y="69448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4" name="任意多边形: 形状 1043"/>
          <p:cNvSpPr/>
          <p:nvPr userDrawn="1"/>
        </p:nvSpPr>
        <p:spPr>
          <a:xfrm>
            <a:off x="2253703" y="4680003"/>
            <a:ext cx="173441" cy="371508"/>
          </a:xfrm>
          <a:custGeom>
            <a:avLst/>
            <a:gdLst>
              <a:gd name="connsiteX0" fmla="*/ 0 w 208344"/>
              <a:gd name="connsiteY0" fmla="*/ 46299 h 462987"/>
              <a:gd name="connsiteX1" fmla="*/ 11575 w 208344"/>
              <a:gd name="connsiteY1" fmla="*/ 462987 h 462987"/>
              <a:gd name="connsiteX2" fmla="*/ 208344 w 208344"/>
              <a:gd name="connsiteY2" fmla="*/ 462987 h 462987"/>
              <a:gd name="connsiteX3" fmla="*/ 138896 w 208344"/>
              <a:gd name="connsiteY3" fmla="*/ 0 h 462987"/>
              <a:gd name="connsiteX4" fmla="*/ 34724 w 208344"/>
              <a:gd name="connsiteY4" fmla="*/ 104172 h 462987"/>
              <a:gd name="connsiteX5" fmla="*/ 0 w 208344"/>
              <a:gd name="connsiteY5" fmla="*/ 46299 h 46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344" h="462987">
                <a:moveTo>
                  <a:pt x="0" y="46299"/>
                </a:moveTo>
                <a:lnTo>
                  <a:pt x="11575" y="462987"/>
                </a:lnTo>
                <a:lnTo>
                  <a:pt x="208344" y="462987"/>
                </a:lnTo>
                <a:lnTo>
                  <a:pt x="138896" y="0"/>
                </a:lnTo>
                <a:lnTo>
                  <a:pt x="34724" y="104172"/>
                </a:lnTo>
                <a:lnTo>
                  <a:pt x="0" y="4629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5" name="任意多边形: 形状 1044"/>
          <p:cNvSpPr/>
          <p:nvPr userDrawn="1"/>
        </p:nvSpPr>
        <p:spPr>
          <a:xfrm>
            <a:off x="2754756" y="4605701"/>
            <a:ext cx="183077" cy="492249"/>
          </a:xfrm>
          <a:custGeom>
            <a:avLst/>
            <a:gdLst>
              <a:gd name="connsiteX0" fmla="*/ 104173 w 219919"/>
              <a:gd name="connsiteY0" fmla="*/ 0 h 613459"/>
              <a:gd name="connsiteX1" fmla="*/ 0 w 219919"/>
              <a:gd name="connsiteY1" fmla="*/ 567160 h 613459"/>
              <a:gd name="connsiteX2" fmla="*/ 150471 w 219919"/>
              <a:gd name="connsiteY2" fmla="*/ 613459 h 613459"/>
              <a:gd name="connsiteX3" fmla="*/ 219919 w 219919"/>
              <a:gd name="connsiteY3" fmla="*/ 208345 h 613459"/>
              <a:gd name="connsiteX4" fmla="*/ 104173 w 219919"/>
              <a:gd name="connsiteY4" fmla="*/ 0 h 61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919" h="613459">
                <a:moveTo>
                  <a:pt x="104173" y="0"/>
                </a:moveTo>
                <a:lnTo>
                  <a:pt x="0" y="567160"/>
                </a:lnTo>
                <a:lnTo>
                  <a:pt x="150471" y="613459"/>
                </a:lnTo>
                <a:lnTo>
                  <a:pt x="219919" y="208345"/>
                </a:lnTo>
                <a:lnTo>
                  <a:pt x="104173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6" name="任意多边形: 形状 1045"/>
          <p:cNvSpPr/>
          <p:nvPr userDrawn="1"/>
        </p:nvSpPr>
        <p:spPr>
          <a:xfrm>
            <a:off x="3381075" y="4726442"/>
            <a:ext cx="192713" cy="408659"/>
          </a:xfrm>
          <a:custGeom>
            <a:avLst/>
            <a:gdLst>
              <a:gd name="connsiteX0" fmla="*/ 0 w 231494"/>
              <a:gd name="connsiteY0" fmla="*/ 0 h 509286"/>
              <a:gd name="connsiteX1" fmla="*/ 0 w 231494"/>
              <a:gd name="connsiteY1" fmla="*/ 497712 h 509286"/>
              <a:gd name="connsiteX2" fmla="*/ 231494 w 231494"/>
              <a:gd name="connsiteY2" fmla="*/ 509286 h 509286"/>
              <a:gd name="connsiteX3" fmla="*/ 138896 w 231494"/>
              <a:gd name="connsiteY3" fmla="*/ 0 h 509286"/>
              <a:gd name="connsiteX4" fmla="*/ 0 w 231494"/>
              <a:gd name="connsiteY4" fmla="*/ 0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94" h="509286">
                <a:moveTo>
                  <a:pt x="0" y="0"/>
                </a:moveTo>
                <a:lnTo>
                  <a:pt x="0" y="497712"/>
                </a:lnTo>
                <a:lnTo>
                  <a:pt x="231494" y="509286"/>
                </a:lnTo>
                <a:lnTo>
                  <a:pt x="138896" y="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7" name="任意多边形: 形状 1046"/>
          <p:cNvSpPr/>
          <p:nvPr userDrawn="1"/>
        </p:nvSpPr>
        <p:spPr>
          <a:xfrm>
            <a:off x="3949576" y="4782169"/>
            <a:ext cx="404698" cy="371509"/>
          </a:xfrm>
          <a:custGeom>
            <a:avLst/>
            <a:gdLst>
              <a:gd name="connsiteX0" fmla="*/ 0 w 486137"/>
              <a:gd name="connsiteY0" fmla="*/ 0 h 462988"/>
              <a:gd name="connsiteX1" fmla="*/ 23150 w 486137"/>
              <a:gd name="connsiteY1" fmla="*/ 462988 h 462988"/>
              <a:gd name="connsiteX2" fmla="*/ 486137 w 486137"/>
              <a:gd name="connsiteY2" fmla="*/ 405114 h 462988"/>
              <a:gd name="connsiteX3" fmla="*/ 358815 w 486137"/>
              <a:gd name="connsiteY3" fmla="*/ 23150 h 462988"/>
              <a:gd name="connsiteX4" fmla="*/ 0 w 486137"/>
              <a:gd name="connsiteY4" fmla="*/ 0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137" h="462988">
                <a:moveTo>
                  <a:pt x="0" y="0"/>
                </a:moveTo>
                <a:lnTo>
                  <a:pt x="23150" y="462988"/>
                </a:lnTo>
                <a:lnTo>
                  <a:pt x="486137" y="405114"/>
                </a:lnTo>
                <a:lnTo>
                  <a:pt x="358815" y="2315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8" name="任意多边形: 形状 1047"/>
          <p:cNvSpPr/>
          <p:nvPr userDrawn="1"/>
        </p:nvSpPr>
        <p:spPr>
          <a:xfrm>
            <a:off x="4778244" y="4763593"/>
            <a:ext cx="356519" cy="379908"/>
          </a:xfrm>
          <a:custGeom>
            <a:avLst/>
            <a:gdLst>
              <a:gd name="connsiteX0" fmla="*/ 0 w 428263"/>
              <a:gd name="connsiteY0" fmla="*/ 0 h 544010"/>
              <a:gd name="connsiteX1" fmla="*/ 81023 w 428263"/>
              <a:gd name="connsiteY1" fmla="*/ 544010 h 544010"/>
              <a:gd name="connsiteX2" fmla="*/ 428263 w 428263"/>
              <a:gd name="connsiteY2" fmla="*/ 497711 h 544010"/>
              <a:gd name="connsiteX3" fmla="*/ 416689 w 428263"/>
              <a:gd name="connsiteY3" fmla="*/ 34724 h 544010"/>
              <a:gd name="connsiteX4" fmla="*/ 92597 w 428263"/>
              <a:gd name="connsiteY4" fmla="*/ 23149 h 544010"/>
              <a:gd name="connsiteX5" fmla="*/ 0 w 428263"/>
              <a:gd name="connsiteY5" fmla="*/ 0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263" h="544010">
                <a:moveTo>
                  <a:pt x="0" y="0"/>
                </a:moveTo>
                <a:lnTo>
                  <a:pt x="81023" y="544010"/>
                </a:lnTo>
                <a:lnTo>
                  <a:pt x="428263" y="497711"/>
                </a:lnTo>
                <a:lnTo>
                  <a:pt x="416689" y="34724"/>
                </a:lnTo>
                <a:lnTo>
                  <a:pt x="92597" y="2314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/>
        </p:nvSpPr>
        <p:spPr>
          <a:xfrm>
            <a:off x="243943" y="154183"/>
            <a:ext cx="8682671" cy="4827854"/>
          </a:xfrm>
          <a:custGeom>
            <a:avLst/>
            <a:gdLst>
              <a:gd name="connsiteX0" fmla="*/ 36774 w 10606444"/>
              <a:gd name="connsiteY0" fmla="*/ 906177 h 6795989"/>
              <a:gd name="connsiteX1" fmla="*/ 916 w 10606444"/>
              <a:gd name="connsiteY1" fmla="*/ 1919189 h 6795989"/>
              <a:gd name="connsiteX2" fmla="*/ 63669 w 10606444"/>
              <a:gd name="connsiteY2" fmla="*/ 2869448 h 6795989"/>
              <a:gd name="connsiteX3" fmla="*/ 81598 w 10606444"/>
              <a:gd name="connsiteY3" fmla="*/ 3541801 h 6795989"/>
              <a:gd name="connsiteX4" fmla="*/ 54704 w 10606444"/>
              <a:gd name="connsiteY4" fmla="*/ 5289919 h 6795989"/>
              <a:gd name="connsiteX5" fmla="*/ 45739 w 10606444"/>
              <a:gd name="connsiteY5" fmla="*/ 6383613 h 6795989"/>
              <a:gd name="connsiteX6" fmla="*/ 467080 w 10606444"/>
              <a:gd name="connsiteY6" fmla="*/ 6697377 h 6795989"/>
              <a:gd name="connsiteX7" fmla="*/ 1489057 w 10606444"/>
              <a:gd name="connsiteY7" fmla="*/ 6643589 h 6795989"/>
              <a:gd name="connsiteX8" fmla="*/ 2815833 w 10606444"/>
              <a:gd name="connsiteY8" fmla="*/ 6580836 h 6795989"/>
              <a:gd name="connsiteX9" fmla="*/ 4850821 w 10606444"/>
              <a:gd name="connsiteY9" fmla="*/ 6795989 h 6795989"/>
              <a:gd name="connsiteX10" fmla="*/ 7091998 w 10606444"/>
              <a:gd name="connsiteY10" fmla="*/ 6715307 h 6795989"/>
              <a:gd name="connsiteX11" fmla="*/ 8418774 w 10606444"/>
              <a:gd name="connsiteY11" fmla="*/ 6688413 h 6795989"/>
              <a:gd name="connsiteX12" fmla="*/ 9862092 w 10606444"/>
              <a:gd name="connsiteY12" fmla="*/ 6661519 h 6795989"/>
              <a:gd name="connsiteX13" fmla="*/ 10408939 w 10606444"/>
              <a:gd name="connsiteY13" fmla="*/ 6607730 h 6795989"/>
              <a:gd name="connsiteX14" fmla="*/ 10606163 w 10606444"/>
              <a:gd name="connsiteY14" fmla="*/ 6114672 h 6795989"/>
              <a:gd name="connsiteX15" fmla="*/ 10453763 w 10606444"/>
              <a:gd name="connsiteY15" fmla="*/ 4698248 h 6795989"/>
              <a:gd name="connsiteX16" fmla="*/ 10507551 w 10606444"/>
              <a:gd name="connsiteY16" fmla="*/ 2977024 h 6795989"/>
              <a:gd name="connsiteX17" fmla="*/ 10588233 w 10606444"/>
              <a:gd name="connsiteY17" fmla="*/ 1076507 h 6795989"/>
              <a:gd name="connsiteX18" fmla="*/ 10525480 w 10606444"/>
              <a:gd name="connsiteY18" fmla="*/ 305542 h 6795989"/>
              <a:gd name="connsiteX19" fmla="*/ 10104139 w 10606444"/>
              <a:gd name="connsiteY19" fmla="*/ 108319 h 6795989"/>
              <a:gd name="connsiteX20" fmla="*/ 9566257 w 10606444"/>
              <a:gd name="connsiteY20" fmla="*/ 144177 h 6795989"/>
              <a:gd name="connsiteX21" fmla="*/ 8347057 w 10606444"/>
              <a:gd name="connsiteY21" fmla="*/ 144177 h 6795989"/>
              <a:gd name="connsiteX22" fmla="*/ 6374821 w 10606444"/>
              <a:gd name="connsiteY22" fmla="*/ 90389 h 6795989"/>
              <a:gd name="connsiteX23" fmla="*/ 5191480 w 10606444"/>
              <a:gd name="connsiteY23" fmla="*/ 742 h 6795989"/>
              <a:gd name="connsiteX24" fmla="*/ 3730233 w 10606444"/>
              <a:gd name="connsiteY24" fmla="*/ 144177 h 6795989"/>
              <a:gd name="connsiteX25" fmla="*/ 1282869 w 10606444"/>
              <a:gd name="connsiteY25" fmla="*/ 135213 h 6795989"/>
              <a:gd name="connsiteX26" fmla="*/ 592586 w 10606444"/>
              <a:gd name="connsiteY26" fmla="*/ 144177 h 6795989"/>
              <a:gd name="connsiteX27" fmla="*/ 171245 w 10606444"/>
              <a:gd name="connsiteY27" fmla="*/ 413119 h 6795989"/>
              <a:gd name="connsiteX28" fmla="*/ 36774 w 10606444"/>
              <a:gd name="connsiteY28" fmla="*/ 906177 h 679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606444" h="6795989">
                <a:moveTo>
                  <a:pt x="36774" y="906177"/>
                </a:moveTo>
                <a:cubicBezTo>
                  <a:pt x="8386" y="1157189"/>
                  <a:pt x="-3566" y="1591977"/>
                  <a:pt x="916" y="1919189"/>
                </a:cubicBezTo>
                <a:cubicBezTo>
                  <a:pt x="5398" y="2246401"/>
                  <a:pt x="50222" y="2599013"/>
                  <a:pt x="63669" y="2869448"/>
                </a:cubicBezTo>
                <a:cubicBezTo>
                  <a:pt x="77116" y="3139883"/>
                  <a:pt x="83092" y="3138389"/>
                  <a:pt x="81598" y="3541801"/>
                </a:cubicBezTo>
                <a:cubicBezTo>
                  <a:pt x="80104" y="3945213"/>
                  <a:pt x="60681" y="4816284"/>
                  <a:pt x="54704" y="5289919"/>
                </a:cubicBezTo>
                <a:cubicBezTo>
                  <a:pt x="48728" y="5763554"/>
                  <a:pt x="-22990" y="6149037"/>
                  <a:pt x="45739" y="6383613"/>
                </a:cubicBezTo>
                <a:cubicBezTo>
                  <a:pt x="114468" y="6618189"/>
                  <a:pt x="226527" y="6654048"/>
                  <a:pt x="467080" y="6697377"/>
                </a:cubicBezTo>
                <a:cubicBezTo>
                  <a:pt x="707633" y="6740706"/>
                  <a:pt x="1489057" y="6643589"/>
                  <a:pt x="1489057" y="6643589"/>
                </a:cubicBezTo>
                <a:cubicBezTo>
                  <a:pt x="1880516" y="6624166"/>
                  <a:pt x="2255539" y="6555436"/>
                  <a:pt x="2815833" y="6580836"/>
                </a:cubicBezTo>
                <a:cubicBezTo>
                  <a:pt x="3376127" y="6606236"/>
                  <a:pt x="4138127" y="6773577"/>
                  <a:pt x="4850821" y="6795989"/>
                </a:cubicBezTo>
                <a:lnTo>
                  <a:pt x="7091998" y="6715307"/>
                </a:lnTo>
                <a:lnTo>
                  <a:pt x="8418774" y="6688413"/>
                </a:lnTo>
                <a:lnTo>
                  <a:pt x="9862092" y="6661519"/>
                </a:lnTo>
                <a:cubicBezTo>
                  <a:pt x="10193786" y="6648072"/>
                  <a:pt x="10284927" y="6698871"/>
                  <a:pt x="10408939" y="6607730"/>
                </a:cubicBezTo>
                <a:cubicBezTo>
                  <a:pt x="10532951" y="6516589"/>
                  <a:pt x="10598692" y="6432919"/>
                  <a:pt x="10606163" y="6114672"/>
                </a:cubicBezTo>
                <a:cubicBezTo>
                  <a:pt x="10613634" y="5796425"/>
                  <a:pt x="10470198" y="5221189"/>
                  <a:pt x="10453763" y="4698248"/>
                </a:cubicBezTo>
                <a:cubicBezTo>
                  <a:pt x="10437328" y="4175307"/>
                  <a:pt x="10485139" y="3580648"/>
                  <a:pt x="10507551" y="2977024"/>
                </a:cubicBezTo>
                <a:cubicBezTo>
                  <a:pt x="10529963" y="2373401"/>
                  <a:pt x="10585245" y="1521754"/>
                  <a:pt x="10588233" y="1076507"/>
                </a:cubicBezTo>
                <a:cubicBezTo>
                  <a:pt x="10591221" y="631260"/>
                  <a:pt x="10606162" y="466907"/>
                  <a:pt x="10525480" y="305542"/>
                </a:cubicBezTo>
                <a:cubicBezTo>
                  <a:pt x="10444798" y="144177"/>
                  <a:pt x="10264009" y="135213"/>
                  <a:pt x="10104139" y="108319"/>
                </a:cubicBezTo>
                <a:cubicBezTo>
                  <a:pt x="9944269" y="81425"/>
                  <a:pt x="9859104" y="138201"/>
                  <a:pt x="9566257" y="144177"/>
                </a:cubicBezTo>
                <a:cubicBezTo>
                  <a:pt x="9273410" y="150153"/>
                  <a:pt x="8878963" y="153142"/>
                  <a:pt x="8347057" y="144177"/>
                </a:cubicBezTo>
                <a:cubicBezTo>
                  <a:pt x="7815151" y="135212"/>
                  <a:pt x="6900750" y="114295"/>
                  <a:pt x="6374821" y="90389"/>
                </a:cubicBezTo>
                <a:cubicBezTo>
                  <a:pt x="5848892" y="66483"/>
                  <a:pt x="5632245" y="-8223"/>
                  <a:pt x="5191480" y="742"/>
                </a:cubicBezTo>
                <a:cubicBezTo>
                  <a:pt x="4750715" y="9707"/>
                  <a:pt x="4381668" y="121765"/>
                  <a:pt x="3730233" y="144177"/>
                </a:cubicBezTo>
                <a:cubicBezTo>
                  <a:pt x="3078798" y="166589"/>
                  <a:pt x="1805810" y="135213"/>
                  <a:pt x="1282869" y="135213"/>
                </a:cubicBezTo>
                <a:cubicBezTo>
                  <a:pt x="759928" y="135213"/>
                  <a:pt x="777857" y="97859"/>
                  <a:pt x="592586" y="144177"/>
                </a:cubicBezTo>
                <a:cubicBezTo>
                  <a:pt x="407315" y="190495"/>
                  <a:pt x="263880" y="283131"/>
                  <a:pt x="171245" y="413119"/>
                </a:cubicBezTo>
                <a:cubicBezTo>
                  <a:pt x="78610" y="543107"/>
                  <a:pt x="65162" y="655165"/>
                  <a:pt x="36774" y="906177"/>
                </a:cubicBezTo>
                <a:close/>
              </a:path>
            </a:pathLst>
          </a:custGeom>
          <a:solidFill>
            <a:srgbClr val="FFFFFF"/>
          </a:solidFill>
          <a:ln w="19050">
            <a:noFill/>
            <a:prstDash val="sysDot"/>
            <a:round/>
          </a:ln>
          <a:effectLst>
            <a:outerShdw blurRad="1143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任意多边形: 形状 58"/>
          <p:cNvSpPr/>
          <p:nvPr userDrawn="1"/>
        </p:nvSpPr>
        <p:spPr>
          <a:xfrm>
            <a:off x="0" y="1"/>
            <a:ext cx="9144000" cy="5143501"/>
          </a:xfrm>
          <a:custGeom>
            <a:avLst/>
            <a:gdLst>
              <a:gd name="connsiteX0" fmla="*/ 6027841 w 12231934"/>
              <a:gd name="connsiteY0" fmla="*/ 46537 h 6891211"/>
              <a:gd name="connsiteX1" fmla="*/ 4382796 w 12231934"/>
              <a:gd name="connsiteY1" fmla="*/ 189972 h 6891211"/>
              <a:gd name="connsiteX2" fmla="*/ 1627600 w 12231934"/>
              <a:gd name="connsiteY2" fmla="*/ 181008 h 6891211"/>
              <a:gd name="connsiteX3" fmla="*/ 850492 w 12231934"/>
              <a:gd name="connsiteY3" fmla="*/ 189972 h 6891211"/>
              <a:gd name="connsiteX4" fmla="*/ 376155 w 12231934"/>
              <a:gd name="connsiteY4" fmla="*/ 458914 h 6891211"/>
              <a:gd name="connsiteX5" fmla="*/ 224770 w 12231934"/>
              <a:gd name="connsiteY5" fmla="*/ 951972 h 6891211"/>
              <a:gd name="connsiteX6" fmla="*/ 184401 w 12231934"/>
              <a:gd name="connsiteY6" fmla="*/ 1964984 h 6891211"/>
              <a:gd name="connsiteX7" fmla="*/ 255048 w 12231934"/>
              <a:gd name="connsiteY7" fmla="*/ 2915243 h 6891211"/>
              <a:gd name="connsiteX8" fmla="*/ 275232 w 12231934"/>
              <a:gd name="connsiteY8" fmla="*/ 3587596 h 6891211"/>
              <a:gd name="connsiteX9" fmla="*/ 244955 w 12231934"/>
              <a:gd name="connsiteY9" fmla="*/ 5335714 h 6891211"/>
              <a:gd name="connsiteX10" fmla="*/ 234862 w 12231934"/>
              <a:gd name="connsiteY10" fmla="*/ 6429408 h 6891211"/>
              <a:gd name="connsiteX11" fmla="*/ 709200 w 12231934"/>
              <a:gd name="connsiteY11" fmla="*/ 6743172 h 6891211"/>
              <a:gd name="connsiteX12" fmla="*/ 1859723 w 12231934"/>
              <a:gd name="connsiteY12" fmla="*/ 6689384 h 6891211"/>
              <a:gd name="connsiteX13" fmla="*/ 3353382 w 12231934"/>
              <a:gd name="connsiteY13" fmla="*/ 6626631 h 6891211"/>
              <a:gd name="connsiteX14" fmla="*/ 5644333 w 12231934"/>
              <a:gd name="connsiteY14" fmla="*/ 6841784 h 6891211"/>
              <a:gd name="connsiteX15" fmla="*/ 8167407 w 12231934"/>
              <a:gd name="connsiteY15" fmla="*/ 6761102 h 6891211"/>
              <a:gd name="connsiteX16" fmla="*/ 9661067 w 12231934"/>
              <a:gd name="connsiteY16" fmla="*/ 6734208 h 6891211"/>
              <a:gd name="connsiteX17" fmla="*/ 11285927 w 12231934"/>
              <a:gd name="connsiteY17" fmla="*/ 6707314 h 6891211"/>
              <a:gd name="connsiteX18" fmla="*/ 11901557 w 12231934"/>
              <a:gd name="connsiteY18" fmla="*/ 6653525 h 6891211"/>
              <a:gd name="connsiteX19" fmla="*/ 12123588 w 12231934"/>
              <a:gd name="connsiteY19" fmla="*/ 6160467 h 6891211"/>
              <a:gd name="connsiteX20" fmla="*/ 11952019 w 12231934"/>
              <a:gd name="connsiteY20" fmla="*/ 4744043 h 6891211"/>
              <a:gd name="connsiteX21" fmla="*/ 12012572 w 12231934"/>
              <a:gd name="connsiteY21" fmla="*/ 3022819 h 6891211"/>
              <a:gd name="connsiteX22" fmla="*/ 12103402 w 12231934"/>
              <a:gd name="connsiteY22" fmla="*/ 1122302 h 6891211"/>
              <a:gd name="connsiteX23" fmla="*/ 12032756 w 12231934"/>
              <a:gd name="connsiteY23" fmla="*/ 351337 h 6891211"/>
              <a:gd name="connsiteX24" fmla="*/ 11558419 w 12231934"/>
              <a:gd name="connsiteY24" fmla="*/ 154114 h 6891211"/>
              <a:gd name="connsiteX25" fmla="*/ 10952881 w 12231934"/>
              <a:gd name="connsiteY25" fmla="*/ 189972 h 6891211"/>
              <a:gd name="connsiteX26" fmla="*/ 9580329 w 12231934"/>
              <a:gd name="connsiteY26" fmla="*/ 189972 h 6891211"/>
              <a:gd name="connsiteX27" fmla="*/ 7360023 w 12231934"/>
              <a:gd name="connsiteY27" fmla="*/ 136184 h 6891211"/>
              <a:gd name="connsiteX28" fmla="*/ 6027841 w 12231934"/>
              <a:gd name="connsiteY28" fmla="*/ 46537 h 6891211"/>
              <a:gd name="connsiteX29" fmla="*/ 0 w 12231934"/>
              <a:gd name="connsiteY29" fmla="*/ 0 h 6891211"/>
              <a:gd name="connsiteX30" fmla="*/ 12231934 w 12231934"/>
              <a:gd name="connsiteY30" fmla="*/ 0 h 6891211"/>
              <a:gd name="connsiteX31" fmla="*/ 12231934 w 12231934"/>
              <a:gd name="connsiteY31" fmla="*/ 6891211 h 6891211"/>
              <a:gd name="connsiteX32" fmla="*/ 0 w 12231934"/>
              <a:gd name="connsiteY32" fmla="*/ 6891211 h 689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231934" h="6891211">
                <a:moveTo>
                  <a:pt x="6027841" y="46537"/>
                </a:moveTo>
                <a:cubicBezTo>
                  <a:pt x="5531635" y="55502"/>
                  <a:pt x="5116169" y="167560"/>
                  <a:pt x="4382796" y="189972"/>
                </a:cubicBezTo>
                <a:cubicBezTo>
                  <a:pt x="3649423" y="212384"/>
                  <a:pt x="2216317" y="181008"/>
                  <a:pt x="1627600" y="181008"/>
                </a:cubicBezTo>
                <a:cubicBezTo>
                  <a:pt x="1038883" y="181008"/>
                  <a:pt x="1059067" y="143654"/>
                  <a:pt x="850492" y="189972"/>
                </a:cubicBezTo>
                <a:cubicBezTo>
                  <a:pt x="641918" y="236290"/>
                  <a:pt x="480441" y="328926"/>
                  <a:pt x="376155" y="458914"/>
                </a:cubicBezTo>
                <a:cubicBezTo>
                  <a:pt x="271868" y="588902"/>
                  <a:pt x="256728" y="700960"/>
                  <a:pt x="224770" y="951972"/>
                </a:cubicBezTo>
                <a:cubicBezTo>
                  <a:pt x="192811" y="1202984"/>
                  <a:pt x="179356" y="1637772"/>
                  <a:pt x="184401" y="1964984"/>
                </a:cubicBezTo>
                <a:cubicBezTo>
                  <a:pt x="189447" y="2292196"/>
                  <a:pt x="239909" y="2644808"/>
                  <a:pt x="255048" y="2915243"/>
                </a:cubicBezTo>
                <a:cubicBezTo>
                  <a:pt x="270186" y="3185678"/>
                  <a:pt x="276914" y="3184184"/>
                  <a:pt x="275232" y="3587596"/>
                </a:cubicBezTo>
                <a:cubicBezTo>
                  <a:pt x="273550" y="3991008"/>
                  <a:pt x="251684" y="4862079"/>
                  <a:pt x="244955" y="5335714"/>
                </a:cubicBezTo>
                <a:cubicBezTo>
                  <a:pt x="238227" y="5809349"/>
                  <a:pt x="157489" y="6194832"/>
                  <a:pt x="234862" y="6429408"/>
                </a:cubicBezTo>
                <a:cubicBezTo>
                  <a:pt x="312236" y="6663984"/>
                  <a:pt x="438390" y="6699843"/>
                  <a:pt x="709200" y="6743172"/>
                </a:cubicBezTo>
                <a:cubicBezTo>
                  <a:pt x="980010" y="6786501"/>
                  <a:pt x="1859723" y="6689384"/>
                  <a:pt x="1859723" y="6689384"/>
                </a:cubicBezTo>
                <a:cubicBezTo>
                  <a:pt x="2300420" y="6669961"/>
                  <a:pt x="2722614" y="6601231"/>
                  <a:pt x="3353382" y="6626631"/>
                </a:cubicBezTo>
                <a:cubicBezTo>
                  <a:pt x="3984150" y="6652031"/>
                  <a:pt x="4841995" y="6819372"/>
                  <a:pt x="5644333" y="6841784"/>
                </a:cubicBezTo>
                <a:lnTo>
                  <a:pt x="8167407" y="6761102"/>
                </a:lnTo>
                <a:lnTo>
                  <a:pt x="9661067" y="6734208"/>
                </a:lnTo>
                <a:lnTo>
                  <a:pt x="11285927" y="6707314"/>
                </a:lnTo>
                <a:cubicBezTo>
                  <a:pt x="11659341" y="6693867"/>
                  <a:pt x="11761946" y="6744666"/>
                  <a:pt x="11901557" y="6653525"/>
                </a:cubicBezTo>
                <a:cubicBezTo>
                  <a:pt x="12041167" y="6562384"/>
                  <a:pt x="12115177" y="6478714"/>
                  <a:pt x="12123588" y="6160467"/>
                </a:cubicBezTo>
                <a:cubicBezTo>
                  <a:pt x="12131998" y="5842220"/>
                  <a:pt x="11970521" y="5266984"/>
                  <a:pt x="11952019" y="4744043"/>
                </a:cubicBezTo>
                <a:cubicBezTo>
                  <a:pt x="11933516" y="4221102"/>
                  <a:pt x="11987341" y="3626443"/>
                  <a:pt x="12012572" y="3022819"/>
                </a:cubicBezTo>
                <a:cubicBezTo>
                  <a:pt x="12037803" y="2419196"/>
                  <a:pt x="12100039" y="1567549"/>
                  <a:pt x="12103402" y="1122302"/>
                </a:cubicBezTo>
                <a:cubicBezTo>
                  <a:pt x="12106766" y="677055"/>
                  <a:pt x="12123587" y="512702"/>
                  <a:pt x="12032756" y="351337"/>
                </a:cubicBezTo>
                <a:cubicBezTo>
                  <a:pt x="11941926" y="189972"/>
                  <a:pt x="11738397" y="181008"/>
                  <a:pt x="11558419" y="154114"/>
                </a:cubicBezTo>
                <a:cubicBezTo>
                  <a:pt x="11378440" y="127220"/>
                  <a:pt x="11282563" y="183996"/>
                  <a:pt x="10952881" y="189972"/>
                </a:cubicBezTo>
                <a:cubicBezTo>
                  <a:pt x="10623200" y="195948"/>
                  <a:pt x="10179139" y="198937"/>
                  <a:pt x="9580329" y="189972"/>
                </a:cubicBezTo>
                <a:cubicBezTo>
                  <a:pt x="8981519" y="181007"/>
                  <a:pt x="7952104" y="160090"/>
                  <a:pt x="7360023" y="136184"/>
                </a:cubicBezTo>
                <a:cubicBezTo>
                  <a:pt x="6767942" y="112278"/>
                  <a:pt x="6524045" y="37572"/>
                  <a:pt x="6027841" y="46537"/>
                </a:cubicBezTo>
                <a:close/>
                <a:moveTo>
                  <a:pt x="0" y="0"/>
                </a:moveTo>
                <a:lnTo>
                  <a:pt x="12231934" y="0"/>
                </a:lnTo>
                <a:lnTo>
                  <a:pt x="12231934" y="6891211"/>
                </a:lnTo>
                <a:lnTo>
                  <a:pt x="0" y="6891211"/>
                </a:lnTo>
                <a:close/>
              </a:path>
            </a:pathLst>
          </a:custGeom>
          <a:solidFill>
            <a:srgbClr val="E1FFFF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547259" y="921422"/>
            <a:ext cx="5006043" cy="2899464"/>
            <a:chOff x="3445052" y="2067307"/>
            <a:chExt cx="5792984" cy="332631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26219" y="2067307"/>
              <a:ext cx="2518103" cy="1295462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3445052" y="2763306"/>
              <a:ext cx="5792984" cy="2630317"/>
              <a:chOff x="3445052" y="2763306"/>
              <a:chExt cx="5792984" cy="2630317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445052" y="3528425"/>
                <a:ext cx="5792984" cy="1865198"/>
              </a:xfrm>
              <a:prstGeom prst="roundRect">
                <a:avLst/>
              </a:prstGeom>
              <a:solidFill>
                <a:srgbClr val="1C9A98"/>
              </a:solidFill>
              <a:ln w="19050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3860985" y="2763306"/>
                <a:ext cx="4928173" cy="931615"/>
                <a:chOff x="3579060" y="1065007"/>
                <a:chExt cx="4928173" cy="644663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 flipV="1">
                  <a:off x="3579060" y="1065007"/>
                  <a:ext cx="2289477" cy="644663"/>
                </a:xfrm>
                <a:prstGeom prst="line">
                  <a:avLst/>
                </a:prstGeom>
                <a:noFill/>
                <a:ln w="38100">
                  <a:solidFill>
                    <a:srgbClr val="1C9997"/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H="1" flipV="1">
                  <a:off x="5868537" y="1065007"/>
                  <a:ext cx="2638696" cy="644663"/>
                </a:xfrm>
                <a:prstGeom prst="line">
                  <a:avLst/>
                </a:prstGeom>
                <a:noFill/>
                <a:ln w="38100">
                  <a:solidFill>
                    <a:srgbClr val="1C9A98"/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rot="20819374">
            <a:off x="7788290" y="3626042"/>
            <a:ext cx="1014974" cy="987981"/>
          </a:xfrm>
          <a:prstGeom prst="rect">
            <a:avLst/>
          </a:prstGeom>
        </p:spPr>
      </p:pic>
      <p:sp>
        <p:nvSpPr>
          <p:cNvPr id="28" name="任意多边形: 形状 27"/>
          <p:cNvSpPr/>
          <p:nvPr/>
        </p:nvSpPr>
        <p:spPr>
          <a:xfrm>
            <a:off x="2391144" y="713827"/>
            <a:ext cx="4886527" cy="295475"/>
          </a:xfrm>
          <a:custGeom>
            <a:avLst/>
            <a:gdLst>
              <a:gd name="connsiteX0" fmla="*/ 36774 w 10606444"/>
              <a:gd name="connsiteY0" fmla="*/ 906177 h 6795989"/>
              <a:gd name="connsiteX1" fmla="*/ 916 w 10606444"/>
              <a:gd name="connsiteY1" fmla="*/ 1919189 h 6795989"/>
              <a:gd name="connsiteX2" fmla="*/ 63669 w 10606444"/>
              <a:gd name="connsiteY2" fmla="*/ 2869448 h 6795989"/>
              <a:gd name="connsiteX3" fmla="*/ 81598 w 10606444"/>
              <a:gd name="connsiteY3" fmla="*/ 3541801 h 6795989"/>
              <a:gd name="connsiteX4" fmla="*/ 54704 w 10606444"/>
              <a:gd name="connsiteY4" fmla="*/ 5289919 h 6795989"/>
              <a:gd name="connsiteX5" fmla="*/ 45739 w 10606444"/>
              <a:gd name="connsiteY5" fmla="*/ 6383613 h 6795989"/>
              <a:gd name="connsiteX6" fmla="*/ 467080 w 10606444"/>
              <a:gd name="connsiteY6" fmla="*/ 6697377 h 6795989"/>
              <a:gd name="connsiteX7" fmla="*/ 1489057 w 10606444"/>
              <a:gd name="connsiteY7" fmla="*/ 6643589 h 6795989"/>
              <a:gd name="connsiteX8" fmla="*/ 2815833 w 10606444"/>
              <a:gd name="connsiteY8" fmla="*/ 6580836 h 6795989"/>
              <a:gd name="connsiteX9" fmla="*/ 4850821 w 10606444"/>
              <a:gd name="connsiteY9" fmla="*/ 6795989 h 6795989"/>
              <a:gd name="connsiteX10" fmla="*/ 7091998 w 10606444"/>
              <a:gd name="connsiteY10" fmla="*/ 6715307 h 6795989"/>
              <a:gd name="connsiteX11" fmla="*/ 8418774 w 10606444"/>
              <a:gd name="connsiteY11" fmla="*/ 6688413 h 6795989"/>
              <a:gd name="connsiteX12" fmla="*/ 9862092 w 10606444"/>
              <a:gd name="connsiteY12" fmla="*/ 6661519 h 6795989"/>
              <a:gd name="connsiteX13" fmla="*/ 10408939 w 10606444"/>
              <a:gd name="connsiteY13" fmla="*/ 6607730 h 6795989"/>
              <a:gd name="connsiteX14" fmla="*/ 10606163 w 10606444"/>
              <a:gd name="connsiteY14" fmla="*/ 6114672 h 6795989"/>
              <a:gd name="connsiteX15" fmla="*/ 10453763 w 10606444"/>
              <a:gd name="connsiteY15" fmla="*/ 4698248 h 6795989"/>
              <a:gd name="connsiteX16" fmla="*/ 10507551 w 10606444"/>
              <a:gd name="connsiteY16" fmla="*/ 2977024 h 6795989"/>
              <a:gd name="connsiteX17" fmla="*/ 10588233 w 10606444"/>
              <a:gd name="connsiteY17" fmla="*/ 1076507 h 6795989"/>
              <a:gd name="connsiteX18" fmla="*/ 10525480 w 10606444"/>
              <a:gd name="connsiteY18" fmla="*/ 305542 h 6795989"/>
              <a:gd name="connsiteX19" fmla="*/ 10104139 w 10606444"/>
              <a:gd name="connsiteY19" fmla="*/ 108319 h 6795989"/>
              <a:gd name="connsiteX20" fmla="*/ 9566257 w 10606444"/>
              <a:gd name="connsiteY20" fmla="*/ 144177 h 6795989"/>
              <a:gd name="connsiteX21" fmla="*/ 8347057 w 10606444"/>
              <a:gd name="connsiteY21" fmla="*/ 144177 h 6795989"/>
              <a:gd name="connsiteX22" fmla="*/ 6374821 w 10606444"/>
              <a:gd name="connsiteY22" fmla="*/ 90389 h 6795989"/>
              <a:gd name="connsiteX23" fmla="*/ 5191480 w 10606444"/>
              <a:gd name="connsiteY23" fmla="*/ 742 h 6795989"/>
              <a:gd name="connsiteX24" fmla="*/ 3730233 w 10606444"/>
              <a:gd name="connsiteY24" fmla="*/ 144177 h 6795989"/>
              <a:gd name="connsiteX25" fmla="*/ 1282869 w 10606444"/>
              <a:gd name="connsiteY25" fmla="*/ 135213 h 6795989"/>
              <a:gd name="connsiteX26" fmla="*/ 592586 w 10606444"/>
              <a:gd name="connsiteY26" fmla="*/ 144177 h 6795989"/>
              <a:gd name="connsiteX27" fmla="*/ 171245 w 10606444"/>
              <a:gd name="connsiteY27" fmla="*/ 413119 h 6795989"/>
              <a:gd name="connsiteX28" fmla="*/ 36774 w 10606444"/>
              <a:gd name="connsiteY28" fmla="*/ 906177 h 679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606444" h="6795989">
                <a:moveTo>
                  <a:pt x="36774" y="906177"/>
                </a:moveTo>
                <a:cubicBezTo>
                  <a:pt x="8386" y="1157189"/>
                  <a:pt x="-3566" y="1591977"/>
                  <a:pt x="916" y="1919189"/>
                </a:cubicBezTo>
                <a:cubicBezTo>
                  <a:pt x="5398" y="2246401"/>
                  <a:pt x="50222" y="2599013"/>
                  <a:pt x="63669" y="2869448"/>
                </a:cubicBezTo>
                <a:cubicBezTo>
                  <a:pt x="77116" y="3139883"/>
                  <a:pt x="83092" y="3138389"/>
                  <a:pt x="81598" y="3541801"/>
                </a:cubicBezTo>
                <a:cubicBezTo>
                  <a:pt x="80104" y="3945213"/>
                  <a:pt x="60681" y="4816284"/>
                  <a:pt x="54704" y="5289919"/>
                </a:cubicBezTo>
                <a:cubicBezTo>
                  <a:pt x="48728" y="5763554"/>
                  <a:pt x="-22990" y="6149037"/>
                  <a:pt x="45739" y="6383613"/>
                </a:cubicBezTo>
                <a:cubicBezTo>
                  <a:pt x="114468" y="6618189"/>
                  <a:pt x="226527" y="6654048"/>
                  <a:pt x="467080" y="6697377"/>
                </a:cubicBezTo>
                <a:cubicBezTo>
                  <a:pt x="707633" y="6740706"/>
                  <a:pt x="1489057" y="6643589"/>
                  <a:pt x="1489057" y="6643589"/>
                </a:cubicBezTo>
                <a:cubicBezTo>
                  <a:pt x="1880516" y="6624166"/>
                  <a:pt x="2255539" y="6555436"/>
                  <a:pt x="2815833" y="6580836"/>
                </a:cubicBezTo>
                <a:cubicBezTo>
                  <a:pt x="3376127" y="6606236"/>
                  <a:pt x="4138127" y="6773577"/>
                  <a:pt x="4850821" y="6795989"/>
                </a:cubicBezTo>
                <a:lnTo>
                  <a:pt x="7091998" y="6715307"/>
                </a:lnTo>
                <a:lnTo>
                  <a:pt x="8418774" y="6688413"/>
                </a:lnTo>
                <a:lnTo>
                  <a:pt x="9862092" y="6661519"/>
                </a:lnTo>
                <a:cubicBezTo>
                  <a:pt x="10193786" y="6648072"/>
                  <a:pt x="10284927" y="6698871"/>
                  <a:pt x="10408939" y="6607730"/>
                </a:cubicBezTo>
                <a:cubicBezTo>
                  <a:pt x="10532951" y="6516589"/>
                  <a:pt x="10598692" y="6432919"/>
                  <a:pt x="10606163" y="6114672"/>
                </a:cubicBezTo>
                <a:cubicBezTo>
                  <a:pt x="10613634" y="5796425"/>
                  <a:pt x="10470198" y="5221189"/>
                  <a:pt x="10453763" y="4698248"/>
                </a:cubicBezTo>
                <a:cubicBezTo>
                  <a:pt x="10437328" y="4175307"/>
                  <a:pt x="10485139" y="3580648"/>
                  <a:pt x="10507551" y="2977024"/>
                </a:cubicBezTo>
                <a:cubicBezTo>
                  <a:pt x="10529963" y="2373401"/>
                  <a:pt x="10585245" y="1521754"/>
                  <a:pt x="10588233" y="1076507"/>
                </a:cubicBezTo>
                <a:cubicBezTo>
                  <a:pt x="10591221" y="631260"/>
                  <a:pt x="10606162" y="466907"/>
                  <a:pt x="10525480" y="305542"/>
                </a:cubicBezTo>
                <a:cubicBezTo>
                  <a:pt x="10444798" y="144177"/>
                  <a:pt x="10264009" y="135213"/>
                  <a:pt x="10104139" y="108319"/>
                </a:cubicBezTo>
                <a:cubicBezTo>
                  <a:pt x="9944269" y="81425"/>
                  <a:pt x="9859104" y="138201"/>
                  <a:pt x="9566257" y="144177"/>
                </a:cubicBezTo>
                <a:cubicBezTo>
                  <a:pt x="9273410" y="150153"/>
                  <a:pt x="8878963" y="153142"/>
                  <a:pt x="8347057" y="144177"/>
                </a:cubicBezTo>
                <a:cubicBezTo>
                  <a:pt x="7815151" y="135212"/>
                  <a:pt x="6900750" y="114295"/>
                  <a:pt x="6374821" y="90389"/>
                </a:cubicBezTo>
                <a:cubicBezTo>
                  <a:pt x="5848892" y="66483"/>
                  <a:pt x="5632245" y="-8223"/>
                  <a:pt x="5191480" y="742"/>
                </a:cubicBezTo>
                <a:cubicBezTo>
                  <a:pt x="4750715" y="9707"/>
                  <a:pt x="4381668" y="121765"/>
                  <a:pt x="3730233" y="144177"/>
                </a:cubicBezTo>
                <a:cubicBezTo>
                  <a:pt x="3078798" y="166589"/>
                  <a:pt x="1805810" y="135213"/>
                  <a:pt x="1282869" y="135213"/>
                </a:cubicBezTo>
                <a:cubicBezTo>
                  <a:pt x="759928" y="135213"/>
                  <a:pt x="777857" y="97859"/>
                  <a:pt x="592586" y="144177"/>
                </a:cubicBezTo>
                <a:cubicBezTo>
                  <a:pt x="407315" y="190495"/>
                  <a:pt x="263880" y="283131"/>
                  <a:pt x="171245" y="413119"/>
                </a:cubicBezTo>
                <a:cubicBezTo>
                  <a:pt x="78610" y="543107"/>
                  <a:pt x="65162" y="655165"/>
                  <a:pt x="36774" y="906177"/>
                </a:cubicBezTo>
                <a:close/>
              </a:path>
            </a:pathLst>
          </a:custGeom>
          <a:solidFill>
            <a:srgbClr val="1C9A98"/>
          </a:solidFill>
          <a:ln w="19050">
            <a:noFill/>
            <a:prstDash val="sysDot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1500" spc="338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六年级上册 第五</a:t>
            </a:r>
            <a:r>
              <a:rPr lang="zh-CN" altLang="en-US" sz="1500" spc="338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单元 </a:t>
            </a:r>
            <a:r>
              <a:rPr lang="zh-CN" altLang="en-US" sz="1500" spc="338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精读引领课</a:t>
            </a:r>
            <a:endParaRPr lang="zh-CN" altLang="en-US" sz="1500" spc="338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 flipH="1">
            <a:off x="443753" y="458714"/>
            <a:ext cx="1760002" cy="176830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826740" y="2622552"/>
            <a:ext cx="6469039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.黑体-韩语" panose="02000500000000000000" pitchFamily="2" charset="-122"/>
                <a:sym typeface="+mn-lt"/>
              </a:rPr>
              <a:t>《</a:t>
            </a:r>
            <a:r>
              <a:rPr lang="zh-CN" alt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.黑体-韩语" panose="02000500000000000000" pitchFamily="2" charset="-122"/>
                <a:sym typeface="+mn-lt"/>
              </a:rPr>
              <a:t>夏天里的成长</a:t>
            </a:r>
            <a:r>
              <a:rPr lang="en-US" altLang="zh-CN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.黑体-韩语" panose="02000500000000000000" pitchFamily="2" charset="-122"/>
                <a:sym typeface="+mn-lt"/>
              </a:rPr>
              <a:t>》</a:t>
            </a:r>
            <a:endParaRPr lang="en-US" altLang="zh-CN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.黑体-韩语" panose="02000500000000000000" pitchFamily="2" charset="-122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rot="20693907">
            <a:off x="292905" y="168895"/>
            <a:ext cx="752906" cy="8994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703365" y="1150888"/>
            <a:ext cx="2831763" cy="324823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93038" y="525793"/>
            <a:ext cx="201629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自学我最棒</a:t>
            </a:r>
            <a:endParaRPr lang="zh-CN" altLang="en-US" sz="2700" b="1" dirty="0">
              <a:solidFill>
                <a:srgbClr val="1C9A98"/>
              </a:solidFill>
              <a:latin typeface="微软雅黑" panose="020B0503020204020204" charset="-122"/>
              <a:ea typeface="微软雅黑" panose="020B0503020204020204" charset="-122"/>
              <a:cs typeface=".黑体-韩语" panose="02000500000000000000" pitchFamily="2" charset="-122"/>
              <a:sym typeface="+mn-lt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6605" y="1561637"/>
            <a:ext cx="4912001" cy="272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 采用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批注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的方式自主阅读图书上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山的那边是什么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》《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我的老师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和习作例文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小站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，想想每篇文章的立意是什么？然后再思考围绕中心意思，作者选取了哪些材料来写的？</a:t>
            </a:r>
            <a:endParaRPr lang="zh-CN" altLang="en-US" sz="21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rot="20027581">
            <a:off x="216303" y="159986"/>
            <a:ext cx="770211" cy="94743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93036" y="525793"/>
            <a:ext cx="277374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围绕中心意思写</a:t>
            </a:r>
            <a:endParaRPr lang="zh-CN" altLang="en-US" sz="2700" b="1" dirty="0">
              <a:solidFill>
                <a:srgbClr val="1C9A98"/>
              </a:solidFill>
              <a:latin typeface="微软雅黑" panose="020B0503020204020204" charset="-122"/>
              <a:ea typeface="微软雅黑" panose="020B0503020204020204" charset="-122"/>
              <a:cs typeface=".黑体-韩语" panose="02000500000000000000" pitchFamily="2" charset="-122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1095234" y="1001366"/>
            <a:ext cx="7318613" cy="36702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下面是一位同学围绕“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戏迷爷爷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”这个题目选的材料。请你判断一下，哪些材料可以用来表达中心意思，在后面的括号里打“√”。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◇ 跑了几十里地去看戏。（</a:t>
            </a:r>
            <a:r>
              <a:rPr lang="en-US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◇ 常给我们讲故事。（</a:t>
            </a:r>
            <a:r>
              <a:rPr lang="en-US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◇ 在爷爷的倡导下，街道组织了业余戏班子。（</a:t>
            </a:r>
            <a:r>
              <a:rPr lang="en-US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◇ 干活时会哼上两句流行歌曲。（</a:t>
            </a:r>
            <a:r>
              <a:rPr lang="en-US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◇ 边炒菜边做戏曲里的动作，把菜炒糊了。（</a:t>
            </a:r>
            <a:r>
              <a:rPr lang="en-US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◇ 到文化馆拜师学戏。（</a:t>
            </a:r>
            <a:r>
              <a:rPr lang="en-US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◇ 每天看书看到很晚。（</a:t>
            </a:r>
            <a:r>
              <a:rPr lang="en-US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◇ 一看到戏曲表演就霸着电视。（</a:t>
            </a:r>
            <a:r>
              <a:rPr lang="en-US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） 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52176" y="883224"/>
            <a:ext cx="3582946" cy="887506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rot="19785319">
            <a:off x="267004" y="271789"/>
            <a:ext cx="745991" cy="91318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 rot="1292264">
            <a:off x="5102952" y="1159534"/>
            <a:ext cx="2761967" cy="26572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prstTxWarp prst="textArchUp">
              <a:avLst>
                <a:gd name="adj" fmla="val 12755374"/>
              </a:avLst>
            </a:prstTxWarp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汉堡包手机字体" panose="020B0604000101010104" pitchFamily="34" charset="-122"/>
                <a:ea typeface="汉堡包手机字体" panose="020B0604000101010104" pitchFamily="34" charset="-122"/>
                <a:cs typeface="+mn-ea"/>
                <a:sym typeface="+mn-lt"/>
              </a:rPr>
              <a:t>诗人是魔术师</a:t>
            </a:r>
            <a:endParaRPr lang="zh-CN" altLang="en-US" sz="2400" dirty="0">
              <a:solidFill>
                <a:schemeClr val="bg1"/>
              </a:solidFill>
              <a:latin typeface="汉堡包手机字体" panose="020B0604000101010104" pitchFamily="34" charset="-122"/>
              <a:ea typeface="汉堡包手机字体" panose="020B0604000101010104" pitchFamily="34" charset="-122"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948588" y="714523"/>
            <a:ext cx="3131180" cy="3131180"/>
          </a:xfrm>
          <a:prstGeom prst="ellipse">
            <a:avLst/>
          </a:prstGeom>
          <a:noFill/>
          <a:ln w="1905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27850" y="1567033"/>
            <a:ext cx="3642492" cy="2471336"/>
          </a:xfrm>
          <a:prstGeom prst="rect">
            <a:avLst/>
          </a:prstGeom>
        </p:spPr>
      </p:pic>
      <p:sp>
        <p:nvSpPr>
          <p:cNvPr id="29" name="任意多边形: 形状 28"/>
          <p:cNvSpPr/>
          <p:nvPr/>
        </p:nvSpPr>
        <p:spPr>
          <a:xfrm>
            <a:off x="494180" y="1617035"/>
            <a:ext cx="4830856" cy="3123054"/>
          </a:xfrm>
          <a:custGeom>
            <a:avLst/>
            <a:gdLst>
              <a:gd name="connsiteX0" fmla="*/ 316024 w 2907720"/>
              <a:gd name="connsiteY0" fmla="*/ 0 h 1684498"/>
              <a:gd name="connsiteX1" fmla="*/ 75392 w 2907720"/>
              <a:gd name="connsiteY1" fmla="*/ 317634 h 1684498"/>
              <a:gd name="connsiteX2" fmla="*/ 65767 w 2907720"/>
              <a:gd name="connsiteY2" fmla="*/ 1299411 h 1684498"/>
              <a:gd name="connsiteX3" fmla="*/ 864664 w 2907720"/>
              <a:gd name="connsiteY3" fmla="*/ 1617045 h 1684498"/>
              <a:gd name="connsiteX4" fmla="*/ 2500959 w 2907720"/>
              <a:gd name="connsiteY4" fmla="*/ 1655546 h 1684498"/>
              <a:gd name="connsiteX5" fmla="*/ 2847468 w 2907720"/>
              <a:gd name="connsiteY5" fmla="*/ 1270535 h 1684498"/>
              <a:gd name="connsiteX6" fmla="*/ 2895594 w 2907720"/>
              <a:gd name="connsiteY6" fmla="*/ 760396 h 1684498"/>
              <a:gd name="connsiteX7" fmla="*/ 2712714 w 2907720"/>
              <a:gd name="connsiteY7" fmla="*/ 182880 h 1684498"/>
              <a:gd name="connsiteX8" fmla="*/ 2356580 w 2907720"/>
              <a:gd name="connsiteY8" fmla="*/ 9626 h 168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7720" h="1684498">
                <a:moveTo>
                  <a:pt x="316024" y="0"/>
                </a:moveTo>
                <a:cubicBezTo>
                  <a:pt x="216562" y="50533"/>
                  <a:pt x="117101" y="101066"/>
                  <a:pt x="75392" y="317634"/>
                </a:cubicBezTo>
                <a:cubicBezTo>
                  <a:pt x="33682" y="534203"/>
                  <a:pt x="-65778" y="1082843"/>
                  <a:pt x="65767" y="1299411"/>
                </a:cubicBezTo>
                <a:cubicBezTo>
                  <a:pt x="197312" y="1515980"/>
                  <a:pt x="458799" y="1557689"/>
                  <a:pt x="864664" y="1617045"/>
                </a:cubicBezTo>
                <a:cubicBezTo>
                  <a:pt x="1270529" y="1676401"/>
                  <a:pt x="2170492" y="1713298"/>
                  <a:pt x="2500959" y="1655546"/>
                </a:cubicBezTo>
                <a:cubicBezTo>
                  <a:pt x="2831426" y="1597794"/>
                  <a:pt x="2781696" y="1419727"/>
                  <a:pt x="2847468" y="1270535"/>
                </a:cubicBezTo>
                <a:cubicBezTo>
                  <a:pt x="2913240" y="1121343"/>
                  <a:pt x="2918053" y="941672"/>
                  <a:pt x="2895594" y="760396"/>
                </a:cubicBezTo>
                <a:cubicBezTo>
                  <a:pt x="2873135" y="579120"/>
                  <a:pt x="2802550" y="308008"/>
                  <a:pt x="2712714" y="182880"/>
                </a:cubicBezTo>
                <a:cubicBezTo>
                  <a:pt x="2622878" y="57752"/>
                  <a:pt x="2489729" y="33689"/>
                  <a:pt x="2356580" y="9626"/>
                </a:cubicBezTo>
              </a:path>
            </a:pathLst>
          </a:custGeom>
          <a:noFill/>
          <a:ln w="12700">
            <a:solidFill>
              <a:srgbClr val="5C934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9954" y="1592366"/>
            <a:ext cx="4039941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</a:t>
            </a:r>
            <a:r>
              <a:rPr lang="zh-CN" altLang="en-US" sz="3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中心句：</a:t>
            </a:r>
            <a:endParaRPr lang="en-US" altLang="zh-CN" sz="3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夏天是万物迅速生长的季节。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3036" y="525793"/>
            <a:ext cx="292728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《</a:t>
            </a:r>
            <a:r>
              <a:rPr lang="zh-CN" altLang="en-US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夏天里的成长</a:t>
            </a:r>
            <a:r>
              <a:rPr lang="en-US" altLang="zh-CN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》</a:t>
            </a:r>
            <a:endParaRPr lang="zh-CN" altLang="en-US" sz="2700" b="1" dirty="0">
              <a:solidFill>
                <a:srgbClr val="1C9A98"/>
              </a:solidFill>
              <a:latin typeface="微软雅黑" panose="020B0503020204020204" charset="-122"/>
              <a:ea typeface="微软雅黑" panose="020B0503020204020204" charset="-122"/>
              <a:cs typeface=".黑体-韩语" panose="02000500000000000000" pitchFamily="2" charset="-122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52176" y="883224"/>
            <a:ext cx="3582946" cy="887506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rot="19785319">
            <a:off x="267004" y="271789"/>
            <a:ext cx="745991" cy="91318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 rot="1292264">
            <a:off x="5102952" y="1159534"/>
            <a:ext cx="2761967" cy="26572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prstTxWarp prst="textArchUp">
              <a:avLst>
                <a:gd name="adj" fmla="val 12755374"/>
              </a:avLst>
            </a:prstTxWarp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汉堡包手机字体" panose="020B0604000101010104" pitchFamily="34" charset="-122"/>
                <a:ea typeface="汉堡包手机字体" panose="020B0604000101010104" pitchFamily="34" charset="-122"/>
                <a:cs typeface="+mn-ea"/>
                <a:sym typeface="+mn-lt"/>
              </a:rPr>
              <a:t>诗人是魔术师</a:t>
            </a:r>
            <a:endParaRPr lang="zh-CN" altLang="en-US" sz="2400" dirty="0">
              <a:solidFill>
                <a:schemeClr val="bg1"/>
              </a:solidFill>
              <a:latin typeface="汉堡包手机字体" panose="020B0604000101010104" pitchFamily="34" charset="-122"/>
              <a:ea typeface="汉堡包手机字体" panose="020B0604000101010104" pitchFamily="34" charset="-122"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948588" y="714523"/>
            <a:ext cx="3131180" cy="3131180"/>
          </a:xfrm>
          <a:prstGeom prst="ellipse">
            <a:avLst/>
          </a:prstGeom>
          <a:noFill/>
          <a:ln w="1905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27850" y="1567033"/>
            <a:ext cx="3642492" cy="2471336"/>
          </a:xfrm>
          <a:prstGeom prst="rect">
            <a:avLst/>
          </a:prstGeom>
        </p:spPr>
      </p:pic>
      <p:sp>
        <p:nvSpPr>
          <p:cNvPr id="29" name="任意多边形: 形状 28"/>
          <p:cNvSpPr/>
          <p:nvPr/>
        </p:nvSpPr>
        <p:spPr>
          <a:xfrm>
            <a:off x="494180" y="1617035"/>
            <a:ext cx="4830856" cy="3123054"/>
          </a:xfrm>
          <a:custGeom>
            <a:avLst/>
            <a:gdLst>
              <a:gd name="connsiteX0" fmla="*/ 316024 w 2907720"/>
              <a:gd name="connsiteY0" fmla="*/ 0 h 1684498"/>
              <a:gd name="connsiteX1" fmla="*/ 75392 w 2907720"/>
              <a:gd name="connsiteY1" fmla="*/ 317634 h 1684498"/>
              <a:gd name="connsiteX2" fmla="*/ 65767 w 2907720"/>
              <a:gd name="connsiteY2" fmla="*/ 1299411 h 1684498"/>
              <a:gd name="connsiteX3" fmla="*/ 864664 w 2907720"/>
              <a:gd name="connsiteY3" fmla="*/ 1617045 h 1684498"/>
              <a:gd name="connsiteX4" fmla="*/ 2500959 w 2907720"/>
              <a:gd name="connsiteY4" fmla="*/ 1655546 h 1684498"/>
              <a:gd name="connsiteX5" fmla="*/ 2847468 w 2907720"/>
              <a:gd name="connsiteY5" fmla="*/ 1270535 h 1684498"/>
              <a:gd name="connsiteX6" fmla="*/ 2895594 w 2907720"/>
              <a:gd name="connsiteY6" fmla="*/ 760396 h 1684498"/>
              <a:gd name="connsiteX7" fmla="*/ 2712714 w 2907720"/>
              <a:gd name="connsiteY7" fmla="*/ 182880 h 1684498"/>
              <a:gd name="connsiteX8" fmla="*/ 2356580 w 2907720"/>
              <a:gd name="connsiteY8" fmla="*/ 9626 h 168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7720" h="1684498">
                <a:moveTo>
                  <a:pt x="316024" y="0"/>
                </a:moveTo>
                <a:cubicBezTo>
                  <a:pt x="216562" y="50533"/>
                  <a:pt x="117101" y="101066"/>
                  <a:pt x="75392" y="317634"/>
                </a:cubicBezTo>
                <a:cubicBezTo>
                  <a:pt x="33682" y="534203"/>
                  <a:pt x="-65778" y="1082843"/>
                  <a:pt x="65767" y="1299411"/>
                </a:cubicBezTo>
                <a:cubicBezTo>
                  <a:pt x="197312" y="1515980"/>
                  <a:pt x="458799" y="1557689"/>
                  <a:pt x="864664" y="1617045"/>
                </a:cubicBezTo>
                <a:cubicBezTo>
                  <a:pt x="1270529" y="1676401"/>
                  <a:pt x="2170492" y="1713298"/>
                  <a:pt x="2500959" y="1655546"/>
                </a:cubicBezTo>
                <a:cubicBezTo>
                  <a:pt x="2831426" y="1597794"/>
                  <a:pt x="2781696" y="1419727"/>
                  <a:pt x="2847468" y="1270535"/>
                </a:cubicBezTo>
                <a:cubicBezTo>
                  <a:pt x="2913240" y="1121343"/>
                  <a:pt x="2918053" y="941672"/>
                  <a:pt x="2895594" y="760396"/>
                </a:cubicBezTo>
                <a:cubicBezTo>
                  <a:pt x="2873135" y="579120"/>
                  <a:pt x="2802550" y="308008"/>
                  <a:pt x="2712714" y="182880"/>
                </a:cubicBezTo>
                <a:cubicBezTo>
                  <a:pt x="2622878" y="57752"/>
                  <a:pt x="2489729" y="33689"/>
                  <a:pt x="2356580" y="9626"/>
                </a:cubicBezTo>
              </a:path>
            </a:pathLst>
          </a:custGeom>
          <a:noFill/>
          <a:ln w="12700">
            <a:solidFill>
              <a:srgbClr val="5C934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0895" y="2083687"/>
            <a:ext cx="4212362" cy="18420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自主学习题：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课文围绕中心意思，</a:t>
            </a:r>
            <a:r>
              <a:rPr lang="zh-CN" altLang="en-US" sz="2400" b="1" dirty="0">
                <a:solidFill>
                  <a:srgbClr val="FF00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写了哪些生物的成长？</a:t>
            </a:r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自读课文，圈出相关内容。</a:t>
            </a:r>
            <a:endParaRPr lang="zh-CN" altLang="en-US" sz="2400" b="1" dirty="0">
              <a:solidFill>
                <a:srgbClr val="000000">
                  <a:lumMod val="85000"/>
                  <a:lumOff val="15000"/>
                </a:srgb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3037" y="525793"/>
            <a:ext cx="2251718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自学我最棒</a:t>
            </a:r>
            <a:endParaRPr lang="zh-CN" altLang="en-US" sz="2700" b="1" dirty="0">
              <a:solidFill>
                <a:srgbClr val="1C9A98"/>
              </a:solidFill>
              <a:latin typeface="微软雅黑" panose="020B0503020204020204" charset="-122"/>
              <a:ea typeface="微软雅黑" panose="020B0503020204020204" charset="-122"/>
              <a:cs typeface=".黑体-韩语" panose="02000500000000000000" pitchFamily="2" charset="-122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rot="20693907">
            <a:off x="292905" y="168895"/>
            <a:ext cx="752906" cy="8994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703365" y="1150888"/>
            <a:ext cx="2831763" cy="324823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93036" y="525793"/>
            <a:ext cx="2548558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《</a:t>
            </a:r>
            <a:r>
              <a:rPr lang="zh-CN" altLang="en-US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夏天里的成长</a:t>
            </a:r>
            <a:r>
              <a:rPr lang="en-US" altLang="zh-CN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》</a:t>
            </a:r>
            <a:endParaRPr lang="zh-CN" altLang="en-US" sz="2700" b="1" dirty="0">
              <a:solidFill>
                <a:srgbClr val="1C9A98"/>
              </a:solidFill>
              <a:latin typeface="微软雅黑" panose="020B0503020204020204" charset="-122"/>
              <a:ea typeface="微软雅黑" panose="020B0503020204020204" charset="-122"/>
              <a:cs typeface=".黑体-韩语" panose="02000500000000000000" pitchFamily="2" charset="-122"/>
              <a:sym typeface="+mn-lt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822894" y="1894065"/>
            <a:ext cx="4772328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找出课文中有关成长的语句，读一读，说说你感受到了什么？</a:t>
            </a:r>
            <a:endParaRPr lang="zh-CN" altLang="en-US" sz="3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416995" y="1263978"/>
            <a:ext cx="1169247" cy="126884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166234" y="3529384"/>
            <a:ext cx="1315501" cy="1102703"/>
          </a:xfrm>
          <a:prstGeom prst="rect">
            <a:avLst/>
          </a:prstGeom>
        </p:spPr>
      </p:pic>
      <p:grpSp>
        <p:nvGrpSpPr>
          <p:cNvPr id="2" name="组合 60"/>
          <p:cNvGrpSpPr/>
          <p:nvPr/>
        </p:nvGrpSpPr>
        <p:grpSpPr>
          <a:xfrm>
            <a:off x="671827" y="2696557"/>
            <a:ext cx="7678799" cy="560995"/>
            <a:chOff x="2355850" y="5621338"/>
            <a:chExt cx="4824414" cy="392113"/>
          </a:xfrm>
        </p:grpSpPr>
        <p:sp>
          <p:nvSpPr>
            <p:cNvPr id="62" name="Freeform 1003"/>
            <p:cNvSpPr/>
            <p:nvPr/>
          </p:nvSpPr>
          <p:spPr bwMode="auto">
            <a:xfrm>
              <a:off x="2533650" y="5621338"/>
              <a:ext cx="168275" cy="158750"/>
            </a:xfrm>
            <a:custGeom>
              <a:avLst/>
              <a:gdLst>
                <a:gd name="T0" fmla="*/ 48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6 w 49"/>
                <a:gd name="T7" fmla="*/ 39 h 46"/>
                <a:gd name="T8" fmla="*/ 33 w 49"/>
                <a:gd name="T9" fmla="*/ 35 h 46"/>
                <a:gd name="T10" fmla="*/ 42 w 49"/>
                <a:gd name="T11" fmla="*/ 34 h 46"/>
                <a:gd name="T12" fmla="*/ 32 w 49"/>
                <a:gd name="T13" fmla="*/ 33 h 46"/>
                <a:gd name="T14" fmla="*/ 38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20 w 49"/>
                <a:gd name="T37" fmla="*/ 39 h 46"/>
                <a:gd name="T38" fmla="*/ 32 w 49"/>
                <a:gd name="T39" fmla="*/ 37 h 46"/>
                <a:gd name="T40" fmla="*/ 33 w 49"/>
                <a:gd name="T41" fmla="*/ 43 h 46"/>
                <a:gd name="T42" fmla="*/ 25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8 w 49"/>
                <a:gd name="T49" fmla="*/ 34 h 46"/>
                <a:gd name="T50" fmla="*/ 0 w 49"/>
                <a:gd name="T51" fmla="*/ 26 h 46"/>
                <a:gd name="T52" fmla="*/ 12 w 49"/>
                <a:gd name="T53" fmla="*/ 23 h 46"/>
                <a:gd name="T54" fmla="*/ 20 w 49"/>
                <a:gd name="T55" fmla="*/ 27 h 46"/>
                <a:gd name="T56" fmla="*/ 19 w 49"/>
                <a:gd name="T57" fmla="*/ 0 h 46"/>
                <a:gd name="T58" fmla="*/ 33 w 49"/>
                <a:gd name="T59" fmla="*/ 21 h 46"/>
                <a:gd name="T60" fmla="*/ 47 w 49"/>
                <a:gd name="T61" fmla="*/ 7 h 46"/>
                <a:gd name="T62" fmla="*/ 43 w 49"/>
                <a:gd name="T63" fmla="*/ 31 h 46"/>
                <a:gd name="T64" fmla="*/ 48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8" y="29"/>
                  </a:moveTo>
                  <a:cubicBezTo>
                    <a:pt x="48" y="29"/>
                    <a:pt x="46" y="36"/>
                    <a:pt x="45" y="36"/>
                  </a:cubicBezTo>
                  <a:cubicBezTo>
                    <a:pt x="44" y="38"/>
                    <a:pt x="43" y="41"/>
                    <a:pt x="40" y="41"/>
                  </a:cubicBezTo>
                  <a:cubicBezTo>
                    <a:pt x="38" y="41"/>
                    <a:pt x="37" y="40"/>
                    <a:pt x="36" y="39"/>
                  </a:cubicBezTo>
                  <a:cubicBezTo>
                    <a:pt x="36" y="39"/>
                    <a:pt x="32" y="35"/>
                    <a:pt x="33" y="35"/>
                  </a:cubicBezTo>
                  <a:cubicBezTo>
                    <a:pt x="36" y="35"/>
                    <a:pt x="39" y="35"/>
                    <a:pt x="42" y="34"/>
                  </a:cubicBezTo>
                  <a:cubicBezTo>
                    <a:pt x="39" y="34"/>
                    <a:pt x="35" y="35"/>
                    <a:pt x="32" y="33"/>
                  </a:cubicBezTo>
                  <a:cubicBezTo>
                    <a:pt x="34" y="31"/>
                    <a:pt x="36" y="29"/>
                    <a:pt x="38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5" y="28"/>
                    <a:pt x="34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3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3" y="31"/>
                    <a:pt x="22" y="31"/>
                  </a:cubicBezTo>
                  <a:cubicBezTo>
                    <a:pt x="20" y="31"/>
                    <a:pt x="17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8" y="37"/>
                    <a:pt x="23" y="38"/>
                    <a:pt x="20" y="39"/>
                  </a:cubicBezTo>
                  <a:cubicBezTo>
                    <a:pt x="23" y="39"/>
                    <a:pt x="28" y="38"/>
                    <a:pt x="32" y="37"/>
                  </a:cubicBezTo>
                  <a:cubicBezTo>
                    <a:pt x="33" y="36"/>
                    <a:pt x="33" y="42"/>
                    <a:pt x="33" y="43"/>
                  </a:cubicBezTo>
                  <a:cubicBezTo>
                    <a:pt x="31" y="45"/>
                    <a:pt x="28" y="46"/>
                    <a:pt x="25" y="46"/>
                  </a:cubicBezTo>
                  <a:cubicBezTo>
                    <a:pt x="21" y="46"/>
                    <a:pt x="14" y="43"/>
                    <a:pt x="12" y="39"/>
                  </a:cubicBezTo>
                  <a:cubicBezTo>
                    <a:pt x="14" y="38"/>
                    <a:pt x="16" y="38"/>
                    <a:pt x="17" y="37"/>
                  </a:cubicBezTo>
                  <a:cubicBezTo>
                    <a:pt x="14" y="38"/>
                    <a:pt x="10" y="36"/>
                    <a:pt x="8" y="34"/>
                  </a:cubicBezTo>
                  <a:cubicBezTo>
                    <a:pt x="7" y="33"/>
                    <a:pt x="1" y="26"/>
                    <a:pt x="0" y="26"/>
                  </a:cubicBezTo>
                  <a:cubicBezTo>
                    <a:pt x="4" y="25"/>
                    <a:pt x="8" y="23"/>
                    <a:pt x="12" y="23"/>
                  </a:cubicBezTo>
                  <a:cubicBezTo>
                    <a:pt x="14" y="23"/>
                    <a:pt x="18" y="25"/>
                    <a:pt x="20" y="27"/>
                  </a:cubicBezTo>
                  <a:cubicBezTo>
                    <a:pt x="13" y="19"/>
                    <a:pt x="16" y="9"/>
                    <a:pt x="19" y="0"/>
                  </a:cubicBezTo>
                  <a:cubicBezTo>
                    <a:pt x="26" y="4"/>
                    <a:pt x="35" y="11"/>
                    <a:pt x="33" y="21"/>
                  </a:cubicBezTo>
                  <a:cubicBezTo>
                    <a:pt x="34" y="13"/>
                    <a:pt x="40" y="10"/>
                    <a:pt x="47" y="7"/>
                  </a:cubicBezTo>
                  <a:cubicBezTo>
                    <a:pt x="49" y="15"/>
                    <a:pt x="49" y="25"/>
                    <a:pt x="43" y="31"/>
                  </a:cubicBezTo>
                  <a:cubicBezTo>
                    <a:pt x="44" y="30"/>
                    <a:pt x="46" y="30"/>
                    <a:pt x="48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1004"/>
            <p:cNvSpPr/>
            <p:nvPr/>
          </p:nvSpPr>
          <p:spPr bwMode="auto">
            <a:xfrm>
              <a:off x="2355850" y="5795963"/>
              <a:ext cx="160338" cy="168275"/>
            </a:xfrm>
            <a:custGeom>
              <a:avLst/>
              <a:gdLst>
                <a:gd name="T0" fmla="*/ 41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30 w 47"/>
                <a:gd name="T17" fmla="*/ 12 h 49"/>
                <a:gd name="T18" fmla="*/ 32 w 47"/>
                <a:gd name="T19" fmla="*/ 19 h 49"/>
                <a:gd name="T20" fmla="*/ 33 w 47"/>
                <a:gd name="T21" fmla="*/ 26 h 49"/>
                <a:gd name="T22" fmla="*/ 13 w 47"/>
                <a:gd name="T23" fmla="*/ 24 h 49"/>
                <a:gd name="T24" fmla="*/ 18 w 47"/>
                <a:gd name="T25" fmla="*/ 25 h 49"/>
                <a:gd name="T26" fmla="*/ 25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3 w 47"/>
                <a:gd name="T37" fmla="*/ 40 h 49"/>
                <a:gd name="T38" fmla="*/ 38 w 47"/>
                <a:gd name="T39" fmla="*/ 29 h 49"/>
                <a:gd name="T40" fmla="*/ 43 w 47"/>
                <a:gd name="T41" fmla="*/ 32 h 49"/>
                <a:gd name="T42" fmla="*/ 42 w 47"/>
                <a:gd name="T43" fmla="*/ 40 h 49"/>
                <a:gd name="T44" fmla="*/ 29 w 47"/>
                <a:gd name="T45" fmla="*/ 47 h 49"/>
                <a:gd name="T46" fmla="*/ 30 w 47"/>
                <a:gd name="T47" fmla="*/ 41 h 49"/>
                <a:gd name="T48" fmla="*/ 22 w 47"/>
                <a:gd name="T49" fmla="*/ 48 h 49"/>
                <a:gd name="T50" fmla="*/ 12 w 47"/>
                <a:gd name="T51" fmla="*/ 49 h 49"/>
                <a:gd name="T52" fmla="*/ 15 w 47"/>
                <a:gd name="T53" fmla="*/ 38 h 49"/>
                <a:gd name="T54" fmla="*/ 23 w 47"/>
                <a:gd name="T55" fmla="*/ 33 h 49"/>
                <a:gd name="T56" fmla="*/ 0 w 47"/>
                <a:gd name="T57" fmla="*/ 20 h 49"/>
                <a:gd name="T58" fmla="*/ 26 w 47"/>
                <a:gd name="T59" fmla="*/ 20 h 49"/>
                <a:gd name="T60" fmla="*/ 22 w 47"/>
                <a:gd name="T61" fmla="*/ 0 h 49"/>
                <a:gd name="T62" fmla="*/ 40 w 47"/>
                <a:gd name="T63" fmla="*/ 17 h 49"/>
                <a:gd name="T64" fmla="*/ 41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1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2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40" y="22"/>
                    <a:pt x="39" y="26"/>
                    <a:pt x="35" y="27"/>
                  </a:cubicBezTo>
                  <a:cubicBezTo>
                    <a:pt x="35" y="24"/>
                    <a:pt x="35" y="21"/>
                    <a:pt x="33" y="19"/>
                  </a:cubicBezTo>
                  <a:cubicBezTo>
                    <a:pt x="33" y="16"/>
                    <a:pt x="31" y="14"/>
                    <a:pt x="30" y="12"/>
                  </a:cubicBezTo>
                  <a:cubicBezTo>
                    <a:pt x="31" y="14"/>
                    <a:pt x="32" y="17"/>
                    <a:pt x="32" y="19"/>
                  </a:cubicBezTo>
                  <a:cubicBezTo>
                    <a:pt x="32" y="22"/>
                    <a:pt x="33" y="24"/>
                    <a:pt x="33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5" y="24"/>
                    <a:pt x="16" y="25"/>
                    <a:pt x="18" y="25"/>
                  </a:cubicBezTo>
                  <a:cubicBezTo>
                    <a:pt x="20" y="26"/>
                    <a:pt x="22" y="26"/>
                    <a:pt x="25" y="27"/>
                  </a:cubicBezTo>
                  <a:cubicBezTo>
                    <a:pt x="27" y="28"/>
                    <a:pt x="30" y="28"/>
                    <a:pt x="32" y="29"/>
                  </a:cubicBezTo>
                  <a:cubicBezTo>
                    <a:pt x="33" y="29"/>
                    <a:pt x="29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3" y="33"/>
                    <a:pt x="35" y="29"/>
                  </a:cubicBezTo>
                  <a:cubicBezTo>
                    <a:pt x="36" y="33"/>
                    <a:pt x="34" y="37"/>
                    <a:pt x="33" y="40"/>
                  </a:cubicBezTo>
                  <a:cubicBezTo>
                    <a:pt x="35" y="37"/>
                    <a:pt x="37" y="33"/>
                    <a:pt x="38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2" y="40"/>
                  </a:cubicBezTo>
                  <a:cubicBezTo>
                    <a:pt x="40" y="43"/>
                    <a:pt x="33" y="48"/>
                    <a:pt x="29" y="47"/>
                  </a:cubicBezTo>
                  <a:cubicBezTo>
                    <a:pt x="29" y="45"/>
                    <a:pt x="30" y="43"/>
                    <a:pt x="30" y="41"/>
                  </a:cubicBezTo>
                  <a:cubicBezTo>
                    <a:pt x="29" y="44"/>
                    <a:pt x="25" y="47"/>
                    <a:pt x="22" y="48"/>
                  </a:cubicBezTo>
                  <a:cubicBezTo>
                    <a:pt x="21" y="48"/>
                    <a:pt x="12" y="49"/>
                    <a:pt x="12" y="49"/>
                  </a:cubicBezTo>
                  <a:cubicBezTo>
                    <a:pt x="13" y="46"/>
                    <a:pt x="13" y="41"/>
                    <a:pt x="15" y="38"/>
                  </a:cubicBezTo>
                  <a:cubicBezTo>
                    <a:pt x="17" y="36"/>
                    <a:pt x="21" y="34"/>
                    <a:pt x="23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9" y="13"/>
                    <a:pt x="26" y="20"/>
                  </a:cubicBezTo>
                  <a:cubicBezTo>
                    <a:pt x="20" y="14"/>
                    <a:pt x="21" y="7"/>
                    <a:pt x="22" y="0"/>
                  </a:cubicBezTo>
                  <a:cubicBezTo>
                    <a:pt x="30" y="2"/>
                    <a:pt x="38" y="8"/>
                    <a:pt x="40" y="17"/>
                  </a:cubicBezTo>
                  <a:cubicBezTo>
                    <a:pt x="40" y="15"/>
                    <a:pt x="40" y="13"/>
                    <a:pt x="41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1005"/>
            <p:cNvSpPr/>
            <p:nvPr/>
          </p:nvSpPr>
          <p:spPr bwMode="auto">
            <a:xfrm>
              <a:off x="2808288" y="5857875"/>
              <a:ext cx="160338" cy="155575"/>
            </a:xfrm>
            <a:custGeom>
              <a:avLst/>
              <a:gdLst>
                <a:gd name="T0" fmla="*/ 20 w 47"/>
                <a:gd name="T1" fmla="*/ 1 h 45"/>
                <a:gd name="T2" fmla="*/ 27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5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1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2 w 47"/>
                <a:gd name="T35" fmla="*/ 15 h 45"/>
                <a:gd name="T36" fmla="*/ 41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5 w 47"/>
                <a:gd name="T43" fmla="*/ 14 h 45"/>
                <a:gd name="T44" fmla="*/ 45 w 47"/>
                <a:gd name="T45" fmla="*/ 29 h 45"/>
                <a:gd name="T46" fmla="*/ 40 w 47"/>
                <a:gd name="T47" fmla="*/ 25 h 45"/>
                <a:gd name="T48" fmla="*/ 42 w 47"/>
                <a:gd name="T49" fmla="*/ 35 h 45"/>
                <a:gd name="T50" fmla="*/ 39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20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20" y="1"/>
                  </a:moveTo>
                  <a:cubicBezTo>
                    <a:pt x="19" y="1"/>
                    <a:pt x="26" y="0"/>
                    <a:pt x="27" y="0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4" y="4"/>
                    <a:pt x="34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1" y="10"/>
                    <a:pt x="30" y="13"/>
                  </a:cubicBezTo>
                  <a:cubicBezTo>
                    <a:pt x="27" y="13"/>
                    <a:pt x="25" y="11"/>
                    <a:pt x="22" y="11"/>
                  </a:cubicBezTo>
                  <a:cubicBezTo>
                    <a:pt x="20" y="11"/>
                    <a:pt x="17" y="11"/>
                    <a:pt x="15" y="11"/>
                  </a:cubicBezTo>
                  <a:cubicBezTo>
                    <a:pt x="17" y="11"/>
                    <a:pt x="20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1" y="28"/>
                  </a:cubicBezTo>
                  <a:cubicBezTo>
                    <a:pt x="22" y="27"/>
                    <a:pt x="24" y="25"/>
                    <a:pt x="25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0" y="17"/>
                    <a:pt x="33" y="23"/>
                    <a:pt x="33" y="23"/>
                  </a:cubicBezTo>
                  <a:cubicBezTo>
                    <a:pt x="34" y="26"/>
                    <a:pt x="35" y="28"/>
                    <a:pt x="35" y="31"/>
                  </a:cubicBezTo>
                  <a:cubicBezTo>
                    <a:pt x="36" y="26"/>
                    <a:pt x="34" y="19"/>
                    <a:pt x="32" y="15"/>
                  </a:cubicBezTo>
                  <a:cubicBezTo>
                    <a:pt x="36" y="15"/>
                    <a:pt x="38" y="19"/>
                    <a:pt x="41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8" y="8"/>
                    <a:pt x="38" y="9"/>
                  </a:cubicBezTo>
                  <a:cubicBezTo>
                    <a:pt x="41" y="9"/>
                    <a:pt x="44" y="12"/>
                    <a:pt x="45" y="14"/>
                  </a:cubicBezTo>
                  <a:cubicBezTo>
                    <a:pt x="46" y="17"/>
                    <a:pt x="47" y="26"/>
                    <a:pt x="45" y="29"/>
                  </a:cubicBezTo>
                  <a:cubicBezTo>
                    <a:pt x="43" y="28"/>
                    <a:pt x="42" y="26"/>
                    <a:pt x="40" y="25"/>
                  </a:cubicBezTo>
                  <a:cubicBezTo>
                    <a:pt x="43" y="27"/>
                    <a:pt x="42" y="32"/>
                    <a:pt x="42" y="35"/>
                  </a:cubicBezTo>
                  <a:cubicBezTo>
                    <a:pt x="42" y="36"/>
                    <a:pt x="38" y="45"/>
                    <a:pt x="39" y="45"/>
                  </a:cubicBezTo>
                  <a:cubicBezTo>
                    <a:pt x="36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7" y="39"/>
                    <a:pt x="7" y="41"/>
                  </a:cubicBezTo>
                  <a:cubicBezTo>
                    <a:pt x="7" y="32"/>
                    <a:pt x="10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1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006"/>
            <p:cNvSpPr/>
            <p:nvPr/>
          </p:nvSpPr>
          <p:spPr bwMode="auto">
            <a:xfrm>
              <a:off x="3270250" y="5649913"/>
              <a:ext cx="171450" cy="157162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0 w 50"/>
                <a:gd name="T9" fmla="*/ 37 h 46"/>
                <a:gd name="T10" fmla="*/ 40 w 50"/>
                <a:gd name="T11" fmla="*/ 37 h 46"/>
                <a:gd name="T12" fmla="*/ 31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6 w 50"/>
                <a:gd name="T19" fmla="*/ 28 h 46"/>
                <a:gd name="T20" fmla="*/ 30 w 50"/>
                <a:gd name="T21" fmla="*/ 32 h 46"/>
                <a:gd name="T22" fmla="*/ 23 w 50"/>
                <a:gd name="T23" fmla="*/ 13 h 46"/>
                <a:gd name="T24" fmla="*/ 24 w 50"/>
                <a:gd name="T25" fmla="*/ 18 h 46"/>
                <a:gd name="T26" fmla="*/ 26 w 50"/>
                <a:gd name="T27" fmla="*/ 25 h 46"/>
                <a:gd name="T28" fmla="*/ 27 w 50"/>
                <a:gd name="T29" fmla="*/ 33 h 46"/>
                <a:gd name="T30" fmla="*/ 21 w 50"/>
                <a:gd name="T31" fmla="*/ 31 h 46"/>
                <a:gd name="T32" fmla="*/ 13 w 50"/>
                <a:gd name="T33" fmla="*/ 28 h 46"/>
                <a:gd name="T34" fmla="*/ 28 w 50"/>
                <a:gd name="T35" fmla="*/ 35 h 46"/>
                <a:gd name="T36" fmla="*/ 17 w 50"/>
                <a:gd name="T37" fmla="*/ 38 h 46"/>
                <a:gd name="T38" fmla="*/ 29 w 50"/>
                <a:gd name="T39" fmla="*/ 38 h 46"/>
                <a:gd name="T40" fmla="*/ 29 w 50"/>
                <a:gd name="T41" fmla="*/ 44 h 46"/>
                <a:gd name="T42" fmla="*/ 21 w 50"/>
                <a:gd name="T43" fmla="*/ 46 h 46"/>
                <a:gd name="T44" fmla="*/ 9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3" y="39"/>
                    <a:pt x="43" y="40"/>
                  </a:cubicBezTo>
                  <a:cubicBezTo>
                    <a:pt x="41" y="41"/>
                    <a:pt x="40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3" y="41"/>
                    <a:pt x="30" y="37"/>
                    <a:pt x="30" y="37"/>
                  </a:cubicBezTo>
                  <a:cubicBezTo>
                    <a:pt x="34" y="37"/>
                    <a:pt x="36" y="37"/>
                    <a:pt x="40" y="37"/>
                  </a:cubicBezTo>
                  <a:cubicBezTo>
                    <a:pt x="37" y="37"/>
                    <a:pt x="33" y="37"/>
                    <a:pt x="31" y="35"/>
                  </a:cubicBezTo>
                  <a:cubicBezTo>
                    <a:pt x="33" y="33"/>
                    <a:pt x="35" y="31"/>
                    <a:pt x="37" y="29"/>
                  </a:cubicBezTo>
                  <a:cubicBezTo>
                    <a:pt x="39" y="28"/>
                    <a:pt x="40" y="25"/>
                    <a:pt x="41" y="23"/>
                  </a:cubicBezTo>
                  <a:cubicBezTo>
                    <a:pt x="40" y="25"/>
                    <a:pt x="38" y="27"/>
                    <a:pt x="36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4" y="15"/>
                    <a:pt x="23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4" y="20"/>
                    <a:pt x="25" y="23"/>
                    <a:pt x="26" y="25"/>
                  </a:cubicBezTo>
                  <a:cubicBezTo>
                    <a:pt x="26" y="28"/>
                    <a:pt x="27" y="30"/>
                    <a:pt x="27" y="33"/>
                  </a:cubicBezTo>
                  <a:cubicBezTo>
                    <a:pt x="28" y="33"/>
                    <a:pt x="21" y="31"/>
                    <a:pt x="21" y="31"/>
                  </a:cubicBezTo>
                  <a:cubicBezTo>
                    <a:pt x="18" y="30"/>
                    <a:pt x="16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1" y="38"/>
                    <a:pt x="17" y="38"/>
                  </a:cubicBezTo>
                  <a:cubicBezTo>
                    <a:pt x="21" y="39"/>
                    <a:pt x="26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4" y="46"/>
                    <a:pt x="21" y="46"/>
                  </a:cubicBezTo>
                  <a:cubicBezTo>
                    <a:pt x="18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4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3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5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007"/>
            <p:cNvSpPr>
              <a:spLocks noEditPoints="1"/>
            </p:cNvSpPr>
            <p:nvPr/>
          </p:nvSpPr>
          <p:spPr bwMode="auto">
            <a:xfrm>
              <a:off x="2495550" y="5662613"/>
              <a:ext cx="1117600" cy="336550"/>
            </a:xfrm>
            <a:custGeom>
              <a:avLst/>
              <a:gdLst>
                <a:gd name="T0" fmla="*/ 268 w 326"/>
                <a:gd name="T1" fmla="*/ 77 h 98"/>
                <a:gd name="T2" fmla="*/ 324 w 326"/>
                <a:gd name="T3" fmla="*/ 54 h 98"/>
                <a:gd name="T4" fmla="*/ 196 w 326"/>
                <a:gd name="T5" fmla="*/ 36 h 98"/>
                <a:gd name="T6" fmla="*/ 192 w 326"/>
                <a:gd name="T7" fmla="*/ 13 h 98"/>
                <a:gd name="T8" fmla="*/ 174 w 326"/>
                <a:gd name="T9" fmla="*/ 17 h 98"/>
                <a:gd name="T10" fmla="*/ 174 w 326"/>
                <a:gd name="T11" fmla="*/ 8 h 98"/>
                <a:gd name="T12" fmla="*/ 171 w 326"/>
                <a:gd name="T13" fmla="*/ 7 h 98"/>
                <a:gd name="T14" fmla="*/ 161 w 326"/>
                <a:gd name="T15" fmla="*/ 2 h 98"/>
                <a:gd name="T16" fmla="*/ 168 w 326"/>
                <a:gd name="T17" fmla="*/ 12 h 98"/>
                <a:gd name="T18" fmla="*/ 180 w 326"/>
                <a:gd name="T19" fmla="*/ 25 h 98"/>
                <a:gd name="T20" fmla="*/ 174 w 326"/>
                <a:gd name="T21" fmla="*/ 39 h 98"/>
                <a:gd name="T22" fmla="*/ 98 w 326"/>
                <a:gd name="T23" fmla="*/ 20 h 98"/>
                <a:gd name="T24" fmla="*/ 59 w 326"/>
                <a:gd name="T25" fmla="*/ 39 h 98"/>
                <a:gd name="T26" fmla="*/ 6 w 326"/>
                <a:gd name="T27" fmla="*/ 69 h 98"/>
                <a:gd name="T28" fmla="*/ 68 w 326"/>
                <a:gd name="T29" fmla="*/ 46 h 98"/>
                <a:gd name="T30" fmla="*/ 52 w 326"/>
                <a:gd name="T31" fmla="*/ 75 h 98"/>
                <a:gd name="T32" fmla="*/ 55 w 326"/>
                <a:gd name="T33" fmla="*/ 82 h 98"/>
                <a:gd name="T34" fmla="*/ 58 w 326"/>
                <a:gd name="T35" fmla="*/ 90 h 98"/>
                <a:gd name="T36" fmla="*/ 56 w 326"/>
                <a:gd name="T37" fmla="*/ 80 h 98"/>
                <a:gd name="T38" fmla="*/ 62 w 326"/>
                <a:gd name="T39" fmla="*/ 76 h 98"/>
                <a:gd name="T40" fmla="*/ 55 w 326"/>
                <a:gd name="T41" fmla="*/ 65 h 98"/>
                <a:gd name="T42" fmla="*/ 58 w 326"/>
                <a:gd name="T43" fmla="*/ 61 h 98"/>
                <a:gd name="T44" fmla="*/ 74 w 326"/>
                <a:gd name="T45" fmla="*/ 48 h 98"/>
                <a:gd name="T46" fmla="*/ 85 w 326"/>
                <a:gd name="T47" fmla="*/ 52 h 98"/>
                <a:gd name="T48" fmla="*/ 123 w 326"/>
                <a:gd name="T49" fmla="*/ 67 h 98"/>
                <a:gd name="T50" fmla="*/ 148 w 326"/>
                <a:gd name="T51" fmla="*/ 53 h 98"/>
                <a:gd name="T52" fmla="*/ 170 w 326"/>
                <a:gd name="T53" fmla="*/ 45 h 98"/>
                <a:gd name="T54" fmla="*/ 246 w 326"/>
                <a:gd name="T55" fmla="*/ 82 h 98"/>
                <a:gd name="T56" fmla="*/ 249 w 326"/>
                <a:gd name="T57" fmla="*/ 89 h 98"/>
                <a:gd name="T58" fmla="*/ 252 w 326"/>
                <a:gd name="T59" fmla="*/ 96 h 98"/>
                <a:gd name="T60" fmla="*/ 250 w 326"/>
                <a:gd name="T61" fmla="*/ 86 h 98"/>
                <a:gd name="T62" fmla="*/ 256 w 326"/>
                <a:gd name="T63" fmla="*/ 82 h 98"/>
                <a:gd name="T64" fmla="*/ 247 w 326"/>
                <a:gd name="T65" fmla="*/ 77 h 98"/>
                <a:gd name="T66" fmla="*/ 183 w 326"/>
                <a:gd name="T67" fmla="*/ 22 h 98"/>
                <a:gd name="T68" fmla="*/ 188 w 326"/>
                <a:gd name="T69" fmla="*/ 20 h 98"/>
                <a:gd name="T70" fmla="*/ 174 w 326"/>
                <a:gd name="T71" fmla="*/ 12 h 98"/>
                <a:gd name="T72" fmla="*/ 174 w 326"/>
                <a:gd name="T73" fmla="*/ 12 h 98"/>
                <a:gd name="T74" fmla="*/ 56 w 326"/>
                <a:gd name="T75" fmla="*/ 76 h 98"/>
                <a:gd name="T76" fmla="*/ 68 w 326"/>
                <a:gd name="T77" fmla="*/ 65 h 98"/>
                <a:gd name="T78" fmla="*/ 57 w 326"/>
                <a:gd name="T79" fmla="*/ 64 h 98"/>
                <a:gd name="T80" fmla="*/ 147 w 326"/>
                <a:gd name="T81" fmla="*/ 49 h 98"/>
                <a:gd name="T82" fmla="*/ 147 w 326"/>
                <a:gd name="T83" fmla="*/ 49 h 98"/>
                <a:gd name="T84" fmla="*/ 64 w 326"/>
                <a:gd name="T85" fmla="*/ 40 h 98"/>
                <a:gd name="T86" fmla="*/ 164 w 326"/>
                <a:gd name="T87" fmla="*/ 42 h 98"/>
                <a:gd name="T88" fmla="*/ 250 w 326"/>
                <a:gd name="T89" fmla="*/ 83 h 98"/>
                <a:gd name="T90" fmla="*/ 247 w 326"/>
                <a:gd name="T91" fmla="*/ 71 h 98"/>
                <a:gd name="T92" fmla="*/ 200 w 326"/>
                <a:gd name="T93" fmla="*/ 41 h 98"/>
                <a:gd name="T94" fmla="*/ 248 w 326"/>
                <a:gd name="T95" fmla="*/ 69 h 98"/>
                <a:gd name="T96" fmla="*/ 249 w 326"/>
                <a:gd name="T97" fmla="*/ 71 h 98"/>
                <a:gd name="T98" fmla="*/ 254 w 326"/>
                <a:gd name="T99" fmla="*/ 55 h 98"/>
                <a:gd name="T100" fmla="*/ 268 w 326"/>
                <a:gd name="T101" fmla="*/ 73 h 98"/>
                <a:gd name="T102" fmla="*/ 250 w 326"/>
                <a:gd name="T103" fmla="*/ 68 h 98"/>
                <a:gd name="T104" fmla="*/ 258 w 326"/>
                <a:gd name="T105" fmla="*/ 69 h 98"/>
                <a:gd name="T106" fmla="*/ 254 w 326"/>
                <a:gd name="T107" fmla="*/ 72 h 98"/>
                <a:gd name="T108" fmla="*/ 0 w 326"/>
                <a:gd name="T109" fmla="*/ 71 h 98"/>
                <a:gd name="T110" fmla="*/ 0 w 326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89" y="79"/>
                    <a:pt x="308" y="70"/>
                    <a:pt x="326" y="58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17" y="59"/>
                    <a:pt x="310" y="63"/>
                    <a:pt x="303" y="65"/>
                  </a:cubicBezTo>
                  <a:cubicBezTo>
                    <a:pt x="278" y="53"/>
                    <a:pt x="240" y="37"/>
                    <a:pt x="203" y="37"/>
                  </a:cubicBezTo>
                  <a:cubicBezTo>
                    <a:pt x="200" y="36"/>
                    <a:pt x="198" y="36"/>
                    <a:pt x="196" y="36"/>
                  </a:cubicBezTo>
                  <a:cubicBezTo>
                    <a:pt x="191" y="34"/>
                    <a:pt x="183" y="31"/>
                    <a:pt x="182" y="25"/>
                  </a:cubicBezTo>
                  <a:cubicBezTo>
                    <a:pt x="183" y="25"/>
                    <a:pt x="184" y="25"/>
                    <a:pt x="185" y="24"/>
                  </a:cubicBezTo>
                  <a:cubicBezTo>
                    <a:pt x="188" y="23"/>
                    <a:pt x="197" y="18"/>
                    <a:pt x="192" y="13"/>
                  </a:cubicBezTo>
                  <a:cubicBezTo>
                    <a:pt x="189" y="9"/>
                    <a:pt x="184" y="15"/>
                    <a:pt x="182" y="17"/>
                  </a:cubicBezTo>
                  <a:cubicBezTo>
                    <a:pt x="181" y="19"/>
                    <a:pt x="180" y="21"/>
                    <a:pt x="180" y="23"/>
                  </a:cubicBezTo>
                  <a:cubicBezTo>
                    <a:pt x="177" y="22"/>
                    <a:pt x="174" y="20"/>
                    <a:pt x="174" y="17"/>
                  </a:cubicBezTo>
                  <a:cubicBezTo>
                    <a:pt x="173" y="16"/>
                    <a:pt x="173" y="15"/>
                    <a:pt x="173" y="15"/>
                  </a:cubicBezTo>
                  <a:cubicBezTo>
                    <a:pt x="176" y="14"/>
                    <a:pt x="178" y="12"/>
                    <a:pt x="178" y="10"/>
                  </a:cubicBezTo>
                  <a:cubicBezTo>
                    <a:pt x="178" y="7"/>
                    <a:pt x="175" y="7"/>
                    <a:pt x="174" y="8"/>
                  </a:cubicBezTo>
                  <a:cubicBezTo>
                    <a:pt x="172" y="9"/>
                    <a:pt x="172" y="10"/>
                    <a:pt x="171" y="11"/>
                  </a:cubicBezTo>
                  <a:cubicBezTo>
                    <a:pt x="170" y="11"/>
                    <a:pt x="170" y="10"/>
                    <a:pt x="170" y="9"/>
                  </a:cubicBezTo>
                  <a:cubicBezTo>
                    <a:pt x="171" y="8"/>
                    <a:pt x="171" y="8"/>
                    <a:pt x="171" y="7"/>
                  </a:cubicBezTo>
                  <a:cubicBezTo>
                    <a:pt x="171" y="6"/>
                    <a:pt x="172" y="4"/>
                    <a:pt x="171" y="3"/>
                  </a:cubicBezTo>
                  <a:cubicBezTo>
                    <a:pt x="170" y="1"/>
                    <a:pt x="168" y="0"/>
                    <a:pt x="166" y="0"/>
                  </a:cubicBezTo>
                  <a:cubicBezTo>
                    <a:pt x="164" y="0"/>
                    <a:pt x="162" y="0"/>
                    <a:pt x="161" y="2"/>
                  </a:cubicBezTo>
                  <a:cubicBezTo>
                    <a:pt x="162" y="1"/>
                    <a:pt x="164" y="1"/>
                    <a:pt x="166" y="1"/>
                  </a:cubicBezTo>
                  <a:cubicBezTo>
                    <a:pt x="170" y="2"/>
                    <a:pt x="169" y="5"/>
                    <a:pt x="168" y="8"/>
                  </a:cubicBezTo>
                  <a:cubicBezTo>
                    <a:pt x="168" y="9"/>
                    <a:pt x="168" y="10"/>
                    <a:pt x="168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1" y="20"/>
                    <a:pt x="175" y="24"/>
                    <a:pt x="180" y="25"/>
                  </a:cubicBezTo>
                  <a:cubicBezTo>
                    <a:pt x="181" y="29"/>
                    <a:pt x="184" y="33"/>
                    <a:pt x="188" y="35"/>
                  </a:cubicBezTo>
                  <a:cubicBezTo>
                    <a:pt x="189" y="36"/>
                    <a:pt x="190" y="36"/>
                    <a:pt x="190" y="37"/>
                  </a:cubicBezTo>
                  <a:cubicBezTo>
                    <a:pt x="185" y="37"/>
                    <a:pt x="179" y="38"/>
                    <a:pt x="174" y="39"/>
                  </a:cubicBezTo>
                  <a:cubicBezTo>
                    <a:pt x="173" y="40"/>
                    <a:pt x="171" y="40"/>
                    <a:pt x="170" y="40"/>
                  </a:cubicBezTo>
                  <a:cubicBezTo>
                    <a:pt x="150" y="30"/>
                    <a:pt x="130" y="19"/>
                    <a:pt x="106" y="19"/>
                  </a:cubicBezTo>
                  <a:cubicBezTo>
                    <a:pt x="104" y="19"/>
                    <a:pt x="101" y="19"/>
                    <a:pt x="98" y="20"/>
                  </a:cubicBezTo>
                  <a:cubicBezTo>
                    <a:pt x="84" y="21"/>
                    <a:pt x="72" y="29"/>
                    <a:pt x="60" y="38"/>
                  </a:cubicBezTo>
                  <a:cubicBezTo>
                    <a:pt x="54" y="34"/>
                    <a:pt x="49" y="30"/>
                    <a:pt x="44" y="25"/>
                  </a:cubicBezTo>
                  <a:cubicBezTo>
                    <a:pt x="48" y="30"/>
                    <a:pt x="53" y="35"/>
                    <a:pt x="59" y="39"/>
                  </a:cubicBezTo>
                  <a:cubicBezTo>
                    <a:pt x="42" y="52"/>
                    <a:pt x="31" y="65"/>
                    <a:pt x="6" y="68"/>
                  </a:cubicBezTo>
                  <a:cubicBezTo>
                    <a:pt x="4" y="68"/>
                    <a:pt x="2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8" y="69"/>
                    <a:pt x="45" y="54"/>
                    <a:pt x="62" y="41"/>
                  </a:cubicBezTo>
                  <a:cubicBezTo>
                    <a:pt x="64" y="43"/>
                    <a:pt x="67" y="44"/>
                    <a:pt x="70" y="46"/>
                  </a:cubicBezTo>
                  <a:cubicBezTo>
                    <a:pt x="69" y="46"/>
                    <a:pt x="68" y="46"/>
                    <a:pt x="68" y="46"/>
                  </a:cubicBezTo>
                  <a:cubicBezTo>
                    <a:pt x="62" y="46"/>
                    <a:pt x="55" y="48"/>
                    <a:pt x="53" y="54"/>
                  </a:cubicBezTo>
                  <a:cubicBezTo>
                    <a:pt x="52" y="57"/>
                    <a:pt x="53" y="60"/>
                    <a:pt x="54" y="63"/>
                  </a:cubicBezTo>
                  <a:cubicBezTo>
                    <a:pt x="50" y="66"/>
                    <a:pt x="50" y="71"/>
                    <a:pt x="52" y="75"/>
                  </a:cubicBezTo>
                  <a:cubicBezTo>
                    <a:pt x="52" y="76"/>
                    <a:pt x="53" y="76"/>
                    <a:pt x="53" y="76"/>
                  </a:cubicBezTo>
                  <a:cubicBezTo>
                    <a:pt x="52" y="76"/>
                    <a:pt x="51" y="78"/>
                    <a:pt x="52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59" y="86"/>
                    <a:pt x="57" y="89"/>
                  </a:cubicBezTo>
                  <a:cubicBezTo>
                    <a:pt x="56" y="90"/>
                    <a:pt x="54" y="91"/>
                    <a:pt x="52" y="90"/>
                  </a:cubicBezTo>
                  <a:cubicBezTo>
                    <a:pt x="54" y="91"/>
                    <a:pt x="56" y="91"/>
                    <a:pt x="58" y="90"/>
                  </a:cubicBezTo>
                  <a:cubicBezTo>
                    <a:pt x="60" y="89"/>
                    <a:pt x="60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7" y="81"/>
                    <a:pt x="56" y="81"/>
                    <a:pt x="56" y="80"/>
                  </a:cubicBezTo>
                  <a:cubicBezTo>
                    <a:pt x="55" y="80"/>
                    <a:pt x="54" y="79"/>
                    <a:pt x="55" y="78"/>
                  </a:cubicBezTo>
                  <a:cubicBezTo>
                    <a:pt x="56" y="79"/>
                    <a:pt x="58" y="80"/>
                    <a:pt x="59" y="80"/>
                  </a:cubicBezTo>
                  <a:cubicBezTo>
                    <a:pt x="61" y="80"/>
                    <a:pt x="63" y="78"/>
                    <a:pt x="62" y="76"/>
                  </a:cubicBezTo>
                  <a:cubicBezTo>
                    <a:pt x="61" y="74"/>
                    <a:pt x="57" y="74"/>
                    <a:pt x="55" y="74"/>
                  </a:cubicBezTo>
                  <a:cubicBezTo>
                    <a:pt x="54" y="74"/>
                    <a:pt x="54" y="73"/>
                    <a:pt x="54" y="73"/>
                  </a:cubicBezTo>
                  <a:cubicBezTo>
                    <a:pt x="52" y="70"/>
                    <a:pt x="53" y="67"/>
                    <a:pt x="55" y="65"/>
                  </a:cubicBezTo>
                  <a:cubicBezTo>
                    <a:pt x="57" y="67"/>
                    <a:pt x="59" y="68"/>
                    <a:pt x="61" y="69"/>
                  </a:cubicBezTo>
                  <a:cubicBezTo>
                    <a:pt x="63" y="70"/>
                    <a:pt x="71" y="71"/>
                    <a:pt x="71" y="67"/>
                  </a:cubicBezTo>
                  <a:cubicBezTo>
                    <a:pt x="72" y="61"/>
                    <a:pt x="62" y="60"/>
                    <a:pt x="58" y="61"/>
                  </a:cubicBezTo>
                  <a:cubicBezTo>
                    <a:pt x="57" y="61"/>
                    <a:pt x="57" y="62"/>
                    <a:pt x="56" y="62"/>
                  </a:cubicBezTo>
                  <a:cubicBezTo>
                    <a:pt x="53" y="57"/>
                    <a:pt x="55" y="52"/>
                    <a:pt x="60" y="49"/>
                  </a:cubicBezTo>
                  <a:cubicBezTo>
                    <a:pt x="64" y="47"/>
                    <a:pt x="69" y="47"/>
                    <a:pt x="74" y="48"/>
                  </a:cubicBezTo>
                  <a:cubicBezTo>
                    <a:pt x="77" y="49"/>
                    <a:pt x="81" y="50"/>
                    <a:pt x="84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96" y="55"/>
                    <a:pt x="106" y="56"/>
                    <a:pt x="117" y="56"/>
                  </a:cubicBezTo>
                  <a:cubicBezTo>
                    <a:pt x="124" y="56"/>
                    <a:pt x="131" y="55"/>
                    <a:pt x="138" y="55"/>
                  </a:cubicBezTo>
                  <a:cubicBezTo>
                    <a:pt x="132" y="58"/>
                    <a:pt x="127" y="62"/>
                    <a:pt x="123" y="67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31" y="62"/>
                    <a:pt x="139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2" y="47"/>
                    <a:pt x="170" y="45"/>
                  </a:cubicBezTo>
                  <a:cubicBezTo>
                    <a:pt x="173" y="47"/>
                    <a:pt x="177" y="49"/>
                    <a:pt x="180" y="50"/>
                  </a:cubicBezTo>
                  <a:cubicBezTo>
                    <a:pt x="201" y="61"/>
                    <a:pt x="222" y="72"/>
                    <a:pt x="245" y="77"/>
                  </a:cubicBezTo>
                  <a:cubicBezTo>
                    <a:pt x="245" y="78"/>
                    <a:pt x="245" y="80"/>
                    <a:pt x="246" y="82"/>
                  </a:cubicBezTo>
                  <a:cubicBezTo>
                    <a:pt x="246" y="82"/>
                    <a:pt x="247" y="82"/>
                    <a:pt x="247" y="82"/>
                  </a:cubicBezTo>
                  <a:cubicBezTo>
                    <a:pt x="246" y="83"/>
                    <a:pt x="245" y="84"/>
                    <a:pt x="246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3" y="92"/>
                    <a:pt x="251" y="95"/>
                  </a:cubicBezTo>
                  <a:cubicBezTo>
                    <a:pt x="250" y="96"/>
                    <a:pt x="248" y="97"/>
                    <a:pt x="246" y="96"/>
                  </a:cubicBezTo>
                  <a:cubicBezTo>
                    <a:pt x="248" y="98"/>
                    <a:pt x="250" y="97"/>
                    <a:pt x="252" y="96"/>
                  </a:cubicBezTo>
                  <a:cubicBezTo>
                    <a:pt x="254" y="95"/>
                    <a:pt x="254" y="93"/>
                    <a:pt x="254" y="91"/>
                  </a:cubicBezTo>
                  <a:cubicBezTo>
                    <a:pt x="254" y="90"/>
                    <a:pt x="252" y="89"/>
                    <a:pt x="252" y="88"/>
                  </a:cubicBezTo>
                  <a:cubicBezTo>
                    <a:pt x="251" y="87"/>
                    <a:pt x="250" y="87"/>
                    <a:pt x="250" y="86"/>
                  </a:cubicBezTo>
                  <a:cubicBezTo>
                    <a:pt x="249" y="86"/>
                    <a:pt x="248" y="85"/>
                    <a:pt x="249" y="84"/>
                  </a:cubicBezTo>
                  <a:cubicBezTo>
                    <a:pt x="250" y="85"/>
                    <a:pt x="252" y="86"/>
                    <a:pt x="253" y="86"/>
                  </a:cubicBezTo>
                  <a:cubicBezTo>
                    <a:pt x="255" y="86"/>
                    <a:pt x="257" y="84"/>
                    <a:pt x="256" y="82"/>
                  </a:cubicBezTo>
                  <a:cubicBezTo>
                    <a:pt x="255" y="80"/>
                    <a:pt x="251" y="80"/>
                    <a:pt x="249" y="81"/>
                  </a:cubicBezTo>
                  <a:cubicBezTo>
                    <a:pt x="248" y="80"/>
                    <a:pt x="248" y="80"/>
                    <a:pt x="248" y="79"/>
                  </a:cubicBezTo>
                  <a:cubicBezTo>
                    <a:pt x="247" y="78"/>
                    <a:pt x="247" y="78"/>
                    <a:pt x="247" y="77"/>
                  </a:cubicBezTo>
                  <a:cubicBezTo>
                    <a:pt x="249" y="77"/>
                    <a:pt x="251" y="78"/>
                    <a:pt x="253" y="78"/>
                  </a:cubicBezTo>
                  <a:cubicBezTo>
                    <a:pt x="258" y="79"/>
                    <a:pt x="263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3" y="19"/>
                    <a:pt x="185" y="16"/>
                    <a:pt x="188" y="14"/>
                  </a:cubicBezTo>
                  <a:cubicBezTo>
                    <a:pt x="190" y="14"/>
                    <a:pt x="191" y="14"/>
                    <a:pt x="191" y="16"/>
                  </a:cubicBezTo>
                  <a:cubicBezTo>
                    <a:pt x="190" y="18"/>
                    <a:pt x="189" y="19"/>
                    <a:pt x="188" y="20"/>
                  </a:cubicBezTo>
                  <a:cubicBezTo>
                    <a:pt x="187" y="21"/>
                    <a:pt x="185" y="22"/>
                    <a:pt x="182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4" y="11"/>
                    <a:pt x="177" y="8"/>
                    <a:pt x="175" y="11"/>
                  </a:cubicBezTo>
                  <a:cubicBezTo>
                    <a:pt x="175" y="12"/>
                    <a:pt x="174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7" y="77"/>
                    <a:pt x="56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7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5" y="63"/>
                    <a:pt x="67" y="64"/>
                    <a:pt x="68" y="65"/>
                  </a:cubicBezTo>
                  <a:cubicBezTo>
                    <a:pt x="70" y="66"/>
                    <a:pt x="69" y="67"/>
                    <a:pt x="67" y="67"/>
                  </a:cubicBezTo>
                  <a:cubicBezTo>
                    <a:pt x="64" y="68"/>
                    <a:pt x="60" y="66"/>
                    <a:pt x="58" y="64"/>
                  </a:cubicBezTo>
                  <a:cubicBezTo>
                    <a:pt x="58" y="64"/>
                    <a:pt x="58" y="64"/>
                    <a:pt x="57" y="64"/>
                  </a:cubicBezTo>
                  <a:cubicBezTo>
                    <a:pt x="59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8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38" y="51"/>
                    <a:pt x="127" y="52"/>
                    <a:pt x="117" y="52"/>
                  </a:cubicBezTo>
                  <a:cubicBezTo>
                    <a:pt x="98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1" y="23"/>
                    <a:pt x="104" y="23"/>
                    <a:pt x="106" y="23"/>
                  </a:cubicBezTo>
                  <a:cubicBezTo>
                    <a:pt x="127" y="23"/>
                    <a:pt x="146" y="32"/>
                    <a:pt x="164" y="42"/>
                  </a:cubicBezTo>
                  <a:cubicBezTo>
                    <a:pt x="159" y="44"/>
                    <a:pt x="153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1" y="83"/>
                    <a:pt x="250" y="83"/>
                  </a:cubicBezTo>
                  <a:cubicBezTo>
                    <a:pt x="250" y="83"/>
                    <a:pt x="250" y="82"/>
                    <a:pt x="250" y="82"/>
                  </a:cubicBezTo>
                  <a:cubicBezTo>
                    <a:pt x="251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4" y="66"/>
                    <a:pt x="203" y="57"/>
                    <a:pt x="182" y="47"/>
                  </a:cubicBezTo>
                  <a:cubicBezTo>
                    <a:pt x="180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0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5" y="52"/>
                    <a:pt x="249" y="55"/>
                    <a:pt x="247" y="61"/>
                  </a:cubicBezTo>
                  <a:cubicBezTo>
                    <a:pt x="246" y="63"/>
                    <a:pt x="247" y="67"/>
                    <a:pt x="248" y="69"/>
                  </a:cubicBezTo>
                  <a:cubicBezTo>
                    <a:pt x="248" y="70"/>
                    <a:pt x="247" y="70"/>
                    <a:pt x="247" y="71"/>
                  </a:cubicBezTo>
                  <a:close/>
                  <a:moveTo>
                    <a:pt x="249" y="71"/>
                  </a:move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50" y="71"/>
                    <a:pt x="250" y="71"/>
                  </a:cubicBezTo>
                  <a:cubicBezTo>
                    <a:pt x="250" y="71"/>
                    <a:pt x="249" y="71"/>
                    <a:pt x="249" y="71"/>
                  </a:cubicBezTo>
                  <a:close/>
                  <a:moveTo>
                    <a:pt x="254" y="55"/>
                  </a:moveTo>
                  <a:cubicBezTo>
                    <a:pt x="257" y="54"/>
                    <a:pt x="262" y="53"/>
                    <a:pt x="266" y="54"/>
                  </a:cubicBezTo>
                  <a:cubicBezTo>
                    <a:pt x="278" y="58"/>
                    <a:pt x="289" y="63"/>
                    <a:pt x="298" y="67"/>
                  </a:cubicBezTo>
                  <a:cubicBezTo>
                    <a:pt x="288" y="71"/>
                    <a:pt x="278" y="73"/>
                    <a:pt x="268" y="73"/>
                  </a:cubicBezTo>
                  <a:cubicBezTo>
                    <a:pt x="267" y="73"/>
                    <a:pt x="266" y="73"/>
                    <a:pt x="265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1" y="68"/>
                    <a:pt x="251" y="68"/>
                    <a:pt x="250" y="68"/>
                  </a:cubicBezTo>
                  <a:cubicBezTo>
                    <a:pt x="247" y="64"/>
                    <a:pt x="249" y="58"/>
                    <a:pt x="254" y="55"/>
                  </a:cubicBezTo>
                  <a:close/>
                  <a:moveTo>
                    <a:pt x="251" y="70"/>
                  </a:moveTo>
                  <a:cubicBezTo>
                    <a:pt x="253" y="69"/>
                    <a:pt x="256" y="69"/>
                    <a:pt x="258" y="69"/>
                  </a:cubicBezTo>
                  <a:cubicBezTo>
                    <a:pt x="259" y="69"/>
                    <a:pt x="261" y="70"/>
                    <a:pt x="262" y="71"/>
                  </a:cubicBezTo>
                  <a:cubicBezTo>
                    <a:pt x="263" y="72"/>
                    <a:pt x="263" y="72"/>
                    <a:pt x="263" y="73"/>
                  </a:cubicBezTo>
                  <a:cubicBezTo>
                    <a:pt x="260" y="73"/>
                    <a:pt x="257" y="72"/>
                    <a:pt x="254" y="72"/>
                  </a:cubicBezTo>
                  <a:cubicBezTo>
                    <a:pt x="253" y="71"/>
                    <a:pt x="252" y="71"/>
                    <a:pt x="252" y="70"/>
                  </a:cubicBezTo>
                  <a:cubicBezTo>
                    <a:pt x="252" y="70"/>
                    <a:pt x="252" y="70"/>
                    <a:pt x="251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008"/>
            <p:cNvSpPr/>
            <p:nvPr/>
          </p:nvSpPr>
          <p:spPr bwMode="auto">
            <a:xfrm>
              <a:off x="3725863" y="5621338"/>
              <a:ext cx="163513" cy="158750"/>
            </a:xfrm>
            <a:custGeom>
              <a:avLst/>
              <a:gdLst>
                <a:gd name="T0" fmla="*/ 47 w 48"/>
                <a:gd name="T1" fmla="*/ 29 h 46"/>
                <a:gd name="T2" fmla="*/ 45 w 48"/>
                <a:gd name="T3" fmla="*/ 36 h 46"/>
                <a:gd name="T4" fmla="*/ 39 w 48"/>
                <a:gd name="T5" fmla="*/ 41 h 46"/>
                <a:gd name="T6" fmla="*/ 35 w 48"/>
                <a:gd name="T7" fmla="*/ 39 h 46"/>
                <a:gd name="T8" fmla="*/ 32 w 48"/>
                <a:gd name="T9" fmla="*/ 35 h 46"/>
                <a:gd name="T10" fmla="*/ 41 w 48"/>
                <a:gd name="T11" fmla="*/ 34 h 46"/>
                <a:gd name="T12" fmla="*/ 32 w 48"/>
                <a:gd name="T13" fmla="*/ 33 h 46"/>
                <a:gd name="T14" fmla="*/ 37 w 48"/>
                <a:gd name="T15" fmla="*/ 27 h 46"/>
                <a:gd name="T16" fmla="*/ 40 w 48"/>
                <a:gd name="T17" fmla="*/ 21 h 46"/>
                <a:gd name="T18" fmla="*/ 36 w 48"/>
                <a:gd name="T19" fmla="*/ 26 h 46"/>
                <a:gd name="T20" fmla="*/ 31 w 48"/>
                <a:gd name="T21" fmla="*/ 31 h 46"/>
                <a:gd name="T22" fmla="*/ 21 w 48"/>
                <a:gd name="T23" fmla="*/ 13 h 46"/>
                <a:gd name="T24" fmla="*/ 23 w 48"/>
                <a:gd name="T25" fmla="*/ 18 h 46"/>
                <a:gd name="T26" fmla="*/ 25 w 48"/>
                <a:gd name="T27" fmla="*/ 25 h 46"/>
                <a:gd name="T28" fmla="*/ 28 w 48"/>
                <a:gd name="T29" fmla="*/ 32 h 46"/>
                <a:gd name="T30" fmla="*/ 22 w 48"/>
                <a:gd name="T31" fmla="*/ 31 h 46"/>
                <a:gd name="T32" fmla="*/ 14 w 48"/>
                <a:gd name="T33" fmla="*/ 29 h 46"/>
                <a:gd name="T34" fmla="*/ 30 w 48"/>
                <a:gd name="T35" fmla="*/ 34 h 46"/>
                <a:gd name="T36" fmla="*/ 19 w 48"/>
                <a:gd name="T37" fmla="*/ 39 h 46"/>
                <a:gd name="T38" fmla="*/ 31 w 48"/>
                <a:gd name="T39" fmla="*/ 37 h 46"/>
                <a:gd name="T40" fmla="*/ 32 w 48"/>
                <a:gd name="T41" fmla="*/ 43 h 46"/>
                <a:gd name="T42" fmla="*/ 24 w 48"/>
                <a:gd name="T43" fmla="*/ 46 h 46"/>
                <a:gd name="T44" fmla="*/ 11 w 48"/>
                <a:gd name="T45" fmla="*/ 39 h 46"/>
                <a:gd name="T46" fmla="*/ 17 w 48"/>
                <a:gd name="T47" fmla="*/ 37 h 46"/>
                <a:gd name="T48" fmla="*/ 7 w 48"/>
                <a:gd name="T49" fmla="*/ 34 h 46"/>
                <a:gd name="T50" fmla="*/ 0 w 48"/>
                <a:gd name="T51" fmla="*/ 26 h 46"/>
                <a:gd name="T52" fmla="*/ 11 w 48"/>
                <a:gd name="T53" fmla="*/ 23 h 46"/>
                <a:gd name="T54" fmla="*/ 19 w 48"/>
                <a:gd name="T55" fmla="*/ 27 h 46"/>
                <a:gd name="T56" fmla="*/ 18 w 48"/>
                <a:gd name="T57" fmla="*/ 0 h 46"/>
                <a:gd name="T58" fmla="*/ 32 w 48"/>
                <a:gd name="T59" fmla="*/ 21 h 46"/>
                <a:gd name="T60" fmla="*/ 46 w 48"/>
                <a:gd name="T61" fmla="*/ 7 h 46"/>
                <a:gd name="T62" fmla="*/ 42 w 48"/>
                <a:gd name="T63" fmla="*/ 31 h 46"/>
                <a:gd name="T64" fmla="*/ 47 w 48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46">
                  <a:moveTo>
                    <a:pt x="47" y="29"/>
                  </a:moveTo>
                  <a:cubicBezTo>
                    <a:pt x="48" y="29"/>
                    <a:pt x="45" y="36"/>
                    <a:pt x="45" y="36"/>
                  </a:cubicBezTo>
                  <a:cubicBezTo>
                    <a:pt x="44" y="38"/>
                    <a:pt x="42" y="41"/>
                    <a:pt x="39" y="41"/>
                  </a:cubicBezTo>
                  <a:cubicBezTo>
                    <a:pt x="38" y="41"/>
                    <a:pt x="36" y="40"/>
                    <a:pt x="35" y="39"/>
                  </a:cubicBezTo>
                  <a:cubicBezTo>
                    <a:pt x="35" y="39"/>
                    <a:pt x="31" y="35"/>
                    <a:pt x="32" y="35"/>
                  </a:cubicBezTo>
                  <a:cubicBezTo>
                    <a:pt x="35" y="35"/>
                    <a:pt x="38" y="35"/>
                    <a:pt x="41" y="34"/>
                  </a:cubicBezTo>
                  <a:cubicBezTo>
                    <a:pt x="38" y="34"/>
                    <a:pt x="34" y="35"/>
                    <a:pt x="32" y="33"/>
                  </a:cubicBezTo>
                  <a:cubicBezTo>
                    <a:pt x="33" y="31"/>
                    <a:pt x="36" y="29"/>
                    <a:pt x="37" y="27"/>
                  </a:cubicBezTo>
                  <a:cubicBezTo>
                    <a:pt x="39" y="25"/>
                    <a:pt x="39" y="23"/>
                    <a:pt x="40" y="21"/>
                  </a:cubicBezTo>
                  <a:cubicBezTo>
                    <a:pt x="39" y="23"/>
                    <a:pt x="38" y="25"/>
                    <a:pt x="36" y="26"/>
                  </a:cubicBezTo>
                  <a:cubicBezTo>
                    <a:pt x="34" y="28"/>
                    <a:pt x="33" y="30"/>
                    <a:pt x="31" y="31"/>
                  </a:cubicBezTo>
                  <a:cubicBezTo>
                    <a:pt x="30" y="31"/>
                    <a:pt x="23" y="15"/>
                    <a:pt x="21" y="13"/>
                  </a:cubicBezTo>
                  <a:cubicBezTo>
                    <a:pt x="22" y="15"/>
                    <a:pt x="22" y="16"/>
                    <a:pt x="23" y="18"/>
                  </a:cubicBezTo>
                  <a:cubicBezTo>
                    <a:pt x="23" y="20"/>
                    <a:pt x="25" y="22"/>
                    <a:pt x="25" y="25"/>
                  </a:cubicBezTo>
                  <a:cubicBezTo>
                    <a:pt x="26" y="27"/>
                    <a:pt x="27" y="29"/>
                    <a:pt x="28" y="32"/>
                  </a:cubicBezTo>
                  <a:cubicBezTo>
                    <a:pt x="29" y="32"/>
                    <a:pt x="22" y="31"/>
                    <a:pt x="22" y="31"/>
                  </a:cubicBezTo>
                  <a:cubicBezTo>
                    <a:pt x="19" y="31"/>
                    <a:pt x="16" y="30"/>
                    <a:pt x="14" y="29"/>
                  </a:cubicBezTo>
                  <a:cubicBezTo>
                    <a:pt x="17" y="33"/>
                    <a:pt x="25" y="34"/>
                    <a:pt x="30" y="34"/>
                  </a:cubicBezTo>
                  <a:cubicBezTo>
                    <a:pt x="27" y="37"/>
                    <a:pt x="23" y="38"/>
                    <a:pt x="19" y="39"/>
                  </a:cubicBezTo>
                  <a:cubicBezTo>
                    <a:pt x="23" y="39"/>
                    <a:pt x="28" y="38"/>
                    <a:pt x="31" y="37"/>
                  </a:cubicBezTo>
                  <a:cubicBezTo>
                    <a:pt x="33" y="36"/>
                    <a:pt x="32" y="42"/>
                    <a:pt x="32" y="43"/>
                  </a:cubicBezTo>
                  <a:cubicBezTo>
                    <a:pt x="30" y="45"/>
                    <a:pt x="27" y="46"/>
                    <a:pt x="24" y="46"/>
                  </a:cubicBezTo>
                  <a:cubicBezTo>
                    <a:pt x="21" y="46"/>
                    <a:pt x="13" y="43"/>
                    <a:pt x="11" y="39"/>
                  </a:cubicBezTo>
                  <a:cubicBezTo>
                    <a:pt x="13" y="38"/>
                    <a:pt x="15" y="38"/>
                    <a:pt x="17" y="37"/>
                  </a:cubicBezTo>
                  <a:cubicBezTo>
                    <a:pt x="13" y="38"/>
                    <a:pt x="9" y="36"/>
                    <a:pt x="7" y="34"/>
                  </a:cubicBezTo>
                  <a:cubicBezTo>
                    <a:pt x="6" y="33"/>
                    <a:pt x="0" y="26"/>
                    <a:pt x="0" y="26"/>
                  </a:cubicBezTo>
                  <a:cubicBezTo>
                    <a:pt x="3" y="25"/>
                    <a:pt x="7" y="23"/>
                    <a:pt x="11" y="23"/>
                  </a:cubicBezTo>
                  <a:cubicBezTo>
                    <a:pt x="13" y="23"/>
                    <a:pt x="18" y="25"/>
                    <a:pt x="19" y="27"/>
                  </a:cubicBezTo>
                  <a:cubicBezTo>
                    <a:pt x="12" y="19"/>
                    <a:pt x="15" y="9"/>
                    <a:pt x="18" y="0"/>
                  </a:cubicBezTo>
                  <a:cubicBezTo>
                    <a:pt x="26" y="4"/>
                    <a:pt x="34" y="11"/>
                    <a:pt x="32" y="21"/>
                  </a:cubicBezTo>
                  <a:cubicBezTo>
                    <a:pt x="34" y="13"/>
                    <a:pt x="40" y="10"/>
                    <a:pt x="46" y="7"/>
                  </a:cubicBezTo>
                  <a:cubicBezTo>
                    <a:pt x="48" y="15"/>
                    <a:pt x="48" y="25"/>
                    <a:pt x="42" y="31"/>
                  </a:cubicBezTo>
                  <a:cubicBezTo>
                    <a:pt x="44" y="30"/>
                    <a:pt x="45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010"/>
            <p:cNvSpPr/>
            <p:nvPr/>
          </p:nvSpPr>
          <p:spPr bwMode="auto">
            <a:xfrm>
              <a:off x="3548063" y="5795963"/>
              <a:ext cx="160338" cy="168275"/>
            </a:xfrm>
            <a:custGeom>
              <a:avLst/>
              <a:gdLst>
                <a:gd name="T0" fmla="*/ 40 w 47"/>
                <a:gd name="T1" fmla="*/ 12 h 49"/>
                <a:gd name="T2" fmla="*/ 45 w 47"/>
                <a:gd name="T3" fmla="*/ 17 h 49"/>
                <a:gd name="T4" fmla="*/ 45 w 47"/>
                <a:gd name="T5" fmla="*/ 24 h 49"/>
                <a:gd name="T6" fmla="*/ 41 w 47"/>
                <a:gd name="T7" fmla="*/ 27 h 49"/>
                <a:gd name="T8" fmla="*/ 37 w 47"/>
                <a:gd name="T9" fmla="*/ 28 h 49"/>
                <a:gd name="T10" fmla="*/ 40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29 w 47"/>
                <a:gd name="T17" fmla="*/ 12 h 49"/>
                <a:gd name="T18" fmla="*/ 31 w 47"/>
                <a:gd name="T19" fmla="*/ 19 h 49"/>
                <a:gd name="T20" fmla="*/ 32 w 47"/>
                <a:gd name="T21" fmla="*/ 26 h 49"/>
                <a:gd name="T22" fmla="*/ 13 w 47"/>
                <a:gd name="T23" fmla="*/ 24 h 49"/>
                <a:gd name="T24" fmla="*/ 17 w 47"/>
                <a:gd name="T25" fmla="*/ 25 h 49"/>
                <a:gd name="T26" fmla="*/ 24 w 47"/>
                <a:gd name="T27" fmla="*/ 27 h 49"/>
                <a:gd name="T28" fmla="*/ 32 w 47"/>
                <a:gd name="T29" fmla="*/ 29 h 49"/>
                <a:gd name="T30" fmla="*/ 27 w 47"/>
                <a:gd name="T31" fmla="*/ 34 h 49"/>
                <a:gd name="T32" fmla="*/ 21 w 47"/>
                <a:gd name="T33" fmla="*/ 40 h 49"/>
                <a:gd name="T34" fmla="*/ 34 w 47"/>
                <a:gd name="T35" fmla="*/ 29 h 49"/>
                <a:gd name="T36" fmla="*/ 32 w 47"/>
                <a:gd name="T37" fmla="*/ 40 h 49"/>
                <a:gd name="T38" fmla="*/ 37 w 47"/>
                <a:gd name="T39" fmla="*/ 29 h 49"/>
                <a:gd name="T40" fmla="*/ 43 w 47"/>
                <a:gd name="T41" fmla="*/ 32 h 49"/>
                <a:gd name="T42" fmla="*/ 41 w 47"/>
                <a:gd name="T43" fmla="*/ 40 h 49"/>
                <a:gd name="T44" fmla="*/ 28 w 47"/>
                <a:gd name="T45" fmla="*/ 47 h 49"/>
                <a:gd name="T46" fmla="*/ 29 w 47"/>
                <a:gd name="T47" fmla="*/ 41 h 49"/>
                <a:gd name="T48" fmla="*/ 21 w 47"/>
                <a:gd name="T49" fmla="*/ 48 h 49"/>
                <a:gd name="T50" fmla="*/ 11 w 47"/>
                <a:gd name="T51" fmla="*/ 49 h 49"/>
                <a:gd name="T52" fmla="*/ 15 w 47"/>
                <a:gd name="T53" fmla="*/ 38 h 49"/>
                <a:gd name="T54" fmla="*/ 22 w 47"/>
                <a:gd name="T55" fmla="*/ 33 h 49"/>
                <a:gd name="T56" fmla="*/ 0 w 47"/>
                <a:gd name="T57" fmla="*/ 20 h 49"/>
                <a:gd name="T58" fmla="*/ 25 w 47"/>
                <a:gd name="T59" fmla="*/ 20 h 49"/>
                <a:gd name="T60" fmla="*/ 21 w 47"/>
                <a:gd name="T61" fmla="*/ 0 h 49"/>
                <a:gd name="T62" fmla="*/ 39 w 47"/>
                <a:gd name="T63" fmla="*/ 17 h 49"/>
                <a:gd name="T64" fmla="*/ 40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0" y="12"/>
                  </a:moveTo>
                  <a:cubicBezTo>
                    <a:pt x="41" y="11"/>
                    <a:pt x="44" y="17"/>
                    <a:pt x="45" y="17"/>
                  </a:cubicBezTo>
                  <a:cubicBezTo>
                    <a:pt x="46" y="20"/>
                    <a:pt x="47" y="22"/>
                    <a:pt x="45" y="24"/>
                  </a:cubicBezTo>
                  <a:cubicBezTo>
                    <a:pt x="45" y="26"/>
                    <a:pt x="43" y="26"/>
                    <a:pt x="41" y="27"/>
                  </a:cubicBezTo>
                  <a:cubicBezTo>
                    <a:pt x="41" y="27"/>
                    <a:pt x="36" y="28"/>
                    <a:pt x="37" y="28"/>
                  </a:cubicBezTo>
                  <a:cubicBezTo>
                    <a:pt x="38" y="25"/>
                    <a:pt x="39" y="22"/>
                    <a:pt x="40" y="19"/>
                  </a:cubicBezTo>
                  <a:cubicBezTo>
                    <a:pt x="39" y="22"/>
                    <a:pt x="38" y="26"/>
                    <a:pt x="35" y="27"/>
                  </a:cubicBezTo>
                  <a:cubicBezTo>
                    <a:pt x="34" y="24"/>
                    <a:pt x="34" y="21"/>
                    <a:pt x="33" y="19"/>
                  </a:cubicBezTo>
                  <a:cubicBezTo>
                    <a:pt x="32" y="16"/>
                    <a:pt x="30" y="14"/>
                    <a:pt x="29" y="12"/>
                  </a:cubicBezTo>
                  <a:cubicBezTo>
                    <a:pt x="30" y="14"/>
                    <a:pt x="31" y="17"/>
                    <a:pt x="31" y="19"/>
                  </a:cubicBezTo>
                  <a:cubicBezTo>
                    <a:pt x="32" y="22"/>
                    <a:pt x="32" y="24"/>
                    <a:pt x="32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4" y="24"/>
                    <a:pt x="16" y="25"/>
                    <a:pt x="17" y="25"/>
                  </a:cubicBezTo>
                  <a:cubicBezTo>
                    <a:pt x="19" y="26"/>
                    <a:pt x="22" y="26"/>
                    <a:pt x="24" y="27"/>
                  </a:cubicBezTo>
                  <a:cubicBezTo>
                    <a:pt x="27" y="28"/>
                    <a:pt x="29" y="28"/>
                    <a:pt x="32" y="29"/>
                  </a:cubicBezTo>
                  <a:cubicBezTo>
                    <a:pt x="32" y="29"/>
                    <a:pt x="28" y="34"/>
                    <a:pt x="27" y="34"/>
                  </a:cubicBezTo>
                  <a:cubicBezTo>
                    <a:pt x="26" y="36"/>
                    <a:pt x="24" y="38"/>
                    <a:pt x="21" y="40"/>
                  </a:cubicBezTo>
                  <a:cubicBezTo>
                    <a:pt x="26" y="38"/>
                    <a:pt x="32" y="33"/>
                    <a:pt x="34" y="29"/>
                  </a:cubicBezTo>
                  <a:cubicBezTo>
                    <a:pt x="35" y="33"/>
                    <a:pt x="34" y="37"/>
                    <a:pt x="32" y="40"/>
                  </a:cubicBezTo>
                  <a:cubicBezTo>
                    <a:pt x="35" y="37"/>
                    <a:pt x="37" y="33"/>
                    <a:pt x="37" y="29"/>
                  </a:cubicBezTo>
                  <a:cubicBezTo>
                    <a:pt x="37" y="27"/>
                    <a:pt x="42" y="31"/>
                    <a:pt x="43" y="32"/>
                  </a:cubicBezTo>
                  <a:cubicBezTo>
                    <a:pt x="44" y="34"/>
                    <a:pt x="43" y="38"/>
                    <a:pt x="41" y="40"/>
                  </a:cubicBezTo>
                  <a:cubicBezTo>
                    <a:pt x="39" y="43"/>
                    <a:pt x="32" y="48"/>
                    <a:pt x="28" y="47"/>
                  </a:cubicBezTo>
                  <a:cubicBezTo>
                    <a:pt x="29" y="45"/>
                    <a:pt x="29" y="43"/>
                    <a:pt x="29" y="41"/>
                  </a:cubicBezTo>
                  <a:cubicBezTo>
                    <a:pt x="28" y="44"/>
                    <a:pt x="24" y="47"/>
                    <a:pt x="21" y="48"/>
                  </a:cubicBezTo>
                  <a:cubicBezTo>
                    <a:pt x="20" y="48"/>
                    <a:pt x="11" y="49"/>
                    <a:pt x="11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0" y="34"/>
                    <a:pt x="22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7" y="15"/>
                    <a:pt x="18" y="13"/>
                    <a:pt x="25" y="20"/>
                  </a:cubicBezTo>
                  <a:cubicBezTo>
                    <a:pt x="19" y="14"/>
                    <a:pt x="20" y="7"/>
                    <a:pt x="21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39" y="13"/>
                    <a:pt x="40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011"/>
            <p:cNvSpPr/>
            <p:nvPr/>
          </p:nvSpPr>
          <p:spPr bwMode="auto">
            <a:xfrm>
              <a:off x="3995738" y="5857876"/>
              <a:ext cx="165100" cy="155575"/>
            </a:xfrm>
            <a:custGeom>
              <a:avLst/>
              <a:gdLst>
                <a:gd name="T0" fmla="*/ 20 w 48"/>
                <a:gd name="T1" fmla="*/ 1 h 45"/>
                <a:gd name="T2" fmla="*/ 27 w 48"/>
                <a:gd name="T3" fmla="*/ 0 h 45"/>
                <a:gd name="T4" fmla="*/ 34 w 48"/>
                <a:gd name="T5" fmla="*/ 3 h 45"/>
                <a:gd name="T6" fmla="*/ 34 w 48"/>
                <a:gd name="T7" fmla="*/ 8 h 45"/>
                <a:gd name="T8" fmla="*/ 32 w 48"/>
                <a:gd name="T9" fmla="*/ 12 h 45"/>
                <a:gd name="T10" fmla="*/ 27 w 48"/>
                <a:gd name="T11" fmla="*/ 5 h 45"/>
                <a:gd name="T12" fmla="*/ 30 w 48"/>
                <a:gd name="T13" fmla="*/ 13 h 45"/>
                <a:gd name="T14" fmla="*/ 22 w 48"/>
                <a:gd name="T15" fmla="*/ 11 h 45"/>
                <a:gd name="T16" fmla="*/ 15 w 48"/>
                <a:gd name="T17" fmla="*/ 11 h 45"/>
                <a:gd name="T18" fmla="*/ 22 w 48"/>
                <a:gd name="T19" fmla="*/ 13 h 45"/>
                <a:gd name="T20" fmla="*/ 28 w 48"/>
                <a:gd name="T21" fmla="*/ 15 h 45"/>
                <a:gd name="T22" fmla="*/ 18 w 48"/>
                <a:gd name="T23" fmla="*/ 32 h 45"/>
                <a:gd name="T24" fmla="*/ 21 w 48"/>
                <a:gd name="T25" fmla="*/ 28 h 45"/>
                <a:gd name="T26" fmla="*/ 26 w 48"/>
                <a:gd name="T27" fmla="*/ 23 h 45"/>
                <a:gd name="T28" fmla="*/ 31 w 48"/>
                <a:gd name="T29" fmla="*/ 17 h 45"/>
                <a:gd name="T30" fmla="*/ 33 w 48"/>
                <a:gd name="T31" fmla="*/ 23 h 45"/>
                <a:gd name="T32" fmla="*/ 35 w 48"/>
                <a:gd name="T33" fmla="*/ 31 h 45"/>
                <a:gd name="T34" fmla="*/ 32 w 48"/>
                <a:gd name="T35" fmla="*/ 15 h 45"/>
                <a:gd name="T36" fmla="*/ 41 w 48"/>
                <a:gd name="T37" fmla="*/ 22 h 45"/>
                <a:gd name="T38" fmla="*/ 34 w 48"/>
                <a:gd name="T39" fmla="*/ 12 h 45"/>
                <a:gd name="T40" fmla="*/ 39 w 48"/>
                <a:gd name="T41" fmla="*/ 9 h 45"/>
                <a:gd name="T42" fmla="*/ 45 w 48"/>
                <a:gd name="T43" fmla="*/ 14 h 45"/>
                <a:gd name="T44" fmla="*/ 45 w 48"/>
                <a:gd name="T45" fmla="*/ 29 h 45"/>
                <a:gd name="T46" fmla="*/ 40 w 48"/>
                <a:gd name="T47" fmla="*/ 25 h 45"/>
                <a:gd name="T48" fmla="*/ 42 w 48"/>
                <a:gd name="T49" fmla="*/ 35 h 45"/>
                <a:gd name="T50" fmla="*/ 39 w 48"/>
                <a:gd name="T51" fmla="*/ 45 h 45"/>
                <a:gd name="T52" fmla="*/ 31 w 48"/>
                <a:gd name="T53" fmla="*/ 36 h 45"/>
                <a:gd name="T54" fmla="*/ 30 w 48"/>
                <a:gd name="T55" fmla="*/ 28 h 45"/>
                <a:gd name="T56" fmla="*/ 8 w 48"/>
                <a:gd name="T57" fmla="*/ 41 h 45"/>
                <a:gd name="T58" fmla="*/ 20 w 48"/>
                <a:gd name="T59" fmla="*/ 18 h 45"/>
                <a:gd name="T60" fmla="*/ 0 w 48"/>
                <a:gd name="T61" fmla="*/ 12 h 45"/>
                <a:gd name="T62" fmla="*/ 24 w 48"/>
                <a:gd name="T63" fmla="*/ 5 h 45"/>
                <a:gd name="T64" fmla="*/ 20 w 48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45">
                  <a:moveTo>
                    <a:pt x="20" y="1"/>
                  </a:moveTo>
                  <a:cubicBezTo>
                    <a:pt x="20" y="1"/>
                    <a:pt x="26" y="0"/>
                    <a:pt x="27" y="0"/>
                  </a:cubicBezTo>
                  <a:cubicBezTo>
                    <a:pt x="29" y="0"/>
                    <a:pt x="32" y="1"/>
                    <a:pt x="34" y="3"/>
                  </a:cubicBezTo>
                  <a:cubicBezTo>
                    <a:pt x="34" y="4"/>
                    <a:pt x="34" y="6"/>
                    <a:pt x="34" y="8"/>
                  </a:cubicBezTo>
                  <a:cubicBezTo>
                    <a:pt x="34" y="8"/>
                    <a:pt x="33" y="13"/>
                    <a:pt x="32" y="12"/>
                  </a:cubicBezTo>
                  <a:cubicBezTo>
                    <a:pt x="31" y="9"/>
                    <a:pt x="29" y="7"/>
                    <a:pt x="27" y="5"/>
                  </a:cubicBezTo>
                  <a:cubicBezTo>
                    <a:pt x="28" y="7"/>
                    <a:pt x="31" y="10"/>
                    <a:pt x="30" y="13"/>
                  </a:cubicBezTo>
                  <a:cubicBezTo>
                    <a:pt x="28" y="13"/>
                    <a:pt x="25" y="11"/>
                    <a:pt x="22" y="11"/>
                  </a:cubicBezTo>
                  <a:cubicBezTo>
                    <a:pt x="20" y="11"/>
                    <a:pt x="18" y="11"/>
                    <a:pt x="15" y="11"/>
                  </a:cubicBezTo>
                  <a:cubicBezTo>
                    <a:pt x="18" y="11"/>
                    <a:pt x="20" y="12"/>
                    <a:pt x="22" y="13"/>
                  </a:cubicBezTo>
                  <a:cubicBezTo>
                    <a:pt x="24" y="14"/>
                    <a:pt x="27" y="14"/>
                    <a:pt x="28" y="15"/>
                  </a:cubicBezTo>
                  <a:cubicBezTo>
                    <a:pt x="29" y="16"/>
                    <a:pt x="18" y="30"/>
                    <a:pt x="18" y="32"/>
                  </a:cubicBezTo>
                  <a:cubicBezTo>
                    <a:pt x="19" y="30"/>
                    <a:pt x="20" y="29"/>
                    <a:pt x="21" y="28"/>
                  </a:cubicBezTo>
                  <a:cubicBezTo>
                    <a:pt x="22" y="27"/>
                    <a:pt x="24" y="25"/>
                    <a:pt x="26" y="23"/>
                  </a:cubicBezTo>
                  <a:cubicBezTo>
                    <a:pt x="27" y="21"/>
                    <a:pt x="29" y="19"/>
                    <a:pt x="31" y="17"/>
                  </a:cubicBezTo>
                  <a:cubicBezTo>
                    <a:pt x="31" y="17"/>
                    <a:pt x="33" y="23"/>
                    <a:pt x="33" y="23"/>
                  </a:cubicBezTo>
                  <a:cubicBezTo>
                    <a:pt x="34" y="26"/>
                    <a:pt x="35" y="28"/>
                    <a:pt x="35" y="31"/>
                  </a:cubicBezTo>
                  <a:cubicBezTo>
                    <a:pt x="36" y="26"/>
                    <a:pt x="35" y="19"/>
                    <a:pt x="32" y="15"/>
                  </a:cubicBezTo>
                  <a:cubicBezTo>
                    <a:pt x="36" y="15"/>
                    <a:pt x="39" y="19"/>
                    <a:pt x="41" y="22"/>
                  </a:cubicBezTo>
                  <a:cubicBezTo>
                    <a:pt x="40" y="19"/>
                    <a:pt x="37" y="14"/>
                    <a:pt x="34" y="12"/>
                  </a:cubicBezTo>
                  <a:cubicBezTo>
                    <a:pt x="32" y="11"/>
                    <a:pt x="38" y="8"/>
                    <a:pt x="39" y="9"/>
                  </a:cubicBezTo>
                  <a:cubicBezTo>
                    <a:pt x="42" y="9"/>
                    <a:pt x="44" y="12"/>
                    <a:pt x="45" y="14"/>
                  </a:cubicBezTo>
                  <a:cubicBezTo>
                    <a:pt x="47" y="17"/>
                    <a:pt x="48" y="26"/>
                    <a:pt x="45" y="29"/>
                  </a:cubicBezTo>
                  <a:cubicBezTo>
                    <a:pt x="43" y="28"/>
                    <a:pt x="42" y="26"/>
                    <a:pt x="40" y="25"/>
                  </a:cubicBezTo>
                  <a:cubicBezTo>
                    <a:pt x="43" y="27"/>
                    <a:pt x="43" y="32"/>
                    <a:pt x="42" y="35"/>
                  </a:cubicBezTo>
                  <a:cubicBezTo>
                    <a:pt x="42" y="36"/>
                    <a:pt x="39" y="45"/>
                    <a:pt x="39" y="45"/>
                  </a:cubicBezTo>
                  <a:cubicBezTo>
                    <a:pt x="36" y="43"/>
                    <a:pt x="33" y="40"/>
                    <a:pt x="31" y="36"/>
                  </a:cubicBezTo>
                  <a:cubicBezTo>
                    <a:pt x="30" y="35"/>
                    <a:pt x="30" y="29"/>
                    <a:pt x="30" y="28"/>
                  </a:cubicBezTo>
                  <a:cubicBezTo>
                    <a:pt x="26" y="37"/>
                    <a:pt x="17" y="39"/>
                    <a:pt x="8" y="41"/>
                  </a:cubicBezTo>
                  <a:cubicBezTo>
                    <a:pt x="7" y="32"/>
                    <a:pt x="10" y="21"/>
                    <a:pt x="20" y="18"/>
                  </a:cubicBezTo>
                  <a:cubicBezTo>
                    <a:pt x="12" y="21"/>
                    <a:pt x="6" y="17"/>
                    <a:pt x="0" y="12"/>
                  </a:cubicBezTo>
                  <a:cubicBezTo>
                    <a:pt x="6" y="7"/>
                    <a:pt x="15" y="3"/>
                    <a:pt x="24" y="5"/>
                  </a:cubicBezTo>
                  <a:cubicBezTo>
                    <a:pt x="22" y="4"/>
                    <a:pt x="21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1012"/>
            <p:cNvSpPr/>
            <p:nvPr/>
          </p:nvSpPr>
          <p:spPr bwMode="auto">
            <a:xfrm>
              <a:off x="4457701" y="5649913"/>
              <a:ext cx="171450" cy="157163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1 w 50"/>
                <a:gd name="T9" fmla="*/ 37 h 46"/>
                <a:gd name="T10" fmla="*/ 40 w 50"/>
                <a:gd name="T11" fmla="*/ 37 h 46"/>
                <a:gd name="T12" fmla="*/ 31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6 w 50"/>
                <a:gd name="T19" fmla="*/ 28 h 46"/>
                <a:gd name="T20" fmla="*/ 30 w 50"/>
                <a:gd name="T21" fmla="*/ 32 h 46"/>
                <a:gd name="T22" fmla="*/ 24 w 50"/>
                <a:gd name="T23" fmla="*/ 13 h 46"/>
                <a:gd name="T24" fmla="*/ 24 w 50"/>
                <a:gd name="T25" fmla="*/ 18 h 46"/>
                <a:gd name="T26" fmla="*/ 26 w 50"/>
                <a:gd name="T27" fmla="*/ 25 h 46"/>
                <a:gd name="T28" fmla="*/ 28 w 50"/>
                <a:gd name="T29" fmla="*/ 33 h 46"/>
                <a:gd name="T30" fmla="*/ 21 w 50"/>
                <a:gd name="T31" fmla="*/ 31 h 46"/>
                <a:gd name="T32" fmla="*/ 14 w 50"/>
                <a:gd name="T33" fmla="*/ 28 h 46"/>
                <a:gd name="T34" fmla="*/ 29 w 50"/>
                <a:gd name="T35" fmla="*/ 35 h 46"/>
                <a:gd name="T36" fmla="*/ 17 w 50"/>
                <a:gd name="T37" fmla="*/ 38 h 46"/>
                <a:gd name="T38" fmla="*/ 30 w 50"/>
                <a:gd name="T39" fmla="*/ 38 h 46"/>
                <a:gd name="T40" fmla="*/ 30 w 50"/>
                <a:gd name="T41" fmla="*/ 44 h 46"/>
                <a:gd name="T42" fmla="*/ 21 w 50"/>
                <a:gd name="T43" fmla="*/ 46 h 46"/>
                <a:gd name="T44" fmla="*/ 10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4" y="39"/>
                    <a:pt x="43" y="40"/>
                  </a:cubicBezTo>
                  <a:cubicBezTo>
                    <a:pt x="42" y="41"/>
                    <a:pt x="40" y="44"/>
                    <a:pt x="37" y="43"/>
                  </a:cubicBezTo>
                  <a:cubicBezTo>
                    <a:pt x="36" y="43"/>
                    <a:pt x="34" y="42"/>
                    <a:pt x="33" y="41"/>
                  </a:cubicBezTo>
                  <a:cubicBezTo>
                    <a:pt x="33" y="41"/>
                    <a:pt x="30" y="37"/>
                    <a:pt x="31" y="37"/>
                  </a:cubicBezTo>
                  <a:cubicBezTo>
                    <a:pt x="34" y="37"/>
                    <a:pt x="37" y="37"/>
                    <a:pt x="40" y="37"/>
                  </a:cubicBezTo>
                  <a:cubicBezTo>
                    <a:pt x="37" y="37"/>
                    <a:pt x="33" y="37"/>
                    <a:pt x="31" y="35"/>
                  </a:cubicBezTo>
                  <a:cubicBezTo>
                    <a:pt x="33" y="33"/>
                    <a:pt x="35" y="31"/>
                    <a:pt x="37" y="29"/>
                  </a:cubicBezTo>
                  <a:cubicBezTo>
                    <a:pt x="39" y="28"/>
                    <a:pt x="40" y="25"/>
                    <a:pt x="41" y="23"/>
                  </a:cubicBezTo>
                  <a:cubicBezTo>
                    <a:pt x="40" y="25"/>
                    <a:pt x="38" y="27"/>
                    <a:pt x="36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5" y="15"/>
                    <a:pt x="24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5" y="20"/>
                    <a:pt x="25" y="23"/>
                    <a:pt x="26" y="25"/>
                  </a:cubicBezTo>
                  <a:cubicBezTo>
                    <a:pt x="26" y="28"/>
                    <a:pt x="27" y="30"/>
                    <a:pt x="28" y="33"/>
                  </a:cubicBezTo>
                  <a:cubicBezTo>
                    <a:pt x="28" y="33"/>
                    <a:pt x="22" y="31"/>
                    <a:pt x="21" y="31"/>
                  </a:cubicBezTo>
                  <a:cubicBezTo>
                    <a:pt x="19" y="30"/>
                    <a:pt x="16" y="29"/>
                    <a:pt x="14" y="28"/>
                  </a:cubicBezTo>
                  <a:cubicBezTo>
                    <a:pt x="17" y="32"/>
                    <a:pt x="24" y="35"/>
                    <a:pt x="29" y="35"/>
                  </a:cubicBezTo>
                  <a:cubicBezTo>
                    <a:pt x="26" y="38"/>
                    <a:pt x="21" y="38"/>
                    <a:pt x="17" y="38"/>
                  </a:cubicBezTo>
                  <a:cubicBezTo>
                    <a:pt x="21" y="39"/>
                    <a:pt x="26" y="39"/>
                    <a:pt x="30" y="38"/>
                  </a:cubicBezTo>
                  <a:cubicBezTo>
                    <a:pt x="31" y="37"/>
                    <a:pt x="30" y="43"/>
                    <a:pt x="30" y="44"/>
                  </a:cubicBezTo>
                  <a:cubicBezTo>
                    <a:pt x="28" y="46"/>
                    <a:pt x="24" y="46"/>
                    <a:pt x="21" y="46"/>
                  </a:cubicBezTo>
                  <a:cubicBezTo>
                    <a:pt x="18" y="45"/>
                    <a:pt x="11" y="41"/>
                    <a:pt x="10" y="38"/>
                  </a:cubicBezTo>
                  <a:cubicBezTo>
                    <a:pt x="12" y="37"/>
                    <a:pt x="14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1" y="23"/>
                    <a:pt x="0" y="23"/>
                  </a:cubicBezTo>
                  <a:cubicBezTo>
                    <a:pt x="4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4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6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5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013"/>
            <p:cNvSpPr>
              <a:spLocks noEditPoints="1"/>
            </p:cNvSpPr>
            <p:nvPr/>
          </p:nvSpPr>
          <p:spPr bwMode="auto">
            <a:xfrm>
              <a:off x="3684588" y="5662613"/>
              <a:ext cx="1116013" cy="336550"/>
            </a:xfrm>
            <a:custGeom>
              <a:avLst/>
              <a:gdLst>
                <a:gd name="T0" fmla="*/ 268 w 326"/>
                <a:gd name="T1" fmla="*/ 77 h 98"/>
                <a:gd name="T2" fmla="*/ 324 w 326"/>
                <a:gd name="T3" fmla="*/ 54 h 98"/>
                <a:gd name="T4" fmla="*/ 196 w 326"/>
                <a:gd name="T5" fmla="*/ 36 h 98"/>
                <a:gd name="T6" fmla="*/ 192 w 326"/>
                <a:gd name="T7" fmla="*/ 13 h 98"/>
                <a:gd name="T8" fmla="*/ 174 w 326"/>
                <a:gd name="T9" fmla="*/ 17 h 98"/>
                <a:gd name="T10" fmla="*/ 174 w 326"/>
                <a:gd name="T11" fmla="*/ 8 h 98"/>
                <a:gd name="T12" fmla="*/ 171 w 326"/>
                <a:gd name="T13" fmla="*/ 7 h 98"/>
                <a:gd name="T14" fmla="*/ 161 w 326"/>
                <a:gd name="T15" fmla="*/ 2 h 98"/>
                <a:gd name="T16" fmla="*/ 168 w 326"/>
                <a:gd name="T17" fmla="*/ 12 h 98"/>
                <a:gd name="T18" fmla="*/ 181 w 326"/>
                <a:gd name="T19" fmla="*/ 25 h 98"/>
                <a:gd name="T20" fmla="*/ 174 w 326"/>
                <a:gd name="T21" fmla="*/ 39 h 98"/>
                <a:gd name="T22" fmla="*/ 99 w 326"/>
                <a:gd name="T23" fmla="*/ 20 h 98"/>
                <a:gd name="T24" fmla="*/ 59 w 326"/>
                <a:gd name="T25" fmla="*/ 39 h 98"/>
                <a:gd name="T26" fmla="*/ 6 w 326"/>
                <a:gd name="T27" fmla="*/ 69 h 98"/>
                <a:gd name="T28" fmla="*/ 68 w 326"/>
                <a:gd name="T29" fmla="*/ 46 h 98"/>
                <a:gd name="T30" fmla="*/ 53 w 326"/>
                <a:gd name="T31" fmla="*/ 75 h 98"/>
                <a:gd name="T32" fmla="*/ 55 w 326"/>
                <a:gd name="T33" fmla="*/ 82 h 98"/>
                <a:gd name="T34" fmla="*/ 58 w 326"/>
                <a:gd name="T35" fmla="*/ 90 h 98"/>
                <a:gd name="T36" fmla="*/ 56 w 326"/>
                <a:gd name="T37" fmla="*/ 80 h 98"/>
                <a:gd name="T38" fmla="*/ 62 w 326"/>
                <a:gd name="T39" fmla="*/ 76 h 98"/>
                <a:gd name="T40" fmla="*/ 56 w 326"/>
                <a:gd name="T41" fmla="*/ 65 h 98"/>
                <a:gd name="T42" fmla="*/ 58 w 326"/>
                <a:gd name="T43" fmla="*/ 61 h 98"/>
                <a:gd name="T44" fmla="*/ 74 w 326"/>
                <a:gd name="T45" fmla="*/ 48 h 98"/>
                <a:gd name="T46" fmla="*/ 86 w 326"/>
                <a:gd name="T47" fmla="*/ 52 h 98"/>
                <a:gd name="T48" fmla="*/ 123 w 326"/>
                <a:gd name="T49" fmla="*/ 67 h 98"/>
                <a:gd name="T50" fmla="*/ 148 w 326"/>
                <a:gd name="T51" fmla="*/ 53 h 98"/>
                <a:gd name="T52" fmla="*/ 170 w 326"/>
                <a:gd name="T53" fmla="*/ 45 h 98"/>
                <a:gd name="T54" fmla="*/ 247 w 326"/>
                <a:gd name="T55" fmla="*/ 82 h 98"/>
                <a:gd name="T56" fmla="*/ 249 w 326"/>
                <a:gd name="T57" fmla="*/ 89 h 98"/>
                <a:gd name="T58" fmla="*/ 252 w 326"/>
                <a:gd name="T59" fmla="*/ 96 h 98"/>
                <a:gd name="T60" fmla="*/ 250 w 326"/>
                <a:gd name="T61" fmla="*/ 86 h 98"/>
                <a:gd name="T62" fmla="*/ 256 w 326"/>
                <a:gd name="T63" fmla="*/ 82 h 98"/>
                <a:gd name="T64" fmla="*/ 247 w 326"/>
                <a:gd name="T65" fmla="*/ 77 h 98"/>
                <a:gd name="T66" fmla="*/ 183 w 326"/>
                <a:gd name="T67" fmla="*/ 22 h 98"/>
                <a:gd name="T68" fmla="*/ 188 w 326"/>
                <a:gd name="T69" fmla="*/ 20 h 98"/>
                <a:gd name="T70" fmla="*/ 174 w 326"/>
                <a:gd name="T71" fmla="*/ 12 h 98"/>
                <a:gd name="T72" fmla="*/ 174 w 326"/>
                <a:gd name="T73" fmla="*/ 12 h 98"/>
                <a:gd name="T74" fmla="*/ 57 w 326"/>
                <a:gd name="T75" fmla="*/ 76 h 98"/>
                <a:gd name="T76" fmla="*/ 68 w 326"/>
                <a:gd name="T77" fmla="*/ 65 h 98"/>
                <a:gd name="T78" fmla="*/ 58 w 326"/>
                <a:gd name="T79" fmla="*/ 64 h 98"/>
                <a:gd name="T80" fmla="*/ 147 w 326"/>
                <a:gd name="T81" fmla="*/ 49 h 98"/>
                <a:gd name="T82" fmla="*/ 147 w 326"/>
                <a:gd name="T83" fmla="*/ 49 h 98"/>
                <a:gd name="T84" fmla="*/ 64 w 326"/>
                <a:gd name="T85" fmla="*/ 40 h 98"/>
                <a:gd name="T86" fmla="*/ 165 w 326"/>
                <a:gd name="T87" fmla="*/ 42 h 98"/>
                <a:gd name="T88" fmla="*/ 251 w 326"/>
                <a:gd name="T89" fmla="*/ 83 h 98"/>
                <a:gd name="T90" fmla="*/ 247 w 326"/>
                <a:gd name="T91" fmla="*/ 71 h 98"/>
                <a:gd name="T92" fmla="*/ 201 w 326"/>
                <a:gd name="T93" fmla="*/ 41 h 98"/>
                <a:gd name="T94" fmla="*/ 249 w 326"/>
                <a:gd name="T95" fmla="*/ 69 h 98"/>
                <a:gd name="T96" fmla="*/ 250 w 326"/>
                <a:gd name="T97" fmla="*/ 71 h 98"/>
                <a:gd name="T98" fmla="*/ 254 w 326"/>
                <a:gd name="T99" fmla="*/ 55 h 98"/>
                <a:gd name="T100" fmla="*/ 268 w 326"/>
                <a:gd name="T101" fmla="*/ 73 h 98"/>
                <a:gd name="T102" fmla="*/ 250 w 326"/>
                <a:gd name="T103" fmla="*/ 68 h 98"/>
                <a:gd name="T104" fmla="*/ 258 w 326"/>
                <a:gd name="T105" fmla="*/ 69 h 98"/>
                <a:gd name="T106" fmla="*/ 254 w 326"/>
                <a:gd name="T107" fmla="*/ 72 h 98"/>
                <a:gd name="T108" fmla="*/ 0 w 326"/>
                <a:gd name="T109" fmla="*/ 71 h 98"/>
                <a:gd name="T110" fmla="*/ 0 w 326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89" y="79"/>
                    <a:pt x="308" y="70"/>
                    <a:pt x="326" y="58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17" y="59"/>
                    <a:pt x="310" y="63"/>
                    <a:pt x="304" y="65"/>
                  </a:cubicBezTo>
                  <a:cubicBezTo>
                    <a:pt x="278" y="53"/>
                    <a:pt x="240" y="37"/>
                    <a:pt x="203" y="37"/>
                  </a:cubicBezTo>
                  <a:cubicBezTo>
                    <a:pt x="201" y="36"/>
                    <a:pt x="199" y="36"/>
                    <a:pt x="196" y="36"/>
                  </a:cubicBezTo>
                  <a:cubicBezTo>
                    <a:pt x="191" y="34"/>
                    <a:pt x="183" y="31"/>
                    <a:pt x="183" y="25"/>
                  </a:cubicBezTo>
                  <a:cubicBezTo>
                    <a:pt x="183" y="25"/>
                    <a:pt x="184" y="25"/>
                    <a:pt x="185" y="24"/>
                  </a:cubicBezTo>
                  <a:cubicBezTo>
                    <a:pt x="189" y="23"/>
                    <a:pt x="197" y="18"/>
                    <a:pt x="192" y="13"/>
                  </a:cubicBezTo>
                  <a:cubicBezTo>
                    <a:pt x="189" y="9"/>
                    <a:pt x="184" y="15"/>
                    <a:pt x="182" y="17"/>
                  </a:cubicBezTo>
                  <a:cubicBezTo>
                    <a:pt x="181" y="19"/>
                    <a:pt x="180" y="21"/>
                    <a:pt x="180" y="23"/>
                  </a:cubicBezTo>
                  <a:cubicBezTo>
                    <a:pt x="177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6" y="14"/>
                    <a:pt x="179" y="12"/>
                    <a:pt x="179" y="10"/>
                  </a:cubicBezTo>
                  <a:cubicBezTo>
                    <a:pt x="179" y="7"/>
                    <a:pt x="175" y="7"/>
                    <a:pt x="174" y="8"/>
                  </a:cubicBezTo>
                  <a:cubicBezTo>
                    <a:pt x="173" y="9"/>
                    <a:pt x="172" y="10"/>
                    <a:pt x="171" y="11"/>
                  </a:cubicBezTo>
                  <a:cubicBezTo>
                    <a:pt x="171" y="11"/>
                    <a:pt x="170" y="10"/>
                    <a:pt x="171" y="9"/>
                  </a:cubicBezTo>
                  <a:cubicBezTo>
                    <a:pt x="171" y="8"/>
                    <a:pt x="171" y="8"/>
                    <a:pt x="171" y="7"/>
                  </a:cubicBezTo>
                  <a:cubicBezTo>
                    <a:pt x="172" y="6"/>
                    <a:pt x="172" y="4"/>
                    <a:pt x="171" y="3"/>
                  </a:cubicBezTo>
                  <a:cubicBezTo>
                    <a:pt x="170" y="1"/>
                    <a:pt x="168" y="0"/>
                    <a:pt x="167" y="0"/>
                  </a:cubicBezTo>
                  <a:cubicBezTo>
                    <a:pt x="165" y="0"/>
                    <a:pt x="162" y="0"/>
                    <a:pt x="161" y="2"/>
                  </a:cubicBezTo>
                  <a:cubicBezTo>
                    <a:pt x="163" y="1"/>
                    <a:pt x="164" y="1"/>
                    <a:pt x="167" y="1"/>
                  </a:cubicBezTo>
                  <a:cubicBezTo>
                    <a:pt x="170" y="2"/>
                    <a:pt x="169" y="5"/>
                    <a:pt x="169" y="8"/>
                  </a:cubicBezTo>
                  <a:cubicBezTo>
                    <a:pt x="168" y="9"/>
                    <a:pt x="168" y="10"/>
                    <a:pt x="168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1" y="29"/>
                    <a:pt x="184" y="33"/>
                    <a:pt x="188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5" y="37"/>
                    <a:pt x="180" y="38"/>
                    <a:pt x="174" y="39"/>
                  </a:cubicBezTo>
                  <a:cubicBezTo>
                    <a:pt x="173" y="40"/>
                    <a:pt x="172" y="40"/>
                    <a:pt x="170" y="40"/>
                  </a:cubicBezTo>
                  <a:cubicBezTo>
                    <a:pt x="150" y="30"/>
                    <a:pt x="130" y="19"/>
                    <a:pt x="107" y="19"/>
                  </a:cubicBezTo>
                  <a:cubicBezTo>
                    <a:pt x="104" y="19"/>
                    <a:pt x="101" y="19"/>
                    <a:pt x="99" y="20"/>
                  </a:cubicBezTo>
                  <a:cubicBezTo>
                    <a:pt x="84" y="21"/>
                    <a:pt x="72" y="29"/>
                    <a:pt x="61" y="38"/>
                  </a:cubicBezTo>
                  <a:cubicBezTo>
                    <a:pt x="55" y="34"/>
                    <a:pt x="49" y="30"/>
                    <a:pt x="44" y="25"/>
                  </a:cubicBezTo>
                  <a:cubicBezTo>
                    <a:pt x="48" y="30"/>
                    <a:pt x="53" y="35"/>
                    <a:pt x="59" y="39"/>
                  </a:cubicBezTo>
                  <a:cubicBezTo>
                    <a:pt x="42" y="52"/>
                    <a:pt x="31" y="65"/>
                    <a:pt x="7" y="68"/>
                  </a:cubicBezTo>
                  <a:cubicBezTo>
                    <a:pt x="5" y="68"/>
                    <a:pt x="2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8" y="69"/>
                    <a:pt x="45" y="54"/>
                    <a:pt x="62" y="41"/>
                  </a:cubicBezTo>
                  <a:cubicBezTo>
                    <a:pt x="65" y="43"/>
                    <a:pt x="67" y="44"/>
                    <a:pt x="70" y="46"/>
                  </a:cubicBezTo>
                  <a:cubicBezTo>
                    <a:pt x="69" y="46"/>
                    <a:pt x="69" y="46"/>
                    <a:pt x="68" y="46"/>
                  </a:cubicBezTo>
                  <a:cubicBezTo>
                    <a:pt x="62" y="46"/>
                    <a:pt x="55" y="48"/>
                    <a:pt x="53" y="54"/>
                  </a:cubicBezTo>
                  <a:cubicBezTo>
                    <a:pt x="52" y="57"/>
                    <a:pt x="53" y="60"/>
                    <a:pt x="55" y="63"/>
                  </a:cubicBezTo>
                  <a:cubicBezTo>
                    <a:pt x="51" y="66"/>
                    <a:pt x="50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2" y="76"/>
                    <a:pt x="52" y="78"/>
                    <a:pt x="52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60" y="86"/>
                    <a:pt x="57" y="89"/>
                  </a:cubicBezTo>
                  <a:cubicBezTo>
                    <a:pt x="56" y="90"/>
                    <a:pt x="54" y="91"/>
                    <a:pt x="52" y="90"/>
                  </a:cubicBezTo>
                  <a:cubicBezTo>
                    <a:pt x="54" y="91"/>
                    <a:pt x="57" y="91"/>
                    <a:pt x="58" y="90"/>
                  </a:cubicBezTo>
                  <a:cubicBezTo>
                    <a:pt x="60" y="89"/>
                    <a:pt x="60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7" y="81"/>
                    <a:pt x="56" y="81"/>
                    <a:pt x="56" y="80"/>
                  </a:cubicBezTo>
                  <a:cubicBezTo>
                    <a:pt x="55" y="80"/>
                    <a:pt x="55" y="79"/>
                    <a:pt x="55" y="78"/>
                  </a:cubicBezTo>
                  <a:cubicBezTo>
                    <a:pt x="56" y="79"/>
                    <a:pt x="58" y="80"/>
                    <a:pt x="59" y="80"/>
                  </a:cubicBezTo>
                  <a:cubicBezTo>
                    <a:pt x="61" y="80"/>
                    <a:pt x="64" y="78"/>
                    <a:pt x="62" y="76"/>
                  </a:cubicBezTo>
                  <a:cubicBezTo>
                    <a:pt x="61" y="74"/>
                    <a:pt x="57" y="74"/>
                    <a:pt x="55" y="74"/>
                  </a:cubicBezTo>
                  <a:cubicBezTo>
                    <a:pt x="54" y="74"/>
                    <a:pt x="54" y="73"/>
                    <a:pt x="54" y="73"/>
                  </a:cubicBezTo>
                  <a:cubicBezTo>
                    <a:pt x="52" y="70"/>
                    <a:pt x="53" y="67"/>
                    <a:pt x="56" y="65"/>
                  </a:cubicBezTo>
                  <a:cubicBezTo>
                    <a:pt x="57" y="67"/>
                    <a:pt x="59" y="68"/>
                    <a:pt x="61" y="69"/>
                  </a:cubicBezTo>
                  <a:cubicBezTo>
                    <a:pt x="64" y="70"/>
                    <a:pt x="71" y="71"/>
                    <a:pt x="72" y="67"/>
                  </a:cubicBezTo>
                  <a:cubicBezTo>
                    <a:pt x="72" y="61"/>
                    <a:pt x="62" y="60"/>
                    <a:pt x="58" y="61"/>
                  </a:cubicBezTo>
                  <a:cubicBezTo>
                    <a:pt x="57" y="61"/>
                    <a:pt x="57" y="62"/>
                    <a:pt x="56" y="62"/>
                  </a:cubicBezTo>
                  <a:cubicBezTo>
                    <a:pt x="53" y="57"/>
                    <a:pt x="55" y="52"/>
                    <a:pt x="60" y="49"/>
                  </a:cubicBezTo>
                  <a:cubicBezTo>
                    <a:pt x="64" y="47"/>
                    <a:pt x="69" y="47"/>
                    <a:pt x="74" y="48"/>
                  </a:cubicBezTo>
                  <a:cubicBezTo>
                    <a:pt x="78" y="49"/>
                    <a:pt x="81" y="50"/>
                    <a:pt x="85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6" y="52"/>
                  </a:cubicBezTo>
                  <a:cubicBezTo>
                    <a:pt x="96" y="55"/>
                    <a:pt x="107" y="56"/>
                    <a:pt x="117" y="56"/>
                  </a:cubicBezTo>
                  <a:cubicBezTo>
                    <a:pt x="124" y="56"/>
                    <a:pt x="131" y="55"/>
                    <a:pt x="138" y="55"/>
                  </a:cubicBezTo>
                  <a:cubicBezTo>
                    <a:pt x="133" y="58"/>
                    <a:pt x="128" y="62"/>
                    <a:pt x="123" y="67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31" y="62"/>
                    <a:pt x="139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3" y="47"/>
                    <a:pt x="170" y="45"/>
                  </a:cubicBezTo>
                  <a:cubicBezTo>
                    <a:pt x="173" y="47"/>
                    <a:pt x="177" y="49"/>
                    <a:pt x="180" y="50"/>
                  </a:cubicBezTo>
                  <a:cubicBezTo>
                    <a:pt x="201" y="61"/>
                    <a:pt x="222" y="72"/>
                    <a:pt x="245" y="77"/>
                  </a:cubicBezTo>
                  <a:cubicBezTo>
                    <a:pt x="245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6" y="83"/>
                    <a:pt x="246" y="84"/>
                    <a:pt x="246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4" y="92"/>
                    <a:pt x="251" y="95"/>
                  </a:cubicBezTo>
                  <a:cubicBezTo>
                    <a:pt x="250" y="96"/>
                    <a:pt x="248" y="97"/>
                    <a:pt x="246" y="96"/>
                  </a:cubicBezTo>
                  <a:cubicBezTo>
                    <a:pt x="248" y="98"/>
                    <a:pt x="251" y="97"/>
                    <a:pt x="252" y="96"/>
                  </a:cubicBezTo>
                  <a:cubicBezTo>
                    <a:pt x="254" y="95"/>
                    <a:pt x="254" y="93"/>
                    <a:pt x="254" y="91"/>
                  </a:cubicBezTo>
                  <a:cubicBezTo>
                    <a:pt x="254" y="90"/>
                    <a:pt x="253" y="89"/>
                    <a:pt x="252" y="88"/>
                  </a:cubicBezTo>
                  <a:cubicBezTo>
                    <a:pt x="251" y="87"/>
                    <a:pt x="250" y="87"/>
                    <a:pt x="250" y="86"/>
                  </a:cubicBezTo>
                  <a:cubicBezTo>
                    <a:pt x="249" y="86"/>
                    <a:pt x="249" y="85"/>
                    <a:pt x="249" y="84"/>
                  </a:cubicBezTo>
                  <a:cubicBezTo>
                    <a:pt x="250" y="85"/>
                    <a:pt x="252" y="86"/>
                    <a:pt x="253" y="86"/>
                  </a:cubicBezTo>
                  <a:cubicBezTo>
                    <a:pt x="255" y="86"/>
                    <a:pt x="258" y="84"/>
                    <a:pt x="256" y="82"/>
                  </a:cubicBezTo>
                  <a:cubicBezTo>
                    <a:pt x="255" y="80"/>
                    <a:pt x="251" y="80"/>
                    <a:pt x="249" y="81"/>
                  </a:cubicBezTo>
                  <a:cubicBezTo>
                    <a:pt x="248" y="80"/>
                    <a:pt x="248" y="80"/>
                    <a:pt x="248" y="79"/>
                  </a:cubicBezTo>
                  <a:cubicBezTo>
                    <a:pt x="248" y="78"/>
                    <a:pt x="247" y="78"/>
                    <a:pt x="247" y="77"/>
                  </a:cubicBezTo>
                  <a:cubicBezTo>
                    <a:pt x="249" y="77"/>
                    <a:pt x="251" y="78"/>
                    <a:pt x="253" y="78"/>
                  </a:cubicBezTo>
                  <a:cubicBezTo>
                    <a:pt x="258" y="79"/>
                    <a:pt x="263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0" y="14"/>
                    <a:pt x="192" y="14"/>
                    <a:pt x="191" y="16"/>
                  </a:cubicBezTo>
                  <a:cubicBezTo>
                    <a:pt x="191" y="18"/>
                    <a:pt x="190" y="19"/>
                    <a:pt x="188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4" y="11"/>
                    <a:pt x="178" y="8"/>
                    <a:pt x="176" y="11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6" y="63"/>
                    <a:pt x="67" y="64"/>
                    <a:pt x="68" y="65"/>
                  </a:cubicBezTo>
                  <a:cubicBezTo>
                    <a:pt x="70" y="66"/>
                    <a:pt x="69" y="67"/>
                    <a:pt x="68" y="67"/>
                  </a:cubicBezTo>
                  <a:cubicBezTo>
                    <a:pt x="64" y="68"/>
                    <a:pt x="61" y="66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38" y="51"/>
                    <a:pt x="127" y="52"/>
                    <a:pt x="117" y="52"/>
                  </a:cubicBezTo>
                  <a:cubicBezTo>
                    <a:pt x="99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2" y="23"/>
                    <a:pt x="104" y="23"/>
                    <a:pt x="107" y="23"/>
                  </a:cubicBezTo>
                  <a:cubicBezTo>
                    <a:pt x="127" y="23"/>
                    <a:pt x="146" y="32"/>
                    <a:pt x="165" y="42"/>
                  </a:cubicBezTo>
                  <a:cubicBezTo>
                    <a:pt x="159" y="44"/>
                    <a:pt x="153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1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4" y="66"/>
                    <a:pt x="203" y="57"/>
                    <a:pt x="182" y="47"/>
                  </a:cubicBezTo>
                  <a:cubicBezTo>
                    <a:pt x="180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1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5" y="52"/>
                    <a:pt x="249" y="55"/>
                    <a:pt x="247" y="61"/>
                  </a:cubicBezTo>
                  <a:cubicBezTo>
                    <a:pt x="246" y="63"/>
                    <a:pt x="247" y="67"/>
                    <a:pt x="249" y="69"/>
                  </a:cubicBezTo>
                  <a:cubicBezTo>
                    <a:pt x="248" y="70"/>
                    <a:pt x="248" y="70"/>
                    <a:pt x="247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4" y="55"/>
                  </a:moveTo>
                  <a:cubicBezTo>
                    <a:pt x="258" y="54"/>
                    <a:pt x="262" y="53"/>
                    <a:pt x="266" y="54"/>
                  </a:cubicBezTo>
                  <a:cubicBezTo>
                    <a:pt x="278" y="58"/>
                    <a:pt x="289" y="63"/>
                    <a:pt x="298" y="67"/>
                  </a:cubicBezTo>
                  <a:cubicBezTo>
                    <a:pt x="289" y="71"/>
                    <a:pt x="279" y="73"/>
                    <a:pt x="268" y="73"/>
                  </a:cubicBezTo>
                  <a:cubicBezTo>
                    <a:pt x="267" y="73"/>
                    <a:pt x="266" y="73"/>
                    <a:pt x="266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1" y="68"/>
                    <a:pt x="251" y="68"/>
                    <a:pt x="250" y="68"/>
                  </a:cubicBezTo>
                  <a:cubicBezTo>
                    <a:pt x="247" y="64"/>
                    <a:pt x="249" y="58"/>
                    <a:pt x="254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6" y="69"/>
                    <a:pt x="258" y="69"/>
                  </a:cubicBezTo>
                  <a:cubicBezTo>
                    <a:pt x="260" y="69"/>
                    <a:pt x="261" y="70"/>
                    <a:pt x="262" y="71"/>
                  </a:cubicBezTo>
                  <a:cubicBezTo>
                    <a:pt x="263" y="72"/>
                    <a:pt x="263" y="72"/>
                    <a:pt x="263" y="73"/>
                  </a:cubicBezTo>
                  <a:cubicBezTo>
                    <a:pt x="260" y="73"/>
                    <a:pt x="257" y="72"/>
                    <a:pt x="254" y="72"/>
                  </a:cubicBezTo>
                  <a:cubicBezTo>
                    <a:pt x="253" y="71"/>
                    <a:pt x="253" y="71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014"/>
            <p:cNvSpPr/>
            <p:nvPr/>
          </p:nvSpPr>
          <p:spPr bwMode="auto">
            <a:xfrm>
              <a:off x="4913313" y="5621338"/>
              <a:ext cx="168275" cy="158750"/>
            </a:xfrm>
            <a:custGeom>
              <a:avLst/>
              <a:gdLst>
                <a:gd name="T0" fmla="*/ 47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5 w 49"/>
                <a:gd name="T7" fmla="*/ 39 h 46"/>
                <a:gd name="T8" fmla="*/ 32 w 49"/>
                <a:gd name="T9" fmla="*/ 35 h 46"/>
                <a:gd name="T10" fmla="*/ 41 w 49"/>
                <a:gd name="T11" fmla="*/ 34 h 46"/>
                <a:gd name="T12" fmla="*/ 32 w 49"/>
                <a:gd name="T13" fmla="*/ 33 h 46"/>
                <a:gd name="T14" fmla="*/ 37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19 w 49"/>
                <a:gd name="T37" fmla="*/ 39 h 46"/>
                <a:gd name="T38" fmla="*/ 31 w 49"/>
                <a:gd name="T39" fmla="*/ 37 h 46"/>
                <a:gd name="T40" fmla="*/ 32 w 49"/>
                <a:gd name="T41" fmla="*/ 43 h 46"/>
                <a:gd name="T42" fmla="*/ 24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7 w 49"/>
                <a:gd name="T49" fmla="*/ 34 h 46"/>
                <a:gd name="T50" fmla="*/ 0 w 49"/>
                <a:gd name="T51" fmla="*/ 26 h 46"/>
                <a:gd name="T52" fmla="*/ 11 w 49"/>
                <a:gd name="T53" fmla="*/ 23 h 46"/>
                <a:gd name="T54" fmla="*/ 19 w 49"/>
                <a:gd name="T55" fmla="*/ 27 h 46"/>
                <a:gd name="T56" fmla="*/ 18 w 49"/>
                <a:gd name="T57" fmla="*/ 0 h 46"/>
                <a:gd name="T58" fmla="*/ 32 w 49"/>
                <a:gd name="T59" fmla="*/ 21 h 46"/>
                <a:gd name="T60" fmla="*/ 46 w 49"/>
                <a:gd name="T61" fmla="*/ 7 h 46"/>
                <a:gd name="T62" fmla="*/ 42 w 49"/>
                <a:gd name="T63" fmla="*/ 31 h 46"/>
                <a:gd name="T64" fmla="*/ 47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7" y="29"/>
                  </a:moveTo>
                  <a:cubicBezTo>
                    <a:pt x="48" y="29"/>
                    <a:pt x="45" y="36"/>
                    <a:pt x="45" y="36"/>
                  </a:cubicBezTo>
                  <a:cubicBezTo>
                    <a:pt x="44" y="38"/>
                    <a:pt x="42" y="41"/>
                    <a:pt x="40" y="41"/>
                  </a:cubicBezTo>
                  <a:cubicBezTo>
                    <a:pt x="38" y="41"/>
                    <a:pt x="37" y="40"/>
                    <a:pt x="35" y="39"/>
                  </a:cubicBezTo>
                  <a:cubicBezTo>
                    <a:pt x="35" y="39"/>
                    <a:pt x="31" y="35"/>
                    <a:pt x="32" y="35"/>
                  </a:cubicBezTo>
                  <a:cubicBezTo>
                    <a:pt x="35" y="35"/>
                    <a:pt x="38" y="35"/>
                    <a:pt x="41" y="34"/>
                  </a:cubicBezTo>
                  <a:cubicBezTo>
                    <a:pt x="38" y="34"/>
                    <a:pt x="35" y="35"/>
                    <a:pt x="32" y="33"/>
                  </a:cubicBezTo>
                  <a:cubicBezTo>
                    <a:pt x="34" y="31"/>
                    <a:pt x="36" y="29"/>
                    <a:pt x="37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4" y="28"/>
                    <a:pt x="33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2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2" y="31"/>
                    <a:pt x="22" y="31"/>
                  </a:cubicBezTo>
                  <a:cubicBezTo>
                    <a:pt x="19" y="31"/>
                    <a:pt x="16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7" y="37"/>
                    <a:pt x="23" y="38"/>
                    <a:pt x="19" y="39"/>
                  </a:cubicBezTo>
                  <a:cubicBezTo>
                    <a:pt x="23" y="39"/>
                    <a:pt x="28" y="38"/>
                    <a:pt x="31" y="37"/>
                  </a:cubicBezTo>
                  <a:cubicBezTo>
                    <a:pt x="33" y="36"/>
                    <a:pt x="33" y="42"/>
                    <a:pt x="32" y="43"/>
                  </a:cubicBezTo>
                  <a:cubicBezTo>
                    <a:pt x="31" y="45"/>
                    <a:pt x="27" y="46"/>
                    <a:pt x="24" y="46"/>
                  </a:cubicBezTo>
                  <a:cubicBezTo>
                    <a:pt x="21" y="46"/>
                    <a:pt x="13" y="43"/>
                    <a:pt x="12" y="39"/>
                  </a:cubicBezTo>
                  <a:cubicBezTo>
                    <a:pt x="13" y="38"/>
                    <a:pt x="15" y="38"/>
                    <a:pt x="17" y="37"/>
                  </a:cubicBezTo>
                  <a:cubicBezTo>
                    <a:pt x="14" y="38"/>
                    <a:pt x="10" y="36"/>
                    <a:pt x="7" y="34"/>
                  </a:cubicBezTo>
                  <a:cubicBezTo>
                    <a:pt x="6" y="33"/>
                    <a:pt x="0" y="26"/>
                    <a:pt x="0" y="26"/>
                  </a:cubicBezTo>
                  <a:cubicBezTo>
                    <a:pt x="3" y="25"/>
                    <a:pt x="8" y="23"/>
                    <a:pt x="11" y="23"/>
                  </a:cubicBezTo>
                  <a:cubicBezTo>
                    <a:pt x="13" y="23"/>
                    <a:pt x="18" y="25"/>
                    <a:pt x="19" y="27"/>
                  </a:cubicBezTo>
                  <a:cubicBezTo>
                    <a:pt x="12" y="19"/>
                    <a:pt x="15" y="9"/>
                    <a:pt x="18" y="0"/>
                  </a:cubicBezTo>
                  <a:cubicBezTo>
                    <a:pt x="26" y="4"/>
                    <a:pt x="34" y="11"/>
                    <a:pt x="32" y="21"/>
                  </a:cubicBezTo>
                  <a:cubicBezTo>
                    <a:pt x="34" y="13"/>
                    <a:pt x="40" y="10"/>
                    <a:pt x="46" y="7"/>
                  </a:cubicBezTo>
                  <a:cubicBezTo>
                    <a:pt x="49" y="15"/>
                    <a:pt x="48" y="25"/>
                    <a:pt x="42" y="31"/>
                  </a:cubicBezTo>
                  <a:cubicBezTo>
                    <a:pt x="44" y="30"/>
                    <a:pt x="45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015"/>
            <p:cNvSpPr/>
            <p:nvPr/>
          </p:nvSpPr>
          <p:spPr bwMode="auto">
            <a:xfrm>
              <a:off x="4735513" y="5795963"/>
              <a:ext cx="160338" cy="168275"/>
            </a:xfrm>
            <a:custGeom>
              <a:avLst/>
              <a:gdLst>
                <a:gd name="T0" fmla="*/ 40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29 w 47"/>
                <a:gd name="T17" fmla="*/ 12 h 49"/>
                <a:gd name="T18" fmla="*/ 32 w 47"/>
                <a:gd name="T19" fmla="*/ 19 h 49"/>
                <a:gd name="T20" fmla="*/ 32 w 47"/>
                <a:gd name="T21" fmla="*/ 26 h 49"/>
                <a:gd name="T22" fmla="*/ 13 w 47"/>
                <a:gd name="T23" fmla="*/ 24 h 49"/>
                <a:gd name="T24" fmla="*/ 17 w 47"/>
                <a:gd name="T25" fmla="*/ 25 h 49"/>
                <a:gd name="T26" fmla="*/ 24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2 w 47"/>
                <a:gd name="T37" fmla="*/ 40 h 49"/>
                <a:gd name="T38" fmla="*/ 37 w 47"/>
                <a:gd name="T39" fmla="*/ 29 h 49"/>
                <a:gd name="T40" fmla="*/ 43 w 47"/>
                <a:gd name="T41" fmla="*/ 32 h 49"/>
                <a:gd name="T42" fmla="*/ 41 w 47"/>
                <a:gd name="T43" fmla="*/ 40 h 49"/>
                <a:gd name="T44" fmla="*/ 29 w 47"/>
                <a:gd name="T45" fmla="*/ 47 h 49"/>
                <a:gd name="T46" fmla="*/ 29 w 47"/>
                <a:gd name="T47" fmla="*/ 41 h 49"/>
                <a:gd name="T48" fmla="*/ 22 w 47"/>
                <a:gd name="T49" fmla="*/ 48 h 49"/>
                <a:gd name="T50" fmla="*/ 11 w 47"/>
                <a:gd name="T51" fmla="*/ 49 h 49"/>
                <a:gd name="T52" fmla="*/ 15 w 47"/>
                <a:gd name="T53" fmla="*/ 38 h 49"/>
                <a:gd name="T54" fmla="*/ 22 w 47"/>
                <a:gd name="T55" fmla="*/ 33 h 49"/>
                <a:gd name="T56" fmla="*/ 0 w 47"/>
                <a:gd name="T57" fmla="*/ 20 h 49"/>
                <a:gd name="T58" fmla="*/ 25 w 47"/>
                <a:gd name="T59" fmla="*/ 20 h 49"/>
                <a:gd name="T60" fmla="*/ 21 w 47"/>
                <a:gd name="T61" fmla="*/ 0 h 49"/>
                <a:gd name="T62" fmla="*/ 39 w 47"/>
                <a:gd name="T63" fmla="*/ 17 h 49"/>
                <a:gd name="T64" fmla="*/ 40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0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1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39" y="22"/>
                    <a:pt x="38" y="26"/>
                    <a:pt x="35" y="27"/>
                  </a:cubicBezTo>
                  <a:cubicBezTo>
                    <a:pt x="34" y="24"/>
                    <a:pt x="34" y="21"/>
                    <a:pt x="33" y="19"/>
                  </a:cubicBezTo>
                  <a:cubicBezTo>
                    <a:pt x="32" y="16"/>
                    <a:pt x="31" y="14"/>
                    <a:pt x="29" y="12"/>
                  </a:cubicBezTo>
                  <a:cubicBezTo>
                    <a:pt x="31" y="14"/>
                    <a:pt x="31" y="17"/>
                    <a:pt x="32" y="19"/>
                  </a:cubicBezTo>
                  <a:cubicBezTo>
                    <a:pt x="32" y="22"/>
                    <a:pt x="33" y="24"/>
                    <a:pt x="32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4" y="24"/>
                    <a:pt x="16" y="25"/>
                    <a:pt x="17" y="25"/>
                  </a:cubicBezTo>
                  <a:cubicBezTo>
                    <a:pt x="20" y="26"/>
                    <a:pt x="22" y="26"/>
                    <a:pt x="24" y="27"/>
                  </a:cubicBezTo>
                  <a:cubicBezTo>
                    <a:pt x="27" y="28"/>
                    <a:pt x="29" y="28"/>
                    <a:pt x="32" y="29"/>
                  </a:cubicBezTo>
                  <a:cubicBezTo>
                    <a:pt x="32" y="29"/>
                    <a:pt x="28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2" y="33"/>
                    <a:pt x="35" y="29"/>
                  </a:cubicBezTo>
                  <a:cubicBezTo>
                    <a:pt x="36" y="33"/>
                    <a:pt x="34" y="37"/>
                    <a:pt x="32" y="40"/>
                  </a:cubicBezTo>
                  <a:cubicBezTo>
                    <a:pt x="35" y="37"/>
                    <a:pt x="37" y="33"/>
                    <a:pt x="37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1" y="40"/>
                  </a:cubicBezTo>
                  <a:cubicBezTo>
                    <a:pt x="39" y="43"/>
                    <a:pt x="33" y="48"/>
                    <a:pt x="29" y="47"/>
                  </a:cubicBezTo>
                  <a:cubicBezTo>
                    <a:pt x="29" y="45"/>
                    <a:pt x="29" y="43"/>
                    <a:pt x="29" y="41"/>
                  </a:cubicBezTo>
                  <a:cubicBezTo>
                    <a:pt x="29" y="44"/>
                    <a:pt x="24" y="47"/>
                    <a:pt x="22" y="48"/>
                  </a:cubicBezTo>
                  <a:cubicBezTo>
                    <a:pt x="21" y="48"/>
                    <a:pt x="11" y="49"/>
                    <a:pt x="11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0" y="34"/>
                    <a:pt x="22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8" y="13"/>
                    <a:pt x="25" y="20"/>
                  </a:cubicBezTo>
                  <a:cubicBezTo>
                    <a:pt x="19" y="14"/>
                    <a:pt x="21" y="7"/>
                    <a:pt x="21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40" y="13"/>
                    <a:pt x="40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016"/>
            <p:cNvSpPr/>
            <p:nvPr/>
          </p:nvSpPr>
          <p:spPr bwMode="auto">
            <a:xfrm>
              <a:off x="5187951" y="5857876"/>
              <a:ext cx="160338" cy="155575"/>
            </a:xfrm>
            <a:custGeom>
              <a:avLst/>
              <a:gdLst>
                <a:gd name="T0" fmla="*/ 19 w 47"/>
                <a:gd name="T1" fmla="*/ 1 h 45"/>
                <a:gd name="T2" fmla="*/ 26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4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0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1 w 47"/>
                <a:gd name="T35" fmla="*/ 15 h 45"/>
                <a:gd name="T36" fmla="*/ 40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4 w 47"/>
                <a:gd name="T43" fmla="*/ 14 h 45"/>
                <a:gd name="T44" fmla="*/ 44 w 47"/>
                <a:gd name="T45" fmla="*/ 29 h 45"/>
                <a:gd name="T46" fmla="*/ 40 w 47"/>
                <a:gd name="T47" fmla="*/ 25 h 45"/>
                <a:gd name="T48" fmla="*/ 41 w 47"/>
                <a:gd name="T49" fmla="*/ 35 h 45"/>
                <a:gd name="T50" fmla="*/ 38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19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19" y="1"/>
                  </a:moveTo>
                  <a:cubicBezTo>
                    <a:pt x="19" y="1"/>
                    <a:pt x="26" y="0"/>
                    <a:pt x="26" y="0"/>
                  </a:cubicBezTo>
                  <a:cubicBezTo>
                    <a:pt x="29" y="0"/>
                    <a:pt x="31" y="1"/>
                    <a:pt x="33" y="3"/>
                  </a:cubicBezTo>
                  <a:cubicBezTo>
                    <a:pt x="34" y="4"/>
                    <a:pt x="33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0" y="10"/>
                    <a:pt x="30" y="13"/>
                  </a:cubicBezTo>
                  <a:cubicBezTo>
                    <a:pt x="27" y="13"/>
                    <a:pt x="24" y="11"/>
                    <a:pt x="22" y="11"/>
                  </a:cubicBezTo>
                  <a:cubicBezTo>
                    <a:pt x="19" y="11"/>
                    <a:pt x="17" y="11"/>
                    <a:pt x="14" y="11"/>
                  </a:cubicBezTo>
                  <a:cubicBezTo>
                    <a:pt x="17" y="11"/>
                    <a:pt x="19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0" y="28"/>
                  </a:cubicBezTo>
                  <a:cubicBezTo>
                    <a:pt x="22" y="27"/>
                    <a:pt x="23" y="25"/>
                    <a:pt x="25" y="23"/>
                  </a:cubicBezTo>
                  <a:cubicBezTo>
                    <a:pt x="27" y="21"/>
                    <a:pt x="28" y="19"/>
                    <a:pt x="30" y="17"/>
                  </a:cubicBezTo>
                  <a:cubicBezTo>
                    <a:pt x="30" y="17"/>
                    <a:pt x="32" y="23"/>
                    <a:pt x="33" y="23"/>
                  </a:cubicBezTo>
                  <a:cubicBezTo>
                    <a:pt x="33" y="26"/>
                    <a:pt x="34" y="28"/>
                    <a:pt x="35" y="31"/>
                  </a:cubicBezTo>
                  <a:cubicBezTo>
                    <a:pt x="36" y="26"/>
                    <a:pt x="34" y="19"/>
                    <a:pt x="31" y="15"/>
                  </a:cubicBezTo>
                  <a:cubicBezTo>
                    <a:pt x="35" y="15"/>
                    <a:pt x="38" y="19"/>
                    <a:pt x="40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7" y="8"/>
                    <a:pt x="38" y="9"/>
                  </a:cubicBezTo>
                  <a:cubicBezTo>
                    <a:pt x="41" y="9"/>
                    <a:pt x="43" y="12"/>
                    <a:pt x="44" y="14"/>
                  </a:cubicBezTo>
                  <a:cubicBezTo>
                    <a:pt x="46" y="17"/>
                    <a:pt x="47" y="26"/>
                    <a:pt x="44" y="29"/>
                  </a:cubicBezTo>
                  <a:cubicBezTo>
                    <a:pt x="43" y="28"/>
                    <a:pt x="41" y="26"/>
                    <a:pt x="40" y="25"/>
                  </a:cubicBezTo>
                  <a:cubicBezTo>
                    <a:pt x="42" y="27"/>
                    <a:pt x="42" y="32"/>
                    <a:pt x="41" y="35"/>
                  </a:cubicBezTo>
                  <a:cubicBezTo>
                    <a:pt x="41" y="36"/>
                    <a:pt x="38" y="45"/>
                    <a:pt x="38" y="45"/>
                  </a:cubicBezTo>
                  <a:cubicBezTo>
                    <a:pt x="35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6" y="39"/>
                    <a:pt x="7" y="41"/>
                  </a:cubicBezTo>
                  <a:cubicBezTo>
                    <a:pt x="7" y="32"/>
                    <a:pt x="9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0" y="3"/>
                    <a:pt x="19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017"/>
            <p:cNvSpPr/>
            <p:nvPr/>
          </p:nvSpPr>
          <p:spPr bwMode="auto">
            <a:xfrm>
              <a:off x="5649913" y="5649913"/>
              <a:ext cx="168275" cy="157163"/>
            </a:xfrm>
            <a:custGeom>
              <a:avLst/>
              <a:gdLst>
                <a:gd name="T0" fmla="*/ 46 w 49"/>
                <a:gd name="T1" fmla="*/ 33 h 46"/>
                <a:gd name="T2" fmla="*/ 43 w 49"/>
                <a:gd name="T3" fmla="*/ 40 h 46"/>
                <a:gd name="T4" fmla="*/ 37 w 49"/>
                <a:gd name="T5" fmla="*/ 43 h 46"/>
                <a:gd name="T6" fmla="*/ 33 w 49"/>
                <a:gd name="T7" fmla="*/ 41 h 46"/>
                <a:gd name="T8" fmla="*/ 30 w 49"/>
                <a:gd name="T9" fmla="*/ 37 h 46"/>
                <a:gd name="T10" fmla="*/ 39 w 49"/>
                <a:gd name="T11" fmla="*/ 37 h 46"/>
                <a:gd name="T12" fmla="*/ 30 w 49"/>
                <a:gd name="T13" fmla="*/ 35 h 46"/>
                <a:gd name="T14" fmla="*/ 36 w 49"/>
                <a:gd name="T15" fmla="*/ 29 h 46"/>
                <a:gd name="T16" fmla="*/ 41 w 49"/>
                <a:gd name="T17" fmla="*/ 23 h 46"/>
                <a:gd name="T18" fmla="*/ 35 w 49"/>
                <a:gd name="T19" fmla="*/ 28 h 46"/>
                <a:gd name="T20" fmla="*/ 30 w 49"/>
                <a:gd name="T21" fmla="*/ 32 h 46"/>
                <a:gd name="T22" fmla="*/ 23 w 49"/>
                <a:gd name="T23" fmla="*/ 13 h 46"/>
                <a:gd name="T24" fmla="*/ 24 w 49"/>
                <a:gd name="T25" fmla="*/ 18 h 46"/>
                <a:gd name="T26" fmla="*/ 25 w 49"/>
                <a:gd name="T27" fmla="*/ 25 h 46"/>
                <a:gd name="T28" fmla="*/ 27 w 49"/>
                <a:gd name="T29" fmla="*/ 33 h 46"/>
                <a:gd name="T30" fmla="*/ 20 w 49"/>
                <a:gd name="T31" fmla="*/ 31 h 46"/>
                <a:gd name="T32" fmla="*/ 13 w 49"/>
                <a:gd name="T33" fmla="*/ 28 h 46"/>
                <a:gd name="T34" fmla="*/ 28 w 49"/>
                <a:gd name="T35" fmla="*/ 35 h 46"/>
                <a:gd name="T36" fmla="*/ 17 w 49"/>
                <a:gd name="T37" fmla="*/ 38 h 46"/>
                <a:gd name="T38" fmla="*/ 29 w 49"/>
                <a:gd name="T39" fmla="*/ 38 h 46"/>
                <a:gd name="T40" fmla="*/ 29 w 49"/>
                <a:gd name="T41" fmla="*/ 44 h 46"/>
                <a:gd name="T42" fmla="*/ 21 w 49"/>
                <a:gd name="T43" fmla="*/ 46 h 46"/>
                <a:gd name="T44" fmla="*/ 9 w 49"/>
                <a:gd name="T45" fmla="*/ 38 h 46"/>
                <a:gd name="T46" fmla="*/ 15 w 49"/>
                <a:gd name="T47" fmla="*/ 36 h 46"/>
                <a:gd name="T48" fmla="*/ 5 w 49"/>
                <a:gd name="T49" fmla="*/ 31 h 46"/>
                <a:gd name="T50" fmla="*/ 0 w 49"/>
                <a:gd name="T51" fmla="*/ 23 h 46"/>
                <a:gd name="T52" fmla="*/ 11 w 49"/>
                <a:gd name="T53" fmla="*/ 21 h 46"/>
                <a:gd name="T54" fmla="*/ 19 w 49"/>
                <a:gd name="T55" fmla="*/ 26 h 46"/>
                <a:gd name="T56" fmla="*/ 21 w 49"/>
                <a:gd name="T57" fmla="*/ 0 h 46"/>
                <a:gd name="T58" fmla="*/ 32 w 49"/>
                <a:gd name="T59" fmla="*/ 23 h 46"/>
                <a:gd name="T60" fmla="*/ 48 w 49"/>
                <a:gd name="T61" fmla="*/ 11 h 46"/>
                <a:gd name="T62" fmla="*/ 41 w 49"/>
                <a:gd name="T63" fmla="*/ 34 h 46"/>
                <a:gd name="T64" fmla="*/ 46 w 49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6" y="33"/>
                  </a:moveTo>
                  <a:cubicBezTo>
                    <a:pt x="46" y="33"/>
                    <a:pt x="43" y="39"/>
                    <a:pt x="43" y="40"/>
                  </a:cubicBezTo>
                  <a:cubicBezTo>
                    <a:pt x="41" y="41"/>
                    <a:pt x="39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2" y="41"/>
                    <a:pt x="29" y="37"/>
                    <a:pt x="30" y="37"/>
                  </a:cubicBezTo>
                  <a:cubicBezTo>
                    <a:pt x="33" y="37"/>
                    <a:pt x="36" y="37"/>
                    <a:pt x="39" y="37"/>
                  </a:cubicBezTo>
                  <a:cubicBezTo>
                    <a:pt x="36" y="37"/>
                    <a:pt x="32" y="37"/>
                    <a:pt x="30" y="35"/>
                  </a:cubicBezTo>
                  <a:cubicBezTo>
                    <a:pt x="32" y="33"/>
                    <a:pt x="35" y="31"/>
                    <a:pt x="36" y="29"/>
                  </a:cubicBezTo>
                  <a:cubicBezTo>
                    <a:pt x="38" y="28"/>
                    <a:pt x="39" y="25"/>
                    <a:pt x="41" y="23"/>
                  </a:cubicBezTo>
                  <a:cubicBezTo>
                    <a:pt x="39" y="25"/>
                    <a:pt x="37" y="27"/>
                    <a:pt x="35" y="28"/>
                  </a:cubicBezTo>
                  <a:cubicBezTo>
                    <a:pt x="33" y="30"/>
                    <a:pt x="32" y="31"/>
                    <a:pt x="30" y="32"/>
                  </a:cubicBezTo>
                  <a:cubicBezTo>
                    <a:pt x="28" y="32"/>
                    <a:pt x="24" y="15"/>
                    <a:pt x="23" y="13"/>
                  </a:cubicBezTo>
                  <a:cubicBezTo>
                    <a:pt x="23" y="15"/>
                    <a:pt x="23" y="16"/>
                    <a:pt x="24" y="18"/>
                  </a:cubicBezTo>
                  <a:cubicBezTo>
                    <a:pt x="24" y="20"/>
                    <a:pt x="25" y="23"/>
                    <a:pt x="25" y="25"/>
                  </a:cubicBezTo>
                  <a:cubicBezTo>
                    <a:pt x="26" y="28"/>
                    <a:pt x="26" y="30"/>
                    <a:pt x="27" y="33"/>
                  </a:cubicBezTo>
                  <a:cubicBezTo>
                    <a:pt x="27" y="33"/>
                    <a:pt x="21" y="31"/>
                    <a:pt x="20" y="31"/>
                  </a:cubicBezTo>
                  <a:cubicBezTo>
                    <a:pt x="18" y="30"/>
                    <a:pt x="15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0" y="38"/>
                    <a:pt x="17" y="38"/>
                  </a:cubicBezTo>
                  <a:cubicBezTo>
                    <a:pt x="20" y="39"/>
                    <a:pt x="25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3" y="46"/>
                    <a:pt x="21" y="46"/>
                  </a:cubicBezTo>
                  <a:cubicBezTo>
                    <a:pt x="17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1" y="36"/>
                    <a:pt x="8" y="34"/>
                    <a:pt x="5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3" y="22"/>
                    <a:pt x="8" y="21"/>
                    <a:pt x="11" y="21"/>
                  </a:cubicBezTo>
                  <a:cubicBezTo>
                    <a:pt x="13" y="22"/>
                    <a:pt x="18" y="24"/>
                    <a:pt x="19" y="26"/>
                  </a:cubicBezTo>
                  <a:cubicBezTo>
                    <a:pt x="13" y="17"/>
                    <a:pt x="17" y="9"/>
                    <a:pt x="21" y="0"/>
                  </a:cubicBezTo>
                  <a:cubicBezTo>
                    <a:pt x="29" y="5"/>
                    <a:pt x="36" y="13"/>
                    <a:pt x="32" y="23"/>
                  </a:cubicBezTo>
                  <a:cubicBezTo>
                    <a:pt x="35" y="15"/>
                    <a:pt x="41" y="13"/>
                    <a:pt x="48" y="11"/>
                  </a:cubicBezTo>
                  <a:cubicBezTo>
                    <a:pt x="49" y="19"/>
                    <a:pt x="48" y="29"/>
                    <a:pt x="41" y="34"/>
                  </a:cubicBezTo>
                  <a:cubicBezTo>
                    <a:pt x="42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018"/>
            <p:cNvSpPr>
              <a:spLocks noEditPoints="1"/>
            </p:cNvSpPr>
            <p:nvPr/>
          </p:nvSpPr>
          <p:spPr bwMode="auto">
            <a:xfrm>
              <a:off x="4872038" y="5662613"/>
              <a:ext cx="1120775" cy="336550"/>
            </a:xfrm>
            <a:custGeom>
              <a:avLst/>
              <a:gdLst>
                <a:gd name="T0" fmla="*/ 268 w 327"/>
                <a:gd name="T1" fmla="*/ 77 h 98"/>
                <a:gd name="T2" fmla="*/ 325 w 327"/>
                <a:gd name="T3" fmla="*/ 54 h 98"/>
                <a:gd name="T4" fmla="*/ 197 w 327"/>
                <a:gd name="T5" fmla="*/ 36 h 98"/>
                <a:gd name="T6" fmla="*/ 193 w 327"/>
                <a:gd name="T7" fmla="*/ 13 h 98"/>
                <a:gd name="T8" fmla="*/ 174 w 327"/>
                <a:gd name="T9" fmla="*/ 17 h 98"/>
                <a:gd name="T10" fmla="*/ 174 w 327"/>
                <a:gd name="T11" fmla="*/ 8 h 98"/>
                <a:gd name="T12" fmla="*/ 172 w 327"/>
                <a:gd name="T13" fmla="*/ 7 h 98"/>
                <a:gd name="T14" fmla="*/ 162 w 327"/>
                <a:gd name="T15" fmla="*/ 2 h 98"/>
                <a:gd name="T16" fmla="*/ 169 w 327"/>
                <a:gd name="T17" fmla="*/ 12 h 98"/>
                <a:gd name="T18" fmla="*/ 181 w 327"/>
                <a:gd name="T19" fmla="*/ 25 h 98"/>
                <a:gd name="T20" fmla="*/ 175 w 327"/>
                <a:gd name="T21" fmla="*/ 39 h 98"/>
                <a:gd name="T22" fmla="*/ 99 w 327"/>
                <a:gd name="T23" fmla="*/ 20 h 98"/>
                <a:gd name="T24" fmla="*/ 59 w 327"/>
                <a:gd name="T25" fmla="*/ 39 h 98"/>
                <a:gd name="T26" fmla="*/ 6 w 327"/>
                <a:gd name="T27" fmla="*/ 69 h 98"/>
                <a:gd name="T28" fmla="*/ 68 w 327"/>
                <a:gd name="T29" fmla="*/ 46 h 98"/>
                <a:gd name="T30" fmla="*/ 53 w 327"/>
                <a:gd name="T31" fmla="*/ 75 h 98"/>
                <a:gd name="T32" fmla="*/ 55 w 327"/>
                <a:gd name="T33" fmla="*/ 82 h 98"/>
                <a:gd name="T34" fmla="*/ 58 w 327"/>
                <a:gd name="T35" fmla="*/ 90 h 98"/>
                <a:gd name="T36" fmla="*/ 56 w 327"/>
                <a:gd name="T37" fmla="*/ 80 h 98"/>
                <a:gd name="T38" fmla="*/ 63 w 327"/>
                <a:gd name="T39" fmla="*/ 76 h 98"/>
                <a:gd name="T40" fmla="*/ 56 w 327"/>
                <a:gd name="T41" fmla="*/ 65 h 98"/>
                <a:gd name="T42" fmla="*/ 58 w 327"/>
                <a:gd name="T43" fmla="*/ 61 h 98"/>
                <a:gd name="T44" fmla="*/ 75 w 327"/>
                <a:gd name="T45" fmla="*/ 48 h 98"/>
                <a:gd name="T46" fmla="*/ 86 w 327"/>
                <a:gd name="T47" fmla="*/ 52 h 98"/>
                <a:gd name="T48" fmla="*/ 124 w 327"/>
                <a:gd name="T49" fmla="*/ 67 h 98"/>
                <a:gd name="T50" fmla="*/ 148 w 327"/>
                <a:gd name="T51" fmla="*/ 53 h 98"/>
                <a:gd name="T52" fmla="*/ 170 w 327"/>
                <a:gd name="T53" fmla="*/ 45 h 98"/>
                <a:gd name="T54" fmla="*/ 247 w 327"/>
                <a:gd name="T55" fmla="*/ 82 h 98"/>
                <a:gd name="T56" fmla="*/ 249 w 327"/>
                <a:gd name="T57" fmla="*/ 89 h 98"/>
                <a:gd name="T58" fmla="*/ 252 w 327"/>
                <a:gd name="T59" fmla="*/ 96 h 98"/>
                <a:gd name="T60" fmla="*/ 250 w 327"/>
                <a:gd name="T61" fmla="*/ 86 h 98"/>
                <a:gd name="T62" fmla="*/ 257 w 327"/>
                <a:gd name="T63" fmla="*/ 82 h 98"/>
                <a:gd name="T64" fmla="*/ 248 w 327"/>
                <a:gd name="T65" fmla="*/ 77 h 98"/>
                <a:gd name="T66" fmla="*/ 183 w 327"/>
                <a:gd name="T67" fmla="*/ 22 h 98"/>
                <a:gd name="T68" fmla="*/ 189 w 327"/>
                <a:gd name="T69" fmla="*/ 20 h 98"/>
                <a:gd name="T70" fmla="*/ 174 w 327"/>
                <a:gd name="T71" fmla="*/ 12 h 98"/>
                <a:gd name="T72" fmla="*/ 174 w 327"/>
                <a:gd name="T73" fmla="*/ 12 h 98"/>
                <a:gd name="T74" fmla="*/ 57 w 327"/>
                <a:gd name="T75" fmla="*/ 76 h 98"/>
                <a:gd name="T76" fmla="*/ 69 w 327"/>
                <a:gd name="T77" fmla="*/ 65 h 98"/>
                <a:gd name="T78" fmla="*/ 58 w 327"/>
                <a:gd name="T79" fmla="*/ 64 h 98"/>
                <a:gd name="T80" fmla="*/ 148 w 327"/>
                <a:gd name="T81" fmla="*/ 49 h 98"/>
                <a:gd name="T82" fmla="*/ 148 w 327"/>
                <a:gd name="T83" fmla="*/ 49 h 98"/>
                <a:gd name="T84" fmla="*/ 64 w 327"/>
                <a:gd name="T85" fmla="*/ 40 h 98"/>
                <a:gd name="T86" fmla="*/ 165 w 327"/>
                <a:gd name="T87" fmla="*/ 42 h 98"/>
                <a:gd name="T88" fmla="*/ 251 w 327"/>
                <a:gd name="T89" fmla="*/ 83 h 98"/>
                <a:gd name="T90" fmla="*/ 247 w 327"/>
                <a:gd name="T91" fmla="*/ 71 h 98"/>
                <a:gd name="T92" fmla="*/ 201 w 327"/>
                <a:gd name="T93" fmla="*/ 41 h 98"/>
                <a:gd name="T94" fmla="*/ 249 w 327"/>
                <a:gd name="T95" fmla="*/ 69 h 98"/>
                <a:gd name="T96" fmla="*/ 250 w 327"/>
                <a:gd name="T97" fmla="*/ 71 h 98"/>
                <a:gd name="T98" fmla="*/ 255 w 327"/>
                <a:gd name="T99" fmla="*/ 55 h 98"/>
                <a:gd name="T100" fmla="*/ 268 w 327"/>
                <a:gd name="T101" fmla="*/ 73 h 98"/>
                <a:gd name="T102" fmla="*/ 251 w 327"/>
                <a:gd name="T103" fmla="*/ 68 h 98"/>
                <a:gd name="T104" fmla="*/ 258 w 327"/>
                <a:gd name="T105" fmla="*/ 69 h 98"/>
                <a:gd name="T106" fmla="*/ 255 w 327"/>
                <a:gd name="T107" fmla="*/ 72 h 98"/>
                <a:gd name="T108" fmla="*/ 0 w 327"/>
                <a:gd name="T109" fmla="*/ 71 h 98"/>
                <a:gd name="T110" fmla="*/ 0 w 327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7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90" y="79"/>
                    <a:pt x="308" y="70"/>
                    <a:pt x="327" y="58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18" y="59"/>
                    <a:pt x="311" y="63"/>
                    <a:pt x="304" y="65"/>
                  </a:cubicBezTo>
                  <a:cubicBezTo>
                    <a:pt x="279" y="53"/>
                    <a:pt x="241" y="37"/>
                    <a:pt x="203" y="37"/>
                  </a:cubicBezTo>
                  <a:cubicBezTo>
                    <a:pt x="201" y="36"/>
                    <a:pt x="199" y="36"/>
                    <a:pt x="197" y="36"/>
                  </a:cubicBezTo>
                  <a:cubicBezTo>
                    <a:pt x="191" y="34"/>
                    <a:pt x="184" y="31"/>
                    <a:pt x="183" y="25"/>
                  </a:cubicBezTo>
                  <a:cubicBezTo>
                    <a:pt x="184" y="25"/>
                    <a:pt x="184" y="25"/>
                    <a:pt x="185" y="24"/>
                  </a:cubicBezTo>
                  <a:cubicBezTo>
                    <a:pt x="189" y="23"/>
                    <a:pt x="197" y="18"/>
                    <a:pt x="193" y="13"/>
                  </a:cubicBezTo>
                  <a:cubicBezTo>
                    <a:pt x="189" y="9"/>
                    <a:pt x="184" y="15"/>
                    <a:pt x="183" y="17"/>
                  </a:cubicBezTo>
                  <a:cubicBezTo>
                    <a:pt x="181" y="19"/>
                    <a:pt x="181" y="21"/>
                    <a:pt x="181" y="23"/>
                  </a:cubicBezTo>
                  <a:cubicBezTo>
                    <a:pt x="178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6" y="14"/>
                    <a:pt x="179" y="12"/>
                    <a:pt x="179" y="10"/>
                  </a:cubicBezTo>
                  <a:cubicBezTo>
                    <a:pt x="179" y="7"/>
                    <a:pt x="176" y="7"/>
                    <a:pt x="174" y="8"/>
                  </a:cubicBezTo>
                  <a:cubicBezTo>
                    <a:pt x="173" y="9"/>
                    <a:pt x="172" y="10"/>
                    <a:pt x="172" y="11"/>
                  </a:cubicBezTo>
                  <a:cubicBezTo>
                    <a:pt x="171" y="11"/>
                    <a:pt x="171" y="10"/>
                    <a:pt x="171" y="9"/>
                  </a:cubicBezTo>
                  <a:cubicBezTo>
                    <a:pt x="171" y="8"/>
                    <a:pt x="172" y="8"/>
                    <a:pt x="172" y="7"/>
                  </a:cubicBezTo>
                  <a:cubicBezTo>
                    <a:pt x="172" y="6"/>
                    <a:pt x="172" y="4"/>
                    <a:pt x="171" y="3"/>
                  </a:cubicBezTo>
                  <a:cubicBezTo>
                    <a:pt x="170" y="1"/>
                    <a:pt x="169" y="0"/>
                    <a:pt x="167" y="0"/>
                  </a:cubicBezTo>
                  <a:cubicBezTo>
                    <a:pt x="165" y="0"/>
                    <a:pt x="162" y="0"/>
                    <a:pt x="162" y="2"/>
                  </a:cubicBezTo>
                  <a:cubicBezTo>
                    <a:pt x="163" y="1"/>
                    <a:pt x="165" y="1"/>
                    <a:pt x="167" y="1"/>
                  </a:cubicBezTo>
                  <a:cubicBezTo>
                    <a:pt x="170" y="2"/>
                    <a:pt x="170" y="5"/>
                    <a:pt x="169" y="8"/>
                  </a:cubicBezTo>
                  <a:cubicBezTo>
                    <a:pt x="168" y="9"/>
                    <a:pt x="168" y="10"/>
                    <a:pt x="169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2" y="29"/>
                    <a:pt x="185" y="33"/>
                    <a:pt x="188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6" y="37"/>
                    <a:pt x="180" y="38"/>
                    <a:pt x="175" y="39"/>
                  </a:cubicBezTo>
                  <a:cubicBezTo>
                    <a:pt x="173" y="40"/>
                    <a:pt x="172" y="40"/>
                    <a:pt x="171" y="40"/>
                  </a:cubicBezTo>
                  <a:cubicBezTo>
                    <a:pt x="151" y="30"/>
                    <a:pt x="130" y="19"/>
                    <a:pt x="107" y="19"/>
                  </a:cubicBezTo>
                  <a:cubicBezTo>
                    <a:pt x="104" y="19"/>
                    <a:pt x="102" y="19"/>
                    <a:pt x="99" y="20"/>
                  </a:cubicBezTo>
                  <a:cubicBezTo>
                    <a:pt x="84" y="21"/>
                    <a:pt x="72" y="29"/>
                    <a:pt x="61" y="38"/>
                  </a:cubicBezTo>
                  <a:cubicBezTo>
                    <a:pt x="55" y="34"/>
                    <a:pt x="49" y="30"/>
                    <a:pt x="44" y="25"/>
                  </a:cubicBezTo>
                  <a:cubicBezTo>
                    <a:pt x="49" y="30"/>
                    <a:pt x="54" y="35"/>
                    <a:pt x="59" y="39"/>
                  </a:cubicBezTo>
                  <a:cubicBezTo>
                    <a:pt x="42" y="52"/>
                    <a:pt x="31" y="65"/>
                    <a:pt x="7" y="68"/>
                  </a:cubicBezTo>
                  <a:cubicBezTo>
                    <a:pt x="5" y="68"/>
                    <a:pt x="3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9" y="69"/>
                    <a:pt x="45" y="54"/>
                    <a:pt x="62" y="41"/>
                  </a:cubicBezTo>
                  <a:cubicBezTo>
                    <a:pt x="65" y="43"/>
                    <a:pt x="67" y="44"/>
                    <a:pt x="70" y="46"/>
                  </a:cubicBezTo>
                  <a:cubicBezTo>
                    <a:pt x="70" y="46"/>
                    <a:pt x="69" y="46"/>
                    <a:pt x="68" y="46"/>
                  </a:cubicBezTo>
                  <a:cubicBezTo>
                    <a:pt x="62" y="46"/>
                    <a:pt x="56" y="48"/>
                    <a:pt x="53" y="54"/>
                  </a:cubicBezTo>
                  <a:cubicBezTo>
                    <a:pt x="52" y="57"/>
                    <a:pt x="53" y="60"/>
                    <a:pt x="55" y="63"/>
                  </a:cubicBezTo>
                  <a:cubicBezTo>
                    <a:pt x="51" y="66"/>
                    <a:pt x="50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2" y="76"/>
                    <a:pt x="52" y="78"/>
                    <a:pt x="53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60" y="86"/>
                    <a:pt x="58" y="89"/>
                  </a:cubicBezTo>
                  <a:cubicBezTo>
                    <a:pt x="56" y="90"/>
                    <a:pt x="55" y="91"/>
                    <a:pt x="53" y="90"/>
                  </a:cubicBezTo>
                  <a:cubicBezTo>
                    <a:pt x="54" y="91"/>
                    <a:pt x="57" y="91"/>
                    <a:pt x="58" y="90"/>
                  </a:cubicBezTo>
                  <a:cubicBezTo>
                    <a:pt x="60" y="89"/>
                    <a:pt x="61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8" y="81"/>
                    <a:pt x="57" y="81"/>
                    <a:pt x="56" y="80"/>
                  </a:cubicBezTo>
                  <a:cubicBezTo>
                    <a:pt x="55" y="80"/>
                    <a:pt x="55" y="79"/>
                    <a:pt x="55" y="78"/>
                  </a:cubicBezTo>
                  <a:cubicBezTo>
                    <a:pt x="57" y="79"/>
                    <a:pt x="58" y="80"/>
                    <a:pt x="60" y="80"/>
                  </a:cubicBezTo>
                  <a:cubicBezTo>
                    <a:pt x="61" y="80"/>
                    <a:pt x="64" y="78"/>
                    <a:pt x="63" y="76"/>
                  </a:cubicBezTo>
                  <a:cubicBezTo>
                    <a:pt x="61" y="74"/>
                    <a:pt x="58" y="74"/>
                    <a:pt x="55" y="74"/>
                  </a:cubicBezTo>
                  <a:cubicBezTo>
                    <a:pt x="55" y="74"/>
                    <a:pt x="54" y="73"/>
                    <a:pt x="54" y="73"/>
                  </a:cubicBezTo>
                  <a:cubicBezTo>
                    <a:pt x="53" y="70"/>
                    <a:pt x="54" y="67"/>
                    <a:pt x="56" y="65"/>
                  </a:cubicBezTo>
                  <a:cubicBezTo>
                    <a:pt x="58" y="67"/>
                    <a:pt x="59" y="68"/>
                    <a:pt x="61" y="69"/>
                  </a:cubicBezTo>
                  <a:cubicBezTo>
                    <a:pt x="64" y="70"/>
                    <a:pt x="71" y="71"/>
                    <a:pt x="72" y="67"/>
                  </a:cubicBezTo>
                  <a:cubicBezTo>
                    <a:pt x="73" y="61"/>
                    <a:pt x="62" y="60"/>
                    <a:pt x="58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4" y="57"/>
                    <a:pt x="56" y="52"/>
                    <a:pt x="61" y="49"/>
                  </a:cubicBezTo>
                  <a:cubicBezTo>
                    <a:pt x="65" y="47"/>
                    <a:pt x="70" y="47"/>
                    <a:pt x="75" y="48"/>
                  </a:cubicBezTo>
                  <a:cubicBezTo>
                    <a:pt x="78" y="49"/>
                    <a:pt x="81" y="50"/>
                    <a:pt x="85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6" y="55"/>
                    <a:pt x="107" y="56"/>
                    <a:pt x="118" y="56"/>
                  </a:cubicBezTo>
                  <a:cubicBezTo>
                    <a:pt x="125" y="56"/>
                    <a:pt x="132" y="55"/>
                    <a:pt x="138" y="55"/>
                  </a:cubicBezTo>
                  <a:cubicBezTo>
                    <a:pt x="133" y="58"/>
                    <a:pt x="128" y="62"/>
                    <a:pt x="124" y="67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31" y="62"/>
                    <a:pt x="140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3" y="47"/>
                    <a:pt x="170" y="45"/>
                  </a:cubicBezTo>
                  <a:cubicBezTo>
                    <a:pt x="174" y="47"/>
                    <a:pt x="177" y="49"/>
                    <a:pt x="181" y="50"/>
                  </a:cubicBezTo>
                  <a:cubicBezTo>
                    <a:pt x="201" y="61"/>
                    <a:pt x="223" y="72"/>
                    <a:pt x="245" y="77"/>
                  </a:cubicBezTo>
                  <a:cubicBezTo>
                    <a:pt x="246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6" y="83"/>
                    <a:pt x="246" y="84"/>
                    <a:pt x="247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4" y="92"/>
                    <a:pt x="252" y="95"/>
                  </a:cubicBezTo>
                  <a:cubicBezTo>
                    <a:pt x="250" y="96"/>
                    <a:pt x="249" y="97"/>
                    <a:pt x="247" y="96"/>
                  </a:cubicBezTo>
                  <a:cubicBezTo>
                    <a:pt x="248" y="98"/>
                    <a:pt x="251" y="97"/>
                    <a:pt x="252" y="96"/>
                  </a:cubicBezTo>
                  <a:cubicBezTo>
                    <a:pt x="254" y="95"/>
                    <a:pt x="255" y="93"/>
                    <a:pt x="254" y="91"/>
                  </a:cubicBezTo>
                  <a:cubicBezTo>
                    <a:pt x="254" y="90"/>
                    <a:pt x="253" y="89"/>
                    <a:pt x="252" y="88"/>
                  </a:cubicBezTo>
                  <a:cubicBezTo>
                    <a:pt x="251" y="87"/>
                    <a:pt x="251" y="87"/>
                    <a:pt x="250" y="86"/>
                  </a:cubicBezTo>
                  <a:cubicBezTo>
                    <a:pt x="249" y="86"/>
                    <a:pt x="249" y="85"/>
                    <a:pt x="249" y="84"/>
                  </a:cubicBezTo>
                  <a:cubicBezTo>
                    <a:pt x="251" y="85"/>
                    <a:pt x="252" y="86"/>
                    <a:pt x="254" y="86"/>
                  </a:cubicBezTo>
                  <a:cubicBezTo>
                    <a:pt x="255" y="86"/>
                    <a:pt x="258" y="84"/>
                    <a:pt x="257" y="82"/>
                  </a:cubicBezTo>
                  <a:cubicBezTo>
                    <a:pt x="255" y="80"/>
                    <a:pt x="252" y="80"/>
                    <a:pt x="249" y="81"/>
                  </a:cubicBezTo>
                  <a:cubicBezTo>
                    <a:pt x="249" y="80"/>
                    <a:pt x="248" y="80"/>
                    <a:pt x="248" y="79"/>
                  </a:cubicBezTo>
                  <a:cubicBezTo>
                    <a:pt x="248" y="78"/>
                    <a:pt x="248" y="78"/>
                    <a:pt x="248" y="77"/>
                  </a:cubicBezTo>
                  <a:cubicBezTo>
                    <a:pt x="250" y="77"/>
                    <a:pt x="252" y="78"/>
                    <a:pt x="254" y="78"/>
                  </a:cubicBezTo>
                  <a:cubicBezTo>
                    <a:pt x="259" y="79"/>
                    <a:pt x="264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0" y="14"/>
                    <a:pt x="192" y="14"/>
                    <a:pt x="191" y="16"/>
                  </a:cubicBezTo>
                  <a:cubicBezTo>
                    <a:pt x="191" y="18"/>
                    <a:pt x="190" y="19"/>
                    <a:pt x="189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5" y="11"/>
                    <a:pt x="178" y="8"/>
                    <a:pt x="176" y="11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6" y="63"/>
                    <a:pt x="67" y="64"/>
                    <a:pt x="69" y="65"/>
                  </a:cubicBezTo>
                  <a:cubicBezTo>
                    <a:pt x="70" y="66"/>
                    <a:pt x="69" y="67"/>
                    <a:pt x="68" y="67"/>
                  </a:cubicBezTo>
                  <a:cubicBezTo>
                    <a:pt x="64" y="68"/>
                    <a:pt x="61" y="66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38" y="51"/>
                    <a:pt x="128" y="52"/>
                    <a:pt x="118" y="52"/>
                  </a:cubicBezTo>
                  <a:cubicBezTo>
                    <a:pt x="99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2" y="23"/>
                    <a:pt x="104" y="23"/>
                    <a:pt x="107" y="23"/>
                  </a:cubicBezTo>
                  <a:cubicBezTo>
                    <a:pt x="128" y="23"/>
                    <a:pt x="146" y="32"/>
                    <a:pt x="165" y="42"/>
                  </a:cubicBezTo>
                  <a:cubicBezTo>
                    <a:pt x="159" y="44"/>
                    <a:pt x="154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2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5" y="66"/>
                    <a:pt x="203" y="57"/>
                    <a:pt x="183" y="47"/>
                  </a:cubicBezTo>
                  <a:cubicBezTo>
                    <a:pt x="181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1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6" y="52"/>
                    <a:pt x="250" y="55"/>
                    <a:pt x="247" y="61"/>
                  </a:cubicBezTo>
                  <a:cubicBezTo>
                    <a:pt x="246" y="63"/>
                    <a:pt x="247" y="67"/>
                    <a:pt x="249" y="69"/>
                  </a:cubicBezTo>
                  <a:cubicBezTo>
                    <a:pt x="248" y="70"/>
                    <a:pt x="248" y="70"/>
                    <a:pt x="247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5" y="55"/>
                  </a:moveTo>
                  <a:cubicBezTo>
                    <a:pt x="258" y="54"/>
                    <a:pt x="262" y="53"/>
                    <a:pt x="267" y="54"/>
                  </a:cubicBezTo>
                  <a:cubicBezTo>
                    <a:pt x="278" y="58"/>
                    <a:pt x="289" y="63"/>
                    <a:pt x="299" y="67"/>
                  </a:cubicBezTo>
                  <a:cubicBezTo>
                    <a:pt x="289" y="71"/>
                    <a:pt x="279" y="73"/>
                    <a:pt x="268" y="73"/>
                  </a:cubicBezTo>
                  <a:cubicBezTo>
                    <a:pt x="268" y="73"/>
                    <a:pt x="267" y="73"/>
                    <a:pt x="266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2" y="68"/>
                    <a:pt x="251" y="68"/>
                    <a:pt x="251" y="68"/>
                  </a:cubicBezTo>
                  <a:cubicBezTo>
                    <a:pt x="248" y="64"/>
                    <a:pt x="250" y="58"/>
                    <a:pt x="255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6" y="69"/>
                    <a:pt x="258" y="69"/>
                  </a:cubicBezTo>
                  <a:cubicBezTo>
                    <a:pt x="260" y="69"/>
                    <a:pt x="261" y="70"/>
                    <a:pt x="263" y="71"/>
                  </a:cubicBezTo>
                  <a:cubicBezTo>
                    <a:pt x="263" y="72"/>
                    <a:pt x="264" y="72"/>
                    <a:pt x="263" y="73"/>
                  </a:cubicBezTo>
                  <a:cubicBezTo>
                    <a:pt x="260" y="73"/>
                    <a:pt x="258" y="72"/>
                    <a:pt x="255" y="72"/>
                  </a:cubicBezTo>
                  <a:cubicBezTo>
                    <a:pt x="254" y="71"/>
                    <a:pt x="253" y="71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019"/>
            <p:cNvSpPr/>
            <p:nvPr/>
          </p:nvSpPr>
          <p:spPr bwMode="auto">
            <a:xfrm>
              <a:off x="6102351" y="5621338"/>
              <a:ext cx="166688" cy="158750"/>
            </a:xfrm>
            <a:custGeom>
              <a:avLst/>
              <a:gdLst>
                <a:gd name="T0" fmla="*/ 47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6 w 49"/>
                <a:gd name="T7" fmla="*/ 39 h 46"/>
                <a:gd name="T8" fmla="*/ 33 w 49"/>
                <a:gd name="T9" fmla="*/ 35 h 46"/>
                <a:gd name="T10" fmla="*/ 42 w 49"/>
                <a:gd name="T11" fmla="*/ 34 h 46"/>
                <a:gd name="T12" fmla="*/ 32 w 49"/>
                <a:gd name="T13" fmla="*/ 33 h 46"/>
                <a:gd name="T14" fmla="*/ 38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20 w 49"/>
                <a:gd name="T37" fmla="*/ 39 h 46"/>
                <a:gd name="T38" fmla="*/ 32 w 49"/>
                <a:gd name="T39" fmla="*/ 37 h 46"/>
                <a:gd name="T40" fmla="*/ 32 w 49"/>
                <a:gd name="T41" fmla="*/ 43 h 46"/>
                <a:gd name="T42" fmla="*/ 25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7 w 49"/>
                <a:gd name="T49" fmla="*/ 34 h 46"/>
                <a:gd name="T50" fmla="*/ 0 w 49"/>
                <a:gd name="T51" fmla="*/ 26 h 46"/>
                <a:gd name="T52" fmla="*/ 12 w 49"/>
                <a:gd name="T53" fmla="*/ 23 h 46"/>
                <a:gd name="T54" fmla="*/ 20 w 49"/>
                <a:gd name="T55" fmla="*/ 27 h 46"/>
                <a:gd name="T56" fmla="*/ 18 w 49"/>
                <a:gd name="T57" fmla="*/ 0 h 46"/>
                <a:gd name="T58" fmla="*/ 33 w 49"/>
                <a:gd name="T59" fmla="*/ 21 h 46"/>
                <a:gd name="T60" fmla="*/ 47 w 49"/>
                <a:gd name="T61" fmla="*/ 7 h 46"/>
                <a:gd name="T62" fmla="*/ 43 w 49"/>
                <a:gd name="T63" fmla="*/ 31 h 46"/>
                <a:gd name="T64" fmla="*/ 47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7" y="29"/>
                  </a:moveTo>
                  <a:cubicBezTo>
                    <a:pt x="48" y="29"/>
                    <a:pt x="46" y="36"/>
                    <a:pt x="45" y="36"/>
                  </a:cubicBezTo>
                  <a:cubicBezTo>
                    <a:pt x="44" y="38"/>
                    <a:pt x="43" y="41"/>
                    <a:pt x="40" y="41"/>
                  </a:cubicBezTo>
                  <a:cubicBezTo>
                    <a:pt x="38" y="41"/>
                    <a:pt x="37" y="40"/>
                    <a:pt x="36" y="39"/>
                  </a:cubicBezTo>
                  <a:cubicBezTo>
                    <a:pt x="35" y="39"/>
                    <a:pt x="32" y="35"/>
                    <a:pt x="33" y="35"/>
                  </a:cubicBezTo>
                  <a:cubicBezTo>
                    <a:pt x="36" y="35"/>
                    <a:pt x="38" y="35"/>
                    <a:pt x="42" y="34"/>
                  </a:cubicBezTo>
                  <a:cubicBezTo>
                    <a:pt x="39" y="34"/>
                    <a:pt x="35" y="35"/>
                    <a:pt x="32" y="33"/>
                  </a:cubicBezTo>
                  <a:cubicBezTo>
                    <a:pt x="34" y="31"/>
                    <a:pt x="36" y="29"/>
                    <a:pt x="38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5" y="28"/>
                    <a:pt x="33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3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3" y="31"/>
                    <a:pt x="22" y="31"/>
                  </a:cubicBezTo>
                  <a:cubicBezTo>
                    <a:pt x="19" y="31"/>
                    <a:pt x="17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8" y="37"/>
                    <a:pt x="23" y="38"/>
                    <a:pt x="20" y="39"/>
                  </a:cubicBezTo>
                  <a:cubicBezTo>
                    <a:pt x="23" y="39"/>
                    <a:pt x="28" y="38"/>
                    <a:pt x="32" y="37"/>
                  </a:cubicBezTo>
                  <a:cubicBezTo>
                    <a:pt x="33" y="36"/>
                    <a:pt x="33" y="42"/>
                    <a:pt x="32" y="43"/>
                  </a:cubicBezTo>
                  <a:cubicBezTo>
                    <a:pt x="31" y="45"/>
                    <a:pt x="27" y="46"/>
                    <a:pt x="25" y="46"/>
                  </a:cubicBezTo>
                  <a:cubicBezTo>
                    <a:pt x="21" y="46"/>
                    <a:pt x="13" y="43"/>
                    <a:pt x="12" y="39"/>
                  </a:cubicBezTo>
                  <a:cubicBezTo>
                    <a:pt x="14" y="38"/>
                    <a:pt x="15" y="38"/>
                    <a:pt x="17" y="37"/>
                  </a:cubicBezTo>
                  <a:cubicBezTo>
                    <a:pt x="14" y="38"/>
                    <a:pt x="10" y="36"/>
                    <a:pt x="7" y="34"/>
                  </a:cubicBezTo>
                  <a:cubicBezTo>
                    <a:pt x="7" y="33"/>
                    <a:pt x="1" y="26"/>
                    <a:pt x="0" y="26"/>
                  </a:cubicBezTo>
                  <a:cubicBezTo>
                    <a:pt x="4" y="25"/>
                    <a:pt x="8" y="23"/>
                    <a:pt x="12" y="23"/>
                  </a:cubicBezTo>
                  <a:cubicBezTo>
                    <a:pt x="14" y="23"/>
                    <a:pt x="18" y="25"/>
                    <a:pt x="20" y="27"/>
                  </a:cubicBezTo>
                  <a:cubicBezTo>
                    <a:pt x="13" y="19"/>
                    <a:pt x="16" y="9"/>
                    <a:pt x="18" y="0"/>
                  </a:cubicBezTo>
                  <a:cubicBezTo>
                    <a:pt x="26" y="4"/>
                    <a:pt x="34" y="11"/>
                    <a:pt x="33" y="21"/>
                  </a:cubicBezTo>
                  <a:cubicBezTo>
                    <a:pt x="34" y="13"/>
                    <a:pt x="40" y="10"/>
                    <a:pt x="47" y="7"/>
                  </a:cubicBezTo>
                  <a:cubicBezTo>
                    <a:pt x="49" y="15"/>
                    <a:pt x="49" y="25"/>
                    <a:pt x="43" y="31"/>
                  </a:cubicBezTo>
                  <a:cubicBezTo>
                    <a:pt x="44" y="30"/>
                    <a:pt x="46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020"/>
            <p:cNvSpPr/>
            <p:nvPr/>
          </p:nvSpPr>
          <p:spPr bwMode="auto">
            <a:xfrm>
              <a:off x="5922963" y="5795963"/>
              <a:ext cx="161925" cy="168275"/>
            </a:xfrm>
            <a:custGeom>
              <a:avLst/>
              <a:gdLst>
                <a:gd name="T0" fmla="*/ 41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30 w 47"/>
                <a:gd name="T17" fmla="*/ 12 h 49"/>
                <a:gd name="T18" fmla="*/ 32 w 47"/>
                <a:gd name="T19" fmla="*/ 19 h 49"/>
                <a:gd name="T20" fmla="*/ 33 w 47"/>
                <a:gd name="T21" fmla="*/ 26 h 49"/>
                <a:gd name="T22" fmla="*/ 13 w 47"/>
                <a:gd name="T23" fmla="*/ 24 h 49"/>
                <a:gd name="T24" fmla="*/ 18 w 47"/>
                <a:gd name="T25" fmla="*/ 25 h 49"/>
                <a:gd name="T26" fmla="*/ 25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3 w 47"/>
                <a:gd name="T37" fmla="*/ 40 h 49"/>
                <a:gd name="T38" fmla="*/ 38 w 47"/>
                <a:gd name="T39" fmla="*/ 29 h 49"/>
                <a:gd name="T40" fmla="*/ 43 w 47"/>
                <a:gd name="T41" fmla="*/ 32 h 49"/>
                <a:gd name="T42" fmla="*/ 42 w 47"/>
                <a:gd name="T43" fmla="*/ 40 h 49"/>
                <a:gd name="T44" fmla="*/ 29 w 47"/>
                <a:gd name="T45" fmla="*/ 47 h 49"/>
                <a:gd name="T46" fmla="*/ 30 w 47"/>
                <a:gd name="T47" fmla="*/ 41 h 49"/>
                <a:gd name="T48" fmla="*/ 22 w 47"/>
                <a:gd name="T49" fmla="*/ 48 h 49"/>
                <a:gd name="T50" fmla="*/ 12 w 47"/>
                <a:gd name="T51" fmla="*/ 49 h 49"/>
                <a:gd name="T52" fmla="*/ 15 w 47"/>
                <a:gd name="T53" fmla="*/ 38 h 49"/>
                <a:gd name="T54" fmla="*/ 23 w 47"/>
                <a:gd name="T55" fmla="*/ 33 h 49"/>
                <a:gd name="T56" fmla="*/ 0 w 47"/>
                <a:gd name="T57" fmla="*/ 20 h 49"/>
                <a:gd name="T58" fmla="*/ 26 w 47"/>
                <a:gd name="T59" fmla="*/ 20 h 49"/>
                <a:gd name="T60" fmla="*/ 22 w 47"/>
                <a:gd name="T61" fmla="*/ 0 h 49"/>
                <a:gd name="T62" fmla="*/ 39 w 47"/>
                <a:gd name="T63" fmla="*/ 17 h 49"/>
                <a:gd name="T64" fmla="*/ 41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1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2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40" y="22"/>
                    <a:pt x="38" y="26"/>
                    <a:pt x="35" y="27"/>
                  </a:cubicBezTo>
                  <a:cubicBezTo>
                    <a:pt x="35" y="24"/>
                    <a:pt x="34" y="21"/>
                    <a:pt x="33" y="19"/>
                  </a:cubicBezTo>
                  <a:cubicBezTo>
                    <a:pt x="32" y="16"/>
                    <a:pt x="31" y="14"/>
                    <a:pt x="30" y="12"/>
                  </a:cubicBezTo>
                  <a:cubicBezTo>
                    <a:pt x="31" y="14"/>
                    <a:pt x="31" y="17"/>
                    <a:pt x="32" y="19"/>
                  </a:cubicBezTo>
                  <a:cubicBezTo>
                    <a:pt x="32" y="22"/>
                    <a:pt x="33" y="24"/>
                    <a:pt x="33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5" y="24"/>
                    <a:pt x="16" y="25"/>
                    <a:pt x="18" y="25"/>
                  </a:cubicBezTo>
                  <a:cubicBezTo>
                    <a:pt x="20" y="26"/>
                    <a:pt x="22" y="26"/>
                    <a:pt x="25" y="27"/>
                  </a:cubicBezTo>
                  <a:cubicBezTo>
                    <a:pt x="27" y="28"/>
                    <a:pt x="30" y="28"/>
                    <a:pt x="32" y="29"/>
                  </a:cubicBezTo>
                  <a:cubicBezTo>
                    <a:pt x="33" y="29"/>
                    <a:pt x="28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2" y="33"/>
                    <a:pt x="35" y="29"/>
                  </a:cubicBezTo>
                  <a:cubicBezTo>
                    <a:pt x="36" y="33"/>
                    <a:pt x="34" y="37"/>
                    <a:pt x="33" y="40"/>
                  </a:cubicBezTo>
                  <a:cubicBezTo>
                    <a:pt x="35" y="37"/>
                    <a:pt x="37" y="33"/>
                    <a:pt x="38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2" y="40"/>
                  </a:cubicBezTo>
                  <a:cubicBezTo>
                    <a:pt x="39" y="43"/>
                    <a:pt x="33" y="48"/>
                    <a:pt x="29" y="47"/>
                  </a:cubicBezTo>
                  <a:cubicBezTo>
                    <a:pt x="29" y="45"/>
                    <a:pt x="29" y="43"/>
                    <a:pt x="30" y="41"/>
                  </a:cubicBezTo>
                  <a:cubicBezTo>
                    <a:pt x="29" y="44"/>
                    <a:pt x="25" y="47"/>
                    <a:pt x="22" y="48"/>
                  </a:cubicBezTo>
                  <a:cubicBezTo>
                    <a:pt x="21" y="48"/>
                    <a:pt x="12" y="49"/>
                    <a:pt x="12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1" y="34"/>
                    <a:pt x="23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9" y="13"/>
                    <a:pt x="26" y="20"/>
                  </a:cubicBezTo>
                  <a:cubicBezTo>
                    <a:pt x="20" y="14"/>
                    <a:pt x="21" y="7"/>
                    <a:pt x="22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40" y="13"/>
                    <a:pt x="41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021"/>
            <p:cNvSpPr/>
            <p:nvPr/>
          </p:nvSpPr>
          <p:spPr bwMode="auto">
            <a:xfrm>
              <a:off x="6375401" y="5857876"/>
              <a:ext cx="160338" cy="155575"/>
            </a:xfrm>
            <a:custGeom>
              <a:avLst/>
              <a:gdLst>
                <a:gd name="T0" fmla="*/ 20 w 47"/>
                <a:gd name="T1" fmla="*/ 1 h 45"/>
                <a:gd name="T2" fmla="*/ 27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5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0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2 w 47"/>
                <a:gd name="T35" fmla="*/ 15 h 45"/>
                <a:gd name="T36" fmla="*/ 41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5 w 47"/>
                <a:gd name="T43" fmla="*/ 14 h 45"/>
                <a:gd name="T44" fmla="*/ 45 w 47"/>
                <a:gd name="T45" fmla="*/ 29 h 45"/>
                <a:gd name="T46" fmla="*/ 40 w 47"/>
                <a:gd name="T47" fmla="*/ 25 h 45"/>
                <a:gd name="T48" fmla="*/ 42 w 47"/>
                <a:gd name="T49" fmla="*/ 35 h 45"/>
                <a:gd name="T50" fmla="*/ 38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20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20" y="1"/>
                  </a:moveTo>
                  <a:cubicBezTo>
                    <a:pt x="19" y="1"/>
                    <a:pt x="26" y="0"/>
                    <a:pt x="27" y="0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4" y="4"/>
                    <a:pt x="34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0" y="10"/>
                    <a:pt x="30" y="13"/>
                  </a:cubicBezTo>
                  <a:cubicBezTo>
                    <a:pt x="27" y="13"/>
                    <a:pt x="25" y="11"/>
                    <a:pt x="22" y="11"/>
                  </a:cubicBezTo>
                  <a:cubicBezTo>
                    <a:pt x="20" y="11"/>
                    <a:pt x="17" y="11"/>
                    <a:pt x="15" y="11"/>
                  </a:cubicBezTo>
                  <a:cubicBezTo>
                    <a:pt x="17" y="11"/>
                    <a:pt x="20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0" y="28"/>
                  </a:cubicBezTo>
                  <a:cubicBezTo>
                    <a:pt x="22" y="27"/>
                    <a:pt x="24" y="25"/>
                    <a:pt x="25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0" y="17"/>
                    <a:pt x="33" y="23"/>
                    <a:pt x="33" y="23"/>
                  </a:cubicBezTo>
                  <a:cubicBezTo>
                    <a:pt x="34" y="26"/>
                    <a:pt x="34" y="28"/>
                    <a:pt x="35" y="31"/>
                  </a:cubicBezTo>
                  <a:cubicBezTo>
                    <a:pt x="36" y="26"/>
                    <a:pt x="34" y="19"/>
                    <a:pt x="32" y="15"/>
                  </a:cubicBezTo>
                  <a:cubicBezTo>
                    <a:pt x="35" y="15"/>
                    <a:pt x="38" y="19"/>
                    <a:pt x="41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7" y="8"/>
                    <a:pt x="38" y="9"/>
                  </a:cubicBezTo>
                  <a:cubicBezTo>
                    <a:pt x="41" y="9"/>
                    <a:pt x="43" y="12"/>
                    <a:pt x="45" y="14"/>
                  </a:cubicBezTo>
                  <a:cubicBezTo>
                    <a:pt x="46" y="17"/>
                    <a:pt x="47" y="26"/>
                    <a:pt x="45" y="29"/>
                  </a:cubicBezTo>
                  <a:cubicBezTo>
                    <a:pt x="43" y="28"/>
                    <a:pt x="41" y="26"/>
                    <a:pt x="40" y="25"/>
                  </a:cubicBezTo>
                  <a:cubicBezTo>
                    <a:pt x="42" y="27"/>
                    <a:pt x="42" y="32"/>
                    <a:pt x="42" y="35"/>
                  </a:cubicBezTo>
                  <a:cubicBezTo>
                    <a:pt x="42" y="36"/>
                    <a:pt x="38" y="45"/>
                    <a:pt x="38" y="45"/>
                  </a:cubicBezTo>
                  <a:cubicBezTo>
                    <a:pt x="36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6" y="39"/>
                    <a:pt x="7" y="41"/>
                  </a:cubicBezTo>
                  <a:cubicBezTo>
                    <a:pt x="7" y="32"/>
                    <a:pt x="10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0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1022"/>
            <p:cNvSpPr/>
            <p:nvPr/>
          </p:nvSpPr>
          <p:spPr bwMode="auto">
            <a:xfrm>
              <a:off x="6837363" y="5649913"/>
              <a:ext cx="171450" cy="157163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0 w 50"/>
                <a:gd name="T9" fmla="*/ 37 h 46"/>
                <a:gd name="T10" fmla="*/ 39 w 50"/>
                <a:gd name="T11" fmla="*/ 37 h 46"/>
                <a:gd name="T12" fmla="*/ 30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5 w 50"/>
                <a:gd name="T19" fmla="*/ 28 h 46"/>
                <a:gd name="T20" fmla="*/ 30 w 50"/>
                <a:gd name="T21" fmla="*/ 32 h 46"/>
                <a:gd name="T22" fmla="*/ 23 w 50"/>
                <a:gd name="T23" fmla="*/ 13 h 46"/>
                <a:gd name="T24" fmla="*/ 24 w 50"/>
                <a:gd name="T25" fmla="*/ 18 h 46"/>
                <a:gd name="T26" fmla="*/ 25 w 50"/>
                <a:gd name="T27" fmla="*/ 25 h 46"/>
                <a:gd name="T28" fmla="*/ 27 w 50"/>
                <a:gd name="T29" fmla="*/ 33 h 46"/>
                <a:gd name="T30" fmla="*/ 21 w 50"/>
                <a:gd name="T31" fmla="*/ 31 h 46"/>
                <a:gd name="T32" fmla="*/ 13 w 50"/>
                <a:gd name="T33" fmla="*/ 28 h 46"/>
                <a:gd name="T34" fmla="*/ 28 w 50"/>
                <a:gd name="T35" fmla="*/ 35 h 46"/>
                <a:gd name="T36" fmla="*/ 17 w 50"/>
                <a:gd name="T37" fmla="*/ 38 h 46"/>
                <a:gd name="T38" fmla="*/ 29 w 50"/>
                <a:gd name="T39" fmla="*/ 38 h 46"/>
                <a:gd name="T40" fmla="*/ 29 w 50"/>
                <a:gd name="T41" fmla="*/ 44 h 46"/>
                <a:gd name="T42" fmla="*/ 21 w 50"/>
                <a:gd name="T43" fmla="*/ 46 h 46"/>
                <a:gd name="T44" fmla="*/ 9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3" y="39"/>
                    <a:pt x="43" y="40"/>
                  </a:cubicBezTo>
                  <a:cubicBezTo>
                    <a:pt x="41" y="41"/>
                    <a:pt x="39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3" y="41"/>
                    <a:pt x="30" y="37"/>
                    <a:pt x="30" y="37"/>
                  </a:cubicBezTo>
                  <a:cubicBezTo>
                    <a:pt x="34" y="37"/>
                    <a:pt x="36" y="37"/>
                    <a:pt x="39" y="37"/>
                  </a:cubicBezTo>
                  <a:cubicBezTo>
                    <a:pt x="37" y="37"/>
                    <a:pt x="33" y="37"/>
                    <a:pt x="30" y="35"/>
                  </a:cubicBezTo>
                  <a:cubicBezTo>
                    <a:pt x="32" y="33"/>
                    <a:pt x="35" y="31"/>
                    <a:pt x="37" y="29"/>
                  </a:cubicBezTo>
                  <a:cubicBezTo>
                    <a:pt x="38" y="28"/>
                    <a:pt x="39" y="25"/>
                    <a:pt x="41" y="23"/>
                  </a:cubicBezTo>
                  <a:cubicBezTo>
                    <a:pt x="39" y="25"/>
                    <a:pt x="38" y="27"/>
                    <a:pt x="35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4" y="15"/>
                    <a:pt x="23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4" y="20"/>
                    <a:pt x="25" y="23"/>
                    <a:pt x="25" y="25"/>
                  </a:cubicBezTo>
                  <a:cubicBezTo>
                    <a:pt x="26" y="28"/>
                    <a:pt x="27" y="30"/>
                    <a:pt x="27" y="33"/>
                  </a:cubicBezTo>
                  <a:cubicBezTo>
                    <a:pt x="27" y="33"/>
                    <a:pt x="21" y="31"/>
                    <a:pt x="21" y="31"/>
                  </a:cubicBezTo>
                  <a:cubicBezTo>
                    <a:pt x="18" y="30"/>
                    <a:pt x="16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1" y="38"/>
                    <a:pt x="17" y="38"/>
                  </a:cubicBezTo>
                  <a:cubicBezTo>
                    <a:pt x="21" y="39"/>
                    <a:pt x="26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4" y="46"/>
                    <a:pt x="21" y="46"/>
                  </a:cubicBezTo>
                  <a:cubicBezTo>
                    <a:pt x="17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3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3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5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1023"/>
            <p:cNvSpPr>
              <a:spLocks noEditPoints="1"/>
            </p:cNvSpPr>
            <p:nvPr/>
          </p:nvSpPr>
          <p:spPr bwMode="auto">
            <a:xfrm>
              <a:off x="6061076" y="5662613"/>
              <a:ext cx="1119188" cy="336550"/>
            </a:xfrm>
            <a:custGeom>
              <a:avLst/>
              <a:gdLst>
                <a:gd name="T0" fmla="*/ 269 w 327"/>
                <a:gd name="T1" fmla="*/ 77 h 98"/>
                <a:gd name="T2" fmla="*/ 325 w 327"/>
                <a:gd name="T3" fmla="*/ 54 h 98"/>
                <a:gd name="T4" fmla="*/ 197 w 327"/>
                <a:gd name="T5" fmla="*/ 36 h 98"/>
                <a:gd name="T6" fmla="*/ 193 w 327"/>
                <a:gd name="T7" fmla="*/ 13 h 98"/>
                <a:gd name="T8" fmla="*/ 174 w 327"/>
                <a:gd name="T9" fmla="*/ 17 h 98"/>
                <a:gd name="T10" fmla="*/ 174 w 327"/>
                <a:gd name="T11" fmla="*/ 8 h 98"/>
                <a:gd name="T12" fmla="*/ 172 w 327"/>
                <a:gd name="T13" fmla="*/ 7 h 98"/>
                <a:gd name="T14" fmla="*/ 162 w 327"/>
                <a:gd name="T15" fmla="*/ 2 h 98"/>
                <a:gd name="T16" fmla="*/ 169 w 327"/>
                <a:gd name="T17" fmla="*/ 12 h 98"/>
                <a:gd name="T18" fmla="*/ 181 w 327"/>
                <a:gd name="T19" fmla="*/ 25 h 98"/>
                <a:gd name="T20" fmla="*/ 175 w 327"/>
                <a:gd name="T21" fmla="*/ 39 h 98"/>
                <a:gd name="T22" fmla="*/ 99 w 327"/>
                <a:gd name="T23" fmla="*/ 20 h 98"/>
                <a:gd name="T24" fmla="*/ 59 w 327"/>
                <a:gd name="T25" fmla="*/ 39 h 98"/>
                <a:gd name="T26" fmla="*/ 7 w 327"/>
                <a:gd name="T27" fmla="*/ 69 h 98"/>
                <a:gd name="T28" fmla="*/ 69 w 327"/>
                <a:gd name="T29" fmla="*/ 46 h 98"/>
                <a:gd name="T30" fmla="*/ 53 w 327"/>
                <a:gd name="T31" fmla="*/ 75 h 98"/>
                <a:gd name="T32" fmla="*/ 56 w 327"/>
                <a:gd name="T33" fmla="*/ 82 h 98"/>
                <a:gd name="T34" fmla="*/ 59 w 327"/>
                <a:gd name="T35" fmla="*/ 90 h 98"/>
                <a:gd name="T36" fmla="*/ 56 w 327"/>
                <a:gd name="T37" fmla="*/ 80 h 98"/>
                <a:gd name="T38" fmla="*/ 63 w 327"/>
                <a:gd name="T39" fmla="*/ 76 h 98"/>
                <a:gd name="T40" fmla="*/ 56 w 327"/>
                <a:gd name="T41" fmla="*/ 65 h 98"/>
                <a:gd name="T42" fmla="*/ 59 w 327"/>
                <a:gd name="T43" fmla="*/ 61 h 98"/>
                <a:gd name="T44" fmla="*/ 75 w 327"/>
                <a:gd name="T45" fmla="*/ 48 h 98"/>
                <a:gd name="T46" fmla="*/ 86 w 327"/>
                <a:gd name="T47" fmla="*/ 52 h 98"/>
                <a:gd name="T48" fmla="*/ 124 w 327"/>
                <a:gd name="T49" fmla="*/ 67 h 98"/>
                <a:gd name="T50" fmla="*/ 149 w 327"/>
                <a:gd name="T51" fmla="*/ 53 h 98"/>
                <a:gd name="T52" fmla="*/ 170 w 327"/>
                <a:gd name="T53" fmla="*/ 45 h 98"/>
                <a:gd name="T54" fmla="*/ 247 w 327"/>
                <a:gd name="T55" fmla="*/ 82 h 98"/>
                <a:gd name="T56" fmla="*/ 250 w 327"/>
                <a:gd name="T57" fmla="*/ 89 h 98"/>
                <a:gd name="T58" fmla="*/ 253 w 327"/>
                <a:gd name="T59" fmla="*/ 96 h 98"/>
                <a:gd name="T60" fmla="*/ 250 w 327"/>
                <a:gd name="T61" fmla="*/ 86 h 98"/>
                <a:gd name="T62" fmla="*/ 257 w 327"/>
                <a:gd name="T63" fmla="*/ 82 h 98"/>
                <a:gd name="T64" fmla="*/ 248 w 327"/>
                <a:gd name="T65" fmla="*/ 77 h 98"/>
                <a:gd name="T66" fmla="*/ 183 w 327"/>
                <a:gd name="T67" fmla="*/ 22 h 98"/>
                <a:gd name="T68" fmla="*/ 189 w 327"/>
                <a:gd name="T69" fmla="*/ 20 h 98"/>
                <a:gd name="T70" fmla="*/ 174 w 327"/>
                <a:gd name="T71" fmla="*/ 12 h 98"/>
                <a:gd name="T72" fmla="*/ 174 w 327"/>
                <a:gd name="T73" fmla="*/ 12 h 98"/>
                <a:gd name="T74" fmla="*/ 57 w 327"/>
                <a:gd name="T75" fmla="*/ 76 h 98"/>
                <a:gd name="T76" fmla="*/ 69 w 327"/>
                <a:gd name="T77" fmla="*/ 65 h 98"/>
                <a:gd name="T78" fmla="*/ 58 w 327"/>
                <a:gd name="T79" fmla="*/ 64 h 98"/>
                <a:gd name="T80" fmla="*/ 148 w 327"/>
                <a:gd name="T81" fmla="*/ 49 h 98"/>
                <a:gd name="T82" fmla="*/ 148 w 327"/>
                <a:gd name="T83" fmla="*/ 49 h 98"/>
                <a:gd name="T84" fmla="*/ 65 w 327"/>
                <a:gd name="T85" fmla="*/ 40 h 98"/>
                <a:gd name="T86" fmla="*/ 165 w 327"/>
                <a:gd name="T87" fmla="*/ 42 h 98"/>
                <a:gd name="T88" fmla="*/ 251 w 327"/>
                <a:gd name="T89" fmla="*/ 83 h 98"/>
                <a:gd name="T90" fmla="*/ 248 w 327"/>
                <a:gd name="T91" fmla="*/ 71 h 98"/>
                <a:gd name="T92" fmla="*/ 201 w 327"/>
                <a:gd name="T93" fmla="*/ 41 h 98"/>
                <a:gd name="T94" fmla="*/ 249 w 327"/>
                <a:gd name="T95" fmla="*/ 69 h 98"/>
                <a:gd name="T96" fmla="*/ 250 w 327"/>
                <a:gd name="T97" fmla="*/ 71 h 98"/>
                <a:gd name="T98" fmla="*/ 255 w 327"/>
                <a:gd name="T99" fmla="*/ 55 h 98"/>
                <a:gd name="T100" fmla="*/ 269 w 327"/>
                <a:gd name="T101" fmla="*/ 73 h 98"/>
                <a:gd name="T102" fmla="*/ 251 w 327"/>
                <a:gd name="T103" fmla="*/ 68 h 98"/>
                <a:gd name="T104" fmla="*/ 259 w 327"/>
                <a:gd name="T105" fmla="*/ 69 h 98"/>
                <a:gd name="T106" fmla="*/ 255 w 327"/>
                <a:gd name="T107" fmla="*/ 72 h 98"/>
                <a:gd name="T108" fmla="*/ 0 w 327"/>
                <a:gd name="T109" fmla="*/ 71 h 98"/>
                <a:gd name="T110" fmla="*/ 0 w 327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7" h="98">
                  <a:moveTo>
                    <a:pt x="269" y="79"/>
                  </a:move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9"/>
                    <a:pt x="269" y="79"/>
                    <a:pt x="269" y="79"/>
                  </a:cubicBezTo>
                  <a:cubicBezTo>
                    <a:pt x="290" y="79"/>
                    <a:pt x="308" y="70"/>
                    <a:pt x="327" y="58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18" y="59"/>
                    <a:pt x="311" y="63"/>
                    <a:pt x="304" y="65"/>
                  </a:cubicBezTo>
                  <a:cubicBezTo>
                    <a:pt x="279" y="53"/>
                    <a:pt x="241" y="37"/>
                    <a:pt x="203" y="37"/>
                  </a:cubicBezTo>
                  <a:cubicBezTo>
                    <a:pt x="201" y="36"/>
                    <a:pt x="199" y="36"/>
                    <a:pt x="197" y="36"/>
                  </a:cubicBezTo>
                  <a:cubicBezTo>
                    <a:pt x="192" y="34"/>
                    <a:pt x="184" y="31"/>
                    <a:pt x="183" y="25"/>
                  </a:cubicBezTo>
                  <a:cubicBezTo>
                    <a:pt x="184" y="25"/>
                    <a:pt x="185" y="25"/>
                    <a:pt x="185" y="24"/>
                  </a:cubicBezTo>
                  <a:cubicBezTo>
                    <a:pt x="189" y="23"/>
                    <a:pt x="198" y="18"/>
                    <a:pt x="193" y="13"/>
                  </a:cubicBezTo>
                  <a:cubicBezTo>
                    <a:pt x="190" y="9"/>
                    <a:pt x="185" y="15"/>
                    <a:pt x="183" y="17"/>
                  </a:cubicBezTo>
                  <a:cubicBezTo>
                    <a:pt x="182" y="19"/>
                    <a:pt x="181" y="21"/>
                    <a:pt x="181" y="23"/>
                  </a:cubicBezTo>
                  <a:cubicBezTo>
                    <a:pt x="178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7" y="14"/>
                    <a:pt x="179" y="12"/>
                    <a:pt x="179" y="10"/>
                  </a:cubicBezTo>
                  <a:cubicBezTo>
                    <a:pt x="179" y="7"/>
                    <a:pt x="176" y="7"/>
                    <a:pt x="174" y="8"/>
                  </a:cubicBezTo>
                  <a:cubicBezTo>
                    <a:pt x="173" y="9"/>
                    <a:pt x="173" y="10"/>
                    <a:pt x="172" y="11"/>
                  </a:cubicBezTo>
                  <a:cubicBezTo>
                    <a:pt x="171" y="11"/>
                    <a:pt x="171" y="10"/>
                    <a:pt x="171" y="9"/>
                  </a:cubicBezTo>
                  <a:cubicBezTo>
                    <a:pt x="172" y="8"/>
                    <a:pt x="172" y="8"/>
                    <a:pt x="172" y="7"/>
                  </a:cubicBezTo>
                  <a:cubicBezTo>
                    <a:pt x="172" y="6"/>
                    <a:pt x="173" y="4"/>
                    <a:pt x="172" y="3"/>
                  </a:cubicBezTo>
                  <a:cubicBezTo>
                    <a:pt x="171" y="1"/>
                    <a:pt x="169" y="0"/>
                    <a:pt x="167" y="0"/>
                  </a:cubicBezTo>
                  <a:cubicBezTo>
                    <a:pt x="165" y="0"/>
                    <a:pt x="163" y="0"/>
                    <a:pt x="162" y="2"/>
                  </a:cubicBezTo>
                  <a:cubicBezTo>
                    <a:pt x="163" y="1"/>
                    <a:pt x="165" y="1"/>
                    <a:pt x="167" y="1"/>
                  </a:cubicBezTo>
                  <a:cubicBezTo>
                    <a:pt x="171" y="2"/>
                    <a:pt x="170" y="5"/>
                    <a:pt x="169" y="8"/>
                  </a:cubicBezTo>
                  <a:cubicBezTo>
                    <a:pt x="169" y="9"/>
                    <a:pt x="168" y="10"/>
                    <a:pt x="169" y="12"/>
                  </a:cubicBezTo>
                  <a:cubicBezTo>
                    <a:pt x="170" y="13"/>
                    <a:pt x="171" y="14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2" y="29"/>
                    <a:pt x="185" y="33"/>
                    <a:pt x="189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6" y="37"/>
                    <a:pt x="180" y="38"/>
                    <a:pt x="175" y="39"/>
                  </a:cubicBezTo>
                  <a:cubicBezTo>
                    <a:pt x="174" y="40"/>
                    <a:pt x="172" y="40"/>
                    <a:pt x="171" y="40"/>
                  </a:cubicBezTo>
                  <a:cubicBezTo>
                    <a:pt x="151" y="30"/>
                    <a:pt x="131" y="19"/>
                    <a:pt x="107" y="19"/>
                  </a:cubicBezTo>
                  <a:cubicBezTo>
                    <a:pt x="105" y="19"/>
                    <a:pt x="102" y="19"/>
                    <a:pt x="99" y="20"/>
                  </a:cubicBezTo>
                  <a:cubicBezTo>
                    <a:pt x="85" y="21"/>
                    <a:pt x="73" y="29"/>
                    <a:pt x="61" y="38"/>
                  </a:cubicBezTo>
                  <a:cubicBezTo>
                    <a:pt x="55" y="34"/>
                    <a:pt x="50" y="30"/>
                    <a:pt x="45" y="25"/>
                  </a:cubicBezTo>
                  <a:cubicBezTo>
                    <a:pt x="49" y="30"/>
                    <a:pt x="54" y="35"/>
                    <a:pt x="59" y="39"/>
                  </a:cubicBezTo>
                  <a:cubicBezTo>
                    <a:pt x="42" y="52"/>
                    <a:pt x="32" y="65"/>
                    <a:pt x="7" y="68"/>
                  </a:cubicBezTo>
                  <a:cubicBezTo>
                    <a:pt x="5" y="68"/>
                    <a:pt x="3" y="69"/>
                    <a:pt x="1" y="69"/>
                  </a:cubicBezTo>
                  <a:cubicBezTo>
                    <a:pt x="3" y="69"/>
                    <a:pt x="5" y="69"/>
                    <a:pt x="7" y="69"/>
                  </a:cubicBezTo>
                  <a:cubicBezTo>
                    <a:pt x="29" y="69"/>
                    <a:pt x="46" y="54"/>
                    <a:pt x="63" y="41"/>
                  </a:cubicBezTo>
                  <a:cubicBezTo>
                    <a:pt x="65" y="43"/>
                    <a:pt x="68" y="44"/>
                    <a:pt x="70" y="46"/>
                  </a:cubicBezTo>
                  <a:cubicBezTo>
                    <a:pt x="70" y="46"/>
                    <a:pt x="69" y="46"/>
                    <a:pt x="69" y="46"/>
                  </a:cubicBezTo>
                  <a:cubicBezTo>
                    <a:pt x="63" y="46"/>
                    <a:pt x="56" y="48"/>
                    <a:pt x="54" y="54"/>
                  </a:cubicBezTo>
                  <a:cubicBezTo>
                    <a:pt x="53" y="57"/>
                    <a:pt x="53" y="60"/>
                    <a:pt x="55" y="63"/>
                  </a:cubicBezTo>
                  <a:cubicBezTo>
                    <a:pt x="51" y="66"/>
                    <a:pt x="51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3" y="76"/>
                    <a:pt x="52" y="78"/>
                    <a:pt x="53" y="79"/>
                  </a:cubicBezTo>
                  <a:cubicBezTo>
                    <a:pt x="53" y="81"/>
                    <a:pt x="54" y="82"/>
                    <a:pt x="56" y="82"/>
                  </a:cubicBezTo>
                  <a:cubicBezTo>
                    <a:pt x="58" y="84"/>
                    <a:pt x="60" y="86"/>
                    <a:pt x="58" y="89"/>
                  </a:cubicBezTo>
                  <a:cubicBezTo>
                    <a:pt x="57" y="90"/>
                    <a:pt x="55" y="91"/>
                    <a:pt x="53" y="90"/>
                  </a:cubicBezTo>
                  <a:cubicBezTo>
                    <a:pt x="55" y="91"/>
                    <a:pt x="57" y="91"/>
                    <a:pt x="59" y="90"/>
                  </a:cubicBezTo>
                  <a:cubicBezTo>
                    <a:pt x="60" y="89"/>
                    <a:pt x="61" y="87"/>
                    <a:pt x="61" y="85"/>
                  </a:cubicBezTo>
                  <a:cubicBezTo>
                    <a:pt x="61" y="84"/>
                    <a:pt x="59" y="82"/>
                    <a:pt x="58" y="82"/>
                  </a:cubicBezTo>
                  <a:cubicBezTo>
                    <a:pt x="58" y="81"/>
                    <a:pt x="57" y="81"/>
                    <a:pt x="56" y="80"/>
                  </a:cubicBezTo>
                  <a:cubicBezTo>
                    <a:pt x="56" y="80"/>
                    <a:pt x="55" y="79"/>
                    <a:pt x="56" y="78"/>
                  </a:cubicBezTo>
                  <a:cubicBezTo>
                    <a:pt x="57" y="79"/>
                    <a:pt x="58" y="80"/>
                    <a:pt x="60" y="80"/>
                  </a:cubicBezTo>
                  <a:cubicBezTo>
                    <a:pt x="62" y="80"/>
                    <a:pt x="64" y="78"/>
                    <a:pt x="63" y="76"/>
                  </a:cubicBezTo>
                  <a:cubicBezTo>
                    <a:pt x="61" y="74"/>
                    <a:pt x="58" y="74"/>
                    <a:pt x="55" y="74"/>
                  </a:cubicBezTo>
                  <a:cubicBezTo>
                    <a:pt x="55" y="74"/>
                    <a:pt x="55" y="73"/>
                    <a:pt x="54" y="73"/>
                  </a:cubicBezTo>
                  <a:cubicBezTo>
                    <a:pt x="53" y="70"/>
                    <a:pt x="54" y="67"/>
                    <a:pt x="56" y="65"/>
                  </a:cubicBezTo>
                  <a:cubicBezTo>
                    <a:pt x="58" y="67"/>
                    <a:pt x="60" y="68"/>
                    <a:pt x="62" y="69"/>
                  </a:cubicBezTo>
                  <a:cubicBezTo>
                    <a:pt x="64" y="70"/>
                    <a:pt x="72" y="71"/>
                    <a:pt x="72" y="67"/>
                  </a:cubicBezTo>
                  <a:cubicBezTo>
                    <a:pt x="73" y="61"/>
                    <a:pt x="62" y="60"/>
                    <a:pt x="59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4" y="57"/>
                    <a:pt x="56" y="52"/>
                    <a:pt x="61" y="49"/>
                  </a:cubicBezTo>
                  <a:cubicBezTo>
                    <a:pt x="65" y="47"/>
                    <a:pt x="70" y="47"/>
                    <a:pt x="75" y="48"/>
                  </a:cubicBezTo>
                  <a:cubicBezTo>
                    <a:pt x="78" y="49"/>
                    <a:pt x="82" y="50"/>
                    <a:pt x="85" y="51"/>
                  </a:cubicBezTo>
                  <a:cubicBezTo>
                    <a:pt x="85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6" y="55"/>
                    <a:pt x="107" y="56"/>
                    <a:pt x="118" y="56"/>
                  </a:cubicBezTo>
                  <a:cubicBezTo>
                    <a:pt x="125" y="56"/>
                    <a:pt x="132" y="55"/>
                    <a:pt x="139" y="55"/>
                  </a:cubicBezTo>
                  <a:cubicBezTo>
                    <a:pt x="133" y="58"/>
                    <a:pt x="128" y="62"/>
                    <a:pt x="124" y="67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32" y="62"/>
                    <a:pt x="140" y="57"/>
                    <a:pt x="149" y="53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56" y="49"/>
                    <a:pt x="163" y="47"/>
                    <a:pt x="170" y="45"/>
                  </a:cubicBezTo>
                  <a:cubicBezTo>
                    <a:pt x="174" y="47"/>
                    <a:pt x="177" y="49"/>
                    <a:pt x="181" y="50"/>
                  </a:cubicBezTo>
                  <a:cubicBezTo>
                    <a:pt x="202" y="61"/>
                    <a:pt x="223" y="72"/>
                    <a:pt x="246" y="77"/>
                  </a:cubicBezTo>
                  <a:cubicBezTo>
                    <a:pt x="246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83"/>
                    <a:pt x="246" y="84"/>
                    <a:pt x="247" y="85"/>
                  </a:cubicBezTo>
                  <a:cubicBezTo>
                    <a:pt x="247" y="87"/>
                    <a:pt x="248" y="88"/>
                    <a:pt x="250" y="89"/>
                  </a:cubicBezTo>
                  <a:cubicBezTo>
                    <a:pt x="252" y="90"/>
                    <a:pt x="254" y="92"/>
                    <a:pt x="252" y="95"/>
                  </a:cubicBezTo>
                  <a:cubicBezTo>
                    <a:pt x="251" y="96"/>
                    <a:pt x="249" y="97"/>
                    <a:pt x="247" y="96"/>
                  </a:cubicBezTo>
                  <a:cubicBezTo>
                    <a:pt x="249" y="98"/>
                    <a:pt x="251" y="97"/>
                    <a:pt x="253" y="96"/>
                  </a:cubicBezTo>
                  <a:cubicBezTo>
                    <a:pt x="254" y="95"/>
                    <a:pt x="255" y="93"/>
                    <a:pt x="255" y="91"/>
                  </a:cubicBezTo>
                  <a:cubicBezTo>
                    <a:pt x="255" y="90"/>
                    <a:pt x="253" y="89"/>
                    <a:pt x="252" y="88"/>
                  </a:cubicBezTo>
                  <a:cubicBezTo>
                    <a:pt x="252" y="87"/>
                    <a:pt x="251" y="87"/>
                    <a:pt x="250" y="86"/>
                  </a:cubicBezTo>
                  <a:cubicBezTo>
                    <a:pt x="250" y="86"/>
                    <a:pt x="249" y="85"/>
                    <a:pt x="250" y="84"/>
                  </a:cubicBezTo>
                  <a:cubicBezTo>
                    <a:pt x="251" y="85"/>
                    <a:pt x="252" y="86"/>
                    <a:pt x="254" y="86"/>
                  </a:cubicBezTo>
                  <a:cubicBezTo>
                    <a:pt x="256" y="86"/>
                    <a:pt x="258" y="84"/>
                    <a:pt x="257" y="82"/>
                  </a:cubicBezTo>
                  <a:cubicBezTo>
                    <a:pt x="255" y="80"/>
                    <a:pt x="252" y="80"/>
                    <a:pt x="249" y="81"/>
                  </a:cubicBezTo>
                  <a:cubicBezTo>
                    <a:pt x="249" y="80"/>
                    <a:pt x="249" y="80"/>
                    <a:pt x="248" y="79"/>
                  </a:cubicBezTo>
                  <a:cubicBezTo>
                    <a:pt x="248" y="78"/>
                    <a:pt x="248" y="78"/>
                    <a:pt x="248" y="77"/>
                  </a:cubicBezTo>
                  <a:cubicBezTo>
                    <a:pt x="250" y="77"/>
                    <a:pt x="252" y="78"/>
                    <a:pt x="254" y="78"/>
                  </a:cubicBezTo>
                  <a:cubicBezTo>
                    <a:pt x="259" y="79"/>
                    <a:pt x="264" y="79"/>
                    <a:pt x="269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1" y="14"/>
                    <a:pt x="192" y="14"/>
                    <a:pt x="192" y="16"/>
                  </a:cubicBezTo>
                  <a:cubicBezTo>
                    <a:pt x="191" y="18"/>
                    <a:pt x="190" y="19"/>
                    <a:pt x="189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5" y="11"/>
                    <a:pt x="178" y="8"/>
                    <a:pt x="176" y="11"/>
                  </a:cubicBezTo>
                  <a:cubicBezTo>
                    <a:pt x="176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60" y="77"/>
                  </a:moveTo>
                  <a:cubicBezTo>
                    <a:pt x="63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9" y="76"/>
                    <a:pt x="60" y="77"/>
                  </a:cubicBezTo>
                  <a:close/>
                  <a:moveTo>
                    <a:pt x="65" y="63"/>
                  </a:moveTo>
                  <a:cubicBezTo>
                    <a:pt x="66" y="63"/>
                    <a:pt x="68" y="64"/>
                    <a:pt x="69" y="65"/>
                  </a:cubicBezTo>
                  <a:cubicBezTo>
                    <a:pt x="71" y="66"/>
                    <a:pt x="70" y="67"/>
                    <a:pt x="68" y="67"/>
                  </a:cubicBezTo>
                  <a:cubicBezTo>
                    <a:pt x="65" y="68"/>
                    <a:pt x="61" y="66"/>
                    <a:pt x="5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3" y="63"/>
                    <a:pt x="65" y="63"/>
                  </a:cubicBezTo>
                  <a:close/>
                  <a:moveTo>
                    <a:pt x="148" y="49"/>
                  </a:move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38" y="51"/>
                    <a:pt x="128" y="52"/>
                    <a:pt x="118" y="52"/>
                  </a:cubicBezTo>
                  <a:cubicBezTo>
                    <a:pt x="99" y="52"/>
                    <a:pt x="81" y="48"/>
                    <a:pt x="65" y="40"/>
                  </a:cubicBezTo>
                  <a:cubicBezTo>
                    <a:pt x="76" y="32"/>
                    <a:pt x="87" y="25"/>
                    <a:pt x="100" y="24"/>
                  </a:cubicBezTo>
                  <a:cubicBezTo>
                    <a:pt x="102" y="23"/>
                    <a:pt x="105" y="23"/>
                    <a:pt x="107" y="23"/>
                  </a:cubicBezTo>
                  <a:cubicBezTo>
                    <a:pt x="128" y="23"/>
                    <a:pt x="147" y="32"/>
                    <a:pt x="165" y="42"/>
                  </a:cubicBezTo>
                  <a:cubicBezTo>
                    <a:pt x="159" y="44"/>
                    <a:pt x="154" y="46"/>
                    <a:pt x="148" y="49"/>
                  </a:cubicBezTo>
                  <a:close/>
                  <a:moveTo>
                    <a:pt x="254" y="83"/>
                  </a:moveTo>
                  <a:cubicBezTo>
                    <a:pt x="257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2" y="82"/>
                    <a:pt x="253" y="82"/>
                    <a:pt x="254" y="83"/>
                  </a:cubicBezTo>
                  <a:close/>
                  <a:moveTo>
                    <a:pt x="248" y="71"/>
                  </a:moveTo>
                  <a:cubicBezTo>
                    <a:pt x="225" y="66"/>
                    <a:pt x="204" y="57"/>
                    <a:pt x="183" y="47"/>
                  </a:cubicBezTo>
                  <a:cubicBezTo>
                    <a:pt x="181" y="46"/>
                    <a:pt x="179" y="44"/>
                    <a:pt x="177" y="43"/>
                  </a:cubicBezTo>
                  <a:cubicBezTo>
                    <a:pt x="185" y="41"/>
                    <a:pt x="193" y="41"/>
                    <a:pt x="201" y="41"/>
                  </a:cubicBezTo>
                  <a:cubicBezTo>
                    <a:pt x="222" y="41"/>
                    <a:pt x="243" y="45"/>
                    <a:pt x="262" y="52"/>
                  </a:cubicBezTo>
                  <a:cubicBezTo>
                    <a:pt x="256" y="52"/>
                    <a:pt x="250" y="55"/>
                    <a:pt x="248" y="61"/>
                  </a:cubicBezTo>
                  <a:cubicBezTo>
                    <a:pt x="247" y="63"/>
                    <a:pt x="247" y="67"/>
                    <a:pt x="249" y="69"/>
                  </a:cubicBezTo>
                  <a:cubicBezTo>
                    <a:pt x="249" y="70"/>
                    <a:pt x="248" y="70"/>
                    <a:pt x="248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5" y="55"/>
                  </a:moveTo>
                  <a:cubicBezTo>
                    <a:pt x="258" y="54"/>
                    <a:pt x="263" y="53"/>
                    <a:pt x="267" y="54"/>
                  </a:cubicBezTo>
                  <a:cubicBezTo>
                    <a:pt x="279" y="58"/>
                    <a:pt x="290" y="63"/>
                    <a:pt x="299" y="67"/>
                  </a:cubicBezTo>
                  <a:cubicBezTo>
                    <a:pt x="289" y="71"/>
                    <a:pt x="279" y="73"/>
                    <a:pt x="269" y="73"/>
                  </a:cubicBezTo>
                  <a:cubicBezTo>
                    <a:pt x="268" y="73"/>
                    <a:pt x="267" y="73"/>
                    <a:pt x="266" y="73"/>
                  </a:cubicBezTo>
                  <a:cubicBezTo>
                    <a:pt x="267" y="67"/>
                    <a:pt x="256" y="67"/>
                    <a:pt x="253" y="68"/>
                  </a:cubicBezTo>
                  <a:cubicBezTo>
                    <a:pt x="252" y="68"/>
                    <a:pt x="251" y="68"/>
                    <a:pt x="251" y="68"/>
                  </a:cubicBezTo>
                  <a:cubicBezTo>
                    <a:pt x="248" y="64"/>
                    <a:pt x="250" y="58"/>
                    <a:pt x="255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7" y="69"/>
                    <a:pt x="259" y="69"/>
                  </a:cubicBezTo>
                  <a:cubicBezTo>
                    <a:pt x="260" y="69"/>
                    <a:pt x="262" y="70"/>
                    <a:pt x="263" y="71"/>
                  </a:cubicBezTo>
                  <a:cubicBezTo>
                    <a:pt x="264" y="72"/>
                    <a:pt x="264" y="72"/>
                    <a:pt x="264" y="73"/>
                  </a:cubicBezTo>
                  <a:cubicBezTo>
                    <a:pt x="261" y="73"/>
                    <a:pt x="258" y="72"/>
                    <a:pt x="255" y="72"/>
                  </a:cubicBezTo>
                  <a:cubicBezTo>
                    <a:pt x="254" y="71"/>
                    <a:pt x="253" y="71"/>
                    <a:pt x="253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 rot="20693907">
            <a:off x="292905" y="168895"/>
            <a:ext cx="752906" cy="899447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982853" y="494585"/>
            <a:ext cx="170258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心香一瓣</a:t>
            </a:r>
            <a:endParaRPr lang="zh-CN" altLang="en-US" sz="2700" b="1" dirty="0">
              <a:solidFill>
                <a:srgbClr val="1C9A98"/>
              </a:solidFill>
              <a:latin typeface="微软雅黑" panose="020B0503020204020204" charset="-122"/>
              <a:ea typeface="微软雅黑" panose="020B0503020204020204" charset="-122"/>
              <a:cs typeface=".黑体-韩语" panose="02000500000000000000" pitchFamily="2" charset="-122"/>
              <a:sym typeface="+mn-lt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1638793" y="981933"/>
            <a:ext cx="7071596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你在豆棚瓜架上看绿蔓，一天可以长出几寸；你到竹子林、高粱地里听声音，在叭叭的声响里，一夜可以多出半节。昨天是苞蕾，今天是鲜花，明天就变成了小果实。一块白石头，几天不见，就长满了苔藓；一片黄泥土，几天不见，就变成了草坪菜畦。邻家的小猫小狗小鸡小鸭，个把月不过来，再见面，它已经有了妈妈的一半大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1001619" y="3235669"/>
            <a:ext cx="5999685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例：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一块白石头，几天不见，就长满了苔藓；一片黄泥土，几天不见，就变成了草坪菜畦。</a:t>
            </a:r>
            <a:endParaRPr lang="zh-CN" altLang="en-US" sz="21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982853" y="4005061"/>
            <a:ext cx="5987743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仿：</a:t>
            </a:r>
            <a:r>
              <a:rPr lang="zh-CN" altLang="en-US" sz="2100" b="1" u="sng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，几天不见，</a:t>
            </a:r>
            <a:r>
              <a:rPr lang="zh-CN" altLang="en-US" sz="2100" b="1" u="sng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  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；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u="sng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，几天不见，</a:t>
            </a:r>
            <a:r>
              <a:rPr lang="zh-CN" altLang="en-US" sz="2100" b="1" u="sng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      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。</a:t>
            </a:r>
            <a:endParaRPr lang="zh-CN" altLang="en-US" sz="21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671548" y="1264473"/>
            <a:ext cx="1169247" cy="126884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166234" y="3529384"/>
            <a:ext cx="1315501" cy="1102703"/>
          </a:xfrm>
          <a:prstGeom prst="rect">
            <a:avLst/>
          </a:prstGeom>
        </p:spPr>
      </p:pic>
      <p:grpSp>
        <p:nvGrpSpPr>
          <p:cNvPr id="2" name="组合 60"/>
          <p:cNvGrpSpPr/>
          <p:nvPr/>
        </p:nvGrpSpPr>
        <p:grpSpPr>
          <a:xfrm>
            <a:off x="671827" y="2696557"/>
            <a:ext cx="7678799" cy="560995"/>
            <a:chOff x="2355850" y="5621338"/>
            <a:chExt cx="4824414" cy="392113"/>
          </a:xfrm>
        </p:grpSpPr>
        <p:sp>
          <p:nvSpPr>
            <p:cNvPr id="62" name="Freeform 1003"/>
            <p:cNvSpPr/>
            <p:nvPr/>
          </p:nvSpPr>
          <p:spPr bwMode="auto">
            <a:xfrm>
              <a:off x="2533650" y="5621338"/>
              <a:ext cx="168275" cy="158750"/>
            </a:xfrm>
            <a:custGeom>
              <a:avLst/>
              <a:gdLst>
                <a:gd name="T0" fmla="*/ 48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6 w 49"/>
                <a:gd name="T7" fmla="*/ 39 h 46"/>
                <a:gd name="T8" fmla="*/ 33 w 49"/>
                <a:gd name="T9" fmla="*/ 35 h 46"/>
                <a:gd name="T10" fmla="*/ 42 w 49"/>
                <a:gd name="T11" fmla="*/ 34 h 46"/>
                <a:gd name="T12" fmla="*/ 32 w 49"/>
                <a:gd name="T13" fmla="*/ 33 h 46"/>
                <a:gd name="T14" fmla="*/ 38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20 w 49"/>
                <a:gd name="T37" fmla="*/ 39 h 46"/>
                <a:gd name="T38" fmla="*/ 32 w 49"/>
                <a:gd name="T39" fmla="*/ 37 h 46"/>
                <a:gd name="T40" fmla="*/ 33 w 49"/>
                <a:gd name="T41" fmla="*/ 43 h 46"/>
                <a:gd name="T42" fmla="*/ 25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8 w 49"/>
                <a:gd name="T49" fmla="*/ 34 h 46"/>
                <a:gd name="T50" fmla="*/ 0 w 49"/>
                <a:gd name="T51" fmla="*/ 26 h 46"/>
                <a:gd name="T52" fmla="*/ 12 w 49"/>
                <a:gd name="T53" fmla="*/ 23 h 46"/>
                <a:gd name="T54" fmla="*/ 20 w 49"/>
                <a:gd name="T55" fmla="*/ 27 h 46"/>
                <a:gd name="T56" fmla="*/ 19 w 49"/>
                <a:gd name="T57" fmla="*/ 0 h 46"/>
                <a:gd name="T58" fmla="*/ 33 w 49"/>
                <a:gd name="T59" fmla="*/ 21 h 46"/>
                <a:gd name="T60" fmla="*/ 47 w 49"/>
                <a:gd name="T61" fmla="*/ 7 h 46"/>
                <a:gd name="T62" fmla="*/ 43 w 49"/>
                <a:gd name="T63" fmla="*/ 31 h 46"/>
                <a:gd name="T64" fmla="*/ 48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8" y="29"/>
                  </a:moveTo>
                  <a:cubicBezTo>
                    <a:pt x="48" y="29"/>
                    <a:pt x="46" y="36"/>
                    <a:pt x="45" y="36"/>
                  </a:cubicBezTo>
                  <a:cubicBezTo>
                    <a:pt x="44" y="38"/>
                    <a:pt x="43" y="41"/>
                    <a:pt x="40" y="41"/>
                  </a:cubicBezTo>
                  <a:cubicBezTo>
                    <a:pt x="38" y="41"/>
                    <a:pt x="37" y="40"/>
                    <a:pt x="36" y="39"/>
                  </a:cubicBezTo>
                  <a:cubicBezTo>
                    <a:pt x="36" y="39"/>
                    <a:pt x="32" y="35"/>
                    <a:pt x="33" y="35"/>
                  </a:cubicBezTo>
                  <a:cubicBezTo>
                    <a:pt x="36" y="35"/>
                    <a:pt x="39" y="35"/>
                    <a:pt x="42" y="34"/>
                  </a:cubicBezTo>
                  <a:cubicBezTo>
                    <a:pt x="39" y="34"/>
                    <a:pt x="35" y="35"/>
                    <a:pt x="32" y="33"/>
                  </a:cubicBezTo>
                  <a:cubicBezTo>
                    <a:pt x="34" y="31"/>
                    <a:pt x="36" y="29"/>
                    <a:pt x="38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5" y="28"/>
                    <a:pt x="34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3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3" y="31"/>
                    <a:pt x="22" y="31"/>
                  </a:cubicBezTo>
                  <a:cubicBezTo>
                    <a:pt x="20" y="31"/>
                    <a:pt x="17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8" y="37"/>
                    <a:pt x="23" y="38"/>
                    <a:pt x="20" y="39"/>
                  </a:cubicBezTo>
                  <a:cubicBezTo>
                    <a:pt x="23" y="39"/>
                    <a:pt x="28" y="38"/>
                    <a:pt x="32" y="37"/>
                  </a:cubicBezTo>
                  <a:cubicBezTo>
                    <a:pt x="33" y="36"/>
                    <a:pt x="33" y="42"/>
                    <a:pt x="33" y="43"/>
                  </a:cubicBezTo>
                  <a:cubicBezTo>
                    <a:pt x="31" y="45"/>
                    <a:pt x="28" y="46"/>
                    <a:pt x="25" y="46"/>
                  </a:cubicBezTo>
                  <a:cubicBezTo>
                    <a:pt x="21" y="46"/>
                    <a:pt x="14" y="43"/>
                    <a:pt x="12" y="39"/>
                  </a:cubicBezTo>
                  <a:cubicBezTo>
                    <a:pt x="14" y="38"/>
                    <a:pt x="16" y="38"/>
                    <a:pt x="17" y="37"/>
                  </a:cubicBezTo>
                  <a:cubicBezTo>
                    <a:pt x="14" y="38"/>
                    <a:pt x="10" y="36"/>
                    <a:pt x="8" y="34"/>
                  </a:cubicBezTo>
                  <a:cubicBezTo>
                    <a:pt x="7" y="33"/>
                    <a:pt x="1" y="26"/>
                    <a:pt x="0" y="26"/>
                  </a:cubicBezTo>
                  <a:cubicBezTo>
                    <a:pt x="4" y="25"/>
                    <a:pt x="8" y="23"/>
                    <a:pt x="12" y="23"/>
                  </a:cubicBezTo>
                  <a:cubicBezTo>
                    <a:pt x="14" y="23"/>
                    <a:pt x="18" y="25"/>
                    <a:pt x="20" y="27"/>
                  </a:cubicBezTo>
                  <a:cubicBezTo>
                    <a:pt x="13" y="19"/>
                    <a:pt x="16" y="9"/>
                    <a:pt x="19" y="0"/>
                  </a:cubicBezTo>
                  <a:cubicBezTo>
                    <a:pt x="26" y="4"/>
                    <a:pt x="35" y="11"/>
                    <a:pt x="33" y="21"/>
                  </a:cubicBezTo>
                  <a:cubicBezTo>
                    <a:pt x="34" y="13"/>
                    <a:pt x="40" y="10"/>
                    <a:pt x="47" y="7"/>
                  </a:cubicBezTo>
                  <a:cubicBezTo>
                    <a:pt x="49" y="15"/>
                    <a:pt x="49" y="25"/>
                    <a:pt x="43" y="31"/>
                  </a:cubicBezTo>
                  <a:cubicBezTo>
                    <a:pt x="44" y="30"/>
                    <a:pt x="46" y="30"/>
                    <a:pt x="48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1004"/>
            <p:cNvSpPr/>
            <p:nvPr/>
          </p:nvSpPr>
          <p:spPr bwMode="auto">
            <a:xfrm>
              <a:off x="2355850" y="5795963"/>
              <a:ext cx="160338" cy="168275"/>
            </a:xfrm>
            <a:custGeom>
              <a:avLst/>
              <a:gdLst>
                <a:gd name="T0" fmla="*/ 41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30 w 47"/>
                <a:gd name="T17" fmla="*/ 12 h 49"/>
                <a:gd name="T18" fmla="*/ 32 w 47"/>
                <a:gd name="T19" fmla="*/ 19 h 49"/>
                <a:gd name="T20" fmla="*/ 33 w 47"/>
                <a:gd name="T21" fmla="*/ 26 h 49"/>
                <a:gd name="T22" fmla="*/ 13 w 47"/>
                <a:gd name="T23" fmla="*/ 24 h 49"/>
                <a:gd name="T24" fmla="*/ 18 w 47"/>
                <a:gd name="T25" fmla="*/ 25 h 49"/>
                <a:gd name="T26" fmla="*/ 25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3 w 47"/>
                <a:gd name="T37" fmla="*/ 40 h 49"/>
                <a:gd name="T38" fmla="*/ 38 w 47"/>
                <a:gd name="T39" fmla="*/ 29 h 49"/>
                <a:gd name="T40" fmla="*/ 43 w 47"/>
                <a:gd name="T41" fmla="*/ 32 h 49"/>
                <a:gd name="T42" fmla="*/ 42 w 47"/>
                <a:gd name="T43" fmla="*/ 40 h 49"/>
                <a:gd name="T44" fmla="*/ 29 w 47"/>
                <a:gd name="T45" fmla="*/ 47 h 49"/>
                <a:gd name="T46" fmla="*/ 30 w 47"/>
                <a:gd name="T47" fmla="*/ 41 h 49"/>
                <a:gd name="T48" fmla="*/ 22 w 47"/>
                <a:gd name="T49" fmla="*/ 48 h 49"/>
                <a:gd name="T50" fmla="*/ 12 w 47"/>
                <a:gd name="T51" fmla="*/ 49 h 49"/>
                <a:gd name="T52" fmla="*/ 15 w 47"/>
                <a:gd name="T53" fmla="*/ 38 h 49"/>
                <a:gd name="T54" fmla="*/ 23 w 47"/>
                <a:gd name="T55" fmla="*/ 33 h 49"/>
                <a:gd name="T56" fmla="*/ 0 w 47"/>
                <a:gd name="T57" fmla="*/ 20 h 49"/>
                <a:gd name="T58" fmla="*/ 26 w 47"/>
                <a:gd name="T59" fmla="*/ 20 h 49"/>
                <a:gd name="T60" fmla="*/ 22 w 47"/>
                <a:gd name="T61" fmla="*/ 0 h 49"/>
                <a:gd name="T62" fmla="*/ 40 w 47"/>
                <a:gd name="T63" fmla="*/ 17 h 49"/>
                <a:gd name="T64" fmla="*/ 41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1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2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40" y="22"/>
                    <a:pt x="39" y="26"/>
                    <a:pt x="35" y="27"/>
                  </a:cubicBezTo>
                  <a:cubicBezTo>
                    <a:pt x="35" y="24"/>
                    <a:pt x="35" y="21"/>
                    <a:pt x="33" y="19"/>
                  </a:cubicBezTo>
                  <a:cubicBezTo>
                    <a:pt x="33" y="16"/>
                    <a:pt x="31" y="14"/>
                    <a:pt x="30" y="12"/>
                  </a:cubicBezTo>
                  <a:cubicBezTo>
                    <a:pt x="31" y="14"/>
                    <a:pt x="32" y="17"/>
                    <a:pt x="32" y="19"/>
                  </a:cubicBezTo>
                  <a:cubicBezTo>
                    <a:pt x="32" y="22"/>
                    <a:pt x="33" y="24"/>
                    <a:pt x="33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5" y="24"/>
                    <a:pt x="16" y="25"/>
                    <a:pt x="18" y="25"/>
                  </a:cubicBezTo>
                  <a:cubicBezTo>
                    <a:pt x="20" y="26"/>
                    <a:pt x="22" y="26"/>
                    <a:pt x="25" y="27"/>
                  </a:cubicBezTo>
                  <a:cubicBezTo>
                    <a:pt x="27" y="28"/>
                    <a:pt x="30" y="28"/>
                    <a:pt x="32" y="29"/>
                  </a:cubicBezTo>
                  <a:cubicBezTo>
                    <a:pt x="33" y="29"/>
                    <a:pt x="29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3" y="33"/>
                    <a:pt x="35" y="29"/>
                  </a:cubicBezTo>
                  <a:cubicBezTo>
                    <a:pt x="36" y="33"/>
                    <a:pt x="34" y="37"/>
                    <a:pt x="33" y="40"/>
                  </a:cubicBezTo>
                  <a:cubicBezTo>
                    <a:pt x="35" y="37"/>
                    <a:pt x="37" y="33"/>
                    <a:pt x="38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2" y="40"/>
                  </a:cubicBezTo>
                  <a:cubicBezTo>
                    <a:pt x="40" y="43"/>
                    <a:pt x="33" y="48"/>
                    <a:pt x="29" y="47"/>
                  </a:cubicBezTo>
                  <a:cubicBezTo>
                    <a:pt x="29" y="45"/>
                    <a:pt x="30" y="43"/>
                    <a:pt x="30" y="41"/>
                  </a:cubicBezTo>
                  <a:cubicBezTo>
                    <a:pt x="29" y="44"/>
                    <a:pt x="25" y="47"/>
                    <a:pt x="22" y="48"/>
                  </a:cubicBezTo>
                  <a:cubicBezTo>
                    <a:pt x="21" y="48"/>
                    <a:pt x="12" y="49"/>
                    <a:pt x="12" y="49"/>
                  </a:cubicBezTo>
                  <a:cubicBezTo>
                    <a:pt x="13" y="46"/>
                    <a:pt x="13" y="41"/>
                    <a:pt x="15" y="38"/>
                  </a:cubicBezTo>
                  <a:cubicBezTo>
                    <a:pt x="17" y="36"/>
                    <a:pt x="21" y="34"/>
                    <a:pt x="23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9" y="13"/>
                    <a:pt x="26" y="20"/>
                  </a:cubicBezTo>
                  <a:cubicBezTo>
                    <a:pt x="20" y="14"/>
                    <a:pt x="21" y="7"/>
                    <a:pt x="22" y="0"/>
                  </a:cubicBezTo>
                  <a:cubicBezTo>
                    <a:pt x="30" y="2"/>
                    <a:pt x="38" y="8"/>
                    <a:pt x="40" y="17"/>
                  </a:cubicBezTo>
                  <a:cubicBezTo>
                    <a:pt x="40" y="15"/>
                    <a:pt x="40" y="13"/>
                    <a:pt x="41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1005"/>
            <p:cNvSpPr/>
            <p:nvPr/>
          </p:nvSpPr>
          <p:spPr bwMode="auto">
            <a:xfrm>
              <a:off x="2808288" y="5857875"/>
              <a:ext cx="160338" cy="155575"/>
            </a:xfrm>
            <a:custGeom>
              <a:avLst/>
              <a:gdLst>
                <a:gd name="T0" fmla="*/ 20 w 47"/>
                <a:gd name="T1" fmla="*/ 1 h 45"/>
                <a:gd name="T2" fmla="*/ 27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5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1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2 w 47"/>
                <a:gd name="T35" fmla="*/ 15 h 45"/>
                <a:gd name="T36" fmla="*/ 41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5 w 47"/>
                <a:gd name="T43" fmla="*/ 14 h 45"/>
                <a:gd name="T44" fmla="*/ 45 w 47"/>
                <a:gd name="T45" fmla="*/ 29 h 45"/>
                <a:gd name="T46" fmla="*/ 40 w 47"/>
                <a:gd name="T47" fmla="*/ 25 h 45"/>
                <a:gd name="T48" fmla="*/ 42 w 47"/>
                <a:gd name="T49" fmla="*/ 35 h 45"/>
                <a:gd name="T50" fmla="*/ 39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20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20" y="1"/>
                  </a:moveTo>
                  <a:cubicBezTo>
                    <a:pt x="19" y="1"/>
                    <a:pt x="26" y="0"/>
                    <a:pt x="27" y="0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4" y="4"/>
                    <a:pt x="34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1" y="10"/>
                    <a:pt x="30" y="13"/>
                  </a:cubicBezTo>
                  <a:cubicBezTo>
                    <a:pt x="27" y="13"/>
                    <a:pt x="25" y="11"/>
                    <a:pt x="22" y="11"/>
                  </a:cubicBezTo>
                  <a:cubicBezTo>
                    <a:pt x="20" y="11"/>
                    <a:pt x="17" y="11"/>
                    <a:pt x="15" y="11"/>
                  </a:cubicBezTo>
                  <a:cubicBezTo>
                    <a:pt x="17" y="11"/>
                    <a:pt x="20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1" y="28"/>
                  </a:cubicBezTo>
                  <a:cubicBezTo>
                    <a:pt x="22" y="27"/>
                    <a:pt x="24" y="25"/>
                    <a:pt x="25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0" y="17"/>
                    <a:pt x="33" y="23"/>
                    <a:pt x="33" y="23"/>
                  </a:cubicBezTo>
                  <a:cubicBezTo>
                    <a:pt x="34" y="26"/>
                    <a:pt x="35" y="28"/>
                    <a:pt x="35" y="31"/>
                  </a:cubicBezTo>
                  <a:cubicBezTo>
                    <a:pt x="36" y="26"/>
                    <a:pt x="34" y="19"/>
                    <a:pt x="32" y="15"/>
                  </a:cubicBezTo>
                  <a:cubicBezTo>
                    <a:pt x="36" y="15"/>
                    <a:pt x="38" y="19"/>
                    <a:pt x="41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8" y="8"/>
                    <a:pt x="38" y="9"/>
                  </a:cubicBezTo>
                  <a:cubicBezTo>
                    <a:pt x="41" y="9"/>
                    <a:pt x="44" y="12"/>
                    <a:pt x="45" y="14"/>
                  </a:cubicBezTo>
                  <a:cubicBezTo>
                    <a:pt x="46" y="17"/>
                    <a:pt x="47" y="26"/>
                    <a:pt x="45" y="29"/>
                  </a:cubicBezTo>
                  <a:cubicBezTo>
                    <a:pt x="43" y="28"/>
                    <a:pt x="42" y="26"/>
                    <a:pt x="40" y="25"/>
                  </a:cubicBezTo>
                  <a:cubicBezTo>
                    <a:pt x="43" y="27"/>
                    <a:pt x="42" y="32"/>
                    <a:pt x="42" y="35"/>
                  </a:cubicBezTo>
                  <a:cubicBezTo>
                    <a:pt x="42" y="36"/>
                    <a:pt x="38" y="45"/>
                    <a:pt x="39" y="45"/>
                  </a:cubicBezTo>
                  <a:cubicBezTo>
                    <a:pt x="36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7" y="39"/>
                    <a:pt x="7" y="41"/>
                  </a:cubicBezTo>
                  <a:cubicBezTo>
                    <a:pt x="7" y="32"/>
                    <a:pt x="10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1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006"/>
            <p:cNvSpPr/>
            <p:nvPr/>
          </p:nvSpPr>
          <p:spPr bwMode="auto">
            <a:xfrm>
              <a:off x="3270250" y="5649913"/>
              <a:ext cx="171450" cy="157162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0 w 50"/>
                <a:gd name="T9" fmla="*/ 37 h 46"/>
                <a:gd name="T10" fmla="*/ 40 w 50"/>
                <a:gd name="T11" fmla="*/ 37 h 46"/>
                <a:gd name="T12" fmla="*/ 31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6 w 50"/>
                <a:gd name="T19" fmla="*/ 28 h 46"/>
                <a:gd name="T20" fmla="*/ 30 w 50"/>
                <a:gd name="T21" fmla="*/ 32 h 46"/>
                <a:gd name="T22" fmla="*/ 23 w 50"/>
                <a:gd name="T23" fmla="*/ 13 h 46"/>
                <a:gd name="T24" fmla="*/ 24 w 50"/>
                <a:gd name="T25" fmla="*/ 18 h 46"/>
                <a:gd name="T26" fmla="*/ 26 w 50"/>
                <a:gd name="T27" fmla="*/ 25 h 46"/>
                <a:gd name="T28" fmla="*/ 27 w 50"/>
                <a:gd name="T29" fmla="*/ 33 h 46"/>
                <a:gd name="T30" fmla="*/ 21 w 50"/>
                <a:gd name="T31" fmla="*/ 31 h 46"/>
                <a:gd name="T32" fmla="*/ 13 w 50"/>
                <a:gd name="T33" fmla="*/ 28 h 46"/>
                <a:gd name="T34" fmla="*/ 28 w 50"/>
                <a:gd name="T35" fmla="*/ 35 h 46"/>
                <a:gd name="T36" fmla="*/ 17 w 50"/>
                <a:gd name="T37" fmla="*/ 38 h 46"/>
                <a:gd name="T38" fmla="*/ 29 w 50"/>
                <a:gd name="T39" fmla="*/ 38 h 46"/>
                <a:gd name="T40" fmla="*/ 29 w 50"/>
                <a:gd name="T41" fmla="*/ 44 h 46"/>
                <a:gd name="T42" fmla="*/ 21 w 50"/>
                <a:gd name="T43" fmla="*/ 46 h 46"/>
                <a:gd name="T44" fmla="*/ 9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3" y="39"/>
                    <a:pt x="43" y="40"/>
                  </a:cubicBezTo>
                  <a:cubicBezTo>
                    <a:pt x="41" y="41"/>
                    <a:pt x="40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3" y="41"/>
                    <a:pt x="30" y="37"/>
                    <a:pt x="30" y="37"/>
                  </a:cubicBezTo>
                  <a:cubicBezTo>
                    <a:pt x="34" y="37"/>
                    <a:pt x="36" y="37"/>
                    <a:pt x="40" y="37"/>
                  </a:cubicBezTo>
                  <a:cubicBezTo>
                    <a:pt x="37" y="37"/>
                    <a:pt x="33" y="37"/>
                    <a:pt x="31" y="35"/>
                  </a:cubicBezTo>
                  <a:cubicBezTo>
                    <a:pt x="33" y="33"/>
                    <a:pt x="35" y="31"/>
                    <a:pt x="37" y="29"/>
                  </a:cubicBezTo>
                  <a:cubicBezTo>
                    <a:pt x="39" y="28"/>
                    <a:pt x="40" y="25"/>
                    <a:pt x="41" y="23"/>
                  </a:cubicBezTo>
                  <a:cubicBezTo>
                    <a:pt x="40" y="25"/>
                    <a:pt x="38" y="27"/>
                    <a:pt x="36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4" y="15"/>
                    <a:pt x="23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4" y="20"/>
                    <a:pt x="25" y="23"/>
                    <a:pt x="26" y="25"/>
                  </a:cubicBezTo>
                  <a:cubicBezTo>
                    <a:pt x="26" y="28"/>
                    <a:pt x="27" y="30"/>
                    <a:pt x="27" y="33"/>
                  </a:cubicBezTo>
                  <a:cubicBezTo>
                    <a:pt x="28" y="33"/>
                    <a:pt x="21" y="31"/>
                    <a:pt x="21" y="31"/>
                  </a:cubicBezTo>
                  <a:cubicBezTo>
                    <a:pt x="18" y="30"/>
                    <a:pt x="16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1" y="38"/>
                    <a:pt x="17" y="38"/>
                  </a:cubicBezTo>
                  <a:cubicBezTo>
                    <a:pt x="21" y="39"/>
                    <a:pt x="26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4" y="46"/>
                    <a:pt x="21" y="46"/>
                  </a:cubicBezTo>
                  <a:cubicBezTo>
                    <a:pt x="18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4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3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5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007"/>
            <p:cNvSpPr>
              <a:spLocks noEditPoints="1"/>
            </p:cNvSpPr>
            <p:nvPr/>
          </p:nvSpPr>
          <p:spPr bwMode="auto">
            <a:xfrm>
              <a:off x="2495550" y="5662613"/>
              <a:ext cx="1117600" cy="336550"/>
            </a:xfrm>
            <a:custGeom>
              <a:avLst/>
              <a:gdLst>
                <a:gd name="T0" fmla="*/ 268 w 326"/>
                <a:gd name="T1" fmla="*/ 77 h 98"/>
                <a:gd name="T2" fmla="*/ 324 w 326"/>
                <a:gd name="T3" fmla="*/ 54 h 98"/>
                <a:gd name="T4" fmla="*/ 196 w 326"/>
                <a:gd name="T5" fmla="*/ 36 h 98"/>
                <a:gd name="T6" fmla="*/ 192 w 326"/>
                <a:gd name="T7" fmla="*/ 13 h 98"/>
                <a:gd name="T8" fmla="*/ 174 w 326"/>
                <a:gd name="T9" fmla="*/ 17 h 98"/>
                <a:gd name="T10" fmla="*/ 174 w 326"/>
                <a:gd name="T11" fmla="*/ 8 h 98"/>
                <a:gd name="T12" fmla="*/ 171 w 326"/>
                <a:gd name="T13" fmla="*/ 7 h 98"/>
                <a:gd name="T14" fmla="*/ 161 w 326"/>
                <a:gd name="T15" fmla="*/ 2 h 98"/>
                <a:gd name="T16" fmla="*/ 168 w 326"/>
                <a:gd name="T17" fmla="*/ 12 h 98"/>
                <a:gd name="T18" fmla="*/ 180 w 326"/>
                <a:gd name="T19" fmla="*/ 25 h 98"/>
                <a:gd name="T20" fmla="*/ 174 w 326"/>
                <a:gd name="T21" fmla="*/ 39 h 98"/>
                <a:gd name="T22" fmla="*/ 98 w 326"/>
                <a:gd name="T23" fmla="*/ 20 h 98"/>
                <a:gd name="T24" fmla="*/ 59 w 326"/>
                <a:gd name="T25" fmla="*/ 39 h 98"/>
                <a:gd name="T26" fmla="*/ 6 w 326"/>
                <a:gd name="T27" fmla="*/ 69 h 98"/>
                <a:gd name="T28" fmla="*/ 68 w 326"/>
                <a:gd name="T29" fmla="*/ 46 h 98"/>
                <a:gd name="T30" fmla="*/ 52 w 326"/>
                <a:gd name="T31" fmla="*/ 75 h 98"/>
                <a:gd name="T32" fmla="*/ 55 w 326"/>
                <a:gd name="T33" fmla="*/ 82 h 98"/>
                <a:gd name="T34" fmla="*/ 58 w 326"/>
                <a:gd name="T35" fmla="*/ 90 h 98"/>
                <a:gd name="T36" fmla="*/ 56 w 326"/>
                <a:gd name="T37" fmla="*/ 80 h 98"/>
                <a:gd name="T38" fmla="*/ 62 w 326"/>
                <a:gd name="T39" fmla="*/ 76 h 98"/>
                <a:gd name="T40" fmla="*/ 55 w 326"/>
                <a:gd name="T41" fmla="*/ 65 h 98"/>
                <a:gd name="T42" fmla="*/ 58 w 326"/>
                <a:gd name="T43" fmla="*/ 61 h 98"/>
                <a:gd name="T44" fmla="*/ 74 w 326"/>
                <a:gd name="T45" fmla="*/ 48 h 98"/>
                <a:gd name="T46" fmla="*/ 85 w 326"/>
                <a:gd name="T47" fmla="*/ 52 h 98"/>
                <a:gd name="T48" fmla="*/ 123 w 326"/>
                <a:gd name="T49" fmla="*/ 67 h 98"/>
                <a:gd name="T50" fmla="*/ 148 w 326"/>
                <a:gd name="T51" fmla="*/ 53 h 98"/>
                <a:gd name="T52" fmla="*/ 170 w 326"/>
                <a:gd name="T53" fmla="*/ 45 h 98"/>
                <a:gd name="T54" fmla="*/ 246 w 326"/>
                <a:gd name="T55" fmla="*/ 82 h 98"/>
                <a:gd name="T56" fmla="*/ 249 w 326"/>
                <a:gd name="T57" fmla="*/ 89 h 98"/>
                <a:gd name="T58" fmla="*/ 252 w 326"/>
                <a:gd name="T59" fmla="*/ 96 h 98"/>
                <a:gd name="T60" fmla="*/ 250 w 326"/>
                <a:gd name="T61" fmla="*/ 86 h 98"/>
                <a:gd name="T62" fmla="*/ 256 w 326"/>
                <a:gd name="T63" fmla="*/ 82 h 98"/>
                <a:gd name="T64" fmla="*/ 247 w 326"/>
                <a:gd name="T65" fmla="*/ 77 h 98"/>
                <a:gd name="T66" fmla="*/ 183 w 326"/>
                <a:gd name="T67" fmla="*/ 22 h 98"/>
                <a:gd name="T68" fmla="*/ 188 w 326"/>
                <a:gd name="T69" fmla="*/ 20 h 98"/>
                <a:gd name="T70" fmla="*/ 174 w 326"/>
                <a:gd name="T71" fmla="*/ 12 h 98"/>
                <a:gd name="T72" fmla="*/ 174 w 326"/>
                <a:gd name="T73" fmla="*/ 12 h 98"/>
                <a:gd name="T74" fmla="*/ 56 w 326"/>
                <a:gd name="T75" fmla="*/ 76 h 98"/>
                <a:gd name="T76" fmla="*/ 68 w 326"/>
                <a:gd name="T77" fmla="*/ 65 h 98"/>
                <a:gd name="T78" fmla="*/ 57 w 326"/>
                <a:gd name="T79" fmla="*/ 64 h 98"/>
                <a:gd name="T80" fmla="*/ 147 w 326"/>
                <a:gd name="T81" fmla="*/ 49 h 98"/>
                <a:gd name="T82" fmla="*/ 147 w 326"/>
                <a:gd name="T83" fmla="*/ 49 h 98"/>
                <a:gd name="T84" fmla="*/ 64 w 326"/>
                <a:gd name="T85" fmla="*/ 40 h 98"/>
                <a:gd name="T86" fmla="*/ 164 w 326"/>
                <a:gd name="T87" fmla="*/ 42 h 98"/>
                <a:gd name="T88" fmla="*/ 250 w 326"/>
                <a:gd name="T89" fmla="*/ 83 h 98"/>
                <a:gd name="T90" fmla="*/ 247 w 326"/>
                <a:gd name="T91" fmla="*/ 71 h 98"/>
                <a:gd name="T92" fmla="*/ 200 w 326"/>
                <a:gd name="T93" fmla="*/ 41 h 98"/>
                <a:gd name="T94" fmla="*/ 248 w 326"/>
                <a:gd name="T95" fmla="*/ 69 h 98"/>
                <a:gd name="T96" fmla="*/ 249 w 326"/>
                <a:gd name="T97" fmla="*/ 71 h 98"/>
                <a:gd name="T98" fmla="*/ 254 w 326"/>
                <a:gd name="T99" fmla="*/ 55 h 98"/>
                <a:gd name="T100" fmla="*/ 268 w 326"/>
                <a:gd name="T101" fmla="*/ 73 h 98"/>
                <a:gd name="T102" fmla="*/ 250 w 326"/>
                <a:gd name="T103" fmla="*/ 68 h 98"/>
                <a:gd name="T104" fmla="*/ 258 w 326"/>
                <a:gd name="T105" fmla="*/ 69 h 98"/>
                <a:gd name="T106" fmla="*/ 254 w 326"/>
                <a:gd name="T107" fmla="*/ 72 h 98"/>
                <a:gd name="T108" fmla="*/ 0 w 326"/>
                <a:gd name="T109" fmla="*/ 71 h 98"/>
                <a:gd name="T110" fmla="*/ 0 w 326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89" y="79"/>
                    <a:pt x="308" y="70"/>
                    <a:pt x="326" y="58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17" y="59"/>
                    <a:pt x="310" y="63"/>
                    <a:pt x="303" y="65"/>
                  </a:cubicBezTo>
                  <a:cubicBezTo>
                    <a:pt x="278" y="53"/>
                    <a:pt x="240" y="37"/>
                    <a:pt x="203" y="37"/>
                  </a:cubicBezTo>
                  <a:cubicBezTo>
                    <a:pt x="200" y="36"/>
                    <a:pt x="198" y="36"/>
                    <a:pt x="196" y="36"/>
                  </a:cubicBezTo>
                  <a:cubicBezTo>
                    <a:pt x="191" y="34"/>
                    <a:pt x="183" y="31"/>
                    <a:pt x="182" y="25"/>
                  </a:cubicBezTo>
                  <a:cubicBezTo>
                    <a:pt x="183" y="25"/>
                    <a:pt x="184" y="25"/>
                    <a:pt x="185" y="24"/>
                  </a:cubicBezTo>
                  <a:cubicBezTo>
                    <a:pt x="188" y="23"/>
                    <a:pt x="197" y="18"/>
                    <a:pt x="192" y="13"/>
                  </a:cubicBezTo>
                  <a:cubicBezTo>
                    <a:pt x="189" y="9"/>
                    <a:pt x="184" y="15"/>
                    <a:pt x="182" y="17"/>
                  </a:cubicBezTo>
                  <a:cubicBezTo>
                    <a:pt x="181" y="19"/>
                    <a:pt x="180" y="21"/>
                    <a:pt x="180" y="23"/>
                  </a:cubicBezTo>
                  <a:cubicBezTo>
                    <a:pt x="177" y="22"/>
                    <a:pt x="174" y="20"/>
                    <a:pt x="174" y="17"/>
                  </a:cubicBezTo>
                  <a:cubicBezTo>
                    <a:pt x="173" y="16"/>
                    <a:pt x="173" y="15"/>
                    <a:pt x="173" y="15"/>
                  </a:cubicBezTo>
                  <a:cubicBezTo>
                    <a:pt x="176" y="14"/>
                    <a:pt x="178" y="12"/>
                    <a:pt x="178" y="10"/>
                  </a:cubicBezTo>
                  <a:cubicBezTo>
                    <a:pt x="178" y="7"/>
                    <a:pt x="175" y="7"/>
                    <a:pt x="174" y="8"/>
                  </a:cubicBezTo>
                  <a:cubicBezTo>
                    <a:pt x="172" y="9"/>
                    <a:pt x="172" y="10"/>
                    <a:pt x="171" y="11"/>
                  </a:cubicBezTo>
                  <a:cubicBezTo>
                    <a:pt x="170" y="11"/>
                    <a:pt x="170" y="10"/>
                    <a:pt x="170" y="9"/>
                  </a:cubicBezTo>
                  <a:cubicBezTo>
                    <a:pt x="171" y="8"/>
                    <a:pt x="171" y="8"/>
                    <a:pt x="171" y="7"/>
                  </a:cubicBezTo>
                  <a:cubicBezTo>
                    <a:pt x="171" y="6"/>
                    <a:pt x="172" y="4"/>
                    <a:pt x="171" y="3"/>
                  </a:cubicBezTo>
                  <a:cubicBezTo>
                    <a:pt x="170" y="1"/>
                    <a:pt x="168" y="0"/>
                    <a:pt x="166" y="0"/>
                  </a:cubicBezTo>
                  <a:cubicBezTo>
                    <a:pt x="164" y="0"/>
                    <a:pt x="162" y="0"/>
                    <a:pt x="161" y="2"/>
                  </a:cubicBezTo>
                  <a:cubicBezTo>
                    <a:pt x="162" y="1"/>
                    <a:pt x="164" y="1"/>
                    <a:pt x="166" y="1"/>
                  </a:cubicBezTo>
                  <a:cubicBezTo>
                    <a:pt x="170" y="2"/>
                    <a:pt x="169" y="5"/>
                    <a:pt x="168" y="8"/>
                  </a:cubicBezTo>
                  <a:cubicBezTo>
                    <a:pt x="168" y="9"/>
                    <a:pt x="168" y="10"/>
                    <a:pt x="168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1" y="20"/>
                    <a:pt x="175" y="24"/>
                    <a:pt x="180" y="25"/>
                  </a:cubicBezTo>
                  <a:cubicBezTo>
                    <a:pt x="181" y="29"/>
                    <a:pt x="184" y="33"/>
                    <a:pt x="188" y="35"/>
                  </a:cubicBezTo>
                  <a:cubicBezTo>
                    <a:pt x="189" y="36"/>
                    <a:pt x="190" y="36"/>
                    <a:pt x="190" y="37"/>
                  </a:cubicBezTo>
                  <a:cubicBezTo>
                    <a:pt x="185" y="37"/>
                    <a:pt x="179" y="38"/>
                    <a:pt x="174" y="39"/>
                  </a:cubicBezTo>
                  <a:cubicBezTo>
                    <a:pt x="173" y="40"/>
                    <a:pt x="171" y="40"/>
                    <a:pt x="170" y="40"/>
                  </a:cubicBezTo>
                  <a:cubicBezTo>
                    <a:pt x="150" y="30"/>
                    <a:pt x="130" y="19"/>
                    <a:pt x="106" y="19"/>
                  </a:cubicBezTo>
                  <a:cubicBezTo>
                    <a:pt x="104" y="19"/>
                    <a:pt x="101" y="19"/>
                    <a:pt x="98" y="20"/>
                  </a:cubicBezTo>
                  <a:cubicBezTo>
                    <a:pt x="84" y="21"/>
                    <a:pt x="72" y="29"/>
                    <a:pt x="60" y="38"/>
                  </a:cubicBezTo>
                  <a:cubicBezTo>
                    <a:pt x="54" y="34"/>
                    <a:pt x="49" y="30"/>
                    <a:pt x="44" y="25"/>
                  </a:cubicBezTo>
                  <a:cubicBezTo>
                    <a:pt x="48" y="30"/>
                    <a:pt x="53" y="35"/>
                    <a:pt x="59" y="39"/>
                  </a:cubicBezTo>
                  <a:cubicBezTo>
                    <a:pt x="42" y="52"/>
                    <a:pt x="31" y="65"/>
                    <a:pt x="6" y="68"/>
                  </a:cubicBezTo>
                  <a:cubicBezTo>
                    <a:pt x="4" y="68"/>
                    <a:pt x="2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8" y="69"/>
                    <a:pt x="45" y="54"/>
                    <a:pt x="62" y="41"/>
                  </a:cubicBezTo>
                  <a:cubicBezTo>
                    <a:pt x="64" y="43"/>
                    <a:pt x="67" y="44"/>
                    <a:pt x="70" y="46"/>
                  </a:cubicBezTo>
                  <a:cubicBezTo>
                    <a:pt x="69" y="46"/>
                    <a:pt x="68" y="46"/>
                    <a:pt x="68" y="46"/>
                  </a:cubicBezTo>
                  <a:cubicBezTo>
                    <a:pt x="62" y="46"/>
                    <a:pt x="55" y="48"/>
                    <a:pt x="53" y="54"/>
                  </a:cubicBezTo>
                  <a:cubicBezTo>
                    <a:pt x="52" y="57"/>
                    <a:pt x="53" y="60"/>
                    <a:pt x="54" y="63"/>
                  </a:cubicBezTo>
                  <a:cubicBezTo>
                    <a:pt x="50" y="66"/>
                    <a:pt x="50" y="71"/>
                    <a:pt x="52" y="75"/>
                  </a:cubicBezTo>
                  <a:cubicBezTo>
                    <a:pt x="52" y="76"/>
                    <a:pt x="53" y="76"/>
                    <a:pt x="53" y="76"/>
                  </a:cubicBezTo>
                  <a:cubicBezTo>
                    <a:pt x="52" y="76"/>
                    <a:pt x="51" y="78"/>
                    <a:pt x="52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59" y="86"/>
                    <a:pt x="57" y="89"/>
                  </a:cubicBezTo>
                  <a:cubicBezTo>
                    <a:pt x="56" y="90"/>
                    <a:pt x="54" y="91"/>
                    <a:pt x="52" y="90"/>
                  </a:cubicBezTo>
                  <a:cubicBezTo>
                    <a:pt x="54" y="91"/>
                    <a:pt x="56" y="91"/>
                    <a:pt x="58" y="90"/>
                  </a:cubicBezTo>
                  <a:cubicBezTo>
                    <a:pt x="60" y="89"/>
                    <a:pt x="60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7" y="81"/>
                    <a:pt x="56" y="81"/>
                    <a:pt x="56" y="80"/>
                  </a:cubicBezTo>
                  <a:cubicBezTo>
                    <a:pt x="55" y="80"/>
                    <a:pt x="54" y="79"/>
                    <a:pt x="55" y="78"/>
                  </a:cubicBezTo>
                  <a:cubicBezTo>
                    <a:pt x="56" y="79"/>
                    <a:pt x="58" y="80"/>
                    <a:pt x="59" y="80"/>
                  </a:cubicBezTo>
                  <a:cubicBezTo>
                    <a:pt x="61" y="80"/>
                    <a:pt x="63" y="78"/>
                    <a:pt x="62" y="76"/>
                  </a:cubicBezTo>
                  <a:cubicBezTo>
                    <a:pt x="61" y="74"/>
                    <a:pt x="57" y="74"/>
                    <a:pt x="55" y="74"/>
                  </a:cubicBezTo>
                  <a:cubicBezTo>
                    <a:pt x="54" y="74"/>
                    <a:pt x="54" y="73"/>
                    <a:pt x="54" y="73"/>
                  </a:cubicBezTo>
                  <a:cubicBezTo>
                    <a:pt x="52" y="70"/>
                    <a:pt x="53" y="67"/>
                    <a:pt x="55" y="65"/>
                  </a:cubicBezTo>
                  <a:cubicBezTo>
                    <a:pt x="57" y="67"/>
                    <a:pt x="59" y="68"/>
                    <a:pt x="61" y="69"/>
                  </a:cubicBezTo>
                  <a:cubicBezTo>
                    <a:pt x="63" y="70"/>
                    <a:pt x="71" y="71"/>
                    <a:pt x="71" y="67"/>
                  </a:cubicBezTo>
                  <a:cubicBezTo>
                    <a:pt x="72" y="61"/>
                    <a:pt x="62" y="60"/>
                    <a:pt x="58" y="61"/>
                  </a:cubicBezTo>
                  <a:cubicBezTo>
                    <a:pt x="57" y="61"/>
                    <a:pt x="57" y="62"/>
                    <a:pt x="56" y="62"/>
                  </a:cubicBezTo>
                  <a:cubicBezTo>
                    <a:pt x="53" y="57"/>
                    <a:pt x="55" y="52"/>
                    <a:pt x="60" y="49"/>
                  </a:cubicBezTo>
                  <a:cubicBezTo>
                    <a:pt x="64" y="47"/>
                    <a:pt x="69" y="47"/>
                    <a:pt x="74" y="48"/>
                  </a:cubicBezTo>
                  <a:cubicBezTo>
                    <a:pt x="77" y="49"/>
                    <a:pt x="81" y="50"/>
                    <a:pt x="84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96" y="55"/>
                    <a:pt x="106" y="56"/>
                    <a:pt x="117" y="56"/>
                  </a:cubicBezTo>
                  <a:cubicBezTo>
                    <a:pt x="124" y="56"/>
                    <a:pt x="131" y="55"/>
                    <a:pt x="138" y="55"/>
                  </a:cubicBezTo>
                  <a:cubicBezTo>
                    <a:pt x="132" y="58"/>
                    <a:pt x="127" y="62"/>
                    <a:pt x="123" y="67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31" y="62"/>
                    <a:pt x="139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2" y="47"/>
                    <a:pt x="170" y="45"/>
                  </a:cubicBezTo>
                  <a:cubicBezTo>
                    <a:pt x="173" y="47"/>
                    <a:pt x="177" y="49"/>
                    <a:pt x="180" y="50"/>
                  </a:cubicBezTo>
                  <a:cubicBezTo>
                    <a:pt x="201" y="61"/>
                    <a:pt x="222" y="72"/>
                    <a:pt x="245" y="77"/>
                  </a:cubicBezTo>
                  <a:cubicBezTo>
                    <a:pt x="245" y="78"/>
                    <a:pt x="245" y="80"/>
                    <a:pt x="246" y="82"/>
                  </a:cubicBezTo>
                  <a:cubicBezTo>
                    <a:pt x="246" y="82"/>
                    <a:pt x="247" y="82"/>
                    <a:pt x="247" y="82"/>
                  </a:cubicBezTo>
                  <a:cubicBezTo>
                    <a:pt x="246" y="83"/>
                    <a:pt x="245" y="84"/>
                    <a:pt x="246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3" y="92"/>
                    <a:pt x="251" y="95"/>
                  </a:cubicBezTo>
                  <a:cubicBezTo>
                    <a:pt x="250" y="96"/>
                    <a:pt x="248" y="97"/>
                    <a:pt x="246" y="96"/>
                  </a:cubicBezTo>
                  <a:cubicBezTo>
                    <a:pt x="248" y="98"/>
                    <a:pt x="250" y="97"/>
                    <a:pt x="252" y="96"/>
                  </a:cubicBezTo>
                  <a:cubicBezTo>
                    <a:pt x="254" y="95"/>
                    <a:pt x="254" y="93"/>
                    <a:pt x="254" y="91"/>
                  </a:cubicBezTo>
                  <a:cubicBezTo>
                    <a:pt x="254" y="90"/>
                    <a:pt x="252" y="89"/>
                    <a:pt x="252" y="88"/>
                  </a:cubicBezTo>
                  <a:cubicBezTo>
                    <a:pt x="251" y="87"/>
                    <a:pt x="250" y="87"/>
                    <a:pt x="250" y="86"/>
                  </a:cubicBezTo>
                  <a:cubicBezTo>
                    <a:pt x="249" y="86"/>
                    <a:pt x="248" y="85"/>
                    <a:pt x="249" y="84"/>
                  </a:cubicBezTo>
                  <a:cubicBezTo>
                    <a:pt x="250" y="85"/>
                    <a:pt x="252" y="86"/>
                    <a:pt x="253" y="86"/>
                  </a:cubicBezTo>
                  <a:cubicBezTo>
                    <a:pt x="255" y="86"/>
                    <a:pt x="257" y="84"/>
                    <a:pt x="256" y="82"/>
                  </a:cubicBezTo>
                  <a:cubicBezTo>
                    <a:pt x="255" y="80"/>
                    <a:pt x="251" y="80"/>
                    <a:pt x="249" y="81"/>
                  </a:cubicBezTo>
                  <a:cubicBezTo>
                    <a:pt x="248" y="80"/>
                    <a:pt x="248" y="80"/>
                    <a:pt x="248" y="79"/>
                  </a:cubicBezTo>
                  <a:cubicBezTo>
                    <a:pt x="247" y="78"/>
                    <a:pt x="247" y="78"/>
                    <a:pt x="247" y="77"/>
                  </a:cubicBezTo>
                  <a:cubicBezTo>
                    <a:pt x="249" y="77"/>
                    <a:pt x="251" y="78"/>
                    <a:pt x="253" y="78"/>
                  </a:cubicBezTo>
                  <a:cubicBezTo>
                    <a:pt x="258" y="79"/>
                    <a:pt x="263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3" y="19"/>
                    <a:pt x="185" y="16"/>
                    <a:pt x="188" y="14"/>
                  </a:cubicBezTo>
                  <a:cubicBezTo>
                    <a:pt x="190" y="14"/>
                    <a:pt x="191" y="14"/>
                    <a:pt x="191" y="16"/>
                  </a:cubicBezTo>
                  <a:cubicBezTo>
                    <a:pt x="190" y="18"/>
                    <a:pt x="189" y="19"/>
                    <a:pt x="188" y="20"/>
                  </a:cubicBezTo>
                  <a:cubicBezTo>
                    <a:pt x="187" y="21"/>
                    <a:pt x="185" y="22"/>
                    <a:pt x="182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4" y="11"/>
                    <a:pt x="177" y="8"/>
                    <a:pt x="175" y="11"/>
                  </a:cubicBezTo>
                  <a:cubicBezTo>
                    <a:pt x="175" y="12"/>
                    <a:pt x="174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7" y="77"/>
                    <a:pt x="56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7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5" y="63"/>
                    <a:pt x="67" y="64"/>
                    <a:pt x="68" y="65"/>
                  </a:cubicBezTo>
                  <a:cubicBezTo>
                    <a:pt x="70" y="66"/>
                    <a:pt x="69" y="67"/>
                    <a:pt x="67" y="67"/>
                  </a:cubicBezTo>
                  <a:cubicBezTo>
                    <a:pt x="64" y="68"/>
                    <a:pt x="60" y="66"/>
                    <a:pt x="58" y="64"/>
                  </a:cubicBezTo>
                  <a:cubicBezTo>
                    <a:pt x="58" y="64"/>
                    <a:pt x="58" y="64"/>
                    <a:pt x="57" y="64"/>
                  </a:cubicBezTo>
                  <a:cubicBezTo>
                    <a:pt x="59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8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38" y="51"/>
                    <a:pt x="127" y="52"/>
                    <a:pt x="117" y="52"/>
                  </a:cubicBezTo>
                  <a:cubicBezTo>
                    <a:pt x="98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1" y="23"/>
                    <a:pt x="104" y="23"/>
                    <a:pt x="106" y="23"/>
                  </a:cubicBezTo>
                  <a:cubicBezTo>
                    <a:pt x="127" y="23"/>
                    <a:pt x="146" y="32"/>
                    <a:pt x="164" y="42"/>
                  </a:cubicBezTo>
                  <a:cubicBezTo>
                    <a:pt x="159" y="44"/>
                    <a:pt x="153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1" y="83"/>
                    <a:pt x="250" y="83"/>
                  </a:cubicBezTo>
                  <a:cubicBezTo>
                    <a:pt x="250" y="83"/>
                    <a:pt x="250" y="82"/>
                    <a:pt x="250" y="82"/>
                  </a:cubicBezTo>
                  <a:cubicBezTo>
                    <a:pt x="251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4" y="66"/>
                    <a:pt x="203" y="57"/>
                    <a:pt x="182" y="47"/>
                  </a:cubicBezTo>
                  <a:cubicBezTo>
                    <a:pt x="180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0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5" y="52"/>
                    <a:pt x="249" y="55"/>
                    <a:pt x="247" y="61"/>
                  </a:cubicBezTo>
                  <a:cubicBezTo>
                    <a:pt x="246" y="63"/>
                    <a:pt x="247" y="67"/>
                    <a:pt x="248" y="69"/>
                  </a:cubicBezTo>
                  <a:cubicBezTo>
                    <a:pt x="248" y="70"/>
                    <a:pt x="247" y="70"/>
                    <a:pt x="247" y="71"/>
                  </a:cubicBezTo>
                  <a:close/>
                  <a:moveTo>
                    <a:pt x="249" y="71"/>
                  </a:move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50" y="71"/>
                    <a:pt x="250" y="71"/>
                  </a:cubicBezTo>
                  <a:cubicBezTo>
                    <a:pt x="250" y="71"/>
                    <a:pt x="249" y="71"/>
                    <a:pt x="249" y="71"/>
                  </a:cubicBezTo>
                  <a:close/>
                  <a:moveTo>
                    <a:pt x="254" y="55"/>
                  </a:moveTo>
                  <a:cubicBezTo>
                    <a:pt x="257" y="54"/>
                    <a:pt x="262" y="53"/>
                    <a:pt x="266" y="54"/>
                  </a:cubicBezTo>
                  <a:cubicBezTo>
                    <a:pt x="278" y="58"/>
                    <a:pt x="289" y="63"/>
                    <a:pt x="298" y="67"/>
                  </a:cubicBezTo>
                  <a:cubicBezTo>
                    <a:pt x="288" y="71"/>
                    <a:pt x="278" y="73"/>
                    <a:pt x="268" y="73"/>
                  </a:cubicBezTo>
                  <a:cubicBezTo>
                    <a:pt x="267" y="73"/>
                    <a:pt x="266" y="73"/>
                    <a:pt x="265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1" y="68"/>
                    <a:pt x="251" y="68"/>
                    <a:pt x="250" y="68"/>
                  </a:cubicBezTo>
                  <a:cubicBezTo>
                    <a:pt x="247" y="64"/>
                    <a:pt x="249" y="58"/>
                    <a:pt x="254" y="55"/>
                  </a:cubicBezTo>
                  <a:close/>
                  <a:moveTo>
                    <a:pt x="251" y="70"/>
                  </a:moveTo>
                  <a:cubicBezTo>
                    <a:pt x="253" y="69"/>
                    <a:pt x="256" y="69"/>
                    <a:pt x="258" y="69"/>
                  </a:cubicBezTo>
                  <a:cubicBezTo>
                    <a:pt x="259" y="69"/>
                    <a:pt x="261" y="70"/>
                    <a:pt x="262" y="71"/>
                  </a:cubicBezTo>
                  <a:cubicBezTo>
                    <a:pt x="263" y="72"/>
                    <a:pt x="263" y="72"/>
                    <a:pt x="263" y="73"/>
                  </a:cubicBezTo>
                  <a:cubicBezTo>
                    <a:pt x="260" y="73"/>
                    <a:pt x="257" y="72"/>
                    <a:pt x="254" y="72"/>
                  </a:cubicBezTo>
                  <a:cubicBezTo>
                    <a:pt x="253" y="71"/>
                    <a:pt x="252" y="71"/>
                    <a:pt x="252" y="70"/>
                  </a:cubicBezTo>
                  <a:cubicBezTo>
                    <a:pt x="252" y="70"/>
                    <a:pt x="252" y="70"/>
                    <a:pt x="251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008"/>
            <p:cNvSpPr/>
            <p:nvPr/>
          </p:nvSpPr>
          <p:spPr bwMode="auto">
            <a:xfrm>
              <a:off x="3725863" y="5621338"/>
              <a:ext cx="163513" cy="158750"/>
            </a:xfrm>
            <a:custGeom>
              <a:avLst/>
              <a:gdLst>
                <a:gd name="T0" fmla="*/ 47 w 48"/>
                <a:gd name="T1" fmla="*/ 29 h 46"/>
                <a:gd name="T2" fmla="*/ 45 w 48"/>
                <a:gd name="T3" fmla="*/ 36 h 46"/>
                <a:gd name="T4" fmla="*/ 39 w 48"/>
                <a:gd name="T5" fmla="*/ 41 h 46"/>
                <a:gd name="T6" fmla="*/ 35 w 48"/>
                <a:gd name="T7" fmla="*/ 39 h 46"/>
                <a:gd name="T8" fmla="*/ 32 w 48"/>
                <a:gd name="T9" fmla="*/ 35 h 46"/>
                <a:gd name="T10" fmla="*/ 41 w 48"/>
                <a:gd name="T11" fmla="*/ 34 h 46"/>
                <a:gd name="T12" fmla="*/ 32 w 48"/>
                <a:gd name="T13" fmla="*/ 33 h 46"/>
                <a:gd name="T14" fmla="*/ 37 w 48"/>
                <a:gd name="T15" fmla="*/ 27 h 46"/>
                <a:gd name="T16" fmla="*/ 40 w 48"/>
                <a:gd name="T17" fmla="*/ 21 h 46"/>
                <a:gd name="T18" fmla="*/ 36 w 48"/>
                <a:gd name="T19" fmla="*/ 26 h 46"/>
                <a:gd name="T20" fmla="*/ 31 w 48"/>
                <a:gd name="T21" fmla="*/ 31 h 46"/>
                <a:gd name="T22" fmla="*/ 21 w 48"/>
                <a:gd name="T23" fmla="*/ 13 h 46"/>
                <a:gd name="T24" fmla="*/ 23 w 48"/>
                <a:gd name="T25" fmla="*/ 18 h 46"/>
                <a:gd name="T26" fmla="*/ 25 w 48"/>
                <a:gd name="T27" fmla="*/ 25 h 46"/>
                <a:gd name="T28" fmla="*/ 28 w 48"/>
                <a:gd name="T29" fmla="*/ 32 h 46"/>
                <a:gd name="T30" fmla="*/ 22 w 48"/>
                <a:gd name="T31" fmla="*/ 31 h 46"/>
                <a:gd name="T32" fmla="*/ 14 w 48"/>
                <a:gd name="T33" fmla="*/ 29 h 46"/>
                <a:gd name="T34" fmla="*/ 30 w 48"/>
                <a:gd name="T35" fmla="*/ 34 h 46"/>
                <a:gd name="T36" fmla="*/ 19 w 48"/>
                <a:gd name="T37" fmla="*/ 39 h 46"/>
                <a:gd name="T38" fmla="*/ 31 w 48"/>
                <a:gd name="T39" fmla="*/ 37 h 46"/>
                <a:gd name="T40" fmla="*/ 32 w 48"/>
                <a:gd name="T41" fmla="*/ 43 h 46"/>
                <a:gd name="T42" fmla="*/ 24 w 48"/>
                <a:gd name="T43" fmla="*/ 46 h 46"/>
                <a:gd name="T44" fmla="*/ 11 w 48"/>
                <a:gd name="T45" fmla="*/ 39 h 46"/>
                <a:gd name="T46" fmla="*/ 17 w 48"/>
                <a:gd name="T47" fmla="*/ 37 h 46"/>
                <a:gd name="T48" fmla="*/ 7 w 48"/>
                <a:gd name="T49" fmla="*/ 34 h 46"/>
                <a:gd name="T50" fmla="*/ 0 w 48"/>
                <a:gd name="T51" fmla="*/ 26 h 46"/>
                <a:gd name="T52" fmla="*/ 11 w 48"/>
                <a:gd name="T53" fmla="*/ 23 h 46"/>
                <a:gd name="T54" fmla="*/ 19 w 48"/>
                <a:gd name="T55" fmla="*/ 27 h 46"/>
                <a:gd name="T56" fmla="*/ 18 w 48"/>
                <a:gd name="T57" fmla="*/ 0 h 46"/>
                <a:gd name="T58" fmla="*/ 32 w 48"/>
                <a:gd name="T59" fmla="*/ 21 h 46"/>
                <a:gd name="T60" fmla="*/ 46 w 48"/>
                <a:gd name="T61" fmla="*/ 7 h 46"/>
                <a:gd name="T62" fmla="*/ 42 w 48"/>
                <a:gd name="T63" fmla="*/ 31 h 46"/>
                <a:gd name="T64" fmla="*/ 47 w 48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46">
                  <a:moveTo>
                    <a:pt x="47" y="29"/>
                  </a:moveTo>
                  <a:cubicBezTo>
                    <a:pt x="48" y="29"/>
                    <a:pt x="45" y="36"/>
                    <a:pt x="45" y="36"/>
                  </a:cubicBezTo>
                  <a:cubicBezTo>
                    <a:pt x="44" y="38"/>
                    <a:pt x="42" y="41"/>
                    <a:pt x="39" y="41"/>
                  </a:cubicBezTo>
                  <a:cubicBezTo>
                    <a:pt x="38" y="41"/>
                    <a:pt x="36" y="40"/>
                    <a:pt x="35" y="39"/>
                  </a:cubicBezTo>
                  <a:cubicBezTo>
                    <a:pt x="35" y="39"/>
                    <a:pt x="31" y="35"/>
                    <a:pt x="32" y="35"/>
                  </a:cubicBezTo>
                  <a:cubicBezTo>
                    <a:pt x="35" y="35"/>
                    <a:pt x="38" y="35"/>
                    <a:pt x="41" y="34"/>
                  </a:cubicBezTo>
                  <a:cubicBezTo>
                    <a:pt x="38" y="34"/>
                    <a:pt x="34" y="35"/>
                    <a:pt x="32" y="33"/>
                  </a:cubicBezTo>
                  <a:cubicBezTo>
                    <a:pt x="33" y="31"/>
                    <a:pt x="36" y="29"/>
                    <a:pt x="37" y="27"/>
                  </a:cubicBezTo>
                  <a:cubicBezTo>
                    <a:pt x="39" y="25"/>
                    <a:pt x="39" y="23"/>
                    <a:pt x="40" y="21"/>
                  </a:cubicBezTo>
                  <a:cubicBezTo>
                    <a:pt x="39" y="23"/>
                    <a:pt x="38" y="25"/>
                    <a:pt x="36" y="26"/>
                  </a:cubicBezTo>
                  <a:cubicBezTo>
                    <a:pt x="34" y="28"/>
                    <a:pt x="33" y="30"/>
                    <a:pt x="31" y="31"/>
                  </a:cubicBezTo>
                  <a:cubicBezTo>
                    <a:pt x="30" y="31"/>
                    <a:pt x="23" y="15"/>
                    <a:pt x="21" y="13"/>
                  </a:cubicBezTo>
                  <a:cubicBezTo>
                    <a:pt x="22" y="15"/>
                    <a:pt x="22" y="16"/>
                    <a:pt x="23" y="18"/>
                  </a:cubicBezTo>
                  <a:cubicBezTo>
                    <a:pt x="23" y="20"/>
                    <a:pt x="25" y="22"/>
                    <a:pt x="25" y="25"/>
                  </a:cubicBezTo>
                  <a:cubicBezTo>
                    <a:pt x="26" y="27"/>
                    <a:pt x="27" y="29"/>
                    <a:pt x="28" y="32"/>
                  </a:cubicBezTo>
                  <a:cubicBezTo>
                    <a:pt x="29" y="32"/>
                    <a:pt x="22" y="31"/>
                    <a:pt x="22" y="31"/>
                  </a:cubicBezTo>
                  <a:cubicBezTo>
                    <a:pt x="19" y="31"/>
                    <a:pt x="16" y="30"/>
                    <a:pt x="14" y="29"/>
                  </a:cubicBezTo>
                  <a:cubicBezTo>
                    <a:pt x="17" y="33"/>
                    <a:pt x="25" y="34"/>
                    <a:pt x="30" y="34"/>
                  </a:cubicBezTo>
                  <a:cubicBezTo>
                    <a:pt x="27" y="37"/>
                    <a:pt x="23" y="38"/>
                    <a:pt x="19" y="39"/>
                  </a:cubicBezTo>
                  <a:cubicBezTo>
                    <a:pt x="23" y="39"/>
                    <a:pt x="28" y="38"/>
                    <a:pt x="31" y="37"/>
                  </a:cubicBezTo>
                  <a:cubicBezTo>
                    <a:pt x="33" y="36"/>
                    <a:pt x="32" y="42"/>
                    <a:pt x="32" y="43"/>
                  </a:cubicBezTo>
                  <a:cubicBezTo>
                    <a:pt x="30" y="45"/>
                    <a:pt x="27" y="46"/>
                    <a:pt x="24" y="46"/>
                  </a:cubicBezTo>
                  <a:cubicBezTo>
                    <a:pt x="21" y="46"/>
                    <a:pt x="13" y="43"/>
                    <a:pt x="11" y="39"/>
                  </a:cubicBezTo>
                  <a:cubicBezTo>
                    <a:pt x="13" y="38"/>
                    <a:pt x="15" y="38"/>
                    <a:pt x="17" y="37"/>
                  </a:cubicBezTo>
                  <a:cubicBezTo>
                    <a:pt x="13" y="38"/>
                    <a:pt x="9" y="36"/>
                    <a:pt x="7" y="34"/>
                  </a:cubicBezTo>
                  <a:cubicBezTo>
                    <a:pt x="6" y="33"/>
                    <a:pt x="0" y="26"/>
                    <a:pt x="0" y="26"/>
                  </a:cubicBezTo>
                  <a:cubicBezTo>
                    <a:pt x="3" y="25"/>
                    <a:pt x="7" y="23"/>
                    <a:pt x="11" y="23"/>
                  </a:cubicBezTo>
                  <a:cubicBezTo>
                    <a:pt x="13" y="23"/>
                    <a:pt x="18" y="25"/>
                    <a:pt x="19" y="27"/>
                  </a:cubicBezTo>
                  <a:cubicBezTo>
                    <a:pt x="12" y="19"/>
                    <a:pt x="15" y="9"/>
                    <a:pt x="18" y="0"/>
                  </a:cubicBezTo>
                  <a:cubicBezTo>
                    <a:pt x="26" y="4"/>
                    <a:pt x="34" y="11"/>
                    <a:pt x="32" y="21"/>
                  </a:cubicBezTo>
                  <a:cubicBezTo>
                    <a:pt x="34" y="13"/>
                    <a:pt x="40" y="10"/>
                    <a:pt x="46" y="7"/>
                  </a:cubicBezTo>
                  <a:cubicBezTo>
                    <a:pt x="48" y="15"/>
                    <a:pt x="48" y="25"/>
                    <a:pt x="42" y="31"/>
                  </a:cubicBezTo>
                  <a:cubicBezTo>
                    <a:pt x="44" y="30"/>
                    <a:pt x="45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010"/>
            <p:cNvSpPr/>
            <p:nvPr/>
          </p:nvSpPr>
          <p:spPr bwMode="auto">
            <a:xfrm>
              <a:off x="3548063" y="5795963"/>
              <a:ext cx="160338" cy="168275"/>
            </a:xfrm>
            <a:custGeom>
              <a:avLst/>
              <a:gdLst>
                <a:gd name="T0" fmla="*/ 40 w 47"/>
                <a:gd name="T1" fmla="*/ 12 h 49"/>
                <a:gd name="T2" fmla="*/ 45 w 47"/>
                <a:gd name="T3" fmla="*/ 17 h 49"/>
                <a:gd name="T4" fmla="*/ 45 w 47"/>
                <a:gd name="T5" fmla="*/ 24 h 49"/>
                <a:gd name="T6" fmla="*/ 41 w 47"/>
                <a:gd name="T7" fmla="*/ 27 h 49"/>
                <a:gd name="T8" fmla="*/ 37 w 47"/>
                <a:gd name="T9" fmla="*/ 28 h 49"/>
                <a:gd name="T10" fmla="*/ 40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29 w 47"/>
                <a:gd name="T17" fmla="*/ 12 h 49"/>
                <a:gd name="T18" fmla="*/ 31 w 47"/>
                <a:gd name="T19" fmla="*/ 19 h 49"/>
                <a:gd name="T20" fmla="*/ 32 w 47"/>
                <a:gd name="T21" fmla="*/ 26 h 49"/>
                <a:gd name="T22" fmla="*/ 13 w 47"/>
                <a:gd name="T23" fmla="*/ 24 h 49"/>
                <a:gd name="T24" fmla="*/ 17 w 47"/>
                <a:gd name="T25" fmla="*/ 25 h 49"/>
                <a:gd name="T26" fmla="*/ 24 w 47"/>
                <a:gd name="T27" fmla="*/ 27 h 49"/>
                <a:gd name="T28" fmla="*/ 32 w 47"/>
                <a:gd name="T29" fmla="*/ 29 h 49"/>
                <a:gd name="T30" fmla="*/ 27 w 47"/>
                <a:gd name="T31" fmla="*/ 34 h 49"/>
                <a:gd name="T32" fmla="*/ 21 w 47"/>
                <a:gd name="T33" fmla="*/ 40 h 49"/>
                <a:gd name="T34" fmla="*/ 34 w 47"/>
                <a:gd name="T35" fmla="*/ 29 h 49"/>
                <a:gd name="T36" fmla="*/ 32 w 47"/>
                <a:gd name="T37" fmla="*/ 40 h 49"/>
                <a:gd name="T38" fmla="*/ 37 w 47"/>
                <a:gd name="T39" fmla="*/ 29 h 49"/>
                <a:gd name="T40" fmla="*/ 43 w 47"/>
                <a:gd name="T41" fmla="*/ 32 h 49"/>
                <a:gd name="T42" fmla="*/ 41 w 47"/>
                <a:gd name="T43" fmla="*/ 40 h 49"/>
                <a:gd name="T44" fmla="*/ 28 w 47"/>
                <a:gd name="T45" fmla="*/ 47 h 49"/>
                <a:gd name="T46" fmla="*/ 29 w 47"/>
                <a:gd name="T47" fmla="*/ 41 h 49"/>
                <a:gd name="T48" fmla="*/ 21 w 47"/>
                <a:gd name="T49" fmla="*/ 48 h 49"/>
                <a:gd name="T50" fmla="*/ 11 w 47"/>
                <a:gd name="T51" fmla="*/ 49 h 49"/>
                <a:gd name="T52" fmla="*/ 15 w 47"/>
                <a:gd name="T53" fmla="*/ 38 h 49"/>
                <a:gd name="T54" fmla="*/ 22 w 47"/>
                <a:gd name="T55" fmla="*/ 33 h 49"/>
                <a:gd name="T56" fmla="*/ 0 w 47"/>
                <a:gd name="T57" fmla="*/ 20 h 49"/>
                <a:gd name="T58" fmla="*/ 25 w 47"/>
                <a:gd name="T59" fmla="*/ 20 h 49"/>
                <a:gd name="T60" fmla="*/ 21 w 47"/>
                <a:gd name="T61" fmla="*/ 0 h 49"/>
                <a:gd name="T62" fmla="*/ 39 w 47"/>
                <a:gd name="T63" fmla="*/ 17 h 49"/>
                <a:gd name="T64" fmla="*/ 40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0" y="12"/>
                  </a:moveTo>
                  <a:cubicBezTo>
                    <a:pt x="41" y="11"/>
                    <a:pt x="44" y="17"/>
                    <a:pt x="45" y="17"/>
                  </a:cubicBezTo>
                  <a:cubicBezTo>
                    <a:pt x="46" y="20"/>
                    <a:pt x="47" y="22"/>
                    <a:pt x="45" y="24"/>
                  </a:cubicBezTo>
                  <a:cubicBezTo>
                    <a:pt x="45" y="26"/>
                    <a:pt x="43" y="26"/>
                    <a:pt x="41" y="27"/>
                  </a:cubicBezTo>
                  <a:cubicBezTo>
                    <a:pt x="41" y="27"/>
                    <a:pt x="36" y="28"/>
                    <a:pt x="37" y="28"/>
                  </a:cubicBezTo>
                  <a:cubicBezTo>
                    <a:pt x="38" y="25"/>
                    <a:pt x="39" y="22"/>
                    <a:pt x="40" y="19"/>
                  </a:cubicBezTo>
                  <a:cubicBezTo>
                    <a:pt x="39" y="22"/>
                    <a:pt x="38" y="26"/>
                    <a:pt x="35" y="27"/>
                  </a:cubicBezTo>
                  <a:cubicBezTo>
                    <a:pt x="34" y="24"/>
                    <a:pt x="34" y="21"/>
                    <a:pt x="33" y="19"/>
                  </a:cubicBezTo>
                  <a:cubicBezTo>
                    <a:pt x="32" y="16"/>
                    <a:pt x="30" y="14"/>
                    <a:pt x="29" y="12"/>
                  </a:cubicBezTo>
                  <a:cubicBezTo>
                    <a:pt x="30" y="14"/>
                    <a:pt x="31" y="17"/>
                    <a:pt x="31" y="19"/>
                  </a:cubicBezTo>
                  <a:cubicBezTo>
                    <a:pt x="32" y="22"/>
                    <a:pt x="32" y="24"/>
                    <a:pt x="32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4" y="24"/>
                    <a:pt x="16" y="25"/>
                    <a:pt x="17" y="25"/>
                  </a:cubicBezTo>
                  <a:cubicBezTo>
                    <a:pt x="19" y="26"/>
                    <a:pt x="22" y="26"/>
                    <a:pt x="24" y="27"/>
                  </a:cubicBezTo>
                  <a:cubicBezTo>
                    <a:pt x="27" y="28"/>
                    <a:pt x="29" y="28"/>
                    <a:pt x="32" y="29"/>
                  </a:cubicBezTo>
                  <a:cubicBezTo>
                    <a:pt x="32" y="29"/>
                    <a:pt x="28" y="34"/>
                    <a:pt x="27" y="34"/>
                  </a:cubicBezTo>
                  <a:cubicBezTo>
                    <a:pt x="26" y="36"/>
                    <a:pt x="24" y="38"/>
                    <a:pt x="21" y="40"/>
                  </a:cubicBezTo>
                  <a:cubicBezTo>
                    <a:pt x="26" y="38"/>
                    <a:pt x="32" y="33"/>
                    <a:pt x="34" y="29"/>
                  </a:cubicBezTo>
                  <a:cubicBezTo>
                    <a:pt x="35" y="33"/>
                    <a:pt x="34" y="37"/>
                    <a:pt x="32" y="40"/>
                  </a:cubicBezTo>
                  <a:cubicBezTo>
                    <a:pt x="35" y="37"/>
                    <a:pt x="37" y="33"/>
                    <a:pt x="37" y="29"/>
                  </a:cubicBezTo>
                  <a:cubicBezTo>
                    <a:pt x="37" y="27"/>
                    <a:pt x="42" y="31"/>
                    <a:pt x="43" y="32"/>
                  </a:cubicBezTo>
                  <a:cubicBezTo>
                    <a:pt x="44" y="34"/>
                    <a:pt x="43" y="38"/>
                    <a:pt x="41" y="40"/>
                  </a:cubicBezTo>
                  <a:cubicBezTo>
                    <a:pt x="39" y="43"/>
                    <a:pt x="32" y="48"/>
                    <a:pt x="28" y="47"/>
                  </a:cubicBezTo>
                  <a:cubicBezTo>
                    <a:pt x="29" y="45"/>
                    <a:pt x="29" y="43"/>
                    <a:pt x="29" y="41"/>
                  </a:cubicBezTo>
                  <a:cubicBezTo>
                    <a:pt x="28" y="44"/>
                    <a:pt x="24" y="47"/>
                    <a:pt x="21" y="48"/>
                  </a:cubicBezTo>
                  <a:cubicBezTo>
                    <a:pt x="20" y="48"/>
                    <a:pt x="11" y="49"/>
                    <a:pt x="11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0" y="34"/>
                    <a:pt x="22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7" y="15"/>
                    <a:pt x="18" y="13"/>
                    <a:pt x="25" y="20"/>
                  </a:cubicBezTo>
                  <a:cubicBezTo>
                    <a:pt x="19" y="14"/>
                    <a:pt x="20" y="7"/>
                    <a:pt x="21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39" y="13"/>
                    <a:pt x="40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011"/>
            <p:cNvSpPr/>
            <p:nvPr/>
          </p:nvSpPr>
          <p:spPr bwMode="auto">
            <a:xfrm>
              <a:off x="3995738" y="5857876"/>
              <a:ext cx="165100" cy="155575"/>
            </a:xfrm>
            <a:custGeom>
              <a:avLst/>
              <a:gdLst>
                <a:gd name="T0" fmla="*/ 20 w 48"/>
                <a:gd name="T1" fmla="*/ 1 h 45"/>
                <a:gd name="T2" fmla="*/ 27 w 48"/>
                <a:gd name="T3" fmla="*/ 0 h 45"/>
                <a:gd name="T4" fmla="*/ 34 w 48"/>
                <a:gd name="T5" fmla="*/ 3 h 45"/>
                <a:gd name="T6" fmla="*/ 34 w 48"/>
                <a:gd name="T7" fmla="*/ 8 h 45"/>
                <a:gd name="T8" fmla="*/ 32 w 48"/>
                <a:gd name="T9" fmla="*/ 12 h 45"/>
                <a:gd name="T10" fmla="*/ 27 w 48"/>
                <a:gd name="T11" fmla="*/ 5 h 45"/>
                <a:gd name="T12" fmla="*/ 30 w 48"/>
                <a:gd name="T13" fmla="*/ 13 h 45"/>
                <a:gd name="T14" fmla="*/ 22 w 48"/>
                <a:gd name="T15" fmla="*/ 11 h 45"/>
                <a:gd name="T16" fmla="*/ 15 w 48"/>
                <a:gd name="T17" fmla="*/ 11 h 45"/>
                <a:gd name="T18" fmla="*/ 22 w 48"/>
                <a:gd name="T19" fmla="*/ 13 h 45"/>
                <a:gd name="T20" fmla="*/ 28 w 48"/>
                <a:gd name="T21" fmla="*/ 15 h 45"/>
                <a:gd name="T22" fmla="*/ 18 w 48"/>
                <a:gd name="T23" fmla="*/ 32 h 45"/>
                <a:gd name="T24" fmla="*/ 21 w 48"/>
                <a:gd name="T25" fmla="*/ 28 h 45"/>
                <a:gd name="T26" fmla="*/ 26 w 48"/>
                <a:gd name="T27" fmla="*/ 23 h 45"/>
                <a:gd name="T28" fmla="*/ 31 w 48"/>
                <a:gd name="T29" fmla="*/ 17 h 45"/>
                <a:gd name="T30" fmla="*/ 33 w 48"/>
                <a:gd name="T31" fmla="*/ 23 h 45"/>
                <a:gd name="T32" fmla="*/ 35 w 48"/>
                <a:gd name="T33" fmla="*/ 31 h 45"/>
                <a:gd name="T34" fmla="*/ 32 w 48"/>
                <a:gd name="T35" fmla="*/ 15 h 45"/>
                <a:gd name="T36" fmla="*/ 41 w 48"/>
                <a:gd name="T37" fmla="*/ 22 h 45"/>
                <a:gd name="T38" fmla="*/ 34 w 48"/>
                <a:gd name="T39" fmla="*/ 12 h 45"/>
                <a:gd name="T40" fmla="*/ 39 w 48"/>
                <a:gd name="T41" fmla="*/ 9 h 45"/>
                <a:gd name="T42" fmla="*/ 45 w 48"/>
                <a:gd name="T43" fmla="*/ 14 h 45"/>
                <a:gd name="T44" fmla="*/ 45 w 48"/>
                <a:gd name="T45" fmla="*/ 29 h 45"/>
                <a:gd name="T46" fmla="*/ 40 w 48"/>
                <a:gd name="T47" fmla="*/ 25 h 45"/>
                <a:gd name="T48" fmla="*/ 42 w 48"/>
                <a:gd name="T49" fmla="*/ 35 h 45"/>
                <a:gd name="T50" fmla="*/ 39 w 48"/>
                <a:gd name="T51" fmla="*/ 45 h 45"/>
                <a:gd name="T52" fmla="*/ 31 w 48"/>
                <a:gd name="T53" fmla="*/ 36 h 45"/>
                <a:gd name="T54" fmla="*/ 30 w 48"/>
                <a:gd name="T55" fmla="*/ 28 h 45"/>
                <a:gd name="T56" fmla="*/ 8 w 48"/>
                <a:gd name="T57" fmla="*/ 41 h 45"/>
                <a:gd name="T58" fmla="*/ 20 w 48"/>
                <a:gd name="T59" fmla="*/ 18 h 45"/>
                <a:gd name="T60" fmla="*/ 0 w 48"/>
                <a:gd name="T61" fmla="*/ 12 h 45"/>
                <a:gd name="T62" fmla="*/ 24 w 48"/>
                <a:gd name="T63" fmla="*/ 5 h 45"/>
                <a:gd name="T64" fmla="*/ 20 w 48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45">
                  <a:moveTo>
                    <a:pt x="20" y="1"/>
                  </a:moveTo>
                  <a:cubicBezTo>
                    <a:pt x="20" y="1"/>
                    <a:pt x="26" y="0"/>
                    <a:pt x="27" y="0"/>
                  </a:cubicBezTo>
                  <a:cubicBezTo>
                    <a:pt x="29" y="0"/>
                    <a:pt x="32" y="1"/>
                    <a:pt x="34" y="3"/>
                  </a:cubicBezTo>
                  <a:cubicBezTo>
                    <a:pt x="34" y="4"/>
                    <a:pt x="34" y="6"/>
                    <a:pt x="34" y="8"/>
                  </a:cubicBezTo>
                  <a:cubicBezTo>
                    <a:pt x="34" y="8"/>
                    <a:pt x="33" y="13"/>
                    <a:pt x="32" y="12"/>
                  </a:cubicBezTo>
                  <a:cubicBezTo>
                    <a:pt x="31" y="9"/>
                    <a:pt x="29" y="7"/>
                    <a:pt x="27" y="5"/>
                  </a:cubicBezTo>
                  <a:cubicBezTo>
                    <a:pt x="28" y="7"/>
                    <a:pt x="31" y="10"/>
                    <a:pt x="30" y="13"/>
                  </a:cubicBezTo>
                  <a:cubicBezTo>
                    <a:pt x="28" y="13"/>
                    <a:pt x="25" y="11"/>
                    <a:pt x="22" y="11"/>
                  </a:cubicBezTo>
                  <a:cubicBezTo>
                    <a:pt x="20" y="11"/>
                    <a:pt x="18" y="11"/>
                    <a:pt x="15" y="11"/>
                  </a:cubicBezTo>
                  <a:cubicBezTo>
                    <a:pt x="18" y="11"/>
                    <a:pt x="20" y="12"/>
                    <a:pt x="22" y="13"/>
                  </a:cubicBezTo>
                  <a:cubicBezTo>
                    <a:pt x="24" y="14"/>
                    <a:pt x="27" y="14"/>
                    <a:pt x="28" y="15"/>
                  </a:cubicBezTo>
                  <a:cubicBezTo>
                    <a:pt x="29" y="16"/>
                    <a:pt x="18" y="30"/>
                    <a:pt x="18" y="32"/>
                  </a:cubicBezTo>
                  <a:cubicBezTo>
                    <a:pt x="19" y="30"/>
                    <a:pt x="20" y="29"/>
                    <a:pt x="21" y="28"/>
                  </a:cubicBezTo>
                  <a:cubicBezTo>
                    <a:pt x="22" y="27"/>
                    <a:pt x="24" y="25"/>
                    <a:pt x="26" y="23"/>
                  </a:cubicBezTo>
                  <a:cubicBezTo>
                    <a:pt x="27" y="21"/>
                    <a:pt x="29" y="19"/>
                    <a:pt x="31" y="17"/>
                  </a:cubicBezTo>
                  <a:cubicBezTo>
                    <a:pt x="31" y="17"/>
                    <a:pt x="33" y="23"/>
                    <a:pt x="33" y="23"/>
                  </a:cubicBezTo>
                  <a:cubicBezTo>
                    <a:pt x="34" y="26"/>
                    <a:pt x="35" y="28"/>
                    <a:pt x="35" y="31"/>
                  </a:cubicBezTo>
                  <a:cubicBezTo>
                    <a:pt x="36" y="26"/>
                    <a:pt x="35" y="19"/>
                    <a:pt x="32" y="15"/>
                  </a:cubicBezTo>
                  <a:cubicBezTo>
                    <a:pt x="36" y="15"/>
                    <a:pt x="39" y="19"/>
                    <a:pt x="41" y="22"/>
                  </a:cubicBezTo>
                  <a:cubicBezTo>
                    <a:pt x="40" y="19"/>
                    <a:pt x="37" y="14"/>
                    <a:pt x="34" y="12"/>
                  </a:cubicBezTo>
                  <a:cubicBezTo>
                    <a:pt x="32" y="11"/>
                    <a:pt x="38" y="8"/>
                    <a:pt x="39" y="9"/>
                  </a:cubicBezTo>
                  <a:cubicBezTo>
                    <a:pt x="42" y="9"/>
                    <a:pt x="44" y="12"/>
                    <a:pt x="45" y="14"/>
                  </a:cubicBezTo>
                  <a:cubicBezTo>
                    <a:pt x="47" y="17"/>
                    <a:pt x="48" y="26"/>
                    <a:pt x="45" y="29"/>
                  </a:cubicBezTo>
                  <a:cubicBezTo>
                    <a:pt x="43" y="28"/>
                    <a:pt x="42" y="26"/>
                    <a:pt x="40" y="25"/>
                  </a:cubicBezTo>
                  <a:cubicBezTo>
                    <a:pt x="43" y="27"/>
                    <a:pt x="43" y="32"/>
                    <a:pt x="42" y="35"/>
                  </a:cubicBezTo>
                  <a:cubicBezTo>
                    <a:pt x="42" y="36"/>
                    <a:pt x="39" y="45"/>
                    <a:pt x="39" y="45"/>
                  </a:cubicBezTo>
                  <a:cubicBezTo>
                    <a:pt x="36" y="43"/>
                    <a:pt x="33" y="40"/>
                    <a:pt x="31" y="36"/>
                  </a:cubicBezTo>
                  <a:cubicBezTo>
                    <a:pt x="30" y="35"/>
                    <a:pt x="30" y="29"/>
                    <a:pt x="30" y="28"/>
                  </a:cubicBezTo>
                  <a:cubicBezTo>
                    <a:pt x="26" y="37"/>
                    <a:pt x="17" y="39"/>
                    <a:pt x="8" y="41"/>
                  </a:cubicBezTo>
                  <a:cubicBezTo>
                    <a:pt x="7" y="32"/>
                    <a:pt x="10" y="21"/>
                    <a:pt x="20" y="18"/>
                  </a:cubicBezTo>
                  <a:cubicBezTo>
                    <a:pt x="12" y="21"/>
                    <a:pt x="6" y="17"/>
                    <a:pt x="0" y="12"/>
                  </a:cubicBezTo>
                  <a:cubicBezTo>
                    <a:pt x="6" y="7"/>
                    <a:pt x="15" y="3"/>
                    <a:pt x="24" y="5"/>
                  </a:cubicBezTo>
                  <a:cubicBezTo>
                    <a:pt x="22" y="4"/>
                    <a:pt x="21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1012"/>
            <p:cNvSpPr/>
            <p:nvPr/>
          </p:nvSpPr>
          <p:spPr bwMode="auto">
            <a:xfrm>
              <a:off x="4457701" y="5649913"/>
              <a:ext cx="171450" cy="157163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1 w 50"/>
                <a:gd name="T9" fmla="*/ 37 h 46"/>
                <a:gd name="T10" fmla="*/ 40 w 50"/>
                <a:gd name="T11" fmla="*/ 37 h 46"/>
                <a:gd name="T12" fmla="*/ 31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6 w 50"/>
                <a:gd name="T19" fmla="*/ 28 h 46"/>
                <a:gd name="T20" fmla="*/ 30 w 50"/>
                <a:gd name="T21" fmla="*/ 32 h 46"/>
                <a:gd name="T22" fmla="*/ 24 w 50"/>
                <a:gd name="T23" fmla="*/ 13 h 46"/>
                <a:gd name="T24" fmla="*/ 24 w 50"/>
                <a:gd name="T25" fmla="*/ 18 h 46"/>
                <a:gd name="T26" fmla="*/ 26 w 50"/>
                <a:gd name="T27" fmla="*/ 25 h 46"/>
                <a:gd name="T28" fmla="*/ 28 w 50"/>
                <a:gd name="T29" fmla="*/ 33 h 46"/>
                <a:gd name="T30" fmla="*/ 21 w 50"/>
                <a:gd name="T31" fmla="*/ 31 h 46"/>
                <a:gd name="T32" fmla="*/ 14 w 50"/>
                <a:gd name="T33" fmla="*/ 28 h 46"/>
                <a:gd name="T34" fmla="*/ 29 w 50"/>
                <a:gd name="T35" fmla="*/ 35 h 46"/>
                <a:gd name="T36" fmla="*/ 17 w 50"/>
                <a:gd name="T37" fmla="*/ 38 h 46"/>
                <a:gd name="T38" fmla="*/ 30 w 50"/>
                <a:gd name="T39" fmla="*/ 38 h 46"/>
                <a:gd name="T40" fmla="*/ 30 w 50"/>
                <a:gd name="T41" fmla="*/ 44 h 46"/>
                <a:gd name="T42" fmla="*/ 21 w 50"/>
                <a:gd name="T43" fmla="*/ 46 h 46"/>
                <a:gd name="T44" fmla="*/ 10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4" y="39"/>
                    <a:pt x="43" y="40"/>
                  </a:cubicBezTo>
                  <a:cubicBezTo>
                    <a:pt x="42" y="41"/>
                    <a:pt x="40" y="44"/>
                    <a:pt x="37" y="43"/>
                  </a:cubicBezTo>
                  <a:cubicBezTo>
                    <a:pt x="36" y="43"/>
                    <a:pt x="34" y="42"/>
                    <a:pt x="33" y="41"/>
                  </a:cubicBezTo>
                  <a:cubicBezTo>
                    <a:pt x="33" y="41"/>
                    <a:pt x="30" y="37"/>
                    <a:pt x="31" y="37"/>
                  </a:cubicBezTo>
                  <a:cubicBezTo>
                    <a:pt x="34" y="37"/>
                    <a:pt x="37" y="37"/>
                    <a:pt x="40" y="37"/>
                  </a:cubicBezTo>
                  <a:cubicBezTo>
                    <a:pt x="37" y="37"/>
                    <a:pt x="33" y="37"/>
                    <a:pt x="31" y="35"/>
                  </a:cubicBezTo>
                  <a:cubicBezTo>
                    <a:pt x="33" y="33"/>
                    <a:pt x="35" y="31"/>
                    <a:pt x="37" y="29"/>
                  </a:cubicBezTo>
                  <a:cubicBezTo>
                    <a:pt x="39" y="28"/>
                    <a:pt x="40" y="25"/>
                    <a:pt x="41" y="23"/>
                  </a:cubicBezTo>
                  <a:cubicBezTo>
                    <a:pt x="40" y="25"/>
                    <a:pt x="38" y="27"/>
                    <a:pt x="36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5" y="15"/>
                    <a:pt x="24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5" y="20"/>
                    <a:pt x="25" y="23"/>
                    <a:pt x="26" y="25"/>
                  </a:cubicBezTo>
                  <a:cubicBezTo>
                    <a:pt x="26" y="28"/>
                    <a:pt x="27" y="30"/>
                    <a:pt x="28" y="33"/>
                  </a:cubicBezTo>
                  <a:cubicBezTo>
                    <a:pt x="28" y="33"/>
                    <a:pt x="22" y="31"/>
                    <a:pt x="21" y="31"/>
                  </a:cubicBezTo>
                  <a:cubicBezTo>
                    <a:pt x="19" y="30"/>
                    <a:pt x="16" y="29"/>
                    <a:pt x="14" y="28"/>
                  </a:cubicBezTo>
                  <a:cubicBezTo>
                    <a:pt x="17" y="32"/>
                    <a:pt x="24" y="35"/>
                    <a:pt x="29" y="35"/>
                  </a:cubicBezTo>
                  <a:cubicBezTo>
                    <a:pt x="26" y="38"/>
                    <a:pt x="21" y="38"/>
                    <a:pt x="17" y="38"/>
                  </a:cubicBezTo>
                  <a:cubicBezTo>
                    <a:pt x="21" y="39"/>
                    <a:pt x="26" y="39"/>
                    <a:pt x="30" y="38"/>
                  </a:cubicBezTo>
                  <a:cubicBezTo>
                    <a:pt x="31" y="37"/>
                    <a:pt x="30" y="43"/>
                    <a:pt x="30" y="44"/>
                  </a:cubicBezTo>
                  <a:cubicBezTo>
                    <a:pt x="28" y="46"/>
                    <a:pt x="24" y="46"/>
                    <a:pt x="21" y="46"/>
                  </a:cubicBezTo>
                  <a:cubicBezTo>
                    <a:pt x="18" y="45"/>
                    <a:pt x="11" y="41"/>
                    <a:pt x="10" y="38"/>
                  </a:cubicBezTo>
                  <a:cubicBezTo>
                    <a:pt x="12" y="37"/>
                    <a:pt x="14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1" y="23"/>
                    <a:pt x="0" y="23"/>
                  </a:cubicBezTo>
                  <a:cubicBezTo>
                    <a:pt x="4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4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6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5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013"/>
            <p:cNvSpPr>
              <a:spLocks noEditPoints="1"/>
            </p:cNvSpPr>
            <p:nvPr/>
          </p:nvSpPr>
          <p:spPr bwMode="auto">
            <a:xfrm>
              <a:off x="3684588" y="5662613"/>
              <a:ext cx="1116013" cy="336550"/>
            </a:xfrm>
            <a:custGeom>
              <a:avLst/>
              <a:gdLst>
                <a:gd name="T0" fmla="*/ 268 w 326"/>
                <a:gd name="T1" fmla="*/ 77 h 98"/>
                <a:gd name="T2" fmla="*/ 324 w 326"/>
                <a:gd name="T3" fmla="*/ 54 h 98"/>
                <a:gd name="T4" fmla="*/ 196 w 326"/>
                <a:gd name="T5" fmla="*/ 36 h 98"/>
                <a:gd name="T6" fmla="*/ 192 w 326"/>
                <a:gd name="T7" fmla="*/ 13 h 98"/>
                <a:gd name="T8" fmla="*/ 174 w 326"/>
                <a:gd name="T9" fmla="*/ 17 h 98"/>
                <a:gd name="T10" fmla="*/ 174 w 326"/>
                <a:gd name="T11" fmla="*/ 8 h 98"/>
                <a:gd name="T12" fmla="*/ 171 w 326"/>
                <a:gd name="T13" fmla="*/ 7 h 98"/>
                <a:gd name="T14" fmla="*/ 161 w 326"/>
                <a:gd name="T15" fmla="*/ 2 h 98"/>
                <a:gd name="T16" fmla="*/ 168 w 326"/>
                <a:gd name="T17" fmla="*/ 12 h 98"/>
                <a:gd name="T18" fmla="*/ 181 w 326"/>
                <a:gd name="T19" fmla="*/ 25 h 98"/>
                <a:gd name="T20" fmla="*/ 174 w 326"/>
                <a:gd name="T21" fmla="*/ 39 h 98"/>
                <a:gd name="T22" fmla="*/ 99 w 326"/>
                <a:gd name="T23" fmla="*/ 20 h 98"/>
                <a:gd name="T24" fmla="*/ 59 w 326"/>
                <a:gd name="T25" fmla="*/ 39 h 98"/>
                <a:gd name="T26" fmla="*/ 6 w 326"/>
                <a:gd name="T27" fmla="*/ 69 h 98"/>
                <a:gd name="T28" fmla="*/ 68 w 326"/>
                <a:gd name="T29" fmla="*/ 46 h 98"/>
                <a:gd name="T30" fmla="*/ 53 w 326"/>
                <a:gd name="T31" fmla="*/ 75 h 98"/>
                <a:gd name="T32" fmla="*/ 55 w 326"/>
                <a:gd name="T33" fmla="*/ 82 h 98"/>
                <a:gd name="T34" fmla="*/ 58 w 326"/>
                <a:gd name="T35" fmla="*/ 90 h 98"/>
                <a:gd name="T36" fmla="*/ 56 w 326"/>
                <a:gd name="T37" fmla="*/ 80 h 98"/>
                <a:gd name="T38" fmla="*/ 62 w 326"/>
                <a:gd name="T39" fmla="*/ 76 h 98"/>
                <a:gd name="T40" fmla="*/ 56 w 326"/>
                <a:gd name="T41" fmla="*/ 65 h 98"/>
                <a:gd name="T42" fmla="*/ 58 w 326"/>
                <a:gd name="T43" fmla="*/ 61 h 98"/>
                <a:gd name="T44" fmla="*/ 74 w 326"/>
                <a:gd name="T45" fmla="*/ 48 h 98"/>
                <a:gd name="T46" fmla="*/ 86 w 326"/>
                <a:gd name="T47" fmla="*/ 52 h 98"/>
                <a:gd name="T48" fmla="*/ 123 w 326"/>
                <a:gd name="T49" fmla="*/ 67 h 98"/>
                <a:gd name="T50" fmla="*/ 148 w 326"/>
                <a:gd name="T51" fmla="*/ 53 h 98"/>
                <a:gd name="T52" fmla="*/ 170 w 326"/>
                <a:gd name="T53" fmla="*/ 45 h 98"/>
                <a:gd name="T54" fmla="*/ 247 w 326"/>
                <a:gd name="T55" fmla="*/ 82 h 98"/>
                <a:gd name="T56" fmla="*/ 249 w 326"/>
                <a:gd name="T57" fmla="*/ 89 h 98"/>
                <a:gd name="T58" fmla="*/ 252 w 326"/>
                <a:gd name="T59" fmla="*/ 96 h 98"/>
                <a:gd name="T60" fmla="*/ 250 w 326"/>
                <a:gd name="T61" fmla="*/ 86 h 98"/>
                <a:gd name="T62" fmla="*/ 256 w 326"/>
                <a:gd name="T63" fmla="*/ 82 h 98"/>
                <a:gd name="T64" fmla="*/ 247 w 326"/>
                <a:gd name="T65" fmla="*/ 77 h 98"/>
                <a:gd name="T66" fmla="*/ 183 w 326"/>
                <a:gd name="T67" fmla="*/ 22 h 98"/>
                <a:gd name="T68" fmla="*/ 188 w 326"/>
                <a:gd name="T69" fmla="*/ 20 h 98"/>
                <a:gd name="T70" fmla="*/ 174 w 326"/>
                <a:gd name="T71" fmla="*/ 12 h 98"/>
                <a:gd name="T72" fmla="*/ 174 w 326"/>
                <a:gd name="T73" fmla="*/ 12 h 98"/>
                <a:gd name="T74" fmla="*/ 57 w 326"/>
                <a:gd name="T75" fmla="*/ 76 h 98"/>
                <a:gd name="T76" fmla="*/ 68 w 326"/>
                <a:gd name="T77" fmla="*/ 65 h 98"/>
                <a:gd name="T78" fmla="*/ 58 w 326"/>
                <a:gd name="T79" fmla="*/ 64 h 98"/>
                <a:gd name="T80" fmla="*/ 147 w 326"/>
                <a:gd name="T81" fmla="*/ 49 h 98"/>
                <a:gd name="T82" fmla="*/ 147 w 326"/>
                <a:gd name="T83" fmla="*/ 49 h 98"/>
                <a:gd name="T84" fmla="*/ 64 w 326"/>
                <a:gd name="T85" fmla="*/ 40 h 98"/>
                <a:gd name="T86" fmla="*/ 165 w 326"/>
                <a:gd name="T87" fmla="*/ 42 h 98"/>
                <a:gd name="T88" fmla="*/ 251 w 326"/>
                <a:gd name="T89" fmla="*/ 83 h 98"/>
                <a:gd name="T90" fmla="*/ 247 w 326"/>
                <a:gd name="T91" fmla="*/ 71 h 98"/>
                <a:gd name="T92" fmla="*/ 201 w 326"/>
                <a:gd name="T93" fmla="*/ 41 h 98"/>
                <a:gd name="T94" fmla="*/ 249 w 326"/>
                <a:gd name="T95" fmla="*/ 69 h 98"/>
                <a:gd name="T96" fmla="*/ 250 w 326"/>
                <a:gd name="T97" fmla="*/ 71 h 98"/>
                <a:gd name="T98" fmla="*/ 254 w 326"/>
                <a:gd name="T99" fmla="*/ 55 h 98"/>
                <a:gd name="T100" fmla="*/ 268 w 326"/>
                <a:gd name="T101" fmla="*/ 73 h 98"/>
                <a:gd name="T102" fmla="*/ 250 w 326"/>
                <a:gd name="T103" fmla="*/ 68 h 98"/>
                <a:gd name="T104" fmla="*/ 258 w 326"/>
                <a:gd name="T105" fmla="*/ 69 h 98"/>
                <a:gd name="T106" fmla="*/ 254 w 326"/>
                <a:gd name="T107" fmla="*/ 72 h 98"/>
                <a:gd name="T108" fmla="*/ 0 w 326"/>
                <a:gd name="T109" fmla="*/ 71 h 98"/>
                <a:gd name="T110" fmla="*/ 0 w 326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89" y="79"/>
                    <a:pt x="308" y="70"/>
                    <a:pt x="326" y="58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17" y="59"/>
                    <a:pt x="310" y="63"/>
                    <a:pt x="304" y="65"/>
                  </a:cubicBezTo>
                  <a:cubicBezTo>
                    <a:pt x="278" y="53"/>
                    <a:pt x="240" y="37"/>
                    <a:pt x="203" y="37"/>
                  </a:cubicBezTo>
                  <a:cubicBezTo>
                    <a:pt x="201" y="36"/>
                    <a:pt x="199" y="36"/>
                    <a:pt x="196" y="36"/>
                  </a:cubicBezTo>
                  <a:cubicBezTo>
                    <a:pt x="191" y="34"/>
                    <a:pt x="183" y="31"/>
                    <a:pt x="183" y="25"/>
                  </a:cubicBezTo>
                  <a:cubicBezTo>
                    <a:pt x="183" y="25"/>
                    <a:pt x="184" y="25"/>
                    <a:pt x="185" y="24"/>
                  </a:cubicBezTo>
                  <a:cubicBezTo>
                    <a:pt x="189" y="23"/>
                    <a:pt x="197" y="18"/>
                    <a:pt x="192" y="13"/>
                  </a:cubicBezTo>
                  <a:cubicBezTo>
                    <a:pt x="189" y="9"/>
                    <a:pt x="184" y="15"/>
                    <a:pt x="182" y="17"/>
                  </a:cubicBezTo>
                  <a:cubicBezTo>
                    <a:pt x="181" y="19"/>
                    <a:pt x="180" y="21"/>
                    <a:pt x="180" y="23"/>
                  </a:cubicBezTo>
                  <a:cubicBezTo>
                    <a:pt x="177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6" y="14"/>
                    <a:pt x="179" y="12"/>
                    <a:pt x="179" y="10"/>
                  </a:cubicBezTo>
                  <a:cubicBezTo>
                    <a:pt x="179" y="7"/>
                    <a:pt x="175" y="7"/>
                    <a:pt x="174" y="8"/>
                  </a:cubicBezTo>
                  <a:cubicBezTo>
                    <a:pt x="173" y="9"/>
                    <a:pt x="172" y="10"/>
                    <a:pt x="171" y="11"/>
                  </a:cubicBezTo>
                  <a:cubicBezTo>
                    <a:pt x="171" y="11"/>
                    <a:pt x="170" y="10"/>
                    <a:pt x="171" y="9"/>
                  </a:cubicBezTo>
                  <a:cubicBezTo>
                    <a:pt x="171" y="8"/>
                    <a:pt x="171" y="8"/>
                    <a:pt x="171" y="7"/>
                  </a:cubicBezTo>
                  <a:cubicBezTo>
                    <a:pt x="172" y="6"/>
                    <a:pt x="172" y="4"/>
                    <a:pt x="171" y="3"/>
                  </a:cubicBezTo>
                  <a:cubicBezTo>
                    <a:pt x="170" y="1"/>
                    <a:pt x="168" y="0"/>
                    <a:pt x="167" y="0"/>
                  </a:cubicBezTo>
                  <a:cubicBezTo>
                    <a:pt x="165" y="0"/>
                    <a:pt x="162" y="0"/>
                    <a:pt x="161" y="2"/>
                  </a:cubicBezTo>
                  <a:cubicBezTo>
                    <a:pt x="163" y="1"/>
                    <a:pt x="164" y="1"/>
                    <a:pt x="167" y="1"/>
                  </a:cubicBezTo>
                  <a:cubicBezTo>
                    <a:pt x="170" y="2"/>
                    <a:pt x="169" y="5"/>
                    <a:pt x="169" y="8"/>
                  </a:cubicBezTo>
                  <a:cubicBezTo>
                    <a:pt x="168" y="9"/>
                    <a:pt x="168" y="10"/>
                    <a:pt x="168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1" y="29"/>
                    <a:pt x="184" y="33"/>
                    <a:pt x="188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5" y="37"/>
                    <a:pt x="180" y="38"/>
                    <a:pt x="174" y="39"/>
                  </a:cubicBezTo>
                  <a:cubicBezTo>
                    <a:pt x="173" y="40"/>
                    <a:pt x="172" y="40"/>
                    <a:pt x="170" y="40"/>
                  </a:cubicBezTo>
                  <a:cubicBezTo>
                    <a:pt x="150" y="30"/>
                    <a:pt x="130" y="19"/>
                    <a:pt x="107" y="19"/>
                  </a:cubicBezTo>
                  <a:cubicBezTo>
                    <a:pt x="104" y="19"/>
                    <a:pt x="101" y="19"/>
                    <a:pt x="99" y="20"/>
                  </a:cubicBezTo>
                  <a:cubicBezTo>
                    <a:pt x="84" y="21"/>
                    <a:pt x="72" y="29"/>
                    <a:pt x="61" y="38"/>
                  </a:cubicBezTo>
                  <a:cubicBezTo>
                    <a:pt x="55" y="34"/>
                    <a:pt x="49" y="30"/>
                    <a:pt x="44" y="25"/>
                  </a:cubicBezTo>
                  <a:cubicBezTo>
                    <a:pt x="48" y="30"/>
                    <a:pt x="53" y="35"/>
                    <a:pt x="59" y="39"/>
                  </a:cubicBezTo>
                  <a:cubicBezTo>
                    <a:pt x="42" y="52"/>
                    <a:pt x="31" y="65"/>
                    <a:pt x="7" y="68"/>
                  </a:cubicBezTo>
                  <a:cubicBezTo>
                    <a:pt x="5" y="68"/>
                    <a:pt x="2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8" y="69"/>
                    <a:pt x="45" y="54"/>
                    <a:pt x="62" y="41"/>
                  </a:cubicBezTo>
                  <a:cubicBezTo>
                    <a:pt x="65" y="43"/>
                    <a:pt x="67" y="44"/>
                    <a:pt x="70" y="46"/>
                  </a:cubicBezTo>
                  <a:cubicBezTo>
                    <a:pt x="69" y="46"/>
                    <a:pt x="69" y="46"/>
                    <a:pt x="68" y="46"/>
                  </a:cubicBezTo>
                  <a:cubicBezTo>
                    <a:pt x="62" y="46"/>
                    <a:pt x="55" y="48"/>
                    <a:pt x="53" y="54"/>
                  </a:cubicBezTo>
                  <a:cubicBezTo>
                    <a:pt x="52" y="57"/>
                    <a:pt x="53" y="60"/>
                    <a:pt x="55" y="63"/>
                  </a:cubicBezTo>
                  <a:cubicBezTo>
                    <a:pt x="51" y="66"/>
                    <a:pt x="50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2" y="76"/>
                    <a:pt x="52" y="78"/>
                    <a:pt x="52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60" y="86"/>
                    <a:pt x="57" y="89"/>
                  </a:cubicBezTo>
                  <a:cubicBezTo>
                    <a:pt x="56" y="90"/>
                    <a:pt x="54" y="91"/>
                    <a:pt x="52" y="90"/>
                  </a:cubicBezTo>
                  <a:cubicBezTo>
                    <a:pt x="54" y="91"/>
                    <a:pt x="57" y="91"/>
                    <a:pt x="58" y="90"/>
                  </a:cubicBezTo>
                  <a:cubicBezTo>
                    <a:pt x="60" y="89"/>
                    <a:pt x="60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7" y="81"/>
                    <a:pt x="56" y="81"/>
                    <a:pt x="56" y="80"/>
                  </a:cubicBezTo>
                  <a:cubicBezTo>
                    <a:pt x="55" y="80"/>
                    <a:pt x="55" y="79"/>
                    <a:pt x="55" y="78"/>
                  </a:cubicBezTo>
                  <a:cubicBezTo>
                    <a:pt x="56" y="79"/>
                    <a:pt x="58" y="80"/>
                    <a:pt x="59" y="80"/>
                  </a:cubicBezTo>
                  <a:cubicBezTo>
                    <a:pt x="61" y="80"/>
                    <a:pt x="64" y="78"/>
                    <a:pt x="62" y="76"/>
                  </a:cubicBezTo>
                  <a:cubicBezTo>
                    <a:pt x="61" y="74"/>
                    <a:pt x="57" y="74"/>
                    <a:pt x="55" y="74"/>
                  </a:cubicBezTo>
                  <a:cubicBezTo>
                    <a:pt x="54" y="74"/>
                    <a:pt x="54" y="73"/>
                    <a:pt x="54" y="73"/>
                  </a:cubicBezTo>
                  <a:cubicBezTo>
                    <a:pt x="52" y="70"/>
                    <a:pt x="53" y="67"/>
                    <a:pt x="56" y="65"/>
                  </a:cubicBezTo>
                  <a:cubicBezTo>
                    <a:pt x="57" y="67"/>
                    <a:pt x="59" y="68"/>
                    <a:pt x="61" y="69"/>
                  </a:cubicBezTo>
                  <a:cubicBezTo>
                    <a:pt x="64" y="70"/>
                    <a:pt x="71" y="71"/>
                    <a:pt x="72" y="67"/>
                  </a:cubicBezTo>
                  <a:cubicBezTo>
                    <a:pt x="72" y="61"/>
                    <a:pt x="62" y="60"/>
                    <a:pt x="58" y="61"/>
                  </a:cubicBezTo>
                  <a:cubicBezTo>
                    <a:pt x="57" y="61"/>
                    <a:pt x="57" y="62"/>
                    <a:pt x="56" y="62"/>
                  </a:cubicBezTo>
                  <a:cubicBezTo>
                    <a:pt x="53" y="57"/>
                    <a:pt x="55" y="52"/>
                    <a:pt x="60" y="49"/>
                  </a:cubicBezTo>
                  <a:cubicBezTo>
                    <a:pt x="64" y="47"/>
                    <a:pt x="69" y="47"/>
                    <a:pt x="74" y="48"/>
                  </a:cubicBezTo>
                  <a:cubicBezTo>
                    <a:pt x="78" y="49"/>
                    <a:pt x="81" y="50"/>
                    <a:pt x="85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6" y="52"/>
                  </a:cubicBezTo>
                  <a:cubicBezTo>
                    <a:pt x="96" y="55"/>
                    <a:pt x="107" y="56"/>
                    <a:pt x="117" y="56"/>
                  </a:cubicBezTo>
                  <a:cubicBezTo>
                    <a:pt x="124" y="56"/>
                    <a:pt x="131" y="55"/>
                    <a:pt x="138" y="55"/>
                  </a:cubicBezTo>
                  <a:cubicBezTo>
                    <a:pt x="133" y="58"/>
                    <a:pt x="128" y="62"/>
                    <a:pt x="123" y="67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31" y="62"/>
                    <a:pt x="139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3" y="47"/>
                    <a:pt x="170" y="45"/>
                  </a:cubicBezTo>
                  <a:cubicBezTo>
                    <a:pt x="173" y="47"/>
                    <a:pt x="177" y="49"/>
                    <a:pt x="180" y="50"/>
                  </a:cubicBezTo>
                  <a:cubicBezTo>
                    <a:pt x="201" y="61"/>
                    <a:pt x="222" y="72"/>
                    <a:pt x="245" y="77"/>
                  </a:cubicBezTo>
                  <a:cubicBezTo>
                    <a:pt x="245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6" y="83"/>
                    <a:pt x="246" y="84"/>
                    <a:pt x="246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4" y="92"/>
                    <a:pt x="251" y="95"/>
                  </a:cubicBezTo>
                  <a:cubicBezTo>
                    <a:pt x="250" y="96"/>
                    <a:pt x="248" y="97"/>
                    <a:pt x="246" y="96"/>
                  </a:cubicBezTo>
                  <a:cubicBezTo>
                    <a:pt x="248" y="98"/>
                    <a:pt x="251" y="97"/>
                    <a:pt x="252" y="96"/>
                  </a:cubicBezTo>
                  <a:cubicBezTo>
                    <a:pt x="254" y="95"/>
                    <a:pt x="254" y="93"/>
                    <a:pt x="254" y="91"/>
                  </a:cubicBezTo>
                  <a:cubicBezTo>
                    <a:pt x="254" y="90"/>
                    <a:pt x="253" y="89"/>
                    <a:pt x="252" y="88"/>
                  </a:cubicBezTo>
                  <a:cubicBezTo>
                    <a:pt x="251" y="87"/>
                    <a:pt x="250" y="87"/>
                    <a:pt x="250" y="86"/>
                  </a:cubicBezTo>
                  <a:cubicBezTo>
                    <a:pt x="249" y="86"/>
                    <a:pt x="249" y="85"/>
                    <a:pt x="249" y="84"/>
                  </a:cubicBezTo>
                  <a:cubicBezTo>
                    <a:pt x="250" y="85"/>
                    <a:pt x="252" y="86"/>
                    <a:pt x="253" y="86"/>
                  </a:cubicBezTo>
                  <a:cubicBezTo>
                    <a:pt x="255" y="86"/>
                    <a:pt x="258" y="84"/>
                    <a:pt x="256" y="82"/>
                  </a:cubicBezTo>
                  <a:cubicBezTo>
                    <a:pt x="255" y="80"/>
                    <a:pt x="251" y="80"/>
                    <a:pt x="249" y="81"/>
                  </a:cubicBezTo>
                  <a:cubicBezTo>
                    <a:pt x="248" y="80"/>
                    <a:pt x="248" y="80"/>
                    <a:pt x="248" y="79"/>
                  </a:cubicBezTo>
                  <a:cubicBezTo>
                    <a:pt x="248" y="78"/>
                    <a:pt x="247" y="78"/>
                    <a:pt x="247" y="77"/>
                  </a:cubicBezTo>
                  <a:cubicBezTo>
                    <a:pt x="249" y="77"/>
                    <a:pt x="251" y="78"/>
                    <a:pt x="253" y="78"/>
                  </a:cubicBezTo>
                  <a:cubicBezTo>
                    <a:pt x="258" y="79"/>
                    <a:pt x="263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0" y="14"/>
                    <a:pt x="192" y="14"/>
                    <a:pt x="191" y="16"/>
                  </a:cubicBezTo>
                  <a:cubicBezTo>
                    <a:pt x="191" y="18"/>
                    <a:pt x="190" y="19"/>
                    <a:pt x="188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4" y="11"/>
                    <a:pt x="178" y="8"/>
                    <a:pt x="176" y="11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6" y="63"/>
                    <a:pt x="67" y="64"/>
                    <a:pt x="68" y="65"/>
                  </a:cubicBezTo>
                  <a:cubicBezTo>
                    <a:pt x="70" y="66"/>
                    <a:pt x="69" y="67"/>
                    <a:pt x="68" y="67"/>
                  </a:cubicBezTo>
                  <a:cubicBezTo>
                    <a:pt x="64" y="68"/>
                    <a:pt x="61" y="66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38" y="51"/>
                    <a:pt x="127" y="52"/>
                    <a:pt x="117" y="52"/>
                  </a:cubicBezTo>
                  <a:cubicBezTo>
                    <a:pt x="99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2" y="23"/>
                    <a:pt x="104" y="23"/>
                    <a:pt x="107" y="23"/>
                  </a:cubicBezTo>
                  <a:cubicBezTo>
                    <a:pt x="127" y="23"/>
                    <a:pt x="146" y="32"/>
                    <a:pt x="165" y="42"/>
                  </a:cubicBezTo>
                  <a:cubicBezTo>
                    <a:pt x="159" y="44"/>
                    <a:pt x="153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1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4" y="66"/>
                    <a:pt x="203" y="57"/>
                    <a:pt x="182" y="47"/>
                  </a:cubicBezTo>
                  <a:cubicBezTo>
                    <a:pt x="180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1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5" y="52"/>
                    <a:pt x="249" y="55"/>
                    <a:pt x="247" y="61"/>
                  </a:cubicBezTo>
                  <a:cubicBezTo>
                    <a:pt x="246" y="63"/>
                    <a:pt x="247" y="67"/>
                    <a:pt x="249" y="69"/>
                  </a:cubicBezTo>
                  <a:cubicBezTo>
                    <a:pt x="248" y="70"/>
                    <a:pt x="248" y="70"/>
                    <a:pt x="247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4" y="55"/>
                  </a:moveTo>
                  <a:cubicBezTo>
                    <a:pt x="258" y="54"/>
                    <a:pt x="262" y="53"/>
                    <a:pt x="266" y="54"/>
                  </a:cubicBezTo>
                  <a:cubicBezTo>
                    <a:pt x="278" y="58"/>
                    <a:pt x="289" y="63"/>
                    <a:pt x="298" y="67"/>
                  </a:cubicBezTo>
                  <a:cubicBezTo>
                    <a:pt x="289" y="71"/>
                    <a:pt x="279" y="73"/>
                    <a:pt x="268" y="73"/>
                  </a:cubicBezTo>
                  <a:cubicBezTo>
                    <a:pt x="267" y="73"/>
                    <a:pt x="266" y="73"/>
                    <a:pt x="266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1" y="68"/>
                    <a:pt x="251" y="68"/>
                    <a:pt x="250" y="68"/>
                  </a:cubicBezTo>
                  <a:cubicBezTo>
                    <a:pt x="247" y="64"/>
                    <a:pt x="249" y="58"/>
                    <a:pt x="254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6" y="69"/>
                    <a:pt x="258" y="69"/>
                  </a:cubicBezTo>
                  <a:cubicBezTo>
                    <a:pt x="260" y="69"/>
                    <a:pt x="261" y="70"/>
                    <a:pt x="262" y="71"/>
                  </a:cubicBezTo>
                  <a:cubicBezTo>
                    <a:pt x="263" y="72"/>
                    <a:pt x="263" y="72"/>
                    <a:pt x="263" y="73"/>
                  </a:cubicBezTo>
                  <a:cubicBezTo>
                    <a:pt x="260" y="73"/>
                    <a:pt x="257" y="72"/>
                    <a:pt x="254" y="72"/>
                  </a:cubicBezTo>
                  <a:cubicBezTo>
                    <a:pt x="253" y="71"/>
                    <a:pt x="253" y="71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014"/>
            <p:cNvSpPr/>
            <p:nvPr/>
          </p:nvSpPr>
          <p:spPr bwMode="auto">
            <a:xfrm>
              <a:off x="4913313" y="5621338"/>
              <a:ext cx="168275" cy="158750"/>
            </a:xfrm>
            <a:custGeom>
              <a:avLst/>
              <a:gdLst>
                <a:gd name="T0" fmla="*/ 47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5 w 49"/>
                <a:gd name="T7" fmla="*/ 39 h 46"/>
                <a:gd name="T8" fmla="*/ 32 w 49"/>
                <a:gd name="T9" fmla="*/ 35 h 46"/>
                <a:gd name="T10" fmla="*/ 41 w 49"/>
                <a:gd name="T11" fmla="*/ 34 h 46"/>
                <a:gd name="T12" fmla="*/ 32 w 49"/>
                <a:gd name="T13" fmla="*/ 33 h 46"/>
                <a:gd name="T14" fmla="*/ 37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19 w 49"/>
                <a:gd name="T37" fmla="*/ 39 h 46"/>
                <a:gd name="T38" fmla="*/ 31 w 49"/>
                <a:gd name="T39" fmla="*/ 37 h 46"/>
                <a:gd name="T40" fmla="*/ 32 w 49"/>
                <a:gd name="T41" fmla="*/ 43 h 46"/>
                <a:gd name="T42" fmla="*/ 24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7 w 49"/>
                <a:gd name="T49" fmla="*/ 34 h 46"/>
                <a:gd name="T50" fmla="*/ 0 w 49"/>
                <a:gd name="T51" fmla="*/ 26 h 46"/>
                <a:gd name="T52" fmla="*/ 11 w 49"/>
                <a:gd name="T53" fmla="*/ 23 h 46"/>
                <a:gd name="T54" fmla="*/ 19 w 49"/>
                <a:gd name="T55" fmla="*/ 27 h 46"/>
                <a:gd name="T56" fmla="*/ 18 w 49"/>
                <a:gd name="T57" fmla="*/ 0 h 46"/>
                <a:gd name="T58" fmla="*/ 32 w 49"/>
                <a:gd name="T59" fmla="*/ 21 h 46"/>
                <a:gd name="T60" fmla="*/ 46 w 49"/>
                <a:gd name="T61" fmla="*/ 7 h 46"/>
                <a:gd name="T62" fmla="*/ 42 w 49"/>
                <a:gd name="T63" fmla="*/ 31 h 46"/>
                <a:gd name="T64" fmla="*/ 47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7" y="29"/>
                  </a:moveTo>
                  <a:cubicBezTo>
                    <a:pt x="48" y="29"/>
                    <a:pt x="45" y="36"/>
                    <a:pt x="45" y="36"/>
                  </a:cubicBezTo>
                  <a:cubicBezTo>
                    <a:pt x="44" y="38"/>
                    <a:pt x="42" y="41"/>
                    <a:pt x="40" y="41"/>
                  </a:cubicBezTo>
                  <a:cubicBezTo>
                    <a:pt x="38" y="41"/>
                    <a:pt x="37" y="40"/>
                    <a:pt x="35" y="39"/>
                  </a:cubicBezTo>
                  <a:cubicBezTo>
                    <a:pt x="35" y="39"/>
                    <a:pt x="31" y="35"/>
                    <a:pt x="32" y="35"/>
                  </a:cubicBezTo>
                  <a:cubicBezTo>
                    <a:pt x="35" y="35"/>
                    <a:pt x="38" y="35"/>
                    <a:pt x="41" y="34"/>
                  </a:cubicBezTo>
                  <a:cubicBezTo>
                    <a:pt x="38" y="34"/>
                    <a:pt x="35" y="35"/>
                    <a:pt x="32" y="33"/>
                  </a:cubicBezTo>
                  <a:cubicBezTo>
                    <a:pt x="34" y="31"/>
                    <a:pt x="36" y="29"/>
                    <a:pt x="37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4" y="28"/>
                    <a:pt x="33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2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2" y="31"/>
                    <a:pt x="22" y="31"/>
                  </a:cubicBezTo>
                  <a:cubicBezTo>
                    <a:pt x="19" y="31"/>
                    <a:pt x="16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7" y="37"/>
                    <a:pt x="23" y="38"/>
                    <a:pt x="19" y="39"/>
                  </a:cubicBezTo>
                  <a:cubicBezTo>
                    <a:pt x="23" y="39"/>
                    <a:pt x="28" y="38"/>
                    <a:pt x="31" y="37"/>
                  </a:cubicBezTo>
                  <a:cubicBezTo>
                    <a:pt x="33" y="36"/>
                    <a:pt x="33" y="42"/>
                    <a:pt x="32" y="43"/>
                  </a:cubicBezTo>
                  <a:cubicBezTo>
                    <a:pt x="31" y="45"/>
                    <a:pt x="27" y="46"/>
                    <a:pt x="24" y="46"/>
                  </a:cubicBezTo>
                  <a:cubicBezTo>
                    <a:pt x="21" y="46"/>
                    <a:pt x="13" y="43"/>
                    <a:pt x="12" y="39"/>
                  </a:cubicBezTo>
                  <a:cubicBezTo>
                    <a:pt x="13" y="38"/>
                    <a:pt x="15" y="38"/>
                    <a:pt x="17" y="37"/>
                  </a:cubicBezTo>
                  <a:cubicBezTo>
                    <a:pt x="14" y="38"/>
                    <a:pt x="10" y="36"/>
                    <a:pt x="7" y="34"/>
                  </a:cubicBezTo>
                  <a:cubicBezTo>
                    <a:pt x="6" y="33"/>
                    <a:pt x="0" y="26"/>
                    <a:pt x="0" y="26"/>
                  </a:cubicBezTo>
                  <a:cubicBezTo>
                    <a:pt x="3" y="25"/>
                    <a:pt x="8" y="23"/>
                    <a:pt x="11" y="23"/>
                  </a:cubicBezTo>
                  <a:cubicBezTo>
                    <a:pt x="13" y="23"/>
                    <a:pt x="18" y="25"/>
                    <a:pt x="19" y="27"/>
                  </a:cubicBezTo>
                  <a:cubicBezTo>
                    <a:pt x="12" y="19"/>
                    <a:pt x="15" y="9"/>
                    <a:pt x="18" y="0"/>
                  </a:cubicBezTo>
                  <a:cubicBezTo>
                    <a:pt x="26" y="4"/>
                    <a:pt x="34" y="11"/>
                    <a:pt x="32" y="21"/>
                  </a:cubicBezTo>
                  <a:cubicBezTo>
                    <a:pt x="34" y="13"/>
                    <a:pt x="40" y="10"/>
                    <a:pt x="46" y="7"/>
                  </a:cubicBezTo>
                  <a:cubicBezTo>
                    <a:pt x="49" y="15"/>
                    <a:pt x="48" y="25"/>
                    <a:pt x="42" y="31"/>
                  </a:cubicBezTo>
                  <a:cubicBezTo>
                    <a:pt x="44" y="30"/>
                    <a:pt x="45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015"/>
            <p:cNvSpPr/>
            <p:nvPr/>
          </p:nvSpPr>
          <p:spPr bwMode="auto">
            <a:xfrm>
              <a:off x="4735513" y="5795963"/>
              <a:ext cx="160338" cy="168275"/>
            </a:xfrm>
            <a:custGeom>
              <a:avLst/>
              <a:gdLst>
                <a:gd name="T0" fmla="*/ 40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29 w 47"/>
                <a:gd name="T17" fmla="*/ 12 h 49"/>
                <a:gd name="T18" fmla="*/ 32 w 47"/>
                <a:gd name="T19" fmla="*/ 19 h 49"/>
                <a:gd name="T20" fmla="*/ 32 w 47"/>
                <a:gd name="T21" fmla="*/ 26 h 49"/>
                <a:gd name="T22" fmla="*/ 13 w 47"/>
                <a:gd name="T23" fmla="*/ 24 h 49"/>
                <a:gd name="T24" fmla="*/ 17 w 47"/>
                <a:gd name="T25" fmla="*/ 25 h 49"/>
                <a:gd name="T26" fmla="*/ 24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2 w 47"/>
                <a:gd name="T37" fmla="*/ 40 h 49"/>
                <a:gd name="T38" fmla="*/ 37 w 47"/>
                <a:gd name="T39" fmla="*/ 29 h 49"/>
                <a:gd name="T40" fmla="*/ 43 w 47"/>
                <a:gd name="T41" fmla="*/ 32 h 49"/>
                <a:gd name="T42" fmla="*/ 41 w 47"/>
                <a:gd name="T43" fmla="*/ 40 h 49"/>
                <a:gd name="T44" fmla="*/ 29 w 47"/>
                <a:gd name="T45" fmla="*/ 47 h 49"/>
                <a:gd name="T46" fmla="*/ 29 w 47"/>
                <a:gd name="T47" fmla="*/ 41 h 49"/>
                <a:gd name="T48" fmla="*/ 22 w 47"/>
                <a:gd name="T49" fmla="*/ 48 h 49"/>
                <a:gd name="T50" fmla="*/ 11 w 47"/>
                <a:gd name="T51" fmla="*/ 49 h 49"/>
                <a:gd name="T52" fmla="*/ 15 w 47"/>
                <a:gd name="T53" fmla="*/ 38 h 49"/>
                <a:gd name="T54" fmla="*/ 22 w 47"/>
                <a:gd name="T55" fmla="*/ 33 h 49"/>
                <a:gd name="T56" fmla="*/ 0 w 47"/>
                <a:gd name="T57" fmla="*/ 20 h 49"/>
                <a:gd name="T58" fmla="*/ 25 w 47"/>
                <a:gd name="T59" fmla="*/ 20 h 49"/>
                <a:gd name="T60" fmla="*/ 21 w 47"/>
                <a:gd name="T61" fmla="*/ 0 h 49"/>
                <a:gd name="T62" fmla="*/ 39 w 47"/>
                <a:gd name="T63" fmla="*/ 17 h 49"/>
                <a:gd name="T64" fmla="*/ 40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0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1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39" y="22"/>
                    <a:pt x="38" y="26"/>
                    <a:pt x="35" y="27"/>
                  </a:cubicBezTo>
                  <a:cubicBezTo>
                    <a:pt x="34" y="24"/>
                    <a:pt x="34" y="21"/>
                    <a:pt x="33" y="19"/>
                  </a:cubicBezTo>
                  <a:cubicBezTo>
                    <a:pt x="32" y="16"/>
                    <a:pt x="31" y="14"/>
                    <a:pt x="29" y="12"/>
                  </a:cubicBezTo>
                  <a:cubicBezTo>
                    <a:pt x="31" y="14"/>
                    <a:pt x="31" y="17"/>
                    <a:pt x="32" y="19"/>
                  </a:cubicBezTo>
                  <a:cubicBezTo>
                    <a:pt x="32" y="22"/>
                    <a:pt x="33" y="24"/>
                    <a:pt x="32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4" y="24"/>
                    <a:pt x="16" y="25"/>
                    <a:pt x="17" y="25"/>
                  </a:cubicBezTo>
                  <a:cubicBezTo>
                    <a:pt x="20" y="26"/>
                    <a:pt x="22" y="26"/>
                    <a:pt x="24" y="27"/>
                  </a:cubicBezTo>
                  <a:cubicBezTo>
                    <a:pt x="27" y="28"/>
                    <a:pt x="29" y="28"/>
                    <a:pt x="32" y="29"/>
                  </a:cubicBezTo>
                  <a:cubicBezTo>
                    <a:pt x="32" y="29"/>
                    <a:pt x="28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2" y="33"/>
                    <a:pt x="35" y="29"/>
                  </a:cubicBezTo>
                  <a:cubicBezTo>
                    <a:pt x="36" y="33"/>
                    <a:pt x="34" y="37"/>
                    <a:pt x="32" y="40"/>
                  </a:cubicBezTo>
                  <a:cubicBezTo>
                    <a:pt x="35" y="37"/>
                    <a:pt x="37" y="33"/>
                    <a:pt x="37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1" y="40"/>
                  </a:cubicBezTo>
                  <a:cubicBezTo>
                    <a:pt x="39" y="43"/>
                    <a:pt x="33" y="48"/>
                    <a:pt x="29" y="47"/>
                  </a:cubicBezTo>
                  <a:cubicBezTo>
                    <a:pt x="29" y="45"/>
                    <a:pt x="29" y="43"/>
                    <a:pt x="29" y="41"/>
                  </a:cubicBezTo>
                  <a:cubicBezTo>
                    <a:pt x="29" y="44"/>
                    <a:pt x="24" y="47"/>
                    <a:pt x="22" y="48"/>
                  </a:cubicBezTo>
                  <a:cubicBezTo>
                    <a:pt x="21" y="48"/>
                    <a:pt x="11" y="49"/>
                    <a:pt x="11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0" y="34"/>
                    <a:pt x="22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8" y="13"/>
                    <a:pt x="25" y="20"/>
                  </a:cubicBezTo>
                  <a:cubicBezTo>
                    <a:pt x="19" y="14"/>
                    <a:pt x="21" y="7"/>
                    <a:pt x="21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40" y="13"/>
                    <a:pt x="40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016"/>
            <p:cNvSpPr/>
            <p:nvPr/>
          </p:nvSpPr>
          <p:spPr bwMode="auto">
            <a:xfrm>
              <a:off x="5187951" y="5857876"/>
              <a:ext cx="160338" cy="155575"/>
            </a:xfrm>
            <a:custGeom>
              <a:avLst/>
              <a:gdLst>
                <a:gd name="T0" fmla="*/ 19 w 47"/>
                <a:gd name="T1" fmla="*/ 1 h 45"/>
                <a:gd name="T2" fmla="*/ 26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4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0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1 w 47"/>
                <a:gd name="T35" fmla="*/ 15 h 45"/>
                <a:gd name="T36" fmla="*/ 40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4 w 47"/>
                <a:gd name="T43" fmla="*/ 14 h 45"/>
                <a:gd name="T44" fmla="*/ 44 w 47"/>
                <a:gd name="T45" fmla="*/ 29 h 45"/>
                <a:gd name="T46" fmla="*/ 40 w 47"/>
                <a:gd name="T47" fmla="*/ 25 h 45"/>
                <a:gd name="T48" fmla="*/ 41 w 47"/>
                <a:gd name="T49" fmla="*/ 35 h 45"/>
                <a:gd name="T50" fmla="*/ 38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19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19" y="1"/>
                  </a:moveTo>
                  <a:cubicBezTo>
                    <a:pt x="19" y="1"/>
                    <a:pt x="26" y="0"/>
                    <a:pt x="26" y="0"/>
                  </a:cubicBezTo>
                  <a:cubicBezTo>
                    <a:pt x="29" y="0"/>
                    <a:pt x="31" y="1"/>
                    <a:pt x="33" y="3"/>
                  </a:cubicBezTo>
                  <a:cubicBezTo>
                    <a:pt x="34" y="4"/>
                    <a:pt x="33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0" y="10"/>
                    <a:pt x="30" y="13"/>
                  </a:cubicBezTo>
                  <a:cubicBezTo>
                    <a:pt x="27" y="13"/>
                    <a:pt x="24" y="11"/>
                    <a:pt x="22" y="11"/>
                  </a:cubicBezTo>
                  <a:cubicBezTo>
                    <a:pt x="19" y="11"/>
                    <a:pt x="17" y="11"/>
                    <a:pt x="14" y="11"/>
                  </a:cubicBezTo>
                  <a:cubicBezTo>
                    <a:pt x="17" y="11"/>
                    <a:pt x="19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0" y="28"/>
                  </a:cubicBezTo>
                  <a:cubicBezTo>
                    <a:pt x="22" y="27"/>
                    <a:pt x="23" y="25"/>
                    <a:pt x="25" y="23"/>
                  </a:cubicBezTo>
                  <a:cubicBezTo>
                    <a:pt x="27" y="21"/>
                    <a:pt x="28" y="19"/>
                    <a:pt x="30" y="17"/>
                  </a:cubicBezTo>
                  <a:cubicBezTo>
                    <a:pt x="30" y="17"/>
                    <a:pt x="32" y="23"/>
                    <a:pt x="33" y="23"/>
                  </a:cubicBezTo>
                  <a:cubicBezTo>
                    <a:pt x="33" y="26"/>
                    <a:pt x="34" y="28"/>
                    <a:pt x="35" y="31"/>
                  </a:cubicBezTo>
                  <a:cubicBezTo>
                    <a:pt x="36" y="26"/>
                    <a:pt x="34" y="19"/>
                    <a:pt x="31" y="15"/>
                  </a:cubicBezTo>
                  <a:cubicBezTo>
                    <a:pt x="35" y="15"/>
                    <a:pt x="38" y="19"/>
                    <a:pt x="40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7" y="8"/>
                    <a:pt x="38" y="9"/>
                  </a:cubicBezTo>
                  <a:cubicBezTo>
                    <a:pt x="41" y="9"/>
                    <a:pt x="43" y="12"/>
                    <a:pt x="44" y="14"/>
                  </a:cubicBezTo>
                  <a:cubicBezTo>
                    <a:pt x="46" y="17"/>
                    <a:pt x="47" y="26"/>
                    <a:pt x="44" y="29"/>
                  </a:cubicBezTo>
                  <a:cubicBezTo>
                    <a:pt x="43" y="28"/>
                    <a:pt x="41" y="26"/>
                    <a:pt x="40" y="25"/>
                  </a:cubicBezTo>
                  <a:cubicBezTo>
                    <a:pt x="42" y="27"/>
                    <a:pt x="42" y="32"/>
                    <a:pt x="41" y="35"/>
                  </a:cubicBezTo>
                  <a:cubicBezTo>
                    <a:pt x="41" y="36"/>
                    <a:pt x="38" y="45"/>
                    <a:pt x="38" y="45"/>
                  </a:cubicBezTo>
                  <a:cubicBezTo>
                    <a:pt x="35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6" y="39"/>
                    <a:pt x="7" y="41"/>
                  </a:cubicBezTo>
                  <a:cubicBezTo>
                    <a:pt x="7" y="32"/>
                    <a:pt x="9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0" y="3"/>
                    <a:pt x="19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017"/>
            <p:cNvSpPr/>
            <p:nvPr/>
          </p:nvSpPr>
          <p:spPr bwMode="auto">
            <a:xfrm>
              <a:off x="5649913" y="5649913"/>
              <a:ext cx="168275" cy="157163"/>
            </a:xfrm>
            <a:custGeom>
              <a:avLst/>
              <a:gdLst>
                <a:gd name="T0" fmla="*/ 46 w 49"/>
                <a:gd name="T1" fmla="*/ 33 h 46"/>
                <a:gd name="T2" fmla="*/ 43 w 49"/>
                <a:gd name="T3" fmla="*/ 40 h 46"/>
                <a:gd name="T4" fmla="*/ 37 w 49"/>
                <a:gd name="T5" fmla="*/ 43 h 46"/>
                <a:gd name="T6" fmla="*/ 33 w 49"/>
                <a:gd name="T7" fmla="*/ 41 h 46"/>
                <a:gd name="T8" fmla="*/ 30 w 49"/>
                <a:gd name="T9" fmla="*/ 37 h 46"/>
                <a:gd name="T10" fmla="*/ 39 w 49"/>
                <a:gd name="T11" fmla="*/ 37 h 46"/>
                <a:gd name="T12" fmla="*/ 30 w 49"/>
                <a:gd name="T13" fmla="*/ 35 h 46"/>
                <a:gd name="T14" fmla="*/ 36 w 49"/>
                <a:gd name="T15" fmla="*/ 29 h 46"/>
                <a:gd name="T16" fmla="*/ 41 w 49"/>
                <a:gd name="T17" fmla="*/ 23 h 46"/>
                <a:gd name="T18" fmla="*/ 35 w 49"/>
                <a:gd name="T19" fmla="*/ 28 h 46"/>
                <a:gd name="T20" fmla="*/ 30 w 49"/>
                <a:gd name="T21" fmla="*/ 32 h 46"/>
                <a:gd name="T22" fmla="*/ 23 w 49"/>
                <a:gd name="T23" fmla="*/ 13 h 46"/>
                <a:gd name="T24" fmla="*/ 24 w 49"/>
                <a:gd name="T25" fmla="*/ 18 h 46"/>
                <a:gd name="T26" fmla="*/ 25 w 49"/>
                <a:gd name="T27" fmla="*/ 25 h 46"/>
                <a:gd name="T28" fmla="*/ 27 w 49"/>
                <a:gd name="T29" fmla="*/ 33 h 46"/>
                <a:gd name="T30" fmla="*/ 20 w 49"/>
                <a:gd name="T31" fmla="*/ 31 h 46"/>
                <a:gd name="T32" fmla="*/ 13 w 49"/>
                <a:gd name="T33" fmla="*/ 28 h 46"/>
                <a:gd name="T34" fmla="*/ 28 w 49"/>
                <a:gd name="T35" fmla="*/ 35 h 46"/>
                <a:gd name="T36" fmla="*/ 17 w 49"/>
                <a:gd name="T37" fmla="*/ 38 h 46"/>
                <a:gd name="T38" fmla="*/ 29 w 49"/>
                <a:gd name="T39" fmla="*/ 38 h 46"/>
                <a:gd name="T40" fmla="*/ 29 w 49"/>
                <a:gd name="T41" fmla="*/ 44 h 46"/>
                <a:gd name="T42" fmla="*/ 21 w 49"/>
                <a:gd name="T43" fmla="*/ 46 h 46"/>
                <a:gd name="T44" fmla="*/ 9 w 49"/>
                <a:gd name="T45" fmla="*/ 38 h 46"/>
                <a:gd name="T46" fmla="*/ 15 w 49"/>
                <a:gd name="T47" fmla="*/ 36 h 46"/>
                <a:gd name="T48" fmla="*/ 5 w 49"/>
                <a:gd name="T49" fmla="*/ 31 h 46"/>
                <a:gd name="T50" fmla="*/ 0 w 49"/>
                <a:gd name="T51" fmla="*/ 23 h 46"/>
                <a:gd name="T52" fmla="*/ 11 w 49"/>
                <a:gd name="T53" fmla="*/ 21 h 46"/>
                <a:gd name="T54" fmla="*/ 19 w 49"/>
                <a:gd name="T55" fmla="*/ 26 h 46"/>
                <a:gd name="T56" fmla="*/ 21 w 49"/>
                <a:gd name="T57" fmla="*/ 0 h 46"/>
                <a:gd name="T58" fmla="*/ 32 w 49"/>
                <a:gd name="T59" fmla="*/ 23 h 46"/>
                <a:gd name="T60" fmla="*/ 48 w 49"/>
                <a:gd name="T61" fmla="*/ 11 h 46"/>
                <a:gd name="T62" fmla="*/ 41 w 49"/>
                <a:gd name="T63" fmla="*/ 34 h 46"/>
                <a:gd name="T64" fmla="*/ 46 w 49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6" y="33"/>
                  </a:moveTo>
                  <a:cubicBezTo>
                    <a:pt x="46" y="33"/>
                    <a:pt x="43" y="39"/>
                    <a:pt x="43" y="40"/>
                  </a:cubicBezTo>
                  <a:cubicBezTo>
                    <a:pt x="41" y="41"/>
                    <a:pt x="39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2" y="41"/>
                    <a:pt x="29" y="37"/>
                    <a:pt x="30" y="37"/>
                  </a:cubicBezTo>
                  <a:cubicBezTo>
                    <a:pt x="33" y="37"/>
                    <a:pt x="36" y="37"/>
                    <a:pt x="39" y="37"/>
                  </a:cubicBezTo>
                  <a:cubicBezTo>
                    <a:pt x="36" y="37"/>
                    <a:pt x="32" y="37"/>
                    <a:pt x="30" y="35"/>
                  </a:cubicBezTo>
                  <a:cubicBezTo>
                    <a:pt x="32" y="33"/>
                    <a:pt x="35" y="31"/>
                    <a:pt x="36" y="29"/>
                  </a:cubicBezTo>
                  <a:cubicBezTo>
                    <a:pt x="38" y="28"/>
                    <a:pt x="39" y="25"/>
                    <a:pt x="41" y="23"/>
                  </a:cubicBezTo>
                  <a:cubicBezTo>
                    <a:pt x="39" y="25"/>
                    <a:pt x="37" y="27"/>
                    <a:pt x="35" y="28"/>
                  </a:cubicBezTo>
                  <a:cubicBezTo>
                    <a:pt x="33" y="30"/>
                    <a:pt x="32" y="31"/>
                    <a:pt x="30" y="32"/>
                  </a:cubicBezTo>
                  <a:cubicBezTo>
                    <a:pt x="28" y="32"/>
                    <a:pt x="24" y="15"/>
                    <a:pt x="23" y="13"/>
                  </a:cubicBezTo>
                  <a:cubicBezTo>
                    <a:pt x="23" y="15"/>
                    <a:pt x="23" y="16"/>
                    <a:pt x="24" y="18"/>
                  </a:cubicBezTo>
                  <a:cubicBezTo>
                    <a:pt x="24" y="20"/>
                    <a:pt x="25" y="23"/>
                    <a:pt x="25" y="25"/>
                  </a:cubicBezTo>
                  <a:cubicBezTo>
                    <a:pt x="26" y="28"/>
                    <a:pt x="26" y="30"/>
                    <a:pt x="27" y="33"/>
                  </a:cubicBezTo>
                  <a:cubicBezTo>
                    <a:pt x="27" y="33"/>
                    <a:pt x="21" y="31"/>
                    <a:pt x="20" y="31"/>
                  </a:cubicBezTo>
                  <a:cubicBezTo>
                    <a:pt x="18" y="30"/>
                    <a:pt x="15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0" y="38"/>
                    <a:pt x="17" y="38"/>
                  </a:cubicBezTo>
                  <a:cubicBezTo>
                    <a:pt x="20" y="39"/>
                    <a:pt x="25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3" y="46"/>
                    <a:pt x="21" y="46"/>
                  </a:cubicBezTo>
                  <a:cubicBezTo>
                    <a:pt x="17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1" y="36"/>
                    <a:pt x="8" y="34"/>
                    <a:pt x="5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3" y="22"/>
                    <a:pt x="8" y="21"/>
                    <a:pt x="11" y="21"/>
                  </a:cubicBezTo>
                  <a:cubicBezTo>
                    <a:pt x="13" y="22"/>
                    <a:pt x="18" y="24"/>
                    <a:pt x="19" y="26"/>
                  </a:cubicBezTo>
                  <a:cubicBezTo>
                    <a:pt x="13" y="17"/>
                    <a:pt x="17" y="9"/>
                    <a:pt x="21" y="0"/>
                  </a:cubicBezTo>
                  <a:cubicBezTo>
                    <a:pt x="29" y="5"/>
                    <a:pt x="36" y="13"/>
                    <a:pt x="32" y="23"/>
                  </a:cubicBezTo>
                  <a:cubicBezTo>
                    <a:pt x="35" y="15"/>
                    <a:pt x="41" y="13"/>
                    <a:pt x="48" y="11"/>
                  </a:cubicBezTo>
                  <a:cubicBezTo>
                    <a:pt x="49" y="19"/>
                    <a:pt x="48" y="29"/>
                    <a:pt x="41" y="34"/>
                  </a:cubicBezTo>
                  <a:cubicBezTo>
                    <a:pt x="42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018"/>
            <p:cNvSpPr>
              <a:spLocks noEditPoints="1"/>
            </p:cNvSpPr>
            <p:nvPr/>
          </p:nvSpPr>
          <p:spPr bwMode="auto">
            <a:xfrm>
              <a:off x="4872038" y="5662613"/>
              <a:ext cx="1120775" cy="336550"/>
            </a:xfrm>
            <a:custGeom>
              <a:avLst/>
              <a:gdLst>
                <a:gd name="T0" fmla="*/ 268 w 327"/>
                <a:gd name="T1" fmla="*/ 77 h 98"/>
                <a:gd name="T2" fmla="*/ 325 w 327"/>
                <a:gd name="T3" fmla="*/ 54 h 98"/>
                <a:gd name="T4" fmla="*/ 197 w 327"/>
                <a:gd name="T5" fmla="*/ 36 h 98"/>
                <a:gd name="T6" fmla="*/ 193 w 327"/>
                <a:gd name="T7" fmla="*/ 13 h 98"/>
                <a:gd name="T8" fmla="*/ 174 w 327"/>
                <a:gd name="T9" fmla="*/ 17 h 98"/>
                <a:gd name="T10" fmla="*/ 174 w 327"/>
                <a:gd name="T11" fmla="*/ 8 h 98"/>
                <a:gd name="T12" fmla="*/ 172 w 327"/>
                <a:gd name="T13" fmla="*/ 7 h 98"/>
                <a:gd name="T14" fmla="*/ 162 w 327"/>
                <a:gd name="T15" fmla="*/ 2 h 98"/>
                <a:gd name="T16" fmla="*/ 169 w 327"/>
                <a:gd name="T17" fmla="*/ 12 h 98"/>
                <a:gd name="T18" fmla="*/ 181 w 327"/>
                <a:gd name="T19" fmla="*/ 25 h 98"/>
                <a:gd name="T20" fmla="*/ 175 w 327"/>
                <a:gd name="T21" fmla="*/ 39 h 98"/>
                <a:gd name="T22" fmla="*/ 99 w 327"/>
                <a:gd name="T23" fmla="*/ 20 h 98"/>
                <a:gd name="T24" fmla="*/ 59 w 327"/>
                <a:gd name="T25" fmla="*/ 39 h 98"/>
                <a:gd name="T26" fmla="*/ 6 w 327"/>
                <a:gd name="T27" fmla="*/ 69 h 98"/>
                <a:gd name="T28" fmla="*/ 68 w 327"/>
                <a:gd name="T29" fmla="*/ 46 h 98"/>
                <a:gd name="T30" fmla="*/ 53 w 327"/>
                <a:gd name="T31" fmla="*/ 75 h 98"/>
                <a:gd name="T32" fmla="*/ 55 w 327"/>
                <a:gd name="T33" fmla="*/ 82 h 98"/>
                <a:gd name="T34" fmla="*/ 58 w 327"/>
                <a:gd name="T35" fmla="*/ 90 h 98"/>
                <a:gd name="T36" fmla="*/ 56 w 327"/>
                <a:gd name="T37" fmla="*/ 80 h 98"/>
                <a:gd name="T38" fmla="*/ 63 w 327"/>
                <a:gd name="T39" fmla="*/ 76 h 98"/>
                <a:gd name="T40" fmla="*/ 56 w 327"/>
                <a:gd name="T41" fmla="*/ 65 h 98"/>
                <a:gd name="T42" fmla="*/ 58 w 327"/>
                <a:gd name="T43" fmla="*/ 61 h 98"/>
                <a:gd name="T44" fmla="*/ 75 w 327"/>
                <a:gd name="T45" fmla="*/ 48 h 98"/>
                <a:gd name="T46" fmla="*/ 86 w 327"/>
                <a:gd name="T47" fmla="*/ 52 h 98"/>
                <a:gd name="T48" fmla="*/ 124 w 327"/>
                <a:gd name="T49" fmla="*/ 67 h 98"/>
                <a:gd name="T50" fmla="*/ 148 w 327"/>
                <a:gd name="T51" fmla="*/ 53 h 98"/>
                <a:gd name="T52" fmla="*/ 170 w 327"/>
                <a:gd name="T53" fmla="*/ 45 h 98"/>
                <a:gd name="T54" fmla="*/ 247 w 327"/>
                <a:gd name="T55" fmla="*/ 82 h 98"/>
                <a:gd name="T56" fmla="*/ 249 w 327"/>
                <a:gd name="T57" fmla="*/ 89 h 98"/>
                <a:gd name="T58" fmla="*/ 252 w 327"/>
                <a:gd name="T59" fmla="*/ 96 h 98"/>
                <a:gd name="T60" fmla="*/ 250 w 327"/>
                <a:gd name="T61" fmla="*/ 86 h 98"/>
                <a:gd name="T62" fmla="*/ 257 w 327"/>
                <a:gd name="T63" fmla="*/ 82 h 98"/>
                <a:gd name="T64" fmla="*/ 248 w 327"/>
                <a:gd name="T65" fmla="*/ 77 h 98"/>
                <a:gd name="T66" fmla="*/ 183 w 327"/>
                <a:gd name="T67" fmla="*/ 22 h 98"/>
                <a:gd name="T68" fmla="*/ 189 w 327"/>
                <a:gd name="T69" fmla="*/ 20 h 98"/>
                <a:gd name="T70" fmla="*/ 174 w 327"/>
                <a:gd name="T71" fmla="*/ 12 h 98"/>
                <a:gd name="T72" fmla="*/ 174 w 327"/>
                <a:gd name="T73" fmla="*/ 12 h 98"/>
                <a:gd name="T74" fmla="*/ 57 w 327"/>
                <a:gd name="T75" fmla="*/ 76 h 98"/>
                <a:gd name="T76" fmla="*/ 69 w 327"/>
                <a:gd name="T77" fmla="*/ 65 h 98"/>
                <a:gd name="T78" fmla="*/ 58 w 327"/>
                <a:gd name="T79" fmla="*/ 64 h 98"/>
                <a:gd name="T80" fmla="*/ 148 w 327"/>
                <a:gd name="T81" fmla="*/ 49 h 98"/>
                <a:gd name="T82" fmla="*/ 148 w 327"/>
                <a:gd name="T83" fmla="*/ 49 h 98"/>
                <a:gd name="T84" fmla="*/ 64 w 327"/>
                <a:gd name="T85" fmla="*/ 40 h 98"/>
                <a:gd name="T86" fmla="*/ 165 w 327"/>
                <a:gd name="T87" fmla="*/ 42 h 98"/>
                <a:gd name="T88" fmla="*/ 251 w 327"/>
                <a:gd name="T89" fmla="*/ 83 h 98"/>
                <a:gd name="T90" fmla="*/ 247 w 327"/>
                <a:gd name="T91" fmla="*/ 71 h 98"/>
                <a:gd name="T92" fmla="*/ 201 w 327"/>
                <a:gd name="T93" fmla="*/ 41 h 98"/>
                <a:gd name="T94" fmla="*/ 249 w 327"/>
                <a:gd name="T95" fmla="*/ 69 h 98"/>
                <a:gd name="T96" fmla="*/ 250 w 327"/>
                <a:gd name="T97" fmla="*/ 71 h 98"/>
                <a:gd name="T98" fmla="*/ 255 w 327"/>
                <a:gd name="T99" fmla="*/ 55 h 98"/>
                <a:gd name="T100" fmla="*/ 268 w 327"/>
                <a:gd name="T101" fmla="*/ 73 h 98"/>
                <a:gd name="T102" fmla="*/ 251 w 327"/>
                <a:gd name="T103" fmla="*/ 68 h 98"/>
                <a:gd name="T104" fmla="*/ 258 w 327"/>
                <a:gd name="T105" fmla="*/ 69 h 98"/>
                <a:gd name="T106" fmla="*/ 255 w 327"/>
                <a:gd name="T107" fmla="*/ 72 h 98"/>
                <a:gd name="T108" fmla="*/ 0 w 327"/>
                <a:gd name="T109" fmla="*/ 71 h 98"/>
                <a:gd name="T110" fmla="*/ 0 w 327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7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90" y="79"/>
                    <a:pt x="308" y="70"/>
                    <a:pt x="327" y="58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18" y="59"/>
                    <a:pt x="311" y="63"/>
                    <a:pt x="304" y="65"/>
                  </a:cubicBezTo>
                  <a:cubicBezTo>
                    <a:pt x="279" y="53"/>
                    <a:pt x="241" y="37"/>
                    <a:pt x="203" y="37"/>
                  </a:cubicBezTo>
                  <a:cubicBezTo>
                    <a:pt x="201" y="36"/>
                    <a:pt x="199" y="36"/>
                    <a:pt x="197" y="36"/>
                  </a:cubicBezTo>
                  <a:cubicBezTo>
                    <a:pt x="191" y="34"/>
                    <a:pt x="184" y="31"/>
                    <a:pt x="183" y="25"/>
                  </a:cubicBezTo>
                  <a:cubicBezTo>
                    <a:pt x="184" y="25"/>
                    <a:pt x="184" y="25"/>
                    <a:pt x="185" y="24"/>
                  </a:cubicBezTo>
                  <a:cubicBezTo>
                    <a:pt x="189" y="23"/>
                    <a:pt x="197" y="18"/>
                    <a:pt x="193" y="13"/>
                  </a:cubicBezTo>
                  <a:cubicBezTo>
                    <a:pt x="189" y="9"/>
                    <a:pt x="184" y="15"/>
                    <a:pt x="183" y="17"/>
                  </a:cubicBezTo>
                  <a:cubicBezTo>
                    <a:pt x="181" y="19"/>
                    <a:pt x="181" y="21"/>
                    <a:pt x="181" y="23"/>
                  </a:cubicBezTo>
                  <a:cubicBezTo>
                    <a:pt x="178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6" y="14"/>
                    <a:pt x="179" y="12"/>
                    <a:pt x="179" y="10"/>
                  </a:cubicBezTo>
                  <a:cubicBezTo>
                    <a:pt x="179" y="7"/>
                    <a:pt x="176" y="7"/>
                    <a:pt x="174" y="8"/>
                  </a:cubicBezTo>
                  <a:cubicBezTo>
                    <a:pt x="173" y="9"/>
                    <a:pt x="172" y="10"/>
                    <a:pt x="172" y="11"/>
                  </a:cubicBezTo>
                  <a:cubicBezTo>
                    <a:pt x="171" y="11"/>
                    <a:pt x="171" y="10"/>
                    <a:pt x="171" y="9"/>
                  </a:cubicBezTo>
                  <a:cubicBezTo>
                    <a:pt x="171" y="8"/>
                    <a:pt x="172" y="8"/>
                    <a:pt x="172" y="7"/>
                  </a:cubicBezTo>
                  <a:cubicBezTo>
                    <a:pt x="172" y="6"/>
                    <a:pt x="172" y="4"/>
                    <a:pt x="171" y="3"/>
                  </a:cubicBezTo>
                  <a:cubicBezTo>
                    <a:pt x="170" y="1"/>
                    <a:pt x="169" y="0"/>
                    <a:pt x="167" y="0"/>
                  </a:cubicBezTo>
                  <a:cubicBezTo>
                    <a:pt x="165" y="0"/>
                    <a:pt x="162" y="0"/>
                    <a:pt x="162" y="2"/>
                  </a:cubicBezTo>
                  <a:cubicBezTo>
                    <a:pt x="163" y="1"/>
                    <a:pt x="165" y="1"/>
                    <a:pt x="167" y="1"/>
                  </a:cubicBezTo>
                  <a:cubicBezTo>
                    <a:pt x="170" y="2"/>
                    <a:pt x="170" y="5"/>
                    <a:pt x="169" y="8"/>
                  </a:cubicBezTo>
                  <a:cubicBezTo>
                    <a:pt x="168" y="9"/>
                    <a:pt x="168" y="10"/>
                    <a:pt x="169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2" y="29"/>
                    <a:pt x="185" y="33"/>
                    <a:pt x="188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6" y="37"/>
                    <a:pt x="180" y="38"/>
                    <a:pt x="175" y="39"/>
                  </a:cubicBezTo>
                  <a:cubicBezTo>
                    <a:pt x="173" y="40"/>
                    <a:pt x="172" y="40"/>
                    <a:pt x="171" y="40"/>
                  </a:cubicBezTo>
                  <a:cubicBezTo>
                    <a:pt x="151" y="30"/>
                    <a:pt x="130" y="19"/>
                    <a:pt x="107" y="19"/>
                  </a:cubicBezTo>
                  <a:cubicBezTo>
                    <a:pt x="104" y="19"/>
                    <a:pt x="102" y="19"/>
                    <a:pt x="99" y="20"/>
                  </a:cubicBezTo>
                  <a:cubicBezTo>
                    <a:pt x="84" y="21"/>
                    <a:pt x="72" y="29"/>
                    <a:pt x="61" y="38"/>
                  </a:cubicBezTo>
                  <a:cubicBezTo>
                    <a:pt x="55" y="34"/>
                    <a:pt x="49" y="30"/>
                    <a:pt x="44" y="25"/>
                  </a:cubicBezTo>
                  <a:cubicBezTo>
                    <a:pt x="49" y="30"/>
                    <a:pt x="54" y="35"/>
                    <a:pt x="59" y="39"/>
                  </a:cubicBezTo>
                  <a:cubicBezTo>
                    <a:pt x="42" y="52"/>
                    <a:pt x="31" y="65"/>
                    <a:pt x="7" y="68"/>
                  </a:cubicBezTo>
                  <a:cubicBezTo>
                    <a:pt x="5" y="68"/>
                    <a:pt x="3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9" y="69"/>
                    <a:pt x="45" y="54"/>
                    <a:pt x="62" y="41"/>
                  </a:cubicBezTo>
                  <a:cubicBezTo>
                    <a:pt x="65" y="43"/>
                    <a:pt x="67" y="44"/>
                    <a:pt x="70" y="46"/>
                  </a:cubicBezTo>
                  <a:cubicBezTo>
                    <a:pt x="70" y="46"/>
                    <a:pt x="69" y="46"/>
                    <a:pt x="68" y="46"/>
                  </a:cubicBezTo>
                  <a:cubicBezTo>
                    <a:pt x="62" y="46"/>
                    <a:pt x="56" y="48"/>
                    <a:pt x="53" y="54"/>
                  </a:cubicBezTo>
                  <a:cubicBezTo>
                    <a:pt x="52" y="57"/>
                    <a:pt x="53" y="60"/>
                    <a:pt x="55" y="63"/>
                  </a:cubicBezTo>
                  <a:cubicBezTo>
                    <a:pt x="51" y="66"/>
                    <a:pt x="50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2" y="76"/>
                    <a:pt x="52" y="78"/>
                    <a:pt x="53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60" y="86"/>
                    <a:pt x="58" y="89"/>
                  </a:cubicBezTo>
                  <a:cubicBezTo>
                    <a:pt x="56" y="90"/>
                    <a:pt x="55" y="91"/>
                    <a:pt x="53" y="90"/>
                  </a:cubicBezTo>
                  <a:cubicBezTo>
                    <a:pt x="54" y="91"/>
                    <a:pt x="57" y="91"/>
                    <a:pt x="58" y="90"/>
                  </a:cubicBezTo>
                  <a:cubicBezTo>
                    <a:pt x="60" y="89"/>
                    <a:pt x="61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8" y="81"/>
                    <a:pt x="57" y="81"/>
                    <a:pt x="56" y="80"/>
                  </a:cubicBezTo>
                  <a:cubicBezTo>
                    <a:pt x="55" y="80"/>
                    <a:pt x="55" y="79"/>
                    <a:pt x="55" y="78"/>
                  </a:cubicBezTo>
                  <a:cubicBezTo>
                    <a:pt x="57" y="79"/>
                    <a:pt x="58" y="80"/>
                    <a:pt x="60" y="80"/>
                  </a:cubicBezTo>
                  <a:cubicBezTo>
                    <a:pt x="61" y="80"/>
                    <a:pt x="64" y="78"/>
                    <a:pt x="63" y="76"/>
                  </a:cubicBezTo>
                  <a:cubicBezTo>
                    <a:pt x="61" y="74"/>
                    <a:pt x="58" y="74"/>
                    <a:pt x="55" y="74"/>
                  </a:cubicBezTo>
                  <a:cubicBezTo>
                    <a:pt x="55" y="74"/>
                    <a:pt x="54" y="73"/>
                    <a:pt x="54" y="73"/>
                  </a:cubicBezTo>
                  <a:cubicBezTo>
                    <a:pt x="53" y="70"/>
                    <a:pt x="54" y="67"/>
                    <a:pt x="56" y="65"/>
                  </a:cubicBezTo>
                  <a:cubicBezTo>
                    <a:pt x="58" y="67"/>
                    <a:pt x="59" y="68"/>
                    <a:pt x="61" y="69"/>
                  </a:cubicBezTo>
                  <a:cubicBezTo>
                    <a:pt x="64" y="70"/>
                    <a:pt x="71" y="71"/>
                    <a:pt x="72" y="67"/>
                  </a:cubicBezTo>
                  <a:cubicBezTo>
                    <a:pt x="73" y="61"/>
                    <a:pt x="62" y="60"/>
                    <a:pt x="58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4" y="57"/>
                    <a:pt x="56" y="52"/>
                    <a:pt x="61" y="49"/>
                  </a:cubicBezTo>
                  <a:cubicBezTo>
                    <a:pt x="65" y="47"/>
                    <a:pt x="70" y="47"/>
                    <a:pt x="75" y="48"/>
                  </a:cubicBezTo>
                  <a:cubicBezTo>
                    <a:pt x="78" y="49"/>
                    <a:pt x="81" y="50"/>
                    <a:pt x="85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6" y="55"/>
                    <a:pt x="107" y="56"/>
                    <a:pt x="118" y="56"/>
                  </a:cubicBezTo>
                  <a:cubicBezTo>
                    <a:pt x="125" y="56"/>
                    <a:pt x="132" y="55"/>
                    <a:pt x="138" y="55"/>
                  </a:cubicBezTo>
                  <a:cubicBezTo>
                    <a:pt x="133" y="58"/>
                    <a:pt x="128" y="62"/>
                    <a:pt x="124" y="67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31" y="62"/>
                    <a:pt x="140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3" y="47"/>
                    <a:pt x="170" y="45"/>
                  </a:cubicBezTo>
                  <a:cubicBezTo>
                    <a:pt x="174" y="47"/>
                    <a:pt x="177" y="49"/>
                    <a:pt x="181" y="50"/>
                  </a:cubicBezTo>
                  <a:cubicBezTo>
                    <a:pt x="201" y="61"/>
                    <a:pt x="223" y="72"/>
                    <a:pt x="245" y="77"/>
                  </a:cubicBezTo>
                  <a:cubicBezTo>
                    <a:pt x="246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6" y="83"/>
                    <a:pt x="246" y="84"/>
                    <a:pt x="247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4" y="92"/>
                    <a:pt x="252" y="95"/>
                  </a:cubicBezTo>
                  <a:cubicBezTo>
                    <a:pt x="250" y="96"/>
                    <a:pt x="249" y="97"/>
                    <a:pt x="247" y="96"/>
                  </a:cubicBezTo>
                  <a:cubicBezTo>
                    <a:pt x="248" y="98"/>
                    <a:pt x="251" y="97"/>
                    <a:pt x="252" y="96"/>
                  </a:cubicBezTo>
                  <a:cubicBezTo>
                    <a:pt x="254" y="95"/>
                    <a:pt x="255" y="93"/>
                    <a:pt x="254" y="91"/>
                  </a:cubicBezTo>
                  <a:cubicBezTo>
                    <a:pt x="254" y="90"/>
                    <a:pt x="253" y="89"/>
                    <a:pt x="252" y="88"/>
                  </a:cubicBezTo>
                  <a:cubicBezTo>
                    <a:pt x="251" y="87"/>
                    <a:pt x="251" y="87"/>
                    <a:pt x="250" y="86"/>
                  </a:cubicBezTo>
                  <a:cubicBezTo>
                    <a:pt x="249" y="86"/>
                    <a:pt x="249" y="85"/>
                    <a:pt x="249" y="84"/>
                  </a:cubicBezTo>
                  <a:cubicBezTo>
                    <a:pt x="251" y="85"/>
                    <a:pt x="252" y="86"/>
                    <a:pt x="254" y="86"/>
                  </a:cubicBezTo>
                  <a:cubicBezTo>
                    <a:pt x="255" y="86"/>
                    <a:pt x="258" y="84"/>
                    <a:pt x="257" y="82"/>
                  </a:cubicBezTo>
                  <a:cubicBezTo>
                    <a:pt x="255" y="80"/>
                    <a:pt x="252" y="80"/>
                    <a:pt x="249" y="81"/>
                  </a:cubicBezTo>
                  <a:cubicBezTo>
                    <a:pt x="249" y="80"/>
                    <a:pt x="248" y="80"/>
                    <a:pt x="248" y="79"/>
                  </a:cubicBezTo>
                  <a:cubicBezTo>
                    <a:pt x="248" y="78"/>
                    <a:pt x="248" y="78"/>
                    <a:pt x="248" y="77"/>
                  </a:cubicBezTo>
                  <a:cubicBezTo>
                    <a:pt x="250" y="77"/>
                    <a:pt x="252" y="78"/>
                    <a:pt x="254" y="78"/>
                  </a:cubicBezTo>
                  <a:cubicBezTo>
                    <a:pt x="259" y="79"/>
                    <a:pt x="264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0" y="14"/>
                    <a:pt x="192" y="14"/>
                    <a:pt x="191" y="16"/>
                  </a:cubicBezTo>
                  <a:cubicBezTo>
                    <a:pt x="191" y="18"/>
                    <a:pt x="190" y="19"/>
                    <a:pt x="189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5" y="11"/>
                    <a:pt x="178" y="8"/>
                    <a:pt x="176" y="11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6" y="63"/>
                    <a:pt x="67" y="64"/>
                    <a:pt x="69" y="65"/>
                  </a:cubicBezTo>
                  <a:cubicBezTo>
                    <a:pt x="70" y="66"/>
                    <a:pt x="69" y="67"/>
                    <a:pt x="68" y="67"/>
                  </a:cubicBezTo>
                  <a:cubicBezTo>
                    <a:pt x="64" y="68"/>
                    <a:pt x="61" y="66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38" y="51"/>
                    <a:pt x="128" y="52"/>
                    <a:pt x="118" y="52"/>
                  </a:cubicBezTo>
                  <a:cubicBezTo>
                    <a:pt x="99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2" y="23"/>
                    <a:pt x="104" y="23"/>
                    <a:pt x="107" y="23"/>
                  </a:cubicBezTo>
                  <a:cubicBezTo>
                    <a:pt x="128" y="23"/>
                    <a:pt x="146" y="32"/>
                    <a:pt x="165" y="42"/>
                  </a:cubicBezTo>
                  <a:cubicBezTo>
                    <a:pt x="159" y="44"/>
                    <a:pt x="154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2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5" y="66"/>
                    <a:pt x="203" y="57"/>
                    <a:pt x="183" y="47"/>
                  </a:cubicBezTo>
                  <a:cubicBezTo>
                    <a:pt x="181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1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6" y="52"/>
                    <a:pt x="250" y="55"/>
                    <a:pt x="247" y="61"/>
                  </a:cubicBezTo>
                  <a:cubicBezTo>
                    <a:pt x="246" y="63"/>
                    <a:pt x="247" y="67"/>
                    <a:pt x="249" y="69"/>
                  </a:cubicBezTo>
                  <a:cubicBezTo>
                    <a:pt x="248" y="70"/>
                    <a:pt x="248" y="70"/>
                    <a:pt x="247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5" y="55"/>
                  </a:moveTo>
                  <a:cubicBezTo>
                    <a:pt x="258" y="54"/>
                    <a:pt x="262" y="53"/>
                    <a:pt x="267" y="54"/>
                  </a:cubicBezTo>
                  <a:cubicBezTo>
                    <a:pt x="278" y="58"/>
                    <a:pt x="289" y="63"/>
                    <a:pt x="299" y="67"/>
                  </a:cubicBezTo>
                  <a:cubicBezTo>
                    <a:pt x="289" y="71"/>
                    <a:pt x="279" y="73"/>
                    <a:pt x="268" y="73"/>
                  </a:cubicBezTo>
                  <a:cubicBezTo>
                    <a:pt x="268" y="73"/>
                    <a:pt x="267" y="73"/>
                    <a:pt x="266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2" y="68"/>
                    <a:pt x="251" y="68"/>
                    <a:pt x="251" y="68"/>
                  </a:cubicBezTo>
                  <a:cubicBezTo>
                    <a:pt x="248" y="64"/>
                    <a:pt x="250" y="58"/>
                    <a:pt x="255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6" y="69"/>
                    <a:pt x="258" y="69"/>
                  </a:cubicBezTo>
                  <a:cubicBezTo>
                    <a:pt x="260" y="69"/>
                    <a:pt x="261" y="70"/>
                    <a:pt x="263" y="71"/>
                  </a:cubicBezTo>
                  <a:cubicBezTo>
                    <a:pt x="263" y="72"/>
                    <a:pt x="264" y="72"/>
                    <a:pt x="263" y="73"/>
                  </a:cubicBezTo>
                  <a:cubicBezTo>
                    <a:pt x="260" y="73"/>
                    <a:pt x="258" y="72"/>
                    <a:pt x="255" y="72"/>
                  </a:cubicBezTo>
                  <a:cubicBezTo>
                    <a:pt x="254" y="71"/>
                    <a:pt x="253" y="71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019"/>
            <p:cNvSpPr/>
            <p:nvPr/>
          </p:nvSpPr>
          <p:spPr bwMode="auto">
            <a:xfrm>
              <a:off x="6102351" y="5621338"/>
              <a:ext cx="166688" cy="158750"/>
            </a:xfrm>
            <a:custGeom>
              <a:avLst/>
              <a:gdLst>
                <a:gd name="T0" fmla="*/ 47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6 w 49"/>
                <a:gd name="T7" fmla="*/ 39 h 46"/>
                <a:gd name="T8" fmla="*/ 33 w 49"/>
                <a:gd name="T9" fmla="*/ 35 h 46"/>
                <a:gd name="T10" fmla="*/ 42 w 49"/>
                <a:gd name="T11" fmla="*/ 34 h 46"/>
                <a:gd name="T12" fmla="*/ 32 w 49"/>
                <a:gd name="T13" fmla="*/ 33 h 46"/>
                <a:gd name="T14" fmla="*/ 38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20 w 49"/>
                <a:gd name="T37" fmla="*/ 39 h 46"/>
                <a:gd name="T38" fmla="*/ 32 w 49"/>
                <a:gd name="T39" fmla="*/ 37 h 46"/>
                <a:gd name="T40" fmla="*/ 32 w 49"/>
                <a:gd name="T41" fmla="*/ 43 h 46"/>
                <a:gd name="T42" fmla="*/ 25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7 w 49"/>
                <a:gd name="T49" fmla="*/ 34 h 46"/>
                <a:gd name="T50" fmla="*/ 0 w 49"/>
                <a:gd name="T51" fmla="*/ 26 h 46"/>
                <a:gd name="T52" fmla="*/ 12 w 49"/>
                <a:gd name="T53" fmla="*/ 23 h 46"/>
                <a:gd name="T54" fmla="*/ 20 w 49"/>
                <a:gd name="T55" fmla="*/ 27 h 46"/>
                <a:gd name="T56" fmla="*/ 18 w 49"/>
                <a:gd name="T57" fmla="*/ 0 h 46"/>
                <a:gd name="T58" fmla="*/ 33 w 49"/>
                <a:gd name="T59" fmla="*/ 21 h 46"/>
                <a:gd name="T60" fmla="*/ 47 w 49"/>
                <a:gd name="T61" fmla="*/ 7 h 46"/>
                <a:gd name="T62" fmla="*/ 43 w 49"/>
                <a:gd name="T63" fmla="*/ 31 h 46"/>
                <a:gd name="T64" fmla="*/ 47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7" y="29"/>
                  </a:moveTo>
                  <a:cubicBezTo>
                    <a:pt x="48" y="29"/>
                    <a:pt x="46" y="36"/>
                    <a:pt x="45" y="36"/>
                  </a:cubicBezTo>
                  <a:cubicBezTo>
                    <a:pt x="44" y="38"/>
                    <a:pt x="43" y="41"/>
                    <a:pt x="40" y="41"/>
                  </a:cubicBezTo>
                  <a:cubicBezTo>
                    <a:pt x="38" y="41"/>
                    <a:pt x="37" y="40"/>
                    <a:pt x="36" y="39"/>
                  </a:cubicBezTo>
                  <a:cubicBezTo>
                    <a:pt x="35" y="39"/>
                    <a:pt x="32" y="35"/>
                    <a:pt x="33" y="35"/>
                  </a:cubicBezTo>
                  <a:cubicBezTo>
                    <a:pt x="36" y="35"/>
                    <a:pt x="38" y="35"/>
                    <a:pt x="42" y="34"/>
                  </a:cubicBezTo>
                  <a:cubicBezTo>
                    <a:pt x="39" y="34"/>
                    <a:pt x="35" y="35"/>
                    <a:pt x="32" y="33"/>
                  </a:cubicBezTo>
                  <a:cubicBezTo>
                    <a:pt x="34" y="31"/>
                    <a:pt x="36" y="29"/>
                    <a:pt x="38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5" y="28"/>
                    <a:pt x="33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3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3" y="31"/>
                    <a:pt x="22" y="31"/>
                  </a:cubicBezTo>
                  <a:cubicBezTo>
                    <a:pt x="19" y="31"/>
                    <a:pt x="17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8" y="37"/>
                    <a:pt x="23" y="38"/>
                    <a:pt x="20" y="39"/>
                  </a:cubicBezTo>
                  <a:cubicBezTo>
                    <a:pt x="23" y="39"/>
                    <a:pt x="28" y="38"/>
                    <a:pt x="32" y="37"/>
                  </a:cubicBezTo>
                  <a:cubicBezTo>
                    <a:pt x="33" y="36"/>
                    <a:pt x="33" y="42"/>
                    <a:pt x="32" y="43"/>
                  </a:cubicBezTo>
                  <a:cubicBezTo>
                    <a:pt x="31" y="45"/>
                    <a:pt x="27" y="46"/>
                    <a:pt x="25" y="46"/>
                  </a:cubicBezTo>
                  <a:cubicBezTo>
                    <a:pt x="21" y="46"/>
                    <a:pt x="13" y="43"/>
                    <a:pt x="12" y="39"/>
                  </a:cubicBezTo>
                  <a:cubicBezTo>
                    <a:pt x="14" y="38"/>
                    <a:pt x="15" y="38"/>
                    <a:pt x="17" y="37"/>
                  </a:cubicBezTo>
                  <a:cubicBezTo>
                    <a:pt x="14" y="38"/>
                    <a:pt x="10" y="36"/>
                    <a:pt x="7" y="34"/>
                  </a:cubicBezTo>
                  <a:cubicBezTo>
                    <a:pt x="7" y="33"/>
                    <a:pt x="1" y="26"/>
                    <a:pt x="0" y="26"/>
                  </a:cubicBezTo>
                  <a:cubicBezTo>
                    <a:pt x="4" y="25"/>
                    <a:pt x="8" y="23"/>
                    <a:pt x="12" y="23"/>
                  </a:cubicBezTo>
                  <a:cubicBezTo>
                    <a:pt x="14" y="23"/>
                    <a:pt x="18" y="25"/>
                    <a:pt x="20" y="27"/>
                  </a:cubicBezTo>
                  <a:cubicBezTo>
                    <a:pt x="13" y="19"/>
                    <a:pt x="16" y="9"/>
                    <a:pt x="18" y="0"/>
                  </a:cubicBezTo>
                  <a:cubicBezTo>
                    <a:pt x="26" y="4"/>
                    <a:pt x="34" y="11"/>
                    <a:pt x="33" y="21"/>
                  </a:cubicBezTo>
                  <a:cubicBezTo>
                    <a:pt x="34" y="13"/>
                    <a:pt x="40" y="10"/>
                    <a:pt x="47" y="7"/>
                  </a:cubicBezTo>
                  <a:cubicBezTo>
                    <a:pt x="49" y="15"/>
                    <a:pt x="49" y="25"/>
                    <a:pt x="43" y="31"/>
                  </a:cubicBezTo>
                  <a:cubicBezTo>
                    <a:pt x="44" y="30"/>
                    <a:pt x="46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020"/>
            <p:cNvSpPr/>
            <p:nvPr/>
          </p:nvSpPr>
          <p:spPr bwMode="auto">
            <a:xfrm>
              <a:off x="5922963" y="5795963"/>
              <a:ext cx="161925" cy="168275"/>
            </a:xfrm>
            <a:custGeom>
              <a:avLst/>
              <a:gdLst>
                <a:gd name="T0" fmla="*/ 41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30 w 47"/>
                <a:gd name="T17" fmla="*/ 12 h 49"/>
                <a:gd name="T18" fmla="*/ 32 w 47"/>
                <a:gd name="T19" fmla="*/ 19 h 49"/>
                <a:gd name="T20" fmla="*/ 33 w 47"/>
                <a:gd name="T21" fmla="*/ 26 h 49"/>
                <a:gd name="T22" fmla="*/ 13 w 47"/>
                <a:gd name="T23" fmla="*/ 24 h 49"/>
                <a:gd name="T24" fmla="*/ 18 w 47"/>
                <a:gd name="T25" fmla="*/ 25 h 49"/>
                <a:gd name="T26" fmla="*/ 25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3 w 47"/>
                <a:gd name="T37" fmla="*/ 40 h 49"/>
                <a:gd name="T38" fmla="*/ 38 w 47"/>
                <a:gd name="T39" fmla="*/ 29 h 49"/>
                <a:gd name="T40" fmla="*/ 43 w 47"/>
                <a:gd name="T41" fmla="*/ 32 h 49"/>
                <a:gd name="T42" fmla="*/ 42 w 47"/>
                <a:gd name="T43" fmla="*/ 40 h 49"/>
                <a:gd name="T44" fmla="*/ 29 w 47"/>
                <a:gd name="T45" fmla="*/ 47 h 49"/>
                <a:gd name="T46" fmla="*/ 30 w 47"/>
                <a:gd name="T47" fmla="*/ 41 h 49"/>
                <a:gd name="T48" fmla="*/ 22 w 47"/>
                <a:gd name="T49" fmla="*/ 48 h 49"/>
                <a:gd name="T50" fmla="*/ 12 w 47"/>
                <a:gd name="T51" fmla="*/ 49 h 49"/>
                <a:gd name="T52" fmla="*/ 15 w 47"/>
                <a:gd name="T53" fmla="*/ 38 h 49"/>
                <a:gd name="T54" fmla="*/ 23 w 47"/>
                <a:gd name="T55" fmla="*/ 33 h 49"/>
                <a:gd name="T56" fmla="*/ 0 w 47"/>
                <a:gd name="T57" fmla="*/ 20 h 49"/>
                <a:gd name="T58" fmla="*/ 26 w 47"/>
                <a:gd name="T59" fmla="*/ 20 h 49"/>
                <a:gd name="T60" fmla="*/ 22 w 47"/>
                <a:gd name="T61" fmla="*/ 0 h 49"/>
                <a:gd name="T62" fmla="*/ 39 w 47"/>
                <a:gd name="T63" fmla="*/ 17 h 49"/>
                <a:gd name="T64" fmla="*/ 41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1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2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40" y="22"/>
                    <a:pt x="38" y="26"/>
                    <a:pt x="35" y="27"/>
                  </a:cubicBezTo>
                  <a:cubicBezTo>
                    <a:pt x="35" y="24"/>
                    <a:pt x="34" y="21"/>
                    <a:pt x="33" y="19"/>
                  </a:cubicBezTo>
                  <a:cubicBezTo>
                    <a:pt x="32" y="16"/>
                    <a:pt x="31" y="14"/>
                    <a:pt x="30" y="12"/>
                  </a:cubicBezTo>
                  <a:cubicBezTo>
                    <a:pt x="31" y="14"/>
                    <a:pt x="31" y="17"/>
                    <a:pt x="32" y="19"/>
                  </a:cubicBezTo>
                  <a:cubicBezTo>
                    <a:pt x="32" y="22"/>
                    <a:pt x="33" y="24"/>
                    <a:pt x="33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5" y="24"/>
                    <a:pt x="16" y="25"/>
                    <a:pt x="18" y="25"/>
                  </a:cubicBezTo>
                  <a:cubicBezTo>
                    <a:pt x="20" y="26"/>
                    <a:pt x="22" y="26"/>
                    <a:pt x="25" y="27"/>
                  </a:cubicBezTo>
                  <a:cubicBezTo>
                    <a:pt x="27" y="28"/>
                    <a:pt x="30" y="28"/>
                    <a:pt x="32" y="29"/>
                  </a:cubicBezTo>
                  <a:cubicBezTo>
                    <a:pt x="33" y="29"/>
                    <a:pt x="28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2" y="33"/>
                    <a:pt x="35" y="29"/>
                  </a:cubicBezTo>
                  <a:cubicBezTo>
                    <a:pt x="36" y="33"/>
                    <a:pt x="34" y="37"/>
                    <a:pt x="33" y="40"/>
                  </a:cubicBezTo>
                  <a:cubicBezTo>
                    <a:pt x="35" y="37"/>
                    <a:pt x="37" y="33"/>
                    <a:pt x="38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2" y="40"/>
                  </a:cubicBezTo>
                  <a:cubicBezTo>
                    <a:pt x="39" y="43"/>
                    <a:pt x="33" y="48"/>
                    <a:pt x="29" y="47"/>
                  </a:cubicBezTo>
                  <a:cubicBezTo>
                    <a:pt x="29" y="45"/>
                    <a:pt x="29" y="43"/>
                    <a:pt x="30" y="41"/>
                  </a:cubicBezTo>
                  <a:cubicBezTo>
                    <a:pt x="29" y="44"/>
                    <a:pt x="25" y="47"/>
                    <a:pt x="22" y="48"/>
                  </a:cubicBezTo>
                  <a:cubicBezTo>
                    <a:pt x="21" y="48"/>
                    <a:pt x="12" y="49"/>
                    <a:pt x="12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1" y="34"/>
                    <a:pt x="23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9" y="13"/>
                    <a:pt x="26" y="20"/>
                  </a:cubicBezTo>
                  <a:cubicBezTo>
                    <a:pt x="20" y="14"/>
                    <a:pt x="21" y="7"/>
                    <a:pt x="22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40" y="13"/>
                    <a:pt x="41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021"/>
            <p:cNvSpPr/>
            <p:nvPr/>
          </p:nvSpPr>
          <p:spPr bwMode="auto">
            <a:xfrm>
              <a:off x="6375401" y="5857876"/>
              <a:ext cx="160338" cy="155575"/>
            </a:xfrm>
            <a:custGeom>
              <a:avLst/>
              <a:gdLst>
                <a:gd name="T0" fmla="*/ 20 w 47"/>
                <a:gd name="T1" fmla="*/ 1 h 45"/>
                <a:gd name="T2" fmla="*/ 27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5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0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2 w 47"/>
                <a:gd name="T35" fmla="*/ 15 h 45"/>
                <a:gd name="T36" fmla="*/ 41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5 w 47"/>
                <a:gd name="T43" fmla="*/ 14 h 45"/>
                <a:gd name="T44" fmla="*/ 45 w 47"/>
                <a:gd name="T45" fmla="*/ 29 h 45"/>
                <a:gd name="T46" fmla="*/ 40 w 47"/>
                <a:gd name="T47" fmla="*/ 25 h 45"/>
                <a:gd name="T48" fmla="*/ 42 w 47"/>
                <a:gd name="T49" fmla="*/ 35 h 45"/>
                <a:gd name="T50" fmla="*/ 38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20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20" y="1"/>
                  </a:moveTo>
                  <a:cubicBezTo>
                    <a:pt x="19" y="1"/>
                    <a:pt x="26" y="0"/>
                    <a:pt x="27" y="0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4" y="4"/>
                    <a:pt x="34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0" y="10"/>
                    <a:pt x="30" y="13"/>
                  </a:cubicBezTo>
                  <a:cubicBezTo>
                    <a:pt x="27" y="13"/>
                    <a:pt x="25" y="11"/>
                    <a:pt x="22" y="11"/>
                  </a:cubicBezTo>
                  <a:cubicBezTo>
                    <a:pt x="20" y="11"/>
                    <a:pt x="17" y="11"/>
                    <a:pt x="15" y="11"/>
                  </a:cubicBezTo>
                  <a:cubicBezTo>
                    <a:pt x="17" y="11"/>
                    <a:pt x="20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0" y="28"/>
                  </a:cubicBezTo>
                  <a:cubicBezTo>
                    <a:pt x="22" y="27"/>
                    <a:pt x="24" y="25"/>
                    <a:pt x="25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0" y="17"/>
                    <a:pt x="33" y="23"/>
                    <a:pt x="33" y="23"/>
                  </a:cubicBezTo>
                  <a:cubicBezTo>
                    <a:pt x="34" y="26"/>
                    <a:pt x="34" y="28"/>
                    <a:pt x="35" y="31"/>
                  </a:cubicBezTo>
                  <a:cubicBezTo>
                    <a:pt x="36" y="26"/>
                    <a:pt x="34" y="19"/>
                    <a:pt x="32" y="15"/>
                  </a:cubicBezTo>
                  <a:cubicBezTo>
                    <a:pt x="35" y="15"/>
                    <a:pt x="38" y="19"/>
                    <a:pt x="41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7" y="8"/>
                    <a:pt x="38" y="9"/>
                  </a:cubicBezTo>
                  <a:cubicBezTo>
                    <a:pt x="41" y="9"/>
                    <a:pt x="43" y="12"/>
                    <a:pt x="45" y="14"/>
                  </a:cubicBezTo>
                  <a:cubicBezTo>
                    <a:pt x="46" y="17"/>
                    <a:pt x="47" y="26"/>
                    <a:pt x="45" y="29"/>
                  </a:cubicBezTo>
                  <a:cubicBezTo>
                    <a:pt x="43" y="28"/>
                    <a:pt x="41" y="26"/>
                    <a:pt x="40" y="25"/>
                  </a:cubicBezTo>
                  <a:cubicBezTo>
                    <a:pt x="42" y="27"/>
                    <a:pt x="42" y="32"/>
                    <a:pt x="42" y="35"/>
                  </a:cubicBezTo>
                  <a:cubicBezTo>
                    <a:pt x="42" y="36"/>
                    <a:pt x="38" y="45"/>
                    <a:pt x="38" y="45"/>
                  </a:cubicBezTo>
                  <a:cubicBezTo>
                    <a:pt x="36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6" y="39"/>
                    <a:pt x="7" y="41"/>
                  </a:cubicBezTo>
                  <a:cubicBezTo>
                    <a:pt x="7" y="32"/>
                    <a:pt x="10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0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1022"/>
            <p:cNvSpPr/>
            <p:nvPr/>
          </p:nvSpPr>
          <p:spPr bwMode="auto">
            <a:xfrm>
              <a:off x="6837363" y="5649913"/>
              <a:ext cx="171450" cy="157163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0 w 50"/>
                <a:gd name="T9" fmla="*/ 37 h 46"/>
                <a:gd name="T10" fmla="*/ 39 w 50"/>
                <a:gd name="T11" fmla="*/ 37 h 46"/>
                <a:gd name="T12" fmla="*/ 30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5 w 50"/>
                <a:gd name="T19" fmla="*/ 28 h 46"/>
                <a:gd name="T20" fmla="*/ 30 w 50"/>
                <a:gd name="T21" fmla="*/ 32 h 46"/>
                <a:gd name="T22" fmla="*/ 23 w 50"/>
                <a:gd name="T23" fmla="*/ 13 h 46"/>
                <a:gd name="T24" fmla="*/ 24 w 50"/>
                <a:gd name="T25" fmla="*/ 18 h 46"/>
                <a:gd name="T26" fmla="*/ 25 w 50"/>
                <a:gd name="T27" fmla="*/ 25 h 46"/>
                <a:gd name="T28" fmla="*/ 27 w 50"/>
                <a:gd name="T29" fmla="*/ 33 h 46"/>
                <a:gd name="T30" fmla="*/ 21 w 50"/>
                <a:gd name="T31" fmla="*/ 31 h 46"/>
                <a:gd name="T32" fmla="*/ 13 w 50"/>
                <a:gd name="T33" fmla="*/ 28 h 46"/>
                <a:gd name="T34" fmla="*/ 28 w 50"/>
                <a:gd name="T35" fmla="*/ 35 h 46"/>
                <a:gd name="T36" fmla="*/ 17 w 50"/>
                <a:gd name="T37" fmla="*/ 38 h 46"/>
                <a:gd name="T38" fmla="*/ 29 w 50"/>
                <a:gd name="T39" fmla="*/ 38 h 46"/>
                <a:gd name="T40" fmla="*/ 29 w 50"/>
                <a:gd name="T41" fmla="*/ 44 h 46"/>
                <a:gd name="T42" fmla="*/ 21 w 50"/>
                <a:gd name="T43" fmla="*/ 46 h 46"/>
                <a:gd name="T44" fmla="*/ 9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3" y="39"/>
                    <a:pt x="43" y="40"/>
                  </a:cubicBezTo>
                  <a:cubicBezTo>
                    <a:pt x="41" y="41"/>
                    <a:pt x="39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3" y="41"/>
                    <a:pt x="30" y="37"/>
                    <a:pt x="30" y="37"/>
                  </a:cubicBezTo>
                  <a:cubicBezTo>
                    <a:pt x="34" y="37"/>
                    <a:pt x="36" y="37"/>
                    <a:pt x="39" y="37"/>
                  </a:cubicBezTo>
                  <a:cubicBezTo>
                    <a:pt x="37" y="37"/>
                    <a:pt x="33" y="37"/>
                    <a:pt x="30" y="35"/>
                  </a:cubicBezTo>
                  <a:cubicBezTo>
                    <a:pt x="32" y="33"/>
                    <a:pt x="35" y="31"/>
                    <a:pt x="37" y="29"/>
                  </a:cubicBezTo>
                  <a:cubicBezTo>
                    <a:pt x="38" y="28"/>
                    <a:pt x="39" y="25"/>
                    <a:pt x="41" y="23"/>
                  </a:cubicBezTo>
                  <a:cubicBezTo>
                    <a:pt x="39" y="25"/>
                    <a:pt x="38" y="27"/>
                    <a:pt x="35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4" y="15"/>
                    <a:pt x="23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4" y="20"/>
                    <a:pt x="25" y="23"/>
                    <a:pt x="25" y="25"/>
                  </a:cubicBezTo>
                  <a:cubicBezTo>
                    <a:pt x="26" y="28"/>
                    <a:pt x="27" y="30"/>
                    <a:pt x="27" y="33"/>
                  </a:cubicBezTo>
                  <a:cubicBezTo>
                    <a:pt x="27" y="33"/>
                    <a:pt x="21" y="31"/>
                    <a:pt x="21" y="31"/>
                  </a:cubicBezTo>
                  <a:cubicBezTo>
                    <a:pt x="18" y="30"/>
                    <a:pt x="16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1" y="38"/>
                    <a:pt x="17" y="38"/>
                  </a:cubicBezTo>
                  <a:cubicBezTo>
                    <a:pt x="21" y="39"/>
                    <a:pt x="26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4" y="46"/>
                    <a:pt x="21" y="46"/>
                  </a:cubicBezTo>
                  <a:cubicBezTo>
                    <a:pt x="17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3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3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5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1023"/>
            <p:cNvSpPr>
              <a:spLocks noEditPoints="1"/>
            </p:cNvSpPr>
            <p:nvPr/>
          </p:nvSpPr>
          <p:spPr bwMode="auto">
            <a:xfrm>
              <a:off x="6061076" y="5662613"/>
              <a:ext cx="1119188" cy="336550"/>
            </a:xfrm>
            <a:custGeom>
              <a:avLst/>
              <a:gdLst>
                <a:gd name="T0" fmla="*/ 269 w 327"/>
                <a:gd name="T1" fmla="*/ 77 h 98"/>
                <a:gd name="T2" fmla="*/ 325 w 327"/>
                <a:gd name="T3" fmla="*/ 54 h 98"/>
                <a:gd name="T4" fmla="*/ 197 w 327"/>
                <a:gd name="T5" fmla="*/ 36 h 98"/>
                <a:gd name="T6" fmla="*/ 193 w 327"/>
                <a:gd name="T7" fmla="*/ 13 h 98"/>
                <a:gd name="T8" fmla="*/ 174 w 327"/>
                <a:gd name="T9" fmla="*/ 17 h 98"/>
                <a:gd name="T10" fmla="*/ 174 w 327"/>
                <a:gd name="T11" fmla="*/ 8 h 98"/>
                <a:gd name="T12" fmla="*/ 172 w 327"/>
                <a:gd name="T13" fmla="*/ 7 h 98"/>
                <a:gd name="T14" fmla="*/ 162 w 327"/>
                <a:gd name="T15" fmla="*/ 2 h 98"/>
                <a:gd name="T16" fmla="*/ 169 w 327"/>
                <a:gd name="T17" fmla="*/ 12 h 98"/>
                <a:gd name="T18" fmla="*/ 181 w 327"/>
                <a:gd name="T19" fmla="*/ 25 h 98"/>
                <a:gd name="T20" fmla="*/ 175 w 327"/>
                <a:gd name="T21" fmla="*/ 39 h 98"/>
                <a:gd name="T22" fmla="*/ 99 w 327"/>
                <a:gd name="T23" fmla="*/ 20 h 98"/>
                <a:gd name="T24" fmla="*/ 59 w 327"/>
                <a:gd name="T25" fmla="*/ 39 h 98"/>
                <a:gd name="T26" fmla="*/ 7 w 327"/>
                <a:gd name="T27" fmla="*/ 69 h 98"/>
                <a:gd name="T28" fmla="*/ 69 w 327"/>
                <a:gd name="T29" fmla="*/ 46 h 98"/>
                <a:gd name="T30" fmla="*/ 53 w 327"/>
                <a:gd name="T31" fmla="*/ 75 h 98"/>
                <a:gd name="T32" fmla="*/ 56 w 327"/>
                <a:gd name="T33" fmla="*/ 82 h 98"/>
                <a:gd name="T34" fmla="*/ 59 w 327"/>
                <a:gd name="T35" fmla="*/ 90 h 98"/>
                <a:gd name="T36" fmla="*/ 56 w 327"/>
                <a:gd name="T37" fmla="*/ 80 h 98"/>
                <a:gd name="T38" fmla="*/ 63 w 327"/>
                <a:gd name="T39" fmla="*/ 76 h 98"/>
                <a:gd name="T40" fmla="*/ 56 w 327"/>
                <a:gd name="T41" fmla="*/ 65 h 98"/>
                <a:gd name="T42" fmla="*/ 59 w 327"/>
                <a:gd name="T43" fmla="*/ 61 h 98"/>
                <a:gd name="T44" fmla="*/ 75 w 327"/>
                <a:gd name="T45" fmla="*/ 48 h 98"/>
                <a:gd name="T46" fmla="*/ 86 w 327"/>
                <a:gd name="T47" fmla="*/ 52 h 98"/>
                <a:gd name="T48" fmla="*/ 124 w 327"/>
                <a:gd name="T49" fmla="*/ 67 h 98"/>
                <a:gd name="T50" fmla="*/ 149 w 327"/>
                <a:gd name="T51" fmla="*/ 53 h 98"/>
                <a:gd name="T52" fmla="*/ 170 w 327"/>
                <a:gd name="T53" fmla="*/ 45 h 98"/>
                <a:gd name="T54" fmla="*/ 247 w 327"/>
                <a:gd name="T55" fmla="*/ 82 h 98"/>
                <a:gd name="T56" fmla="*/ 250 w 327"/>
                <a:gd name="T57" fmla="*/ 89 h 98"/>
                <a:gd name="T58" fmla="*/ 253 w 327"/>
                <a:gd name="T59" fmla="*/ 96 h 98"/>
                <a:gd name="T60" fmla="*/ 250 w 327"/>
                <a:gd name="T61" fmla="*/ 86 h 98"/>
                <a:gd name="T62" fmla="*/ 257 w 327"/>
                <a:gd name="T63" fmla="*/ 82 h 98"/>
                <a:gd name="T64" fmla="*/ 248 w 327"/>
                <a:gd name="T65" fmla="*/ 77 h 98"/>
                <a:gd name="T66" fmla="*/ 183 w 327"/>
                <a:gd name="T67" fmla="*/ 22 h 98"/>
                <a:gd name="T68" fmla="*/ 189 w 327"/>
                <a:gd name="T69" fmla="*/ 20 h 98"/>
                <a:gd name="T70" fmla="*/ 174 w 327"/>
                <a:gd name="T71" fmla="*/ 12 h 98"/>
                <a:gd name="T72" fmla="*/ 174 w 327"/>
                <a:gd name="T73" fmla="*/ 12 h 98"/>
                <a:gd name="T74" fmla="*/ 57 w 327"/>
                <a:gd name="T75" fmla="*/ 76 h 98"/>
                <a:gd name="T76" fmla="*/ 69 w 327"/>
                <a:gd name="T77" fmla="*/ 65 h 98"/>
                <a:gd name="T78" fmla="*/ 58 w 327"/>
                <a:gd name="T79" fmla="*/ 64 h 98"/>
                <a:gd name="T80" fmla="*/ 148 w 327"/>
                <a:gd name="T81" fmla="*/ 49 h 98"/>
                <a:gd name="T82" fmla="*/ 148 w 327"/>
                <a:gd name="T83" fmla="*/ 49 h 98"/>
                <a:gd name="T84" fmla="*/ 65 w 327"/>
                <a:gd name="T85" fmla="*/ 40 h 98"/>
                <a:gd name="T86" fmla="*/ 165 w 327"/>
                <a:gd name="T87" fmla="*/ 42 h 98"/>
                <a:gd name="T88" fmla="*/ 251 w 327"/>
                <a:gd name="T89" fmla="*/ 83 h 98"/>
                <a:gd name="T90" fmla="*/ 248 w 327"/>
                <a:gd name="T91" fmla="*/ 71 h 98"/>
                <a:gd name="T92" fmla="*/ 201 w 327"/>
                <a:gd name="T93" fmla="*/ 41 h 98"/>
                <a:gd name="T94" fmla="*/ 249 w 327"/>
                <a:gd name="T95" fmla="*/ 69 h 98"/>
                <a:gd name="T96" fmla="*/ 250 w 327"/>
                <a:gd name="T97" fmla="*/ 71 h 98"/>
                <a:gd name="T98" fmla="*/ 255 w 327"/>
                <a:gd name="T99" fmla="*/ 55 h 98"/>
                <a:gd name="T100" fmla="*/ 269 w 327"/>
                <a:gd name="T101" fmla="*/ 73 h 98"/>
                <a:gd name="T102" fmla="*/ 251 w 327"/>
                <a:gd name="T103" fmla="*/ 68 h 98"/>
                <a:gd name="T104" fmla="*/ 259 w 327"/>
                <a:gd name="T105" fmla="*/ 69 h 98"/>
                <a:gd name="T106" fmla="*/ 255 w 327"/>
                <a:gd name="T107" fmla="*/ 72 h 98"/>
                <a:gd name="T108" fmla="*/ 0 w 327"/>
                <a:gd name="T109" fmla="*/ 71 h 98"/>
                <a:gd name="T110" fmla="*/ 0 w 327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7" h="98">
                  <a:moveTo>
                    <a:pt x="269" y="79"/>
                  </a:move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9"/>
                    <a:pt x="269" y="79"/>
                    <a:pt x="269" y="79"/>
                  </a:cubicBezTo>
                  <a:cubicBezTo>
                    <a:pt x="290" y="79"/>
                    <a:pt x="308" y="70"/>
                    <a:pt x="327" y="58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18" y="59"/>
                    <a:pt x="311" y="63"/>
                    <a:pt x="304" y="65"/>
                  </a:cubicBezTo>
                  <a:cubicBezTo>
                    <a:pt x="279" y="53"/>
                    <a:pt x="241" y="37"/>
                    <a:pt x="203" y="37"/>
                  </a:cubicBezTo>
                  <a:cubicBezTo>
                    <a:pt x="201" y="36"/>
                    <a:pt x="199" y="36"/>
                    <a:pt x="197" y="36"/>
                  </a:cubicBezTo>
                  <a:cubicBezTo>
                    <a:pt x="192" y="34"/>
                    <a:pt x="184" y="31"/>
                    <a:pt x="183" y="25"/>
                  </a:cubicBezTo>
                  <a:cubicBezTo>
                    <a:pt x="184" y="25"/>
                    <a:pt x="185" y="25"/>
                    <a:pt x="185" y="24"/>
                  </a:cubicBezTo>
                  <a:cubicBezTo>
                    <a:pt x="189" y="23"/>
                    <a:pt x="198" y="18"/>
                    <a:pt x="193" y="13"/>
                  </a:cubicBezTo>
                  <a:cubicBezTo>
                    <a:pt x="190" y="9"/>
                    <a:pt x="185" y="15"/>
                    <a:pt x="183" y="17"/>
                  </a:cubicBezTo>
                  <a:cubicBezTo>
                    <a:pt x="182" y="19"/>
                    <a:pt x="181" y="21"/>
                    <a:pt x="181" y="23"/>
                  </a:cubicBezTo>
                  <a:cubicBezTo>
                    <a:pt x="178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7" y="14"/>
                    <a:pt x="179" y="12"/>
                    <a:pt x="179" y="10"/>
                  </a:cubicBezTo>
                  <a:cubicBezTo>
                    <a:pt x="179" y="7"/>
                    <a:pt x="176" y="7"/>
                    <a:pt x="174" y="8"/>
                  </a:cubicBezTo>
                  <a:cubicBezTo>
                    <a:pt x="173" y="9"/>
                    <a:pt x="173" y="10"/>
                    <a:pt x="172" y="11"/>
                  </a:cubicBezTo>
                  <a:cubicBezTo>
                    <a:pt x="171" y="11"/>
                    <a:pt x="171" y="10"/>
                    <a:pt x="171" y="9"/>
                  </a:cubicBezTo>
                  <a:cubicBezTo>
                    <a:pt x="172" y="8"/>
                    <a:pt x="172" y="8"/>
                    <a:pt x="172" y="7"/>
                  </a:cubicBezTo>
                  <a:cubicBezTo>
                    <a:pt x="172" y="6"/>
                    <a:pt x="173" y="4"/>
                    <a:pt x="172" y="3"/>
                  </a:cubicBezTo>
                  <a:cubicBezTo>
                    <a:pt x="171" y="1"/>
                    <a:pt x="169" y="0"/>
                    <a:pt x="167" y="0"/>
                  </a:cubicBezTo>
                  <a:cubicBezTo>
                    <a:pt x="165" y="0"/>
                    <a:pt x="163" y="0"/>
                    <a:pt x="162" y="2"/>
                  </a:cubicBezTo>
                  <a:cubicBezTo>
                    <a:pt x="163" y="1"/>
                    <a:pt x="165" y="1"/>
                    <a:pt x="167" y="1"/>
                  </a:cubicBezTo>
                  <a:cubicBezTo>
                    <a:pt x="171" y="2"/>
                    <a:pt x="170" y="5"/>
                    <a:pt x="169" y="8"/>
                  </a:cubicBezTo>
                  <a:cubicBezTo>
                    <a:pt x="169" y="9"/>
                    <a:pt x="168" y="10"/>
                    <a:pt x="169" y="12"/>
                  </a:cubicBezTo>
                  <a:cubicBezTo>
                    <a:pt x="170" y="13"/>
                    <a:pt x="171" y="14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2" y="29"/>
                    <a:pt x="185" y="33"/>
                    <a:pt x="189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6" y="37"/>
                    <a:pt x="180" y="38"/>
                    <a:pt x="175" y="39"/>
                  </a:cubicBezTo>
                  <a:cubicBezTo>
                    <a:pt x="174" y="40"/>
                    <a:pt x="172" y="40"/>
                    <a:pt x="171" y="40"/>
                  </a:cubicBezTo>
                  <a:cubicBezTo>
                    <a:pt x="151" y="30"/>
                    <a:pt x="131" y="19"/>
                    <a:pt x="107" y="19"/>
                  </a:cubicBezTo>
                  <a:cubicBezTo>
                    <a:pt x="105" y="19"/>
                    <a:pt x="102" y="19"/>
                    <a:pt x="99" y="20"/>
                  </a:cubicBezTo>
                  <a:cubicBezTo>
                    <a:pt x="85" y="21"/>
                    <a:pt x="73" y="29"/>
                    <a:pt x="61" y="38"/>
                  </a:cubicBezTo>
                  <a:cubicBezTo>
                    <a:pt x="55" y="34"/>
                    <a:pt x="50" y="30"/>
                    <a:pt x="45" y="25"/>
                  </a:cubicBezTo>
                  <a:cubicBezTo>
                    <a:pt x="49" y="30"/>
                    <a:pt x="54" y="35"/>
                    <a:pt x="59" y="39"/>
                  </a:cubicBezTo>
                  <a:cubicBezTo>
                    <a:pt x="42" y="52"/>
                    <a:pt x="32" y="65"/>
                    <a:pt x="7" y="68"/>
                  </a:cubicBezTo>
                  <a:cubicBezTo>
                    <a:pt x="5" y="68"/>
                    <a:pt x="3" y="69"/>
                    <a:pt x="1" y="69"/>
                  </a:cubicBezTo>
                  <a:cubicBezTo>
                    <a:pt x="3" y="69"/>
                    <a:pt x="5" y="69"/>
                    <a:pt x="7" y="69"/>
                  </a:cubicBezTo>
                  <a:cubicBezTo>
                    <a:pt x="29" y="69"/>
                    <a:pt x="46" y="54"/>
                    <a:pt x="63" y="41"/>
                  </a:cubicBezTo>
                  <a:cubicBezTo>
                    <a:pt x="65" y="43"/>
                    <a:pt x="68" y="44"/>
                    <a:pt x="70" y="46"/>
                  </a:cubicBezTo>
                  <a:cubicBezTo>
                    <a:pt x="70" y="46"/>
                    <a:pt x="69" y="46"/>
                    <a:pt x="69" y="46"/>
                  </a:cubicBezTo>
                  <a:cubicBezTo>
                    <a:pt x="63" y="46"/>
                    <a:pt x="56" y="48"/>
                    <a:pt x="54" y="54"/>
                  </a:cubicBezTo>
                  <a:cubicBezTo>
                    <a:pt x="53" y="57"/>
                    <a:pt x="53" y="60"/>
                    <a:pt x="55" y="63"/>
                  </a:cubicBezTo>
                  <a:cubicBezTo>
                    <a:pt x="51" y="66"/>
                    <a:pt x="51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3" y="76"/>
                    <a:pt x="52" y="78"/>
                    <a:pt x="53" y="79"/>
                  </a:cubicBezTo>
                  <a:cubicBezTo>
                    <a:pt x="53" y="81"/>
                    <a:pt x="54" y="82"/>
                    <a:pt x="56" y="82"/>
                  </a:cubicBezTo>
                  <a:cubicBezTo>
                    <a:pt x="58" y="84"/>
                    <a:pt x="60" y="86"/>
                    <a:pt x="58" y="89"/>
                  </a:cubicBezTo>
                  <a:cubicBezTo>
                    <a:pt x="57" y="90"/>
                    <a:pt x="55" y="91"/>
                    <a:pt x="53" y="90"/>
                  </a:cubicBezTo>
                  <a:cubicBezTo>
                    <a:pt x="55" y="91"/>
                    <a:pt x="57" y="91"/>
                    <a:pt x="59" y="90"/>
                  </a:cubicBezTo>
                  <a:cubicBezTo>
                    <a:pt x="60" y="89"/>
                    <a:pt x="61" y="87"/>
                    <a:pt x="61" y="85"/>
                  </a:cubicBezTo>
                  <a:cubicBezTo>
                    <a:pt x="61" y="84"/>
                    <a:pt x="59" y="82"/>
                    <a:pt x="58" y="82"/>
                  </a:cubicBezTo>
                  <a:cubicBezTo>
                    <a:pt x="58" y="81"/>
                    <a:pt x="57" y="81"/>
                    <a:pt x="56" y="80"/>
                  </a:cubicBezTo>
                  <a:cubicBezTo>
                    <a:pt x="56" y="80"/>
                    <a:pt x="55" y="79"/>
                    <a:pt x="56" y="78"/>
                  </a:cubicBezTo>
                  <a:cubicBezTo>
                    <a:pt x="57" y="79"/>
                    <a:pt x="58" y="80"/>
                    <a:pt x="60" y="80"/>
                  </a:cubicBezTo>
                  <a:cubicBezTo>
                    <a:pt x="62" y="80"/>
                    <a:pt x="64" y="78"/>
                    <a:pt x="63" y="76"/>
                  </a:cubicBezTo>
                  <a:cubicBezTo>
                    <a:pt x="61" y="74"/>
                    <a:pt x="58" y="74"/>
                    <a:pt x="55" y="74"/>
                  </a:cubicBezTo>
                  <a:cubicBezTo>
                    <a:pt x="55" y="74"/>
                    <a:pt x="55" y="73"/>
                    <a:pt x="54" y="73"/>
                  </a:cubicBezTo>
                  <a:cubicBezTo>
                    <a:pt x="53" y="70"/>
                    <a:pt x="54" y="67"/>
                    <a:pt x="56" y="65"/>
                  </a:cubicBezTo>
                  <a:cubicBezTo>
                    <a:pt x="58" y="67"/>
                    <a:pt x="60" y="68"/>
                    <a:pt x="62" y="69"/>
                  </a:cubicBezTo>
                  <a:cubicBezTo>
                    <a:pt x="64" y="70"/>
                    <a:pt x="72" y="71"/>
                    <a:pt x="72" y="67"/>
                  </a:cubicBezTo>
                  <a:cubicBezTo>
                    <a:pt x="73" y="61"/>
                    <a:pt x="62" y="60"/>
                    <a:pt x="59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4" y="57"/>
                    <a:pt x="56" y="52"/>
                    <a:pt x="61" y="49"/>
                  </a:cubicBezTo>
                  <a:cubicBezTo>
                    <a:pt x="65" y="47"/>
                    <a:pt x="70" y="47"/>
                    <a:pt x="75" y="48"/>
                  </a:cubicBezTo>
                  <a:cubicBezTo>
                    <a:pt x="78" y="49"/>
                    <a:pt x="82" y="50"/>
                    <a:pt x="85" y="51"/>
                  </a:cubicBezTo>
                  <a:cubicBezTo>
                    <a:pt x="85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6" y="55"/>
                    <a:pt x="107" y="56"/>
                    <a:pt x="118" y="56"/>
                  </a:cubicBezTo>
                  <a:cubicBezTo>
                    <a:pt x="125" y="56"/>
                    <a:pt x="132" y="55"/>
                    <a:pt x="139" y="55"/>
                  </a:cubicBezTo>
                  <a:cubicBezTo>
                    <a:pt x="133" y="58"/>
                    <a:pt x="128" y="62"/>
                    <a:pt x="124" y="67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32" y="62"/>
                    <a:pt x="140" y="57"/>
                    <a:pt x="149" y="53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56" y="49"/>
                    <a:pt x="163" y="47"/>
                    <a:pt x="170" y="45"/>
                  </a:cubicBezTo>
                  <a:cubicBezTo>
                    <a:pt x="174" y="47"/>
                    <a:pt x="177" y="49"/>
                    <a:pt x="181" y="50"/>
                  </a:cubicBezTo>
                  <a:cubicBezTo>
                    <a:pt x="202" y="61"/>
                    <a:pt x="223" y="72"/>
                    <a:pt x="246" y="77"/>
                  </a:cubicBezTo>
                  <a:cubicBezTo>
                    <a:pt x="246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83"/>
                    <a:pt x="246" y="84"/>
                    <a:pt x="247" y="85"/>
                  </a:cubicBezTo>
                  <a:cubicBezTo>
                    <a:pt x="247" y="87"/>
                    <a:pt x="248" y="88"/>
                    <a:pt x="250" y="89"/>
                  </a:cubicBezTo>
                  <a:cubicBezTo>
                    <a:pt x="252" y="90"/>
                    <a:pt x="254" y="92"/>
                    <a:pt x="252" y="95"/>
                  </a:cubicBezTo>
                  <a:cubicBezTo>
                    <a:pt x="251" y="96"/>
                    <a:pt x="249" y="97"/>
                    <a:pt x="247" y="96"/>
                  </a:cubicBezTo>
                  <a:cubicBezTo>
                    <a:pt x="249" y="98"/>
                    <a:pt x="251" y="97"/>
                    <a:pt x="253" y="96"/>
                  </a:cubicBezTo>
                  <a:cubicBezTo>
                    <a:pt x="254" y="95"/>
                    <a:pt x="255" y="93"/>
                    <a:pt x="255" y="91"/>
                  </a:cubicBezTo>
                  <a:cubicBezTo>
                    <a:pt x="255" y="90"/>
                    <a:pt x="253" y="89"/>
                    <a:pt x="252" y="88"/>
                  </a:cubicBezTo>
                  <a:cubicBezTo>
                    <a:pt x="252" y="87"/>
                    <a:pt x="251" y="87"/>
                    <a:pt x="250" y="86"/>
                  </a:cubicBezTo>
                  <a:cubicBezTo>
                    <a:pt x="250" y="86"/>
                    <a:pt x="249" y="85"/>
                    <a:pt x="250" y="84"/>
                  </a:cubicBezTo>
                  <a:cubicBezTo>
                    <a:pt x="251" y="85"/>
                    <a:pt x="252" y="86"/>
                    <a:pt x="254" y="86"/>
                  </a:cubicBezTo>
                  <a:cubicBezTo>
                    <a:pt x="256" y="86"/>
                    <a:pt x="258" y="84"/>
                    <a:pt x="257" y="82"/>
                  </a:cubicBezTo>
                  <a:cubicBezTo>
                    <a:pt x="255" y="80"/>
                    <a:pt x="252" y="80"/>
                    <a:pt x="249" y="81"/>
                  </a:cubicBezTo>
                  <a:cubicBezTo>
                    <a:pt x="249" y="80"/>
                    <a:pt x="249" y="80"/>
                    <a:pt x="248" y="79"/>
                  </a:cubicBezTo>
                  <a:cubicBezTo>
                    <a:pt x="248" y="78"/>
                    <a:pt x="248" y="78"/>
                    <a:pt x="248" y="77"/>
                  </a:cubicBezTo>
                  <a:cubicBezTo>
                    <a:pt x="250" y="77"/>
                    <a:pt x="252" y="78"/>
                    <a:pt x="254" y="78"/>
                  </a:cubicBezTo>
                  <a:cubicBezTo>
                    <a:pt x="259" y="79"/>
                    <a:pt x="264" y="79"/>
                    <a:pt x="269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1" y="14"/>
                    <a:pt x="192" y="14"/>
                    <a:pt x="192" y="16"/>
                  </a:cubicBezTo>
                  <a:cubicBezTo>
                    <a:pt x="191" y="18"/>
                    <a:pt x="190" y="19"/>
                    <a:pt x="189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5" y="11"/>
                    <a:pt x="178" y="8"/>
                    <a:pt x="176" y="11"/>
                  </a:cubicBezTo>
                  <a:cubicBezTo>
                    <a:pt x="176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60" y="77"/>
                  </a:moveTo>
                  <a:cubicBezTo>
                    <a:pt x="63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9" y="76"/>
                    <a:pt x="60" y="77"/>
                  </a:cubicBezTo>
                  <a:close/>
                  <a:moveTo>
                    <a:pt x="65" y="63"/>
                  </a:moveTo>
                  <a:cubicBezTo>
                    <a:pt x="66" y="63"/>
                    <a:pt x="68" y="64"/>
                    <a:pt x="69" y="65"/>
                  </a:cubicBezTo>
                  <a:cubicBezTo>
                    <a:pt x="71" y="66"/>
                    <a:pt x="70" y="67"/>
                    <a:pt x="68" y="67"/>
                  </a:cubicBezTo>
                  <a:cubicBezTo>
                    <a:pt x="65" y="68"/>
                    <a:pt x="61" y="66"/>
                    <a:pt x="5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3" y="63"/>
                    <a:pt x="65" y="63"/>
                  </a:cubicBezTo>
                  <a:close/>
                  <a:moveTo>
                    <a:pt x="148" y="49"/>
                  </a:move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38" y="51"/>
                    <a:pt x="128" y="52"/>
                    <a:pt x="118" y="52"/>
                  </a:cubicBezTo>
                  <a:cubicBezTo>
                    <a:pt x="99" y="52"/>
                    <a:pt x="81" y="48"/>
                    <a:pt x="65" y="40"/>
                  </a:cubicBezTo>
                  <a:cubicBezTo>
                    <a:pt x="76" y="32"/>
                    <a:pt x="87" y="25"/>
                    <a:pt x="100" y="24"/>
                  </a:cubicBezTo>
                  <a:cubicBezTo>
                    <a:pt x="102" y="23"/>
                    <a:pt x="105" y="23"/>
                    <a:pt x="107" y="23"/>
                  </a:cubicBezTo>
                  <a:cubicBezTo>
                    <a:pt x="128" y="23"/>
                    <a:pt x="147" y="32"/>
                    <a:pt x="165" y="42"/>
                  </a:cubicBezTo>
                  <a:cubicBezTo>
                    <a:pt x="159" y="44"/>
                    <a:pt x="154" y="46"/>
                    <a:pt x="148" y="49"/>
                  </a:cubicBezTo>
                  <a:close/>
                  <a:moveTo>
                    <a:pt x="254" y="83"/>
                  </a:moveTo>
                  <a:cubicBezTo>
                    <a:pt x="257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2" y="82"/>
                    <a:pt x="253" y="82"/>
                    <a:pt x="254" y="83"/>
                  </a:cubicBezTo>
                  <a:close/>
                  <a:moveTo>
                    <a:pt x="248" y="71"/>
                  </a:moveTo>
                  <a:cubicBezTo>
                    <a:pt x="225" y="66"/>
                    <a:pt x="204" y="57"/>
                    <a:pt x="183" y="47"/>
                  </a:cubicBezTo>
                  <a:cubicBezTo>
                    <a:pt x="181" y="46"/>
                    <a:pt x="179" y="44"/>
                    <a:pt x="177" y="43"/>
                  </a:cubicBezTo>
                  <a:cubicBezTo>
                    <a:pt x="185" y="41"/>
                    <a:pt x="193" y="41"/>
                    <a:pt x="201" y="41"/>
                  </a:cubicBezTo>
                  <a:cubicBezTo>
                    <a:pt x="222" y="41"/>
                    <a:pt x="243" y="45"/>
                    <a:pt x="262" y="52"/>
                  </a:cubicBezTo>
                  <a:cubicBezTo>
                    <a:pt x="256" y="52"/>
                    <a:pt x="250" y="55"/>
                    <a:pt x="248" y="61"/>
                  </a:cubicBezTo>
                  <a:cubicBezTo>
                    <a:pt x="247" y="63"/>
                    <a:pt x="247" y="67"/>
                    <a:pt x="249" y="69"/>
                  </a:cubicBezTo>
                  <a:cubicBezTo>
                    <a:pt x="249" y="70"/>
                    <a:pt x="248" y="70"/>
                    <a:pt x="248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5" y="55"/>
                  </a:moveTo>
                  <a:cubicBezTo>
                    <a:pt x="258" y="54"/>
                    <a:pt x="263" y="53"/>
                    <a:pt x="267" y="54"/>
                  </a:cubicBezTo>
                  <a:cubicBezTo>
                    <a:pt x="279" y="58"/>
                    <a:pt x="290" y="63"/>
                    <a:pt x="299" y="67"/>
                  </a:cubicBezTo>
                  <a:cubicBezTo>
                    <a:pt x="289" y="71"/>
                    <a:pt x="279" y="73"/>
                    <a:pt x="269" y="73"/>
                  </a:cubicBezTo>
                  <a:cubicBezTo>
                    <a:pt x="268" y="73"/>
                    <a:pt x="267" y="73"/>
                    <a:pt x="266" y="73"/>
                  </a:cubicBezTo>
                  <a:cubicBezTo>
                    <a:pt x="267" y="67"/>
                    <a:pt x="256" y="67"/>
                    <a:pt x="253" y="68"/>
                  </a:cubicBezTo>
                  <a:cubicBezTo>
                    <a:pt x="252" y="68"/>
                    <a:pt x="251" y="68"/>
                    <a:pt x="251" y="68"/>
                  </a:cubicBezTo>
                  <a:cubicBezTo>
                    <a:pt x="248" y="64"/>
                    <a:pt x="250" y="58"/>
                    <a:pt x="255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7" y="69"/>
                    <a:pt x="259" y="69"/>
                  </a:cubicBezTo>
                  <a:cubicBezTo>
                    <a:pt x="260" y="69"/>
                    <a:pt x="262" y="70"/>
                    <a:pt x="263" y="71"/>
                  </a:cubicBezTo>
                  <a:cubicBezTo>
                    <a:pt x="264" y="72"/>
                    <a:pt x="264" y="72"/>
                    <a:pt x="264" y="73"/>
                  </a:cubicBezTo>
                  <a:cubicBezTo>
                    <a:pt x="261" y="73"/>
                    <a:pt x="258" y="72"/>
                    <a:pt x="255" y="72"/>
                  </a:cubicBezTo>
                  <a:cubicBezTo>
                    <a:pt x="254" y="71"/>
                    <a:pt x="253" y="71"/>
                    <a:pt x="253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 rot="20693907">
            <a:off x="292905" y="168895"/>
            <a:ext cx="752906" cy="899447"/>
          </a:xfrm>
          <a:prstGeom prst="rect">
            <a:avLst/>
          </a:prstGeom>
        </p:spPr>
      </p:pic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1925541" y="1198029"/>
            <a:ext cx="6373905" cy="123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草长，树木长，山是一天一天变丰满。稻秧长，甘蔗长，地是一天一天地高起来。水长，瀑布长，河也是一天一天地变宽变深。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766195" y="3624629"/>
            <a:ext cx="637390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仿：</a:t>
            </a:r>
            <a:r>
              <a:rPr lang="zh-CN" altLang="en-US" sz="2100" b="1" u="sng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， </a:t>
            </a:r>
            <a:r>
              <a:rPr lang="zh-CN" altLang="en-US" sz="2100" b="1" u="sng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， </a:t>
            </a:r>
            <a:r>
              <a:rPr lang="zh-CN" altLang="en-US" sz="2100" b="1" u="sng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      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。</a:t>
            </a:r>
            <a:endParaRPr lang="zh-CN" altLang="en-US" sz="21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82853" y="494585"/>
            <a:ext cx="170258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心香一瓣</a:t>
            </a:r>
            <a:endParaRPr lang="zh-CN" altLang="en-US" sz="2700" b="1" dirty="0">
              <a:solidFill>
                <a:srgbClr val="1C9A98"/>
              </a:solidFill>
              <a:latin typeface="微软雅黑" panose="020B0503020204020204" charset="-122"/>
              <a:ea typeface="微软雅黑" panose="020B0503020204020204" charset="-122"/>
              <a:cs typeface=".黑体-韩语" panose="02000500000000000000" pitchFamily="2" charset="-122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671548" y="1264473"/>
            <a:ext cx="1169247" cy="126884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166234" y="3529384"/>
            <a:ext cx="1315501" cy="1102703"/>
          </a:xfrm>
          <a:prstGeom prst="rect">
            <a:avLst/>
          </a:prstGeom>
        </p:spPr>
      </p:pic>
      <p:grpSp>
        <p:nvGrpSpPr>
          <p:cNvPr id="2" name="组合 60"/>
          <p:cNvGrpSpPr/>
          <p:nvPr/>
        </p:nvGrpSpPr>
        <p:grpSpPr>
          <a:xfrm>
            <a:off x="671827" y="2696557"/>
            <a:ext cx="7678799" cy="560995"/>
            <a:chOff x="2355850" y="5621338"/>
            <a:chExt cx="4824414" cy="392113"/>
          </a:xfrm>
        </p:grpSpPr>
        <p:sp>
          <p:nvSpPr>
            <p:cNvPr id="62" name="Freeform 1003"/>
            <p:cNvSpPr/>
            <p:nvPr/>
          </p:nvSpPr>
          <p:spPr bwMode="auto">
            <a:xfrm>
              <a:off x="2533650" y="5621338"/>
              <a:ext cx="168275" cy="158750"/>
            </a:xfrm>
            <a:custGeom>
              <a:avLst/>
              <a:gdLst>
                <a:gd name="T0" fmla="*/ 48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6 w 49"/>
                <a:gd name="T7" fmla="*/ 39 h 46"/>
                <a:gd name="T8" fmla="*/ 33 w 49"/>
                <a:gd name="T9" fmla="*/ 35 h 46"/>
                <a:gd name="T10" fmla="*/ 42 w 49"/>
                <a:gd name="T11" fmla="*/ 34 h 46"/>
                <a:gd name="T12" fmla="*/ 32 w 49"/>
                <a:gd name="T13" fmla="*/ 33 h 46"/>
                <a:gd name="T14" fmla="*/ 38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20 w 49"/>
                <a:gd name="T37" fmla="*/ 39 h 46"/>
                <a:gd name="T38" fmla="*/ 32 w 49"/>
                <a:gd name="T39" fmla="*/ 37 h 46"/>
                <a:gd name="T40" fmla="*/ 33 w 49"/>
                <a:gd name="T41" fmla="*/ 43 h 46"/>
                <a:gd name="T42" fmla="*/ 25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8 w 49"/>
                <a:gd name="T49" fmla="*/ 34 h 46"/>
                <a:gd name="T50" fmla="*/ 0 w 49"/>
                <a:gd name="T51" fmla="*/ 26 h 46"/>
                <a:gd name="T52" fmla="*/ 12 w 49"/>
                <a:gd name="T53" fmla="*/ 23 h 46"/>
                <a:gd name="T54" fmla="*/ 20 w 49"/>
                <a:gd name="T55" fmla="*/ 27 h 46"/>
                <a:gd name="T56" fmla="*/ 19 w 49"/>
                <a:gd name="T57" fmla="*/ 0 h 46"/>
                <a:gd name="T58" fmla="*/ 33 w 49"/>
                <a:gd name="T59" fmla="*/ 21 h 46"/>
                <a:gd name="T60" fmla="*/ 47 w 49"/>
                <a:gd name="T61" fmla="*/ 7 h 46"/>
                <a:gd name="T62" fmla="*/ 43 w 49"/>
                <a:gd name="T63" fmla="*/ 31 h 46"/>
                <a:gd name="T64" fmla="*/ 48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8" y="29"/>
                  </a:moveTo>
                  <a:cubicBezTo>
                    <a:pt x="48" y="29"/>
                    <a:pt x="46" y="36"/>
                    <a:pt x="45" y="36"/>
                  </a:cubicBezTo>
                  <a:cubicBezTo>
                    <a:pt x="44" y="38"/>
                    <a:pt x="43" y="41"/>
                    <a:pt x="40" y="41"/>
                  </a:cubicBezTo>
                  <a:cubicBezTo>
                    <a:pt x="38" y="41"/>
                    <a:pt x="37" y="40"/>
                    <a:pt x="36" y="39"/>
                  </a:cubicBezTo>
                  <a:cubicBezTo>
                    <a:pt x="36" y="39"/>
                    <a:pt x="32" y="35"/>
                    <a:pt x="33" y="35"/>
                  </a:cubicBezTo>
                  <a:cubicBezTo>
                    <a:pt x="36" y="35"/>
                    <a:pt x="39" y="35"/>
                    <a:pt x="42" y="34"/>
                  </a:cubicBezTo>
                  <a:cubicBezTo>
                    <a:pt x="39" y="34"/>
                    <a:pt x="35" y="35"/>
                    <a:pt x="32" y="33"/>
                  </a:cubicBezTo>
                  <a:cubicBezTo>
                    <a:pt x="34" y="31"/>
                    <a:pt x="36" y="29"/>
                    <a:pt x="38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5" y="28"/>
                    <a:pt x="34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3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3" y="31"/>
                    <a:pt x="22" y="31"/>
                  </a:cubicBezTo>
                  <a:cubicBezTo>
                    <a:pt x="20" y="31"/>
                    <a:pt x="17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8" y="37"/>
                    <a:pt x="23" y="38"/>
                    <a:pt x="20" y="39"/>
                  </a:cubicBezTo>
                  <a:cubicBezTo>
                    <a:pt x="23" y="39"/>
                    <a:pt x="28" y="38"/>
                    <a:pt x="32" y="37"/>
                  </a:cubicBezTo>
                  <a:cubicBezTo>
                    <a:pt x="33" y="36"/>
                    <a:pt x="33" y="42"/>
                    <a:pt x="33" y="43"/>
                  </a:cubicBezTo>
                  <a:cubicBezTo>
                    <a:pt x="31" y="45"/>
                    <a:pt x="28" y="46"/>
                    <a:pt x="25" y="46"/>
                  </a:cubicBezTo>
                  <a:cubicBezTo>
                    <a:pt x="21" y="46"/>
                    <a:pt x="14" y="43"/>
                    <a:pt x="12" y="39"/>
                  </a:cubicBezTo>
                  <a:cubicBezTo>
                    <a:pt x="14" y="38"/>
                    <a:pt x="16" y="38"/>
                    <a:pt x="17" y="37"/>
                  </a:cubicBezTo>
                  <a:cubicBezTo>
                    <a:pt x="14" y="38"/>
                    <a:pt x="10" y="36"/>
                    <a:pt x="8" y="34"/>
                  </a:cubicBezTo>
                  <a:cubicBezTo>
                    <a:pt x="7" y="33"/>
                    <a:pt x="1" y="26"/>
                    <a:pt x="0" y="26"/>
                  </a:cubicBezTo>
                  <a:cubicBezTo>
                    <a:pt x="4" y="25"/>
                    <a:pt x="8" y="23"/>
                    <a:pt x="12" y="23"/>
                  </a:cubicBezTo>
                  <a:cubicBezTo>
                    <a:pt x="14" y="23"/>
                    <a:pt x="18" y="25"/>
                    <a:pt x="20" y="27"/>
                  </a:cubicBezTo>
                  <a:cubicBezTo>
                    <a:pt x="13" y="19"/>
                    <a:pt x="16" y="9"/>
                    <a:pt x="19" y="0"/>
                  </a:cubicBezTo>
                  <a:cubicBezTo>
                    <a:pt x="26" y="4"/>
                    <a:pt x="35" y="11"/>
                    <a:pt x="33" y="21"/>
                  </a:cubicBezTo>
                  <a:cubicBezTo>
                    <a:pt x="34" y="13"/>
                    <a:pt x="40" y="10"/>
                    <a:pt x="47" y="7"/>
                  </a:cubicBezTo>
                  <a:cubicBezTo>
                    <a:pt x="49" y="15"/>
                    <a:pt x="49" y="25"/>
                    <a:pt x="43" y="31"/>
                  </a:cubicBezTo>
                  <a:cubicBezTo>
                    <a:pt x="44" y="30"/>
                    <a:pt x="46" y="30"/>
                    <a:pt x="48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1004"/>
            <p:cNvSpPr/>
            <p:nvPr/>
          </p:nvSpPr>
          <p:spPr bwMode="auto">
            <a:xfrm>
              <a:off x="2355850" y="5795963"/>
              <a:ext cx="160338" cy="168275"/>
            </a:xfrm>
            <a:custGeom>
              <a:avLst/>
              <a:gdLst>
                <a:gd name="T0" fmla="*/ 41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30 w 47"/>
                <a:gd name="T17" fmla="*/ 12 h 49"/>
                <a:gd name="T18" fmla="*/ 32 w 47"/>
                <a:gd name="T19" fmla="*/ 19 h 49"/>
                <a:gd name="T20" fmla="*/ 33 w 47"/>
                <a:gd name="T21" fmla="*/ 26 h 49"/>
                <a:gd name="T22" fmla="*/ 13 w 47"/>
                <a:gd name="T23" fmla="*/ 24 h 49"/>
                <a:gd name="T24" fmla="*/ 18 w 47"/>
                <a:gd name="T25" fmla="*/ 25 h 49"/>
                <a:gd name="T26" fmla="*/ 25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3 w 47"/>
                <a:gd name="T37" fmla="*/ 40 h 49"/>
                <a:gd name="T38" fmla="*/ 38 w 47"/>
                <a:gd name="T39" fmla="*/ 29 h 49"/>
                <a:gd name="T40" fmla="*/ 43 w 47"/>
                <a:gd name="T41" fmla="*/ 32 h 49"/>
                <a:gd name="T42" fmla="*/ 42 w 47"/>
                <a:gd name="T43" fmla="*/ 40 h 49"/>
                <a:gd name="T44" fmla="*/ 29 w 47"/>
                <a:gd name="T45" fmla="*/ 47 h 49"/>
                <a:gd name="T46" fmla="*/ 30 w 47"/>
                <a:gd name="T47" fmla="*/ 41 h 49"/>
                <a:gd name="T48" fmla="*/ 22 w 47"/>
                <a:gd name="T49" fmla="*/ 48 h 49"/>
                <a:gd name="T50" fmla="*/ 12 w 47"/>
                <a:gd name="T51" fmla="*/ 49 h 49"/>
                <a:gd name="T52" fmla="*/ 15 w 47"/>
                <a:gd name="T53" fmla="*/ 38 h 49"/>
                <a:gd name="T54" fmla="*/ 23 w 47"/>
                <a:gd name="T55" fmla="*/ 33 h 49"/>
                <a:gd name="T56" fmla="*/ 0 w 47"/>
                <a:gd name="T57" fmla="*/ 20 h 49"/>
                <a:gd name="T58" fmla="*/ 26 w 47"/>
                <a:gd name="T59" fmla="*/ 20 h 49"/>
                <a:gd name="T60" fmla="*/ 22 w 47"/>
                <a:gd name="T61" fmla="*/ 0 h 49"/>
                <a:gd name="T62" fmla="*/ 40 w 47"/>
                <a:gd name="T63" fmla="*/ 17 h 49"/>
                <a:gd name="T64" fmla="*/ 41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1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2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40" y="22"/>
                    <a:pt x="39" y="26"/>
                    <a:pt x="35" y="27"/>
                  </a:cubicBezTo>
                  <a:cubicBezTo>
                    <a:pt x="35" y="24"/>
                    <a:pt x="35" y="21"/>
                    <a:pt x="33" y="19"/>
                  </a:cubicBezTo>
                  <a:cubicBezTo>
                    <a:pt x="33" y="16"/>
                    <a:pt x="31" y="14"/>
                    <a:pt x="30" y="12"/>
                  </a:cubicBezTo>
                  <a:cubicBezTo>
                    <a:pt x="31" y="14"/>
                    <a:pt x="32" y="17"/>
                    <a:pt x="32" y="19"/>
                  </a:cubicBezTo>
                  <a:cubicBezTo>
                    <a:pt x="32" y="22"/>
                    <a:pt x="33" y="24"/>
                    <a:pt x="33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5" y="24"/>
                    <a:pt x="16" y="25"/>
                    <a:pt x="18" y="25"/>
                  </a:cubicBezTo>
                  <a:cubicBezTo>
                    <a:pt x="20" y="26"/>
                    <a:pt x="22" y="26"/>
                    <a:pt x="25" y="27"/>
                  </a:cubicBezTo>
                  <a:cubicBezTo>
                    <a:pt x="27" y="28"/>
                    <a:pt x="30" y="28"/>
                    <a:pt x="32" y="29"/>
                  </a:cubicBezTo>
                  <a:cubicBezTo>
                    <a:pt x="33" y="29"/>
                    <a:pt x="29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3" y="33"/>
                    <a:pt x="35" y="29"/>
                  </a:cubicBezTo>
                  <a:cubicBezTo>
                    <a:pt x="36" y="33"/>
                    <a:pt x="34" y="37"/>
                    <a:pt x="33" y="40"/>
                  </a:cubicBezTo>
                  <a:cubicBezTo>
                    <a:pt x="35" y="37"/>
                    <a:pt x="37" y="33"/>
                    <a:pt x="38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2" y="40"/>
                  </a:cubicBezTo>
                  <a:cubicBezTo>
                    <a:pt x="40" y="43"/>
                    <a:pt x="33" y="48"/>
                    <a:pt x="29" y="47"/>
                  </a:cubicBezTo>
                  <a:cubicBezTo>
                    <a:pt x="29" y="45"/>
                    <a:pt x="30" y="43"/>
                    <a:pt x="30" y="41"/>
                  </a:cubicBezTo>
                  <a:cubicBezTo>
                    <a:pt x="29" y="44"/>
                    <a:pt x="25" y="47"/>
                    <a:pt x="22" y="48"/>
                  </a:cubicBezTo>
                  <a:cubicBezTo>
                    <a:pt x="21" y="48"/>
                    <a:pt x="12" y="49"/>
                    <a:pt x="12" y="49"/>
                  </a:cubicBezTo>
                  <a:cubicBezTo>
                    <a:pt x="13" y="46"/>
                    <a:pt x="13" y="41"/>
                    <a:pt x="15" y="38"/>
                  </a:cubicBezTo>
                  <a:cubicBezTo>
                    <a:pt x="17" y="36"/>
                    <a:pt x="21" y="34"/>
                    <a:pt x="23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9" y="13"/>
                    <a:pt x="26" y="20"/>
                  </a:cubicBezTo>
                  <a:cubicBezTo>
                    <a:pt x="20" y="14"/>
                    <a:pt x="21" y="7"/>
                    <a:pt x="22" y="0"/>
                  </a:cubicBezTo>
                  <a:cubicBezTo>
                    <a:pt x="30" y="2"/>
                    <a:pt x="38" y="8"/>
                    <a:pt x="40" y="17"/>
                  </a:cubicBezTo>
                  <a:cubicBezTo>
                    <a:pt x="40" y="15"/>
                    <a:pt x="40" y="13"/>
                    <a:pt x="41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1005"/>
            <p:cNvSpPr/>
            <p:nvPr/>
          </p:nvSpPr>
          <p:spPr bwMode="auto">
            <a:xfrm>
              <a:off x="2808288" y="5857875"/>
              <a:ext cx="160338" cy="155575"/>
            </a:xfrm>
            <a:custGeom>
              <a:avLst/>
              <a:gdLst>
                <a:gd name="T0" fmla="*/ 20 w 47"/>
                <a:gd name="T1" fmla="*/ 1 h 45"/>
                <a:gd name="T2" fmla="*/ 27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5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1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2 w 47"/>
                <a:gd name="T35" fmla="*/ 15 h 45"/>
                <a:gd name="T36" fmla="*/ 41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5 w 47"/>
                <a:gd name="T43" fmla="*/ 14 h 45"/>
                <a:gd name="T44" fmla="*/ 45 w 47"/>
                <a:gd name="T45" fmla="*/ 29 h 45"/>
                <a:gd name="T46" fmla="*/ 40 w 47"/>
                <a:gd name="T47" fmla="*/ 25 h 45"/>
                <a:gd name="T48" fmla="*/ 42 w 47"/>
                <a:gd name="T49" fmla="*/ 35 h 45"/>
                <a:gd name="T50" fmla="*/ 39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20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20" y="1"/>
                  </a:moveTo>
                  <a:cubicBezTo>
                    <a:pt x="19" y="1"/>
                    <a:pt x="26" y="0"/>
                    <a:pt x="27" y="0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4" y="4"/>
                    <a:pt x="34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1" y="10"/>
                    <a:pt x="30" y="13"/>
                  </a:cubicBezTo>
                  <a:cubicBezTo>
                    <a:pt x="27" y="13"/>
                    <a:pt x="25" y="11"/>
                    <a:pt x="22" y="11"/>
                  </a:cubicBezTo>
                  <a:cubicBezTo>
                    <a:pt x="20" y="11"/>
                    <a:pt x="17" y="11"/>
                    <a:pt x="15" y="11"/>
                  </a:cubicBezTo>
                  <a:cubicBezTo>
                    <a:pt x="17" y="11"/>
                    <a:pt x="20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1" y="28"/>
                  </a:cubicBezTo>
                  <a:cubicBezTo>
                    <a:pt x="22" y="27"/>
                    <a:pt x="24" y="25"/>
                    <a:pt x="25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0" y="17"/>
                    <a:pt x="33" y="23"/>
                    <a:pt x="33" y="23"/>
                  </a:cubicBezTo>
                  <a:cubicBezTo>
                    <a:pt x="34" y="26"/>
                    <a:pt x="35" y="28"/>
                    <a:pt x="35" y="31"/>
                  </a:cubicBezTo>
                  <a:cubicBezTo>
                    <a:pt x="36" y="26"/>
                    <a:pt x="34" y="19"/>
                    <a:pt x="32" y="15"/>
                  </a:cubicBezTo>
                  <a:cubicBezTo>
                    <a:pt x="36" y="15"/>
                    <a:pt x="38" y="19"/>
                    <a:pt x="41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8" y="8"/>
                    <a:pt x="38" y="9"/>
                  </a:cubicBezTo>
                  <a:cubicBezTo>
                    <a:pt x="41" y="9"/>
                    <a:pt x="44" y="12"/>
                    <a:pt x="45" y="14"/>
                  </a:cubicBezTo>
                  <a:cubicBezTo>
                    <a:pt x="46" y="17"/>
                    <a:pt x="47" y="26"/>
                    <a:pt x="45" y="29"/>
                  </a:cubicBezTo>
                  <a:cubicBezTo>
                    <a:pt x="43" y="28"/>
                    <a:pt x="42" y="26"/>
                    <a:pt x="40" y="25"/>
                  </a:cubicBezTo>
                  <a:cubicBezTo>
                    <a:pt x="43" y="27"/>
                    <a:pt x="42" y="32"/>
                    <a:pt x="42" y="35"/>
                  </a:cubicBezTo>
                  <a:cubicBezTo>
                    <a:pt x="42" y="36"/>
                    <a:pt x="38" y="45"/>
                    <a:pt x="39" y="45"/>
                  </a:cubicBezTo>
                  <a:cubicBezTo>
                    <a:pt x="36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7" y="39"/>
                    <a:pt x="7" y="41"/>
                  </a:cubicBezTo>
                  <a:cubicBezTo>
                    <a:pt x="7" y="32"/>
                    <a:pt x="10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1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006"/>
            <p:cNvSpPr/>
            <p:nvPr/>
          </p:nvSpPr>
          <p:spPr bwMode="auto">
            <a:xfrm>
              <a:off x="3270250" y="5649913"/>
              <a:ext cx="171450" cy="157162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0 w 50"/>
                <a:gd name="T9" fmla="*/ 37 h 46"/>
                <a:gd name="T10" fmla="*/ 40 w 50"/>
                <a:gd name="T11" fmla="*/ 37 h 46"/>
                <a:gd name="T12" fmla="*/ 31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6 w 50"/>
                <a:gd name="T19" fmla="*/ 28 h 46"/>
                <a:gd name="T20" fmla="*/ 30 w 50"/>
                <a:gd name="T21" fmla="*/ 32 h 46"/>
                <a:gd name="T22" fmla="*/ 23 w 50"/>
                <a:gd name="T23" fmla="*/ 13 h 46"/>
                <a:gd name="T24" fmla="*/ 24 w 50"/>
                <a:gd name="T25" fmla="*/ 18 h 46"/>
                <a:gd name="T26" fmla="*/ 26 w 50"/>
                <a:gd name="T27" fmla="*/ 25 h 46"/>
                <a:gd name="T28" fmla="*/ 27 w 50"/>
                <a:gd name="T29" fmla="*/ 33 h 46"/>
                <a:gd name="T30" fmla="*/ 21 w 50"/>
                <a:gd name="T31" fmla="*/ 31 h 46"/>
                <a:gd name="T32" fmla="*/ 13 w 50"/>
                <a:gd name="T33" fmla="*/ 28 h 46"/>
                <a:gd name="T34" fmla="*/ 28 w 50"/>
                <a:gd name="T35" fmla="*/ 35 h 46"/>
                <a:gd name="T36" fmla="*/ 17 w 50"/>
                <a:gd name="T37" fmla="*/ 38 h 46"/>
                <a:gd name="T38" fmla="*/ 29 w 50"/>
                <a:gd name="T39" fmla="*/ 38 h 46"/>
                <a:gd name="T40" fmla="*/ 29 w 50"/>
                <a:gd name="T41" fmla="*/ 44 h 46"/>
                <a:gd name="T42" fmla="*/ 21 w 50"/>
                <a:gd name="T43" fmla="*/ 46 h 46"/>
                <a:gd name="T44" fmla="*/ 9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3" y="39"/>
                    <a:pt x="43" y="40"/>
                  </a:cubicBezTo>
                  <a:cubicBezTo>
                    <a:pt x="41" y="41"/>
                    <a:pt x="40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3" y="41"/>
                    <a:pt x="30" y="37"/>
                    <a:pt x="30" y="37"/>
                  </a:cubicBezTo>
                  <a:cubicBezTo>
                    <a:pt x="34" y="37"/>
                    <a:pt x="36" y="37"/>
                    <a:pt x="40" y="37"/>
                  </a:cubicBezTo>
                  <a:cubicBezTo>
                    <a:pt x="37" y="37"/>
                    <a:pt x="33" y="37"/>
                    <a:pt x="31" y="35"/>
                  </a:cubicBezTo>
                  <a:cubicBezTo>
                    <a:pt x="33" y="33"/>
                    <a:pt x="35" y="31"/>
                    <a:pt x="37" y="29"/>
                  </a:cubicBezTo>
                  <a:cubicBezTo>
                    <a:pt x="39" y="28"/>
                    <a:pt x="40" y="25"/>
                    <a:pt x="41" y="23"/>
                  </a:cubicBezTo>
                  <a:cubicBezTo>
                    <a:pt x="40" y="25"/>
                    <a:pt x="38" y="27"/>
                    <a:pt x="36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4" y="15"/>
                    <a:pt x="23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4" y="20"/>
                    <a:pt x="25" y="23"/>
                    <a:pt x="26" y="25"/>
                  </a:cubicBezTo>
                  <a:cubicBezTo>
                    <a:pt x="26" y="28"/>
                    <a:pt x="27" y="30"/>
                    <a:pt x="27" y="33"/>
                  </a:cubicBezTo>
                  <a:cubicBezTo>
                    <a:pt x="28" y="33"/>
                    <a:pt x="21" y="31"/>
                    <a:pt x="21" y="31"/>
                  </a:cubicBezTo>
                  <a:cubicBezTo>
                    <a:pt x="18" y="30"/>
                    <a:pt x="16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1" y="38"/>
                    <a:pt x="17" y="38"/>
                  </a:cubicBezTo>
                  <a:cubicBezTo>
                    <a:pt x="21" y="39"/>
                    <a:pt x="26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4" y="46"/>
                    <a:pt x="21" y="46"/>
                  </a:cubicBezTo>
                  <a:cubicBezTo>
                    <a:pt x="18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4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3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5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007"/>
            <p:cNvSpPr>
              <a:spLocks noEditPoints="1"/>
            </p:cNvSpPr>
            <p:nvPr/>
          </p:nvSpPr>
          <p:spPr bwMode="auto">
            <a:xfrm>
              <a:off x="2495550" y="5662613"/>
              <a:ext cx="1117600" cy="336550"/>
            </a:xfrm>
            <a:custGeom>
              <a:avLst/>
              <a:gdLst>
                <a:gd name="T0" fmla="*/ 268 w 326"/>
                <a:gd name="T1" fmla="*/ 77 h 98"/>
                <a:gd name="T2" fmla="*/ 324 w 326"/>
                <a:gd name="T3" fmla="*/ 54 h 98"/>
                <a:gd name="T4" fmla="*/ 196 w 326"/>
                <a:gd name="T5" fmla="*/ 36 h 98"/>
                <a:gd name="T6" fmla="*/ 192 w 326"/>
                <a:gd name="T7" fmla="*/ 13 h 98"/>
                <a:gd name="T8" fmla="*/ 174 w 326"/>
                <a:gd name="T9" fmla="*/ 17 h 98"/>
                <a:gd name="T10" fmla="*/ 174 w 326"/>
                <a:gd name="T11" fmla="*/ 8 h 98"/>
                <a:gd name="T12" fmla="*/ 171 w 326"/>
                <a:gd name="T13" fmla="*/ 7 h 98"/>
                <a:gd name="T14" fmla="*/ 161 w 326"/>
                <a:gd name="T15" fmla="*/ 2 h 98"/>
                <a:gd name="T16" fmla="*/ 168 w 326"/>
                <a:gd name="T17" fmla="*/ 12 h 98"/>
                <a:gd name="T18" fmla="*/ 180 w 326"/>
                <a:gd name="T19" fmla="*/ 25 h 98"/>
                <a:gd name="T20" fmla="*/ 174 w 326"/>
                <a:gd name="T21" fmla="*/ 39 h 98"/>
                <a:gd name="T22" fmla="*/ 98 w 326"/>
                <a:gd name="T23" fmla="*/ 20 h 98"/>
                <a:gd name="T24" fmla="*/ 59 w 326"/>
                <a:gd name="T25" fmla="*/ 39 h 98"/>
                <a:gd name="T26" fmla="*/ 6 w 326"/>
                <a:gd name="T27" fmla="*/ 69 h 98"/>
                <a:gd name="T28" fmla="*/ 68 w 326"/>
                <a:gd name="T29" fmla="*/ 46 h 98"/>
                <a:gd name="T30" fmla="*/ 52 w 326"/>
                <a:gd name="T31" fmla="*/ 75 h 98"/>
                <a:gd name="T32" fmla="*/ 55 w 326"/>
                <a:gd name="T33" fmla="*/ 82 h 98"/>
                <a:gd name="T34" fmla="*/ 58 w 326"/>
                <a:gd name="T35" fmla="*/ 90 h 98"/>
                <a:gd name="T36" fmla="*/ 56 w 326"/>
                <a:gd name="T37" fmla="*/ 80 h 98"/>
                <a:gd name="T38" fmla="*/ 62 w 326"/>
                <a:gd name="T39" fmla="*/ 76 h 98"/>
                <a:gd name="T40" fmla="*/ 55 w 326"/>
                <a:gd name="T41" fmla="*/ 65 h 98"/>
                <a:gd name="T42" fmla="*/ 58 w 326"/>
                <a:gd name="T43" fmla="*/ 61 h 98"/>
                <a:gd name="T44" fmla="*/ 74 w 326"/>
                <a:gd name="T45" fmla="*/ 48 h 98"/>
                <a:gd name="T46" fmla="*/ 85 w 326"/>
                <a:gd name="T47" fmla="*/ 52 h 98"/>
                <a:gd name="T48" fmla="*/ 123 w 326"/>
                <a:gd name="T49" fmla="*/ 67 h 98"/>
                <a:gd name="T50" fmla="*/ 148 w 326"/>
                <a:gd name="T51" fmla="*/ 53 h 98"/>
                <a:gd name="T52" fmla="*/ 170 w 326"/>
                <a:gd name="T53" fmla="*/ 45 h 98"/>
                <a:gd name="T54" fmla="*/ 246 w 326"/>
                <a:gd name="T55" fmla="*/ 82 h 98"/>
                <a:gd name="T56" fmla="*/ 249 w 326"/>
                <a:gd name="T57" fmla="*/ 89 h 98"/>
                <a:gd name="T58" fmla="*/ 252 w 326"/>
                <a:gd name="T59" fmla="*/ 96 h 98"/>
                <a:gd name="T60" fmla="*/ 250 w 326"/>
                <a:gd name="T61" fmla="*/ 86 h 98"/>
                <a:gd name="T62" fmla="*/ 256 w 326"/>
                <a:gd name="T63" fmla="*/ 82 h 98"/>
                <a:gd name="T64" fmla="*/ 247 w 326"/>
                <a:gd name="T65" fmla="*/ 77 h 98"/>
                <a:gd name="T66" fmla="*/ 183 w 326"/>
                <a:gd name="T67" fmla="*/ 22 h 98"/>
                <a:gd name="T68" fmla="*/ 188 w 326"/>
                <a:gd name="T69" fmla="*/ 20 h 98"/>
                <a:gd name="T70" fmla="*/ 174 w 326"/>
                <a:gd name="T71" fmla="*/ 12 h 98"/>
                <a:gd name="T72" fmla="*/ 174 w 326"/>
                <a:gd name="T73" fmla="*/ 12 h 98"/>
                <a:gd name="T74" fmla="*/ 56 w 326"/>
                <a:gd name="T75" fmla="*/ 76 h 98"/>
                <a:gd name="T76" fmla="*/ 68 w 326"/>
                <a:gd name="T77" fmla="*/ 65 h 98"/>
                <a:gd name="T78" fmla="*/ 57 w 326"/>
                <a:gd name="T79" fmla="*/ 64 h 98"/>
                <a:gd name="T80" fmla="*/ 147 w 326"/>
                <a:gd name="T81" fmla="*/ 49 h 98"/>
                <a:gd name="T82" fmla="*/ 147 w 326"/>
                <a:gd name="T83" fmla="*/ 49 h 98"/>
                <a:gd name="T84" fmla="*/ 64 w 326"/>
                <a:gd name="T85" fmla="*/ 40 h 98"/>
                <a:gd name="T86" fmla="*/ 164 w 326"/>
                <a:gd name="T87" fmla="*/ 42 h 98"/>
                <a:gd name="T88" fmla="*/ 250 w 326"/>
                <a:gd name="T89" fmla="*/ 83 h 98"/>
                <a:gd name="T90" fmla="*/ 247 w 326"/>
                <a:gd name="T91" fmla="*/ 71 h 98"/>
                <a:gd name="T92" fmla="*/ 200 w 326"/>
                <a:gd name="T93" fmla="*/ 41 h 98"/>
                <a:gd name="T94" fmla="*/ 248 w 326"/>
                <a:gd name="T95" fmla="*/ 69 h 98"/>
                <a:gd name="T96" fmla="*/ 249 w 326"/>
                <a:gd name="T97" fmla="*/ 71 h 98"/>
                <a:gd name="T98" fmla="*/ 254 w 326"/>
                <a:gd name="T99" fmla="*/ 55 h 98"/>
                <a:gd name="T100" fmla="*/ 268 w 326"/>
                <a:gd name="T101" fmla="*/ 73 h 98"/>
                <a:gd name="T102" fmla="*/ 250 w 326"/>
                <a:gd name="T103" fmla="*/ 68 h 98"/>
                <a:gd name="T104" fmla="*/ 258 w 326"/>
                <a:gd name="T105" fmla="*/ 69 h 98"/>
                <a:gd name="T106" fmla="*/ 254 w 326"/>
                <a:gd name="T107" fmla="*/ 72 h 98"/>
                <a:gd name="T108" fmla="*/ 0 w 326"/>
                <a:gd name="T109" fmla="*/ 71 h 98"/>
                <a:gd name="T110" fmla="*/ 0 w 326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89" y="79"/>
                    <a:pt x="308" y="70"/>
                    <a:pt x="326" y="58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17" y="59"/>
                    <a:pt x="310" y="63"/>
                    <a:pt x="303" y="65"/>
                  </a:cubicBezTo>
                  <a:cubicBezTo>
                    <a:pt x="278" y="53"/>
                    <a:pt x="240" y="37"/>
                    <a:pt x="203" y="37"/>
                  </a:cubicBezTo>
                  <a:cubicBezTo>
                    <a:pt x="200" y="36"/>
                    <a:pt x="198" y="36"/>
                    <a:pt x="196" y="36"/>
                  </a:cubicBezTo>
                  <a:cubicBezTo>
                    <a:pt x="191" y="34"/>
                    <a:pt x="183" y="31"/>
                    <a:pt x="182" y="25"/>
                  </a:cubicBezTo>
                  <a:cubicBezTo>
                    <a:pt x="183" y="25"/>
                    <a:pt x="184" y="25"/>
                    <a:pt x="185" y="24"/>
                  </a:cubicBezTo>
                  <a:cubicBezTo>
                    <a:pt x="188" y="23"/>
                    <a:pt x="197" y="18"/>
                    <a:pt x="192" y="13"/>
                  </a:cubicBezTo>
                  <a:cubicBezTo>
                    <a:pt x="189" y="9"/>
                    <a:pt x="184" y="15"/>
                    <a:pt x="182" y="17"/>
                  </a:cubicBezTo>
                  <a:cubicBezTo>
                    <a:pt x="181" y="19"/>
                    <a:pt x="180" y="21"/>
                    <a:pt x="180" y="23"/>
                  </a:cubicBezTo>
                  <a:cubicBezTo>
                    <a:pt x="177" y="22"/>
                    <a:pt x="174" y="20"/>
                    <a:pt x="174" y="17"/>
                  </a:cubicBezTo>
                  <a:cubicBezTo>
                    <a:pt x="173" y="16"/>
                    <a:pt x="173" y="15"/>
                    <a:pt x="173" y="15"/>
                  </a:cubicBezTo>
                  <a:cubicBezTo>
                    <a:pt x="176" y="14"/>
                    <a:pt x="178" y="12"/>
                    <a:pt x="178" y="10"/>
                  </a:cubicBezTo>
                  <a:cubicBezTo>
                    <a:pt x="178" y="7"/>
                    <a:pt x="175" y="7"/>
                    <a:pt x="174" y="8"/>
                  </a:cubicBezTo>
                  <a:cubicBezTo>
                    <a:pt x="172" y="9"/>
                    <a:pt x="172" y="10"/>
                    <a:pt x="171" y="11"/>
                  </a:cubicBezTo>
                  <a:cubicBezTo>
                    <a:pt x="170" y="11"/>
                    <a:pt x="170" y="10"/>
                    <a:pt x="170" y="9"/>
                  </a:cubicBezTo>
                  <a:cubicBezTo>
                    <a:pt x="171" y="8"/>
                    <a:pt x="171" y="8"/>
                    <a:pt x="171" y="7"/>
                  </a:cubicBezTo>
                  <a:cubicBezTo>
                    <a:pt x="171" y="6"/>
                    <a:pt x="172" y="4"/>
                    <a:pt x="171" y="3"/>
                  </a:cubicBezTo>
                  <a:cubicBezTo>
                    <a:pt x="170" y="1"/>
                    <a:pt x="168" y="0"/>
                    <a:pt x="166" y="0"/>
                  </a:cubicBezTo>
                  <a:cubicBezTo>
                    <a:pt x="164" y="0"/>
                    <a:pt x="162" y="0"/>
                    <a:pt x="161" y="2"/>
                  </a:cubicBezTo>
                  <a:cubicBezTo>
                    <a:pt x="162" y="1"/>
                    <a:pt x="164" y="1"/>
                    <a:pt x="166" y="1"/>
                  </a:cubicBezTo>
                  <a:cubicBezTo>
                    <a:pt x="170" y="2"/>
                    <a:pt x="169" y="5"/>
                    <a:pt x="168" y="8"/>
                  </a:cubicBezTo>
                  <a:cubicBezTo>
                    <a:pt x="168" y="9"/>
                    <a:pt x="168" y="10"/>
                    <a:pt x="168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1" y="20"/>
                    <a:pt x="175" y="24"/>
                    <a:pt x="180" y="25"/>
                  </a:cubicBezTo>
                  <a:cubicBezTo>
                    <a:pt x="181" y="29"/>
                    <a:pt x="184" y="33"/>
                    <a:pt x="188" y="35"/>
                  </a:cubicBezTo>
                  <a:cubicBezTo>
                    <a:pt x="189" y="36"/>
                    <a:pt x="190" y="36"/>
                    <a:pt x="190" y="37"/>
                  </a:cubicBezTo>
                  <a:cubicBezTo>
                    <a:pt x="185" y="37"/>
                    <a:pt x="179" y="38"/>
                    <a:pt x="174" y="39"/>
                  </a:cubicBezTo>
                  <a:cubicBezTo>
                    <a:pt x="173" y="40"/>
                    <a:pt x="171" y="40"/>
                    <a:pt x="170" y="40"/>
                  </a:cubicBezTo>
                  <a:cubicBezTo>
                    <a:pt x="150" y="30"/>
                    <a:pt x="130" y="19"/>
                    <a:pt x="106" y="19"/>
                  </a:cubicBezTo>
                  <a:cubicBezTo>
                    <a:pt x="104" y="19"/>
                    <a:pt x="101" y="19"/>
                    <a:pt x="98" y="20"/>
                  </a:cubicBezTo>
                  <a:cubicBezTo>
                    <a:pt x="84" y="21"/>
                    <a:pt x="72" y="29"/>
                    <a:pt x="60" y="38"/>
                  </a:cubicBezTo>
                  <a:cubicBezTo>
                    <a:pt x="54" y="34"/>
                    <a:pt x="49" y="30"/>
                    <a:pt x="44" y="25"/>
                  </a:cubicBezTo>
                  <a:cubicBezTo>
                    <a:pt x="48" y="30"/>
                    <a:pt x="53" y="35"/>
                    <a:pt x="59" y="39"/>
                  </a:cubicBezTo>
                  <a:cubicBezTo>
                    <a:pt x="42" y="52"/>
                    <a:pt x="31" y="65"/>
                    <a:pt x="6" y="68"/>
                  </a:cubicBezTo>
                  <a:cubicBezTo>
                    <a:pt x="4" y="68"/>
                    <a:pt x="2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8" y="69"/>
                    <a:pt x="45" y="54"/>
                    <a:pt x="62" y="41"/>
                  </a:cubicBezTo>
                  <a:cubicBezTo>
                    <a:pt x="64" y="43"/>
                    <a:pt x="67" y="44"/>
                    <a:pt x="70" y="46"/>
                  </a:cubicBezTo>
                  <a:cubicBezTo>
                    <a:pt x="69" y="46"/>
                    <a:pt x="68" y="46"/>
                    <a:pt x="68" y="46"/>
                  </a:cubicBezTo>
                  <a:cubicBezTo>
                    <a:pt x="62" y="46"/>
                    <a:pt x="55" y="48"/>
                    <a:pt x="53" y="54"/>
                  </a:cubicBezTo>
                  <a:cubicBezTo>
                    <a:pt x="52" y="57"/>
                    <a:pt x="53" y="60"/>
                    <a:pt x="54" y="63"/>
                  </a:cubicBezTo>
                  <a:cubicBezTo>
                    <a:pt x="50" y="66"/>
                    <a:pt x="50" y="71"/>
                    <a:pt x="52" y="75"/>
                  </a:cubicBezTo>
                  <a:cubicBezTo>
                    <a:pt x="52" y="76"/>
                    <a:pt x="53" y="76"/>
                    <a:pt x="53" y="76"/>
                  </a:cubicBezTo>
                  <a:cubicBezTo>
                    <a:pt x="52" y="76"/>
                    <a:pt x="51" y="78"/>
                    <a:pt x="52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59" y="86"/>
                    <a:pt x="57" y="89"/>
                  </a:cubicBezTo>
                  <a:cubicBezTo>
                    <a:pt x="56" y="90"/>
                    <a:pt x="54" y="91"/>
                    <a:pt x="52" y="90"/>
                  </a:cubicBezTo>
                  <a:cubicBezTo>
                    <a:pt x="54" y="91"/>
                    <a:pt x="56" y="91"/>
                    <a:pt x="58" y="90"/>
                  </a:cubicBezTo>
                  <a:cubicBezTo>
                    <a:pt x="60" y="89"/>
                    <a:pt x="60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7" y="81"/>
                    <a:pt x="56" y="81"/>
                    <a:pt x="56" y="80"/>
                  </a:cubicBezTo>
                  <a:cubicBezTo>
                    <a:pt x="55" y="80"/>
                    <a:pt x="54" y="79"/>
                    <a:pt x="55" y="78"/>
                  </a:cubicBezTo>
                  <a:cubicBezTo>
                    <a:pt x="56" y="79"/>
                    <a:pt x="58" y="80"/>
                    <a:pt x="59" y="80"/>
                  </a:cubicBezTo>
                  <a:cubicBezTo>
                    <a:pt x="61" y="80"/>
                    <a:pt x="63" y="78"/>
                    <a:pt x="62" y="76"/>
                  </a:cubicBezTo>
                  <a:cubicBezTo>
                    <a:pt x="61" y="74"/>
                    <a:pt x="57" y="74"/>
                    <a:pt x="55" y="74"/>
                  </a:cubicBezTo>
                  <a:cubicBezTo>
                    <a:pt x="54" y="74"/>
                    <a:pt x="54" y="73"/>
                    <a:pt x="54" y="73"/>
                  </a:cubicBezTo>
                  <a:cubicBezTo>
                    <a:pt x="52" y="70"/>
                    <a:pt x="53" y="67"/>
                    <a:pt x="55" y="65"/>
                  </a:cubicBezTo>
                  <a:cubicBezTo>
                    <a:pt x="57" y="67"/>
                    <a:pt x="59" y="68"/>
                    <a:pt x="61" y="69"/>
                  </a:cubicBezTo>
                  <a:cubicBezTo>
                    <a:pt x="63" y="70"/>
                    <a:pt x="71" y="71"/>
                    <a:pt x="71" y="67"/>
                  </a:cubicBezTo>
                  <a:cubicBezTo>
                    <a:pt x="72" y="61"/>
                    <a:pt x="62" y="60"/>
                    <a:pt x="58" y="61"/>
                  </a:cubicBezTo>
                  <a:cubicBezTo>
                    <a:pt x="57" y="61"/>
                    <a:pt x="57" y="62"/>
                    <a:pt x="56" y="62"/>
                  </a:cubicBezTo>
                  <a:cubicBezTo>
                    <a:pt x="53" y="57"/>
                    <a:pt x="55" y="52"/>
                    <a:pt x="60" y="49"/>
                  </a:cubicBezTo>
                  <a:cubicBezTo>
                    <a:pt x="64" y="47"/>
                    <a:pt x="69" y="47"/>
                    <a:pt x="74" y="48"/>
                  </a:cubicBezTo>
                  <a:cubicBezTo>
                    <a:pt x="77" y="49"/>
                    <a:pt x="81" y="50"/>
                    <a:pt x="84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96" y="55"/>
                    <a:pt x="106" y="56"/>
                    <a:pt x="117" y="56"/>
                  </a:cubicBezTo>
                  <a:cubicBezTo>
                    <a:pt x="124" y="56"/>
                    <a:pt x="131" y="55"/>
                    <a:pt x="138" y="55"/>
                  </a:cubicBezTo>
                  <a:cubicBezTo>
                    <a:pt x="132" y="58"/>
                    <a:pt x="127" y="62"/>
                    <a:pt x="123" y="67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31" y="62"/>
                    <a:pt x="139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2" y="47"/>
                    <a:pt x="170" y="45"/>
                  </a:cubicBezTo>
                  <a:cubicBezTo>
                    <a:pt x="173" y="47"/>
                    <a:pt x="177" y="49"/>
                    <a:pt x="180" y="50"/>
                  </a:cubicBezTo>
                  <a:cubicBezTo>
                    <a:pt x="201" y="61"/>
                    <a:pt x="222" y="72"/>
                    <a:pt x="245" y="77"/>
                  </a:cubicBezTo>
                  <a:cubicBezTo>
                    <a:pt x="245" y="78"/>
                    <a:pt x="245" y="80"/>
                    <a:pt x="246" y="82"/>
                  </a:cubicBezTo>
                  <a:cubicBezTo>
                    <a:pt x="246" y="82"/>
                    <a:pt x="247" y="82"/>
                    <a:pt x="247" y="82"/>
                  </a:cubicBezTo>
                  <a:cubicBezTo>
                    <a:pt x="246" y="83"/>
                    <a:pt x="245" y="84"/>
                    <a:pt x="246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3" y="92"/>
                    <a:pt x="251" y="95"/>
                  </a:cubicBezTo>
                  <a:cubicBezTo>
                    <a:pt x="250" y="96"/>
                    <a:pt x="248" y="97"/>
                    <a:pt x="246" y="96"/>
                  </a:cubicBezTo>
                  <a:cubicBezTo>
                    <a:pt x="248" y="98"/>
                    <a:pt x="250" y="97"/>
                    <a:pt x="252" y="96"/>
                  </a:cubicBezTo>
                  <a:cubicBezTo>
                    <a:pt x="254" y="95"/>
                    <a:pt x="254" y="93"/>
                    <a:pt x="254" y="91"/>
                  </a:cubicBezTo>
                  <a:cubicBezTo>
                    <a:pt x="254" y="90"/>
                    <a:pt x="252" y="89"/>
                    <a:pt x="252" y="88"/>
                  </a:cubicBezTo>
                  <a:cubicBezTo>
                    <a:pt x="251" y="87"/>
                    <a:pt x="250" y="87"/>
                    <a:pt x="250" y="86"/>
                  </a:cubicBezTo>
                  <a:cubicBezTo>
                    <a:pt x="249" y="86"/>
                    <a:pt x="248" y="85"/>
                    <a:pt x="249" y="84"/>
                  </a:cubicBezTo>
                  <a:cubicBezTo>
                    <a:pt x="250" y="85"/>
                    <a:pt x="252" y="86"/>
                    <a:pt x="253" y="86"/>
                  </a:cubicBezTo>
                  <a:cubicBezTo>
                    <a:pt x="255" y="86"/>
                    <a:pt x="257" y="84"/>
                    <a:pt x="256" y="82"/>
                  </a:cubicBezTo>
                  <a:cubicBezTo>
                    <a:pt x="255" y="80"/>
                    <a:pt x="251" y="80"/>
                    <a:pt x="249" y="81"/>
                  </a:cubicBezTo>
                  <a:cubicBezTo>
                    <a:pt x="248" y="80"/>
                    <a:pt x="248" y="80"/>
                    <a:pt x="248" y="79"/>
                  </a:cubicBezTo>
                  <a:cubicBezTo>
                    <a:pt x="247" y="78"/>
                    <a:pt x="247" y="78"/>
                    <a:pt x="247" y="77"/>
                  </a:cubicBezTo>
                  <a:cubicBezTo>
                    <a:pt x="249" y="77"/>
                    <a:pt x="251" y="78"/>
                    <a:pt x="253" y="78"/>
                  </a:cubicBezTo>
                  <a:cubicBezTo>
                    <a:pt x="258" y="79"/>
                    <a:pt x="263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3" y="19"/>
                    <a:pt x="185" y="16"/>
                    <a:pt x="188" y="14"/>
                  </a:cubicBezTo>
                  <a:cubicBezTo>
                    <a:pt x="190" y="14"/>
                    <a:pt x="191" y="14"/>
                    <a:pt x="191" y="16"/>
                  </a:cubicBezTo>
                  <a:cubicBezTo>
                    <a:pt x="190" y="18"/>
                    <a:pt x="189" y="19"/>
                    <a:pt x="188" y="20"/>
                  </a:cubicBezTo>
                  <a:cubicBezTo>
                    <a:pt x="187" y="21"/>
                    <a:pt x="185" y="22"/>
                    <a:pt x="182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4" y="11"/>
                    <a:pt x="177" y="8"/>
                    <a:pt x="175" y="11"/>
                  </a:cubicBezTo>
                  <a:cubicBezTo>
                    <a:pt x="175" y="12"/>
                    <a:pt x="174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7" y="77"/>
                    <a:pt x="56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7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5" y="63"/>
                    <a:pt x="67" y="64"/>
                    <a:pt x="68" y="65"/>
                  </a:cubicBezTo>
                  <a:cubicBezTo>
                    <a:pt x="70" y="66"/>
                    <a:pt x="69" y="67"/>
                    <a:pt x="67" y="67"/>
                  </a:cubicBezTo>
                  <a:cubicBezTo>
                    <a:pt x="64" y="68"/>
                    <a:pt x="60" y="66"/>
                    <a:pt x="58" y="64"/>
                  </a:cubicBezTo>
                  <a:cubicBezTo>
                    <a:pt x="58" y="64"/>
                    <a:pt x="58" y="64"/>
                    <a:pt x="57" y="64"/>
                  </a:cubicBezTo>
                  <a:cubicBezTo>
                    <a:pt x="59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8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38" y="51"/>
                    <a:pt x="127" y="52"/>
                    <a:pt x="117" y="52"/>
                  </a:cubicBezTo>
                  <a:cubicBezTo>
                    <a:pt x="98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1" y="23"/>
                    <a:pt x="104" y="23"/>
                    <a:pt x="106" y="23"/>
                  </a:cubicBezTo>
                  <a:cubicBezTo>
                    <a:pt x="127" y="23"/>
                    <a:pt x="146" y="32"/>
                    <a:pt x="164" y="42"/>
                  </a:cubicBezTo>
                  <a:cubicBezTo>
                    <a:pt x="159" y="44"/>
                    <a:pt x="153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1" y="83"/>
                    <a:pt x="250" y="83"/>
                  </a:cubicBezTo>
                  <a:cubicBezTo>
                    <a:pt x="250" y="83"/>
                    <a:pt x="250" y="82"/>
                    <a:pt x="250" y="82"/>
                  </a:cubicBezTo>
                  <a:cubicBezTo>
                    <a:pt x="251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4" y="66"/>
                    <a:pt x="203" y="57"/>
                    <a:pt x="182" y="47"/>
                  </a:cubicBezTo>
                  <a:cubicBezTo>
                    <a:pt x="180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0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5" y="52"/>
                    <a:pt x="249" y="55"/>
                    <a:pt x="247" y="61"/>
                  </a:cubicBezTo>
                  <a:cubicBezTo>
                    <a:pt x="246" y="63"/>
                    <a:pt x="247" y="67"/>
                    <a:pt x="248" y="69"/>
                  </a:cubicBezTo>
                  <a:cubicBezTo>
                    <a:pt x="248" y="70"/>
                    <a:pt x="247" y="70"/>
                    <a:pt x="247" y="71"/>
                  </a:cubicBezTo>
                  <a:close/>
                  <a:moveTo>
                    <a:pt x="249" y="71"/>
                  </a:move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50" y="71"/>
                    <a:pt x="250" y="71"/>
                  </a:cubicBezTo>
                  <a:cubicBezTo>
                    <a:pt x="250" y="71"/>
                    <a:pt x="249" y="71"/>
                    <a:pt x="249" y="71"/>
                  </a:cubicBezTo>
                  <a:close/>
                  <a:moveTo>
                    <a:pt x="254" y="55"/>
                  </a:moveTo>
                  <a:cubicBezTo>
                    <a:pt x="257" y="54"/>
                    <a:pt x="262" y="53"/>
                    <a:pt x="266" y="54"/>
                  </a:cubicBezTo>
                  <a:cubicBezTo>
                    <a:pt x="278" y="58"/>
                    <a:pt x="289" y="63"/>
                    <a:pt x="298" y="67"/>
                  </a:cubicBezTo>
                  <a:cubicBezTo>
                    <a:pt x="288" y="71"/>
                    <a:pt x="278" y="73"/>
                    <a:pt x="268" y="73"/>
                  </a:cubicBezTo>
                  <a:cubicBezTo>
                    <a:pt x="267" y="73"/>
                    <a:pt x="266" y="73"/>
                    <a:pt x="265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1" y="68"/>
                    <a:pt x="251" y="68"/>
                    <a:pt x="250" y="68"/>
                  </a:cubicBezTo>
                  <a:cubicBezTo>
                    <a:pt x="247" y="64"/>
                    <a:pt x="249" y="58"/>
                    <a:pt x="254" y="55"/>
                  </a:cubicBezTo>
                  <a:close/>
                  <a:moveTo>
                    <a:pt x="251" y="70"/>
                  </a:moveTo>
                  <a:cubicBezTo>
                    <a:pt x="253" y="69"/>
                    <a:pt x="256" y="69"/>
                    <a:pt x="258" y="69"/>
                  </a:cubicBezTo>
                  <a:cubicBezTo>
                    <a:pt x="259" y="69"/>
                    <a:pt x="261" y="70"/>
                    <a:pt x="262" y="71"/>
                  </a:cubicBezTo>
                  <a:cubicBezTo>
                    <a:pt x="263" y="72"/>
                    <a:pt x="263" y="72"/>
                    <a:pt x="263" y="73"/>
                  </a:cubicBezTo>
                  <a:cubicBezTo>
                    <a:pt x="260" y="73"/>
                    <a:pt x="257" y="72"/>
                    <a:pt x="254" y="72"/>
                  </a:cubicBezTo>
                  <a:cubicBezTo>
                    <a:pt x="253" y="71"/>
                    <a:pt x="252" y="71"/>
                    <a:pt x="252" y="70"/>
                  </a:cubicBezTo>
                  <a:cubicBezTo>
                    <a:pt x="252" y="70"/>
                    <a:pt x="252" y="70"/>
                    <a:pt x="251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008"/>
            <p:cNvSpPr/>
            <p:nvPr/>
          </p:nvSpPr>
          <p:spPr bwMode="auto">
            <a:xfrm>
              <a:off x="3725863" y="5621338"/>
              <a:ext cx="163513" cy="158750"/>
            </a:xfrm>
            <a:custGeom>
              <a:avLst/>
              <a:gdLst>
                <a:gd name="T0" fmla="*/ 47 w 48"/>
                <a:gd name="T1" fmla="*/ 29 h 46"/>
                <a:gd name="T2" fmla="*/ 45 w 48"/>
                <a:gd name="T3" fmla="*/ 36 h 46"/>
                <a:gd name="T4" fmla="*/ 39 w 48"/>
                <a:gd name="T5" fmla="*/ 41 h 46"/>
                <a:gd name="T6" fmla="*/ 35 w 48"/>
                <a:gd name="T7" fmla="*/ 39 h 46"/>
                <a:gd name="T8" fmla="*/ 32 w 48"/>
                <a:gd name="T9" fmla="*/ 35 h 46"/>
                <a:gd name="T10" fmla="*/ 41 w 48"/>
                <a:gd name="T11" fmla="*/ 34 h 46"/>
                <a:gd name="T12" fmla="*/ 32 w 48"/>
                <a:gd name="T13" fmla="*/ 33 h 46"/>
                <a:gd name="T14" fmla="*/ 37 w 48"/>
                <a:gd name="T15" fmla="*/ 27 h 46"/>
                <a:gd name="T16" fmla="*/ 40 w 48"/>
                <a:gd name="T17" fmla="*/ 21 h 46"/>
                <a:gd name="T18" fmla="*/ 36 w 48"/>
                <a:gd name="T19" fmla="*/ 26 h 46"/>
                <a:gd name="T20" fmla="*/ 31 w 48"/>
                <a:gd name="T21" fmla="*/ 31 h 46"/>
                <a:gd name="T22" fmla="*/ 21 w 48"/>
                <a:gd name="T23" fmla="*/ 13 h 46"/>
                <a:gd name="T24" fmla="*/ 23 w 48"/>
                <a:gd name="T25" fmla="*/ 18 h 46"/>
                <a:gd name="T26" fmla="*/ 25 w 48"/>
                <a:gd name="T27" fmla="*/ 25 h 46"/>
                <a:gd name="T28" fmla="*/ 28 w 48"/>
                <a:gd name="T29" fmla="*/ 32 h 46"/>
                <a:gd name="T30" fmla="*/ 22 w 48"/>
                <a:gd name="T31" fmla="*/ 31 h 46"/>
                <a:gd name="T32" fmla="*/ 14 w 48"/>
                <a:gd name="T33" fmla="*/ 29 h 46"/>
                <a:gd name="T34" fmla="*/ 30 w 48"/>
                <a:gd name="T35" fmla="*/ 34 h 46"/>
                <a:gd name="T36" fmla="*/ 19 w 48"/>
                <a:gd name="T37" fmla="*/ 39 h 46"/>
                <a:gd name="T38" fmla="*/ 31 w 48"/>
                <a:gd name="T39" fmla="*/ 37 h 46"/>
                <a:gd name="T40" fmla="*/ 32 w 48"/>
                <a:gd name="T41" fmla="*/ 43 h 46"/>
                <a:gd name="T42" fmla="*/ 24 w 48"/>
                <a:gd name="T43" fmla="*/ 46 h 46"/>
                <a:gd name="T44" fmla="*/ 11 w 48"/>
                <a:gd name="T45" fmla="*/ 39 h 46"/>
                <a:gd name="T46" fmla="*/ 17 w 48"/>
                <a:gd name="T47" fmla="*/ 37 h 46"/>
                <a:gd name="T48" fmla="*/ 7 w 48"/>
                <a:gd name="T49" fmla="*/ 34 h 46"/>
                <a:gd name="T50" fmla="*/ 0 w 48"/>
                <a:gd name="T51" fmla="*/ 26 h 46"/>
                <a:gd name="T52" fmla="*/ 11 w 48"/>
                <a:gd name="T53" fmla="*/ 23 h 46"/>
                <a:gd name="T54" fmla="*/ 19 w 48"/>
                <a:gd name="T55" fmla="*/ 27 h 46"/>
                <a:gd name="T56" fmla="*/ 18 w 48"/>
                <a:gd name="T57" fmla="*/ 0 h 46"/>
                <a:gd name="T58" fmla="*/ 32 w 48"/>
                <a:gd name="T59" fmla="*/ 21 h 46"/>
                <a:gd name="T60" fmla="*/ 46 w 48"/>
                <a:gd name="T61" fmla="*/ 7 h 46"/>
                <a:gd name="T62" fmla="*/ 42 w 48"/>
                <a:gd name="T63" fmla="*/ 31 h 46"/>
                <a:gd name="T64" fmla="*/ 47 w 48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46">
                  <a:moveTo>
                    <a:pt x="47" y="29"/>
                  </a:moveTo>
                  <a:cubicBezTo>
                    <a:pt x="48" y="29"/>
                    <a:pt x="45" y="36"/>
                    <a:pt x="45" y="36"/>
                  </a:cubicBezTo>
                  <a:cubicBezTo>
                    <a:pt x="44" y="38"/>
                    <a:pt x="42" y="41"/>
                    <a:pt x="39" y="41"/>
                  </a:cubicBezTo>
                  <a:cubicBezTo>
                    <a:pt x="38" y="41"/>
                    <a:pt x="36" y="40"/>
                    <a:pt x="35" y="39"/>
                  </a:cubicBezTo>
                  <a:cubicBezTo>
                    <a:pt x="35" y="39"/>
                    <a:pt x="31" y="35"/>
                    <a:pt x="32" y="35"/>
                  </a:cubicBezTo>
                  <a:cubicBezTo>
                    <a:pt x="35" y="35"/>
                    <a:pt x="38" y="35"/>
                    <a:pt x="41" y="34"/>
                  </a:cubicBezTo>
                  <a:cubicBezTo>
                    <a:pt x="38" y="34"/>
                    <a:pt x="34" y="35"/>
                    <a:pt x="32" y="33"/>
                  </a:cubicBezTo>
                  <a:cubicBezTo>
                    <a:pt x="33" y="31"/>
                    <a:pt x="36" y="29"/>
                    <a:pt x="37" y="27"/>
                  </a:cubicBezTo>
                  <a:cubicBezTo>
                    <a:pt x="39" y="25"/>
                    <a:pt x="39" y="23"/>
                    <a:pt x="40" y="21"/>
                  </a:cubicBezTo>
                  <a:cubicBezTo>
                    <a:pt x="39" y="23"/>
                    <a:pt x="38" y="25"/>
                    <a:pt x="36" y="26"/>
                  </a:cubicBezTo>
                  <a:cubicBezTo>
                    <a:pt x="34" y="28"/>
                    <a:pt x="33" y="30"/>
                    <a:pt x="31" y="31"/>
                  </a:cubicBezTo>
                  <a:cubicBezTo>
                    <a:pt x="30" y="31"/>
                    <a:pt x="23" y="15"/>
                    <a:pt x="21" y="13"/>
                  </a:cubicBezTo>
                  <a:cubicBezTo>
                    <a:pt x="22" y="15"/>
                    <a:pt x="22" y="16"/>
                    <a:pt x="23" y="18"/>
                  </a:cubicBezTo>
                  <a:cubicBezTo>
                    <a:pt x="23" y="20"/>
                    <a:pt x="25" y="22"/>
                    <a:pt x="25" y="25"/>
                  </a:cubicBezTo>
                  <a:cubicBezTo>
                    <a:pt x="26" y="27"/>
                    <a:pt x="27" y="29"/>
                    <a:pt x="28" y="32"/>
                  </a:cubicBezTo>
                  <a:cubicBezTo>
                    <a:pt x="29" y="32"/>
                    <a:pt x="22" y="31"/>
                    <a:pt x="22" y="31"/>
                  </a:cubicBezTo>
                  <a:cubicBezTo>
                    <a:pt x="19" y="31"/>
                    <a:pt x="16" y="30"/>
                    <a:pt x="14" y="29"/>
                  </a:cubicBezTo>
                  <a:cubicBezTo>
                    <a:pt x="17" y="33"/>
                    <a:pt x="25" y="34"/>
                    <a:pt x="30" y="34"/>
                  </a:cubicBezTo>
                  <a:cubicBezTo>
                    <a:pt x="27" y="37"/>
                    <a:pt x="23" y="38"/>
                    <a:pt x="19" y="39"/>
                  </a:cubicBezTo>
                  <a:cubicBezTo>
                    <a:pt x="23" y="39"/>
                    <a:pt x="28" y="38"/>
                    <a:pt x="31" y="37"/>
                  </a:cubicBezTo>
                  <a:cubicBezTo>
                    <a:pt x="33" y="36"/>
                    <a:pt x="32" y="42"/>
                    <a:pt x="32" y="43"/>
                  </a:cubicBezTo>
                  <a:cubicBezTo>
                    <a:pt x="30" y="45"/>
                    <a:pt x="27" y="46"/>
                    <a:pt x="24" y="46"/>
                  </a:cubicBezTo>
                  <a:cubicBezTo>
                    <a:pt x="21" y="46"/>
                    <a:pt x="13" y="43"/>
                    <a:pt x="11" y="39"/>
                  </a:cubicBezTo>
                  <a:cubicBezTo>
                    <a:pt x="13" y="38"/>
                    <a:pt x="15" y="38"/>
                    <a:pt x="17" y="37"/>
                  </a:cubicBezTo>
                  <a:cubicBezTo>
                    <a:pt x="13" y="38"/>
                    <a:pt x="9" y="36"/>
                    <a:pt x="7" y="34"/>
                  </a:cubicBezTo>
                  <a:cubicBezTo>
                    <a:pt x="6" y="33"/>
                    <a:pt x="0" y="26"/>
                    <a:pt x="0" y="26"/>
                  </a:cubicBezTo>
                  <a:cubicBezTo>
                    <a:pt x="3" y="25"/>
                    <a:pt x="7" y="23"/>
                    <a:pt x="11" y="23"/>
                  </a:cubicBezTo>
                  <a:cubicBezTo>
                    <a:pt x="13" y="23"/>
                    <a:pt x="18" y="25"/>
                    <a:pt x="19" y="27"/>
                  </a:cubicBezTo>
                  <a:cubicBezTo>
                    <a:pt x="12" y="19"/>
                    <a:pt x="15" y="9"/>
                    <a:pt x="18" y="0"/>
                  </a:cubicBezTo>
                  <a:cubicBezTo>
                    <a:pt x="26" y="4"/>
                    <a:pt x="34" y="11"/>
                    <a:pt x="32" y="21"/>
                  </a:cubicBezTo>
                  <a:cubicBezTo>
                    <a:pt x="34" y="13"/>
                    <a:pt x="40" y="10"/>
                    <a:pt x="46" y="7"/>
                  </a:cubicBezTo>
                  <a:cubicBezTo>
                    <a:pt x="48" y="15"/>
                    <a:pt x="48" y="25"/>
                    <a:pt x="42" y="31"/>
                  </a:cubicBezTo>
                  <a:cubicBezTo>
                    <a:pt x="44" y="30"/>
                    <a:pt x="45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010"/>
            <p:cNvSpPr/>
            <p:nvPr/>
          </p:nvSpPr>
          <p:spPr bwMode="auto">
            <a:xfrm>
              <a:off x="3548063" y="5795963"/>
              <a:ext cx="160338" cy="168275"/>
            </a:xfrm>
            <a:custGeom>
              <a:avLst/>
              <a:gdLst>
                <a:gd name="T0" fmla="*/ 40 w 47"/>
                <a:gd name="T1" fmla="*/ 12 h 49"/>
                <a:gd name="T2" fmla="*/ 45 w 47"/>
                <a:gd name="T3" fmla="*/ 17 h 49"/>
                <a:gd name="T4" fmla="*/ 45 w 47"/>
                <a:gd name="T5" fmla="*/ 24 h 49"/>
                <a:gd name="T6" fmla="*/ 41 w 47"/>
                <a:gd name="T7" fmla="*/ 27 h 49"/>
                <a:gd name="T8" fmla="*/ 37 w 47"/>
                <a:gd name="T9" fmla="*/ 28 h 49"/>
                <a:gd name="T10" fmla="*/ 40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29 w 47"/>
                <a:gd name="T17" fmla="*/ 12 h 49"/>
                <a:gd name="T18" fmla="*/ 31 w 47"/>
                <a:gd name="T19" fmla="*/ 19 h 49"/>
                <a:gd name="T20" fmla="*/ 32 w 47"/>
                <a:gd name="T21" fmla="*/ 26 h 49"/>
                <a:gd name="T22" fmla="*/ 13 w 47"/>
                <a:gd name="T23" fmla="*/ 24 h 49"/>
                <a:gd name="T24" fmla="*/ 17 w 47"/>
                <a:gd name="T25" fmla="*/ 25 h 49"/>
                <a:gd name="T26" fmla="*/ 24 w 47"/>
                <a:gd name="T27" fmla="*/ 27 h 49"/>
                <a:gd name="T28" fmla="*/ 32 w 47"/>
                <a:gd name="T29" fmla="*/ 29 h 49"/>
                <a:gd name="T30" fmla="*/ 27 w 47"/>
                <a:gd name="T31" fmla="*/ 34 h 49"/>
                <a:gd name="T32" fmla="*/ 21 w 47"/>
                <a:gd name="T33" fmla="*/ 40 h 49"/>
                <a:gd name="T34" fmla="*/ 34 w 47"/>
                <a:gd name="T35" fmla="*/ 29 h 49"/>
                <a:gd name="T36" fmla="*/ 32 w 47"/>
                <a:gd name="T37" fmla="*/ 40 h 49"/>
                <a:gd name="T38" fmla="*/ 37 w 47"/>
                <a:gd name="T39" fmla="*/ 29 h 49"/>
                <a:gd name="T40" fmla="*/ 43 w 47"/>
                <a:gd name="T41" fmla="*/ 32 h 49"/>
                <a:gd name="T42" fmla="*/ 41 w 47"/>
                <a:gd name="T43" fmla="*/ 40 h 49"/>
                <a:gd name="T44" fmla="*/ 28 w 47"/>
                <a:gd name="T45" fmla="*/ 47 h 49"/>
                <a:gd name="T46" fmla="*/ 29 w 47"/>
                <a:gd name="T47" fmla="*/ 41 h 49"/>
                <a:gd name="T48" fmla="*/ 21 w 47"/>
                <a:gd name="T49" fmla="*/ 48 h 49"/>
                <a:gd name="T50" fmla="*/ 11 w 47"/>
                <a:gd name="T51" fmla="*/ 49 h 49"/>
                <a:gd name="T52" fmla="*/ 15 w 47"/>
                <a:gd name="T53" fmla="*/ 38 h 49"/>
                <a:gd name="T54" fmla="*/ 22 w 47"/>
                <a:gd name="T55" fmla="*/ 33 h 49"/>
                <a:gd name="T56" fmla="*/ 0 w 47"/>
                <a:gd name="T57" fmla="*/ 20 h 49"/>
                <a:gd name="T58" fmla="*/ 25 w 47"/>
                <a:gd name="T59" fmla="*/ 20 h 49"/>
                <a:gd name="T60" fmla="*/ 21 w 47"/>
                <a:gd name="T61" fmla="*/ 0 h 49"/>
                <a:gd name="T62" fmla="*/ 39 w 47"/>
                <a:gd name="T63" fmla="*/ 17 h 49"/>
                <a:gd name="T64" fmla="*/ 40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0" y="12"/>
                  </a:moveTo>
                  <a:cubicBezTo>
                    <a:pt x="41" y="11"/>
                    <a:pt x="44" y="17"/>
                    <a:pt x="45" y="17"/>
                  </a:cubicBezTo>
                  <a:cubicBezTo>
                    <a:pt x="46" y="20"/>
                    <a:pt x="47" y="22"/>
                    <a:pt x="45" y="24"/>
                  </a:cubicBezTo>
                  <a:cubicBezTo>
                    <a:pt x="45" y="26"/>
                    <a:pt x="43" y="26"/>
                    <a:pt x="41" y="27"/>
                  </a:cubicBezTo>
                  <a:cubicBezTo>
                    <a:pt x="41" y="27"/>
                    <a:pt x="36" y="28"/>
                    <a:pt x="37" y="28"/>
                  </a:cubicBezTo>
                  <a:cubicBezTo>
                    <a:pt x="38" y="25"/>
                    <a:pt x="39" y="22"/>
                    <a:pt x="40" y="19"/>
                  </a:cubicBezTo>
                  <a:cubicBezTo>
                    <a:pt x="39" y="22"/>
                    <a:pt x="38" y="26"/>
                    <a:pt x="35" y="27"/>
                  </a:cubicBezTo>
                  <a:cubicBezTo>
                    <a:pt x="34" y="24"/>
                    <a:pt x="34" y="21"/>
                    <a:pt x="33" y="19"/>
                  </a:cubicBezTo>
                  <a:cubicBezTo>
                    <a:pt x="32" y="16"/>
                    <a:pt x="30" y="14"/>
                    <a:pt x="29" y="12"/>
                  </a:cubicBezTo>
                  <a:cubicBezTo>
                    <a:pt x="30" y="14"/>
                    <a:pt x="31" y="17"/>
                    <a:pt x="31" y="19"/>
                  </a:cubicBezTo>
                  <a:cubicBezTo>
                    <a:pt x="32" y="22"/>
                    <a:pt x="32" y="24"/>
                    <a:pt x="32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4" y="24"/>
                    <a:pt x="16" y="25"/>
                    <a:pt x="17" y="25"/>
                  </a:cubicBezTo>
                  <a:cubicBezTo>
                    <a:pt x="19" y="26"/>
                    <a:pt x="22" y="26"/>
                    <a:pt x="24" y="27"/>
                  </a:cubicBezTo>
                  <a:cubicBezTo>
                    <a:pt x="27" y="28"/>
                    <a:pt x="29" y="28"/>
                    <a:pt x="32" y="29"/>
                  </a:cubicBezTo>
                  <a:cubicBezTo>
                    <a:pt x="32" y="29"/>
                    <a:pt x="28" y="34"/>
                    <a:pt x="27" y="34"/>
                  </a:cubicBezTo>
                  <a:cubicBezTo>
                    <a:pt x="26" y="36"/>
                    <a:pt x="24" y="38"/>
                    <a:pt x="21" y="40"/>
                  </a:cubicBezTo>
                  <a:cubicBezTo>
                    <a:pt x="26" y="38"/>
                    <a:pt x="32" y="33"/>
                    <a:pt x="34" y="29"/>
                  </a:cubicBezTo>
                  <a:cubicBezTo>
                    <a:pt x="35" y="33"/>
                    <a:pt x="34" y="37"/>
                    <a:pt x="32" y="40"/>
                  </a:cubicBezTo>
                  <a:cubicBezTo>
                    <a:pt x="35" y="37"/>
                    <a:pt x="37" y="33"/>
                    <a:pt x="37" y="29"/>
                  </a:cubicBezTo>
                  <a:cubicBezTo>
                    <a:pt x="37" y="27"/>
                    <a:pt x="42" y="31"/>
                    <a:pt x="43" y="32"/>
                  </a:cubicBezTo>
                  <a:cubicBezTo>
                    <a:pt x="44" y="34"/>
                    <a:pt x="43" y="38"/>
                    <a:pt x="41" y="40"/>
                  </a:cubicBezTo>
                  <a:cubicBezTo>
                    <a:pt x="39" y="43"/>
                    <a:pt x="32" y="48"/>
                    <a:pt x="28" y="47"/>
                  </a:cubicBezTo>
                  <a:cubicBezTo>
                    <a:pt x="29" y="45"/>
                    <a:pt x="29" y="43"/>
                    <a:pt x="29" y="41"/>
                  </a:cubicBezTo>
                  <a:cubicBezTo>
                    <a:pt x="28" y="44"/>
                    <a:pt x="24" y="47"/>
                    <a:pt x="21" y="48"/>
                  </a:cubicBezTo>
                  <a:cubicBezTo>
                    <a:pt x="20" y="48"/>
                    <a:pt x="11" y="49"/>
                    <a:pt x="11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0" y="34"/>
                    <a:pt x="22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7" y="15"/>
                    <a:pt x="18" y="13"/>
                    <a:pt x="25" y="20"/>
                  </a:cubicBezTo>
                  <a:cubicBezTo>
                    <a:pt x="19" y="14"/>
                    <a:pt x="20" y="7"/>
                    <a:pt x="21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39" y="13"/>
                    <a:pt x="40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011"/>
            <p:cNvSpPr/>
            <p:nvPr/>
          </p:nvSpPr>
          <p:spPr bwMode="auto">
            <a:xfrm>
              <a:off x="3995738" y="5857876"/>
              <a:ext cx="165100" cy="155575"/>
            </a:xfrm>
            <a:custGeom>
              <a:avLst/>
              <a:gdLst>
                <a:gd name="T0" fmla="*/ 20 w 48"/>
                <a:gd name="T1" fmla="*/ 1 h 45"/>
                <a:gd name="T2" fmla="*/ 27 w 48"/>
                <a:gd name="T3" fmla="*/ 0 h 45"/>
                <a:gd name="T4" fmla="*/ 34 w 48"/>
                <a:gd name="T5" fmla="*/ 3 h 45"/>
                <a:gd name="T6" fmla="*/ 34 w 48"/>
                <a:gd name="T7" fmla="*/ 8 h 45"/>
                <a:gd name="T8" fmla="*/ 32 w 48"/>
                <a:gd name="T9" fmla="*/ 12 h 45"/>
                <a:gd name="T10" fmla="*/ 27 w 48"/>
                <a:gd name="T11" fmla="*/ 5 h 45"/>
                <a:gd name="T12" fmla="*/ 30 w 48"/>
                <a:gd name="T13" fmla="*/ 13 h 45"/>
                <a:gd name="T14" fmla="*/ 22 w 48"/>
                <a:gd name="T15" fmla="*/ 11 h 45"/>
                <a:gd name="T16" fmla="*/ 15 w 48"/>
                <a:gd name="T17" fmla="*/ 11 h 45"/>
                <a:gd name="T18" fmla="*/ 22 w 48"/>
                <a:gd name="T19" fmla="*/ 13 h 45"/>
                <a:gd name="T20" fmla="*/ 28 w 48"/>
                <a:gd name="T21" fmla="*/ 15 h 45"/>
                <a:gd name="T22" fmla="*/ 18 w 48"/>
                <a:gd name="T23" fmla="*/ 32 h 45"/>
                <a:gd name="T24" fmla="*/ 21 w 48"/>
                <a:gd name="T25" fmla="*/ 28 h 45"/>
                <a:gd name="T26" fmla="*/ 26 w 48"/>
                <a:gd name="T27" fmla="*/ 23 h 45"/>
                <a:gd name="T28" fmla="*/ 31 w 48"/>
                <a:gd name="T29" fmla="*/ 17 h 45"/>
                <a:gd name="T30" fmla="*/ 33 w 48"/>
                <a:gd name="T31" fmla="*/ 23 h 45"/>
                <a:gd name="T32" fmla="*/ 35 w 48"/>
                <a:gd name="T33" fmla="*/ 31 h 45"/>
                <a:gd name="T34" fmla="*/ 32 w 48"/>
                <a:gd name="T35" fmla="*/ 15 h 45"/>
                <a:gd name="T36" fmla="*/ 41 w 48"/>
                <a:gd name="T37" fmla="*/ 22 h 45"/>
                <a:gd name="T38" fmla="*/ 34 w 48"/>
                <a:gd name="T39" fmla="*/ 12 h 45"/>
                <a:gd name="T40" fmla="*/ 39 w 48"/>
                <a:gd name="T41" fmla="*/ 9 h 45"/>
                <a:gd name="T42" fmla="*/ 45 w 48"/>
                <a:gd name="T43" fmla="*/ 14 h 45"/>
                <a:gd name="T44" fmla="*/ 45 w 48"/>
                <a:gd name="T45" fmla="*/ 29 h 45"/>
                <a:gd name="T46" fmla="*/ 40 w 48"/>
                <a:gd name="T47" fmla="*/ 25 h 45"/>
                <a:gd name="T48" fmla="*/ 42 w 48"/>
                <a:gd name="T49" fmla="*/ 35 h 45"/>
                <a:gd name="T50" fmla="*/ 39 w 48"/>
                <a:gd name="T51" fmla="*/ 45 h 45"/>
                <a:gd name="T52" fmla="*/ 31 w 48"/>
                <a:gd name="T53" fmla="*/ 36 h 45"/>
                <a:gd name="T54" fmla="*/ 30 w 48"/>
                <a:gd name="T55" fmla="*/ 28 h 45"/>
                <a:gd name="T56" fmla="*/ 8 w 48"/>
                <a:gd name="T57" fmla="*/ 41 h 45"/>
                <a:gd name="T58" fmla="*/ 20 w 48"/>
                <a:gd name="T59" fmla="*/ 18 h 45"/>
                <a:gd name="T60" fmla="*/ 0 w 48"/>
                <a:gd name="T61" fmla="*/ 12 h 45"/>
                <a:gd name="T62" fmla="*/ 24 w 48"/>
                <a:gd name="T63" fmla="*/ 5 h 45"/>
                <a:gd name="T64" fmla="*/ 20 w 48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45">
                  <a:moveTo>
                    <a:pt x="20" y="1"/>
                  </a:moveTo>
                  <a:cubicBezTo>
                    <a:pt x="20" y="1"/>
                    <a:pt x="26" y="0"/>
                    <a:pt x="27" y="0"/>
                  </a:cubicBezTo>
                  <a:cubicBezTo>
                    <a:pt x="29" y="0"/>
                    <a:pt x="32" y="1"/>
                    <a:pt x="34" y="3"/>
                  </a:cubicBezTo>
                  <a:cubicBezTo>
                    <a:pt x="34" y="4"/>
                    <a:pt x="34" y="6"/>
                    <a:pt x="34" y="8"/>
                  </a:cubicBezTo>
                  <a:cubicBezTo>
                    <a:pt x="34" y="8"/>
                    <a:pt x="33" y="13"/>
                    <a:pt x="32" y="12"/>
                  </a:cubicBezTo>
                  <a:cubicBezTo>
                    <a:pt x="31" y="9"/>
                    <a:pt x="29" y="7"/>
                    <a:pt x="27" y="5"/>
                  </a:cubicBezTo>
                  <a:cubicBezTo>
                    <a:pt x="28" y="7"/>
                    <a:pt x="31" y="10"/>
                    <a:pt x="30" y="13"/>
                  </a:cubicBezTo>
                  <a:cubicBezTo>
                    <a:pt x="28" y="13"/>
                    <a:pt x="25" y="11"/>
                    <a:pt x="22" y="11"/>
                  </a:cubicBezTo>
                  <a:cubicBezTo>
                    <a:pt x="20" y="11"/>
                    <a:pt x="18" y="11"/>
                    <a:pt x="15" y="11"/>
                  </a:cubicBezTo>
                  <a:cubicBezTo>
                    <a:pt x="18" y="11"/>
                    <a:pt x="20" y="12"/>
                    <a:pt x="22" y="13"/>
                  </a:cubicBezTo>
                  <a:cubicBezTo>
                    <a:pt x="24" y="14"/>
                    <a:pt x="27" y="14"/>
                    <a:pt x="28" y="15"/>
                  </a:cubicBezTo>
                  <a:cubicBezTo>
                    <a:pt x="29" y="16"/>
                    <a:pt x="18" y="30"/>
                    <a:pt x="18" y="32"/>
                  </a:cubicBezTo>
                  <a:cubicBezTo>
                    <a:pt x="19" y="30"/>
                    <a:pt x="20" y="29"/>
                    <a:pt x="21" y="28"/>
                  </a:cubicBezTo>
                  <a:cubicBezTo>
                    <a:pt x="22" y="27"/>
                    <a:pt x="24" y="25"/>
                    <a:pt x="26" y="23"/>
                  </a:cubicBezTo>
                  <a:cubicBezTo>
                    <a:pt x="27" y="21"/>
                    <a:pt x="29" y="19"/>
                    <a:pt x="31" y="17"/>
                  </a:cubicBezTo>
                  <a:cubicBezTo>
                    <a:pt x="31" y="17"/>
                    <a:pt x="33" y="23"/>
                    <a:pt x="33" y="23"/>
                  </a:cubicBezTo>
                  <a:cubicBezTo>
                    <a:pt x="34" y="26"/>
                    <a:pt x="35" y="28"/>
                    <a:pt x="35" y="31"/>
                  </a:cubicBezTo>
                  <a:cubicBezTo>
                    <a:pt x="36" y="26"/>
                    <a:pt x="35" y="19"/>
                    <a:pt x="32" y="15"/>
                  </a:cubicBezTo>
                  <a:cubicBezTo>
                    <a:pt x="36" y="15"/>
                    <a:pt x="39" y="19"/>
                    <a:pt x="41" y="22"/>
                  </a:cubicBezTo>
                  <a:cubicBezTo>
                    <a:pt x="40" y="19"/>
                    <a:pt x="37" y="14"/>
                    <a:pt x="34" y="12"/>
                  </a:cubicBezTo>
                  <a:cubicBezTo>
                    <a:pt x="32" y="11"/>
                    <a:pt x="38" y="8"/>
                    <a:pt x="39" y="9"/>
                  </a:cubicBezTo>
                  <a:cubicBezTo>
                    <a:pt x="42" y="9"/>
                    <a:pt x="44" y="12"/>
                    <a:pt x="45" y="14"/>
                  </a:cubicBezTo>
                  <a:cubicBezTo>
                    <a:pt x="47" y="17"/>
                    <a:pt x="48" y="26"/>
                    <a:pt x="45" y="29"/>
                  </a:cubicBezTo>
                  <a:cubicBezTo>
                    <a:pt x="43" y="28"/>
                    <a:pt x="42" y="26"/>
                    <a:pt x="40" y="25"/>
                  </a:cubicBezTo>
                  <a:cubicBezTo>
                    <a:pt x="43" y="27"/>
                    <a:pt x="43" y="32"/>
                    <a:pt x="42" y="35"/>
                  </a:cubicBezTo>
                  <a:cubicBezTo>
                    <a:pt x="42" y="36"/>
                    <a:pt x="39" y="45"/>
                    <a:pt x="39" y="45"/>
                  </a:cubicBezTo>
                  <a:cubicBezTo>
                    <a:pt x="36" y="43"/>
                    <a:pt x="33" y="40"/>
                    <a:pt x="31" y="36"/>
                  </a:cubicBezTo>
                  <a:cubicBezTo>
                    <a:pt x="30" y="35"/>
                    <a:pt x="30" y="29"/>
                    <a:pt x="30" y="28"/>
                  </a:cubicBezTo>
                  <a:cubicBezTo>
                    <a:pt x="26" y="37"/>
                    <a:pt x="17" y="39"/>
                    <a:pt x="8" y="41"/>
                  </a:cubicBezTo>
                  <a:cubicBezTo>
                    <a:pt x="7" y="32"/>
                    <a:pt x="10" y="21"/>
                    <a:pt x="20" y="18"/>
                  </a:cubicBezTo>
                  <a:cubicBezTo>
                    <a:pt x="12" y="21"/>
                    <a:pt x="6" y="17"/>
                    <a:pt x="0" y="12"/>
                  </a:cubicBezTo>
                  <a:cubicBezTo>
                    <a:pt x="6" y="7"/>
                    <a:pt x="15" y="3"/>
                    <a:pt x="24" y="5"/>
                  </a:cubicBezTo>
                  <a:cubicBezTo>
                    <a:pt x="22" y="4"/>
                    <a:pt x="21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1012"/>
            <p:cNvSpPr/>
            <p:nvPr/>
          </p:nvSpPr>
          <p:spPr bwMode="auto">
            <a:xfrm>
              <a:off x="4457701" y="5649913"/>
              <a:ext cx="171450" cy="157163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1 w 50"/>
                <a:gd name="T9" fmla="*/ 37 h 46"/>
                <a:gd name="T10" fmla="*/ 40 w 50"/>
                <a:gd name="T11" fmla="*/ 37 h 46"/>
                <a:gd name="T12" fmla="*/ 31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6 w 50"/>
                <a:gd name="T19" fmla="*/ 28 h 46"/>
                <a:gd name="T20" fmla="*/ 30 w 50"/>
                <a:gd name="T21" fmla="*/ 32 h 46"/>
                <a:gd name="T22" fmla="*/ 24 w 50"/>
                <a:gd name="T23" fmla="*/ 13 h 46"/>
                <a:gd name="T24" fmla="*/ 24 w 50"/>
                <a:gd name="T25" fmla="*/ 18 h 46"/>
                <a:gd name="T26" fmla="*/ 26 w 50"/>
                <a:gd name="T27" fmla="*/ 25 h 46"/>
                <a:gd name="T28" fmla="*/ 28 w 50"/>
                <a:gd name="T29" fmla="*/ 33 h 46"/>
                <a:gd name="T30" fmla="*/ 21 w 50"/>
                <a:gd name="T31" fmla="*/ 31 h 46"/>
                <a:gd name="T32" fmla="*/ 14 w 50"/>
                <a:gd name="T33" fmla="*/ 28 h 46"/>
                <a:gd name="T34" fmla="*/ 29 w 50"/>
                <a:gd name="T35" fmla="*/ 35 h 46"/>
                <a:gd name="T36" fmla="*/ 17 w 50"/>
                <a:gd name="T37" fmla="*/ 38 h 46"/>
                <a:gd name="T38" fmla="*/ 30 w 50"/>
                <a:gd name="T39" fmla="*/ 38 h 46"/>
                <a:gd name="T40" fmla="*/ 30 w 50"/>
                <a:gd name="T41" fmla="*/ 44 h 46"/>
                <a:gd name="T42" fmla="*/ 21 w 50"/>
                <a:gd name="T43" fmla="*/ 46 h 46"/>
                <a:gd name="T44" fmla="*/ 10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4" y="39"/>
                    <a:pt x="43" y="40"/>
                  </a:cubicBezTo>
                  <a:cubicBezTo>
                    <a:pt x="42" y="41"/>
                    <a:pt x="40" y="44"/>
                    <a:pt x="37" y="43"/>
                  </a:cubicBezTo>
                  <a:cubicBezTo>
                    <a:pt x="36" y="43"/>
                    <a:pt x="34" y="42"/>
                    <a:pt x="33" y="41"/>
                  </a:cubicBezTo>
                  <a:cubicBezTo>
                    <a:pt x="33" y="41"/>
                    <a:pt x="30" y="37"/>
                    <a:pt x="31" y="37"/>
                  </a:cubicBezTo>
                  <a:cubicBezTo>
                    <a:pt x="34" y="37"/>
                    <a:pt x="37" y="37"/>
                    <a:pt x="40" y="37"/>
                  </a:cubicBezTo>
                  <a:cubicBezTo>
                    <a:pt x="37" y="37"/>
                    <a:pt x="33" y="37"/>
                    <a:pt x="31" y="35"/>
                  </a:cubicBezTo>
                  <a:cubicBezTo>
                    <a:pt x="33" y="33"/>
                    <a:pt x="35" y="31"/>
                    <a:pt x="37" y="29"/>
                  </a:cubicBezTo>
                  <a:cubicBezTo>
                    <a:pt x="39" y="28"/>
                    <a:pt x="40" y="25"/>
                    <a:pt x="41" y="23"/>
                  </a:cubicBezTo>
                  <a:cubicBezTo>
                    <a:pt x="40" y="25"/>
                    <a:pt x="38" y="27"/>
                    <a:pt x="36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5" y="15"/>
                    <a:pt x="24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5" y="20"/>
                    <a:pt x="25" y="23"/>
                    <a:pt x="26" y="25"/>
                  </a:cubicBezTo>
                  <a:cubicBezTo>
                    <a:pt x="26" y="28"/>
                    <a:pt x="27" y="30"/>
                    <a:pt x="28" y="33"/>
                  </a:cubicBezTo>
                  <a:cubicBezTo>
                    <a:pt x="28" y="33"/>
                    <a:pt x="22" y="31"/>
                    <a:pt x="21" y="31"/>
                  </a:cubicBezTo>
                  <a:cubicBezTo>
                    <a:pt x="19" y="30"/>
                    <a:pt x="16" y="29"/>
                    <a:pt x="14" y="28"/>
                  </a:cubicBezTo>
                  <a:cubicBezTo>
                    <a:pt x="17" y="32"/>
                    <a:pt x="24" y="35"/>
                    <a:pt x="29" y="35"/>
                  </a:cubicBezTo>
                  <a:cubicBezTo>
                    <a:pt x="26" y="38"/>
                    <a:pt x="21" y="38"/>
                    <a:pt x="17" y="38"/>
                  </a:cubicBezTo>
                  <a:cubicBezTo>
                    <a:pt x="21" y="39"/>
                    <a:pt x="26" y="39"/>
                    <a:pt x="30" y="38"/>
                  </a:cubicBezTo>
                  <a:cubicBezTo>
                    <a:pt x="31" y="37"/>
                    <a:pt x="30" y="43"/>
                    <a:pt x="30" y="44"/>
                  </a:cubicBezTo>
                  <a:cubicBezTo>
                    <a:pt x="28" y="46"/>
                    <a:pt x="24" y="46"/>
                    <a:pt x="21" y="46"/>
                  </a:cubicBezTo>
                  <a:cubicBezTo>
                    <a:pt x="18" y="45"/>
                    <a:pt x="11" y="41"/>
                    <a:pt x="10" y="38"/>
                  </a:cubicBezTo>
                  <a:cubicBezTo>
                    <a:pt x="12" y="37"/>
                    <a:pt x="14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1" y="23"/>
                    <a:pt x="0" y="23"/>
                  </a:cubicBezTo>
                  <a:cubicBezTo>
                    <a:pt x="4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4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6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5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013"/>
            <p:cNvSpPr>
              <a:spLocks noEditPoints="1"/>
            </p:cNvSpPr>
            <p:nvPr/>
          </p:nvSpPr>
          <p:spPr bwMode="auto">
            <a:xfrm>
              <a:off x="3684588" y="5662613"/>
              <a:ext cx="1116013" cy="336550"/>
            </a:xfrm>
            <a:custGeom>
              <a:avLst/>
              <a:gdLst>
                <a:gd name="T0" fmla="*/ 268 w 326"/>
                <a:gd name="T1" fmla="*/ 77 h 98"/>
                <a:gd name="T2" fmla="*/ 324 w 326"/>
                <a:gd name="T3" fmla="*/ 54 h 98"/>
                <a:gd name="T4" fmla="*/ 196 w 326"/>
                <a:gd name="T5" fmla="*/ 36 h 98"/>
                <a:gd name="T6" fmla="*/ 192 w 326"/>
                <a:gd name="T7" fmla="*/ 13 h 98"/>
                <a:gd name="T8" fmla="*/ 174 w 326"/>
                <a:gd name="T9" fmla="*/ 17 h 98"/>
                <a:gd name="T10" fmla="*/ 174 w 326"/>
                <a:gd name="T11" fmla="*/ 8 h 98"/>
                <a:gd name="T12" fmla="*/ 171 w 326"/>
                <a:gd name="T13" fmla="*/ 7 h 98"/>
                <a:gd name="T14" fmla="*/ 161 w 326"/>
                <a:gd name="T15" fmla="*/ 2 h 98"/>
                <a:gd name="T16" fmla="*/ 168 w 326"/>
                <a:gd name="T17" fmla="*/ 12 h 98"/>
                <a:gd name="T18" fmla="*/ 181 w 326"/>
                <a:gd name="T19" fmla="*/ 25 h 98"/>
                <a:gd name="T20" fmla="*/ 174 w 326"/>
                <a:gd name="T21" fmla="*/ 39 h 98"/>
                <a:gd name="T22" fmla="*/ 99 w 326"/>
                <a:gd name="T23" fmla="*/ 20 h 98"/>
                <a:gd name="T24" fmla="*/ 59 w 326"/>
                <a:gd name="T25" fmla="*/ 39 h 98"/>
                <a:gd name="T26" fmla="*/ 6 w 326"/>
                <a:gd name="T27" fmla="*/ 69 h 98"/>
                <a:gd name="T28" fmla="*/ 68 w 326"/>
                <a:gd name="T29" fmla="*/ 46 h 98"/>
                <a:gd name="T30" fmla="*/ 53 w 326"/>
                <a:gd name="T31" fmla="*/ 75 h 98"/>
                <a:gd name="T32" fmla="*/ 55 w 326"/>
                <a:gd name="T33" fmla="*/ 82 h 98"/>
                <a:gd name="T34" fmla="*/ 58 w 326"/>
                <a:gd name="T35" fmla="*/ 90 h 98"/>
                <a:gd name="T36" fmla="*/ 56 w 326"/>
                <a:gd name="T37" fmla="*/ 80 h 98"/>
                <a:gd name="T38" fmla="*/ 62 w 326"/>
                <a:gd name="T39" fmla="*/ 76 h 98"/>
                <a:gd name="T40" fmla="*/ 56 w 326"/>
                <a:gd name="T41" fmla="*/ 65 h 98"/>
                <a:gd name="T42" fmla="*/ 58 w 326"/>
                <a:gd name="T43" fmla="*/ 61 h 98"/>
                <a:gd name="T44" fmla="*/ 74 w 326"/>
                <a:gd name="T45" fmla="*/ 48 h 98"/>
                <a:gd name="T46" fmla="*/ 86 w 326"/>
                <a:gd name="T47" fmla="*/ 52 h 98"/>
                <a:gd name="T48" fmla="*/ 123 w 326"/>
                <a:gd name="T49" fmla="*/ 67 h 98"/>
                <a:gd name="T50" fmla="*/ 148 w 326"/>
                <a:gd name="T51" fmla="*/ 53 h 98"/>
                <a:gd name="T52" fmla="*/ 170 w 326"/>
                <a:gd name="T53" fmla="*/ 45 h 98"/>
                <a:gd name="T54" fmla="*/ 247 w 326"/>
                <a:gd name="T55" fmla="*/ 82 h 98"/>
                <a:gd name="T56" fmla="*/ 249 w 326"/>
                <a:gd name="T57" fmla="*/ 89 h 98"/>
                <a:gd name="T58" fmla="*/ 252 w 326"/>
                <a:gd name="T59" fmla="*/ 96 h 98"/>
                <a:gd name="T60" fmla="*/ 250 w 326"/>
                <a:gd name="T61" fmla="*/ 86 h 98"/>
                <a:gd name="T62" fmla="*/ 256 w 326"/>
                <a:gd name="T63" fmla="*/ 82 h 98"/>
                <a:gd name="T64" fmla="*/ 247 w 326"/>
                <a:gd name="T65" fmla="*/ 77 h 98"/>
                <a:gd name="T66" fmla="*/ 183 w 326"/>
                <a:gd name="T67" fmla="*/ 22 h 98"/>
                <a:gd name="T68" fmla="*/ 188 w 326"/>
                <a:gd name="T69" fmla="*/ 20 h 98"/>
                <a:gd name="T70" fmla="*/ 174 w 326"/>
                <a:gd name="T71" fmla="*/ 12 h 98"/>
                <a:gd name="T72" fmla="*/ 174 w 326"/>
                <a:gd name="T73" fmla="*/ 12 h 98"/>
                <a:gd name="T74" fmla="*/ 57 w 326"/>
                <a:gd name="T75" fmla="*/ 76 h 98"/>
                <a:gd name="T76" fmla="*/ 68 w 326"/>
                <a:gd name="T77" fmla="*/ 65 h 98"/>
                <a:gd name="T78" fmla="*/ 58 w 326"/>
                <a:gd name="T79" fmla="*/ 64 h 98"/>
                <a:gd name="T80" fmla="*/ 147 w 326"/>
                <a:gd name="T81" fmla="*/ 49 h 98"/>
                <a:gd name="T82" fmla="*/ 147 w 326"/>
                <a:gd name="T83" fmla="*/ 49 h 98"/>
                <a:gd name="T84" fmla="*/ 64 w 326"/>
                <a:gd name="T85" fmla="*/ 40 h 98"/>
                <a:gd name="T86" fmla="*/ 165 w 326"/>
                <a:gd name="T87" fmla="*/ 42 h 98"/>
                <a:gd name="T88" fmla="*/ 251 w 326"/>
                <a:gd name="T89" fmla="*/ 83 h 98"/>
                <a:gd name="T90" fmla="*/ 247 w 326"/>
                <a:gd name="T91" fmla="*/ 71 h 98"/>
                <a:gd name="T92" fmla="*/ 201 w 326"/>
                <a:gd name="T93" fmla="*/ 41 h 98"/>
                <a:gd name="T94" fmla="*/ 249 w 326"/>
                <a:gd name="T95" fmla="*/ 69 h 98"/>
                <a:gd name="T96" fmla="*/ 250 w 326"/>
                <a:gd name="T97" fmla="*/ 71 h 98"/>
                <a:gd name="T98" fmla="*/ 254 w 326"/>
                <a:gd name="T99" fmla="*/ 55 h 98"/>
                <a:gd name="T100" fmla="*/ 268 w 326"/>
                <a:gd name="T101" fmla="*/ 73 h 98"/>
                <a:gd name="T102" fmla="*/ 250 w 326"/>
                <a:gd name="T103" fmla="*/ 68 h 98"/>
                <a:gd name="T104" fmla="*/ 258 w 326"/>
                <a:gd name="T105" fmla="*/ 69 h 98"/>
                <a:gd name="T106" fmla="*/ 254 w 326"/>
                <a:gd name="T107" fmla="*/ 72 h 98"/>
                <a:gd name="T108" fmla="*/ 0 w 326"/>
                <a:gd name="T109" fmla="*/ 71 h 98"/>
                <a:gd name="T110" fmla="*/ 0 w 326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89" y="79"/>
                    <a:pt x="308" y="70"/>
                    <a:pt x="326" y="58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17" y="59"/>
                    <a:pt x="310" y="63"/>
                    <a:pt x="304" y="65"/>
                  </a:cubicBezTo>
                  <a:cubicBezTo>
                    <a:pt x="278" y="53"/>
                    <a:pt x="240" y="37"/>
                    <a:pt x="203" y="37"/>
                  </a:cubicBezTo>
                  <a:cubicBezTo>
                    <a:pt x="201" y="36"/>
                    <a:pt x="199" y="36"/>
                    <a:pt x="196" y="36"/>
                  </a:cubicBezTo>
                  <a:cubicBezTo>
                    <a:pt x="191" y="34"/>
                    <a:pt x="183" y="31"/>
                    <a:pt x="183" y="25"/>
                  </a:cubicBezTo>
                  <a:cubicBezTo>
                    <a:pt x="183" y="25"/>
                    <a:pt x="184" y="25"/>
                    <a:pt x="185" y="24"/>
                  </a:cubicBezTo>
                  <a:cubicBezTo>
                    <a:pt x="189" y="23"/>
                    <a:pt x="197" y="18"/>
                    <a:pt x="192" y="13"/>
                  </a:cubicBezTo>
                  <a:cubicBezTo>
                    <a:pt x="189" y="9"/>
                    <a:pt x="184" y="15"/>
                    <a:pt x="182" y="17"/>
                  </a:cubicBezTo>
                  <a:cubicBezTo>
                    <a:pt x="181" y="19"/>
                    <a:pt x="180" y="21"/>
                    <a:pt x="180" y="23"/>
                  </a:cubicBezTo>
                  <a:cubicBezTo>
                    <a:pt x="177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6" y="14"/>
                    <a:pt x="179" y="12"/>
                    <a:pt x="179" y="10"/>
                  </a:cubicBezTo>
                  <a:cubicBezTo>
                    <a:pt x="179" y="7"/>
                    <a:pt x="175" y="7"/>
                    <a:pt x="174" y="8"/>
                  </a:cubicBezTo>
                  <a:cubicBezTo>
                    <a:pt x="173" y="9"/>
                    <a:pt x="172" y="10"/>
                    <a:pt x="171" y="11"/>
                  </a:cubicBezTo>
                  <a:cubicBezTo>
                    <a:pt x="171" y="11"/>
                    <a:pt x="170" y="10"/>
                    <a:pt x="171" y="9"/>
                  </a:cubicBezTo>
                  <a:cubicBezTo>
                    <a:pt x="171" y="8"/>
                    <a:pt x="171" y="8"/>
                    <a:pt x="171" y="7"/>
                  </a:cubicBezTo>
                  <a:cubicBezTo>
                    <a:pt x="172" y="6"/>
                    <a:pt x="172" y="4"/>
                    <a:pt x="171" y="3"/>
                  </a:cubicBezTo>
                  <a:cubicBezTo>
                    <a:pt x="170" y="1"/>
                    <a:pt x="168" y="0"/>
                    <a:pt x="167" y="0"/>
                  </a:cubicBezTo>
                  <a:cubicBezTo>
                    <a:pt x="165" y="0"/>
                    <a:pt x="162" y="0"/>
                    <a:pt x="161" y="2"/>
                  </a:cubicBezTo>
                  <a:cubicBezTo>
                    <a:pt x="163" y="1"/>
                    <a:pt x="164" y="1"/>
                    <a:pt x="167" y="1"/>
                  </a:cubicBezTo>
                  <a:cubicBezTo>
                    <a:pt x="170" y="2"/>
                    <a:pt x="169" y="5"/>
                    <a:pt x="169" y="8"/>
                  </a:cubicBezTo>
                  <a:cubicBezTo>
                    <a:pt x="168" y="9"/>
                    <a:pt x="168" y="10"/>
                    <a:pt x="168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1" y="29"/>
                    <a:pt x="184" y="33"/>
                    <a:pt x="188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5" y="37"/>
                    <a:pt x="180" y="38"/>
                    <a:pt x="174" y="39"/>
                  </a:cubicBezTo>
                  <a:cubicBezTo>
                    <a:pt x="173" y="40"/>
                    <a:pt x="172" y="40"/>
                    <a:pt x="170" y="40"/>
                  </a:cubicBezTo>
                  <a:cubicBezTo>
                    <a:pt x="150" y="30"/>
                    <a:pt x="130" y="19"/>
                    <a:pt x="107" y="19"/>
                  </a:cubicBezTo>
                  <a:cubicBezTo>
                    <a:pt x="104" y="19"/>
                    <a:pt x="101" y="19"/>
                    <a:pt x="99" y="20"/>
                  </a:cubicBezTo>
                  <a:cubicBezTo>
                    <a:pt x="84" y="21"/>
                    <a:pt x="72" y="29"/>
                    <a:pt x="61" y="38"/>
                  </a:cubicBezTo>
                  <a:cubicBezTo>
                    <a:pt x="55" y="34"/>
                    <a:pt x="49" y="30"/>
                    <a:pt x="44" y="25"/>
                  </a:cubicBezTo>
                  <a:cubicBezTo>
                    <a:pt x="48" y="30"/>
                    <a:pt x="53" y="35"/>
                    <a:pt x="59" y="39"/>
                  </a:cubicBezTo>
                  <a:cubicBezTo>
                    <a:pt x="42" y="52"/>
                    <a:pt x="31" y="65"/>
                    <a:pt x="7" y="68"/>
                  </a:cubicBezTo>
                  <a:cubicBezTo>
                    <a:pt x="5" y="68"/>
                    <a:pt x="2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8" y="69"/>
                    <a:pt x="45" y="54"/>
                    <a:pt x="62" y="41"/>
                  </a:cubicBezTo>
                  <a:cubicBezTo>
                    <a:pt x="65" y="43"/>
                    <a:pt x="67" y="44"/>
                    <a:pt x="70" y="46"/>
                  </a:cubicBezTo>
                  <a:cubicBezTo>
                    <a:pt x="69" y="46"/>
                    <a:pt x="69" y="46"/>
                    <a:pt x="68" y="46"/>
                  </a:cubicBezTo>
                  <a:cubicBezTo>
                    <a:pt x="62" y="46"/>
                    <a:pt x="55" y="48"/>
                    <a:pt x="53" y="54"/>
                  </a:cubicBezTo>
                  <a:cubicBezTo>
                    <a:pt x="52" y="57"/>
                    <a:pt x="53" y="60"/>
                    <a:pt x="55" y="63"/>
                  </a:cubicBezTo>
                  <a:cubicBezTo>
                    <a:pt x="51" y="66"/>
                    <a:pt x="50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2" y="76"/>
                    <a:pt x="52" y="78"/>
                    <a:pt x="52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60" y="86"/>
                    <a:pt x="57" y="89"/>
                  </a:cubicBezTo>
                  <a:cubicBezTo>
                    <a:pt x="56" y="90"/>
                    <a:pt x="54" y="91"/>
                    <a:pt x="52" y="90"/>
                  </a:cubicBezTo>
                  <a:cubicBezTo>
                    <a:pt x="54" y="91"/>
                    <a:pt x="57" y="91"/>
                    <a:pt x="58" y="90"/>
                  </a:cubicBezTo>
                  <a:cubicBezTo>
                    <a:pt x="60" y="89"/>
                    <a:pt x="60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7" y="81"/>
                    <a:pt x="56" y="81"/>
                    <a:pt x="56" y="80"/>
                  </a:cubicBezTo>
                  <a:cubicBezTo>
                    <a:pt x="55" y="80"/>
                    <a:pt x="55" y="79"/>
                    <a:pt x="55" y="78"/>
                  </a:cubicBezTo>
                  <a:cubicBezTo>
                    <a:pt x="56" y="79"/>
                    <a:pt x="58" y="80"/>
                    <a:pt x="59" y="80"/>
                  </a:cubicBezTo>
                  <a:cubicBezTo>
                    <a:pt x="61" y="80"/>
                    <a:pt x="64" y="78"/>
                    <a:pt x="62" y="76"/>
                  </a:cubicBezTo>
                  <a:cubicBezTo>
                    <a:pt x="61" y="74"/>
                    <a:pt x="57" y="74"/>
                    <a:pt x="55" y="74"/>
                  </a:cubicBezTo>
                  <a:cubicBezTo>
                    <a:pt x="54" y="74"/>
                    <a:pt x="54" y="73"/>
                    <a:pt x="54" y="73"/>
                  </a:cubicBezTo>
                  <a:cubicBezTo>
                    <a:pt x="52" y="70"/>
                    <a:pt x="53" y="67"/>
                    <a:pt x="56" y="65"/>
                  </a:cubicBezTo>
                  <a:cubicBezTo>
                    <a:pt x="57" y="67"/>
                    <a:pt x="59" y="68"/>
                    <a:pt x="61" y="69"/>
                  </a:cubicBezTo>
                  <a:cubicBezTo>
                    <a:pt x="64" y="70"/>
                    <a:pt x="71" y="71"/>
                    <a:pt x="72" y="67"/>
                  </a:cubicBezTo>
                  <a:cubicBezTo>
                    <a:pt x="72" y="61"/>
                    <a:pt x="62" y="60"/>
                    <a:pt x="58" y="61"/>
                  </a:cubicBezTo>
                  <a:cubicBezTo>
                    <a:pt x="57" y="61"/>
                    <a:pt x="57" y="62"/>
                    <a:pt x="56" y="62"/>
                  </a:cubicBezTo>
                  <a:cubicBezTo>
                    <a:pt x="53" y="57"/>
                    <a:pt x="55" y="52"/>
                    <a:pt x="60" y="49"/>
                  </a:cubicBezTo>
                  <a:cubicBezTo>
                    <a:pt x="64" y="47"/>
                    <a:pt x="69" y="47"/>
                    <a:pt x="74" y="48"/>
                  </a:cubicBezTo>
                  <a:cubicBezTo>
                    <a:pt x="78" y="49"/>
                    <a:pt x="81" y="50"/>
                    <a:pt x="85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6" y="52"/>
                  </a:cubicBezTo>
                  <a:cubicBezTo>
                    <a:pt x="96" y="55"/>
                    <a:pt x="107" y="56"/>
                    <a:pt x="117" y="56"/>
                  </a:cubicBezTo>
                  <a:cubicBezTo>
                    <a:pt x="124" y="56"/>
                    <a:pt x="131" y="55"/>
                    <a:pt x="138" y="55"/>
                  </a:cubicBezTo>
                  <a:cubicBezTo>
                    <a:pt x="133" y="58"/>
                    <a:pt x="128" y="62"/>
                    <a:pt x="123" y="67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31" y="62"/>
                    <a:pt x="139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3" y="47"/>
                    <a:pt x="170" y="45"/>
                  </a:cubicBezTo>
                  <a:cubicBezTo>
                    <a:pt x="173" y="47"/>
                    <a:pt x="177" y="49"/>
                    <a:pt x="180" y="50"/>
                  </a:cubicBezTo>
                  <a:cubicBezTo>
                    <a:pt x="201" y="61"/>
                    <a:pt x="222" y="72"/>
                    <a:pt x="245" y="77"/>
                  </a:cubicBezTo>
                  <a:cubicBezTo>
                    <a:pt x="245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6" y="83"/>
                    <a:pt x="246" y="84"/>
                    <a:pt x="246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4" y="92"/>
                    <a:pt x="251" y="95"/>
                  </a:cubicBezTo>
                  <a:cubicBezTo>
                    <a:pt x="250" y="96"/>
                    <a:pt x="248" y="97"/>
                    <a:pt x="246" y="96"/>
                  </a:cubicBezTo>
                  <a:cubicBezTo>
                    <a:pt x="248" y="98"/>
                    <a:pt x="251" y="97"/>
                    <a:pt x="252" y="96"/>
                  </a:cubicBezTo>
                  <a:cubicBezTo>
                    <a:pt x="254" y="95"/>
                    <a:pt x="254" y="93"/>
                    <a:pt x="254" y="91"/>
                  </a:cubicBezTo>
                  <a:cubicBezTo>
                    <a:pt x="254" y="90"/>
                    <a:pt x="253" y="89"/>
                    <a:pt x="252" y="88"/>
                  </a:cubicBezTo>
                  <a:cubicBezTo>
                    <a:pt x="251" y="87"/>
                    <a:pt x="250" y="87"/>
                    <a:pt x="250" y="86"/>
                  </a:cubicBezTo>
                  <a:cubicBezTo>
                    <a:pt x="249" y="86"/>
                    <a:pt x="249" y="85"/>
                    <a:pt x="249" y="84"/>
                  </a:cubicBezTo>
                  <a:cubicBezTo>
                    <a:pt x="250" y="85"/>
                    <a:pt x="252" y="86"/>
                    <a:pt x="253" y="86"/>
                  </a:cubicBezTo>
                  <a:cubicBezTo>
                    <a:pt x="255" y="86"/>
                    <a:pt x="258" y="84"/>
                    <a:pt x="256" y="82"/>
                  </a:cubicBezTo>
                  <a:cubicBezTo>
                    <a:pt x="255" y="80"/>
                    <a:pt x="251" y="80"/>
                    <a:pt x="249" y="81"/>
                  </a:cubicBezTo>
                  <a:cubicBezTo>
                    <a:pt x="248" y="80"/>
                    <a:pt x="248" y="80"/>
                    <a:pt x="248" y="79"/>
                  </a:cubicBezTo>
                  <a:cubicBezTo>
                    <a:pt x="248" y="78"/>
                    <a:pt x="247" y="78"/>
                    <a:pt x="247" y="77"/>
                  </a:cubicBezTo>
                  <a:cubicBezTo>
                    <a:pt x="249" y="77"/>
                    <a:pt x="251" y="78"/>
                    <a:pt x="253" y="78"/>
                  </a:cubicBezTo>
                  <a:cubicBezTo>
                    <a:pt x="258" y="79"/>
                    <a:pt x="263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0" y="14"/>
                    <a:pt x="192" y="14"/>
                    <a:pt x="191" y="16"/>
                  </a:cubicBezTo>
                  <a:cubicBezTo>
                    <a:pt x="191" y="18"/>
                    <a:pt x="190" y="19"/>
                    <a:pt x="188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4" y="11"/>
                    <a:pt x="178" y="8"/>
                    <a:pt x="176" y="11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6" y="63"/>
                    <a:pt x="67" y="64"/>
                    <a:pt x="68" y="65"/>
                  </a:cubicBezTo>
                  <a:cubicBezTo>
                    <a:pt x="70" y="66"/>
                    <a:pt x="69" y="67"/>
                    <a:pt x="68" y="67"/>
                  </a:cubicBezTo>
                  <a:cubicBezTo>
                    <a:pt x="64" y="68"/>
                    <a:pt x="61" y="66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38" y="51"/>
                    <a:pt x="127" y="52"/>
                    <a:pt x="117" y="52"/>
                  </a:cubicBezTo>
                  <a:cubicBezTo>
                    <a:pt x="99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2" y="23"/>
                    <a:pt x="104" y="23"/>
                    <a:pt x="107" y="23"/>
                  </a:cubicBezTo>
                  <a:cubicBezTo>
                    <a:pt x="127" y="23"/>
                    <a:pt x="146" y="32"/>
                    <a:pt x="165" y="42"/>
                  </a:cubicBezTo>
                  <a:cubicBezTo>
                    <a:pt x="159" y="44"/>
                    <a:pt x="153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1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4" y="66"/>
                    <a:pt x="203" y="57"/>
                    <a:pt x="182" y="47"/>
                  </a:cubicBezTo>
                  <a:cubicBezTo>
                    <a:pt x="180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1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5" y="52"/>
                    <a:pt x="249" y="55"/>
                    <a:pt x="247" y="61"/>
                  </a:cubicBezTo>
                  <a:cubicBezTo>
                    <a:pt x="246" y="63"/>
                    <a:pt x="247" y="67"/>
                    <a:pt x="249" y="69"/>
                  </a:cubicBezTo>
                  <a:cubicBezTo>
                    <a:pt x="248" y="70"/>
                    <a:pt x="248" y="70"/>
                    <a:pt x="247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4" y="55"/>
                  </a:moveTo>
                  <a:cubicBezTo>
                    <a:pt x="258" y="54"/>
                    <a:pt x="262" y="53"/>
                    <a:pt x="266" y="54"/>
                  </a:cubicBezTo>
                  <a:cubicBezTo>
                    <a:pt x="278" y="58"/>
                    <a:pt x="289" y="63"/>
                    <a:pt x="298" y="67"/>
                  </a:cubicBezTo>
                  <a:cubicBezTo>
                    <a:pt x="289" y="71"/>
                    <a:pt x="279" y="73"/>
                    <a:pt x="268" y="73"/>
                  </a:cubicBezTo>
                  <a:cubicBezTo>
                    <a:pt x="267" y="73"/>
                    <a:pt x="266" y="73"/>
                    <a:pt x="266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1" y="68"/>
                    <a:pt x="251" y="68"/>
                    <a:pt x="250" y="68"/>
                  </a:cubicBezTo>
                  <a:cubicBezTo>
                    <a:pt x="247" y="64"/>
                    <a:pt x="249" y="58"/>
                    <a:pt x="254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6" y="69"/>
                    <a:pt x="258" y="69"/>
                  </a:cubicBezTo>
                  <a:cubicBezTo>
                    <a:pt x="260" y="69"/>
                    <a:pt x="261" y="70"/>
                    <a:pt x="262" y="71"/>
                  </a:cubicBezTo>
                  <a:cubicBezTo>
                    <a:pt x="263" y="72"/>
                    <a:pt x="263" y="72"/>
                    <a:pt x="263" y="73"/>
                  </a:cubicBezTo>
                  <a:cubicBezTo>
                    <a:pt x="260" y="73"/>
                    <a:pt x="257" y="72"/>
                    <a:pt x="254" y="72"/>
                  </a:cubicBezTo>
                  <a:cubicBezTo>
                    <a:pt x="253" y="71"/>
                    <a:pt x="253" y="71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014"/>
            <p:cNvSpPr/>
            <p:nvPr/>
          </p:nvSpPr>
          <p:spPr bwMode="auto">
            <a:xfrm>
              <a:off x="4913313" y="5621338"/>
              <a:ext cx="168275" cy="158750"/>
            </a:xfrm>
            <a:custGeom>
              <a:avLst/>
              <a:gdLst>
                <a:gd name="T0" fmla="*/ 47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5 w 49"/>
                <a:gd name="T7" fmla="*/ 39 h 46"/>
                <a:gd name="T8" fmla="*/ 32 w 49"/>
                <a:gd name="T9" fmla="*/ 35 h 46"/>
                <a:gd name="T10" fmla="*/ 41 w 49"/>
                <a:gd name="T11" fmla="*/ 34 h 46"/>
                <a:gd name="T12" fmla="*/ 32 w 49"/>
                <a:gd name="T13" fmla="*/ 33 h 46"/>
                <a:gd name="T14" fmla="*/ 37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19 w 49"/>
                <a:gd name="T37" fmla="*/ 39 h 46"/>
                <a:gd name="T38" fmla="*/ 31 w 49"/>
                <a:gd name="T39" fmla="*/ 37 h 46"/>
                <a:gd name="T40" fmla="*/ 32 w 49"/>
                <a:gd name="T41" fmla="*/ 43 h 46"/>
                <a:gd name="T42" fmla="*/ 24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7 w 49"/>
                <a:gd name="T49" fmla="*/ 34 h 46"/>
                <a:gd name="T50" fmla="*/ 0 w 49"/>
                <a:gd name="T51" fmla="*/ 26 h 46"/>
                <a:gd name="T52" fmla="*/ 11 w 49"/>
                <a:gd name="T53" fmla="*/ 23 h 46"/>
                <a:gd name="T54" fmla="*/ 19 w 49"/>
                <a:gd name="T55" fmla="*/ 27 h 46"/>
                <a:gd name="T56" fmla="*/ 18 w 49"/>
                <a:gd name="T57" fmla="*/ 0 h 46"/>
                <a:gd name="T58" fmla="*/ 32 w 49"/>
                <a:gd name="T59" fmla="*/ 21 h 46"/>
                <a:gd name="T60" fmla="*/ 46 w 49"/>
                <a:gd name="T61" fmla="*/ 7 h 46"/>
                <a:gd name="T62" fmla="*/ 42 w 49"/>
                <a:gd name="T63" fmla="*/ 31 h 46"/>
                <a:gd name="T64" fmla="*/ 47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7" y="29"/>
                  </a:moveTo>
                  <a:cubicBezTo>
                    <a:pt x="48" y="29"/>
                    <a:pt x="45" y="36"/>
                    <a:pt x="45" y="36"/>
                  </a:cubicBezTo>
                  <a:cubicBezTo>
                    <a:pt x="44" y="38"/>
                    <a:pt x="42" y="41"/>
                    <a:pt x="40" y="41"/>
                  </a:cubicBezTo>
                  <a:cubicBezTo>
                    <a:pt x="38" y="41"/>
                    <a:pt x="37" y="40"/>
                    <a:pt x="35" y="39"/>
                  </a:cubicBezTo>
                  <a:cubicBezTo>
                    <a:pt x="35" y="39"/>
                    <a:pt x="31" y="35"/>
                    <a:pt x="32" y="35"/>
                  </a:cubicBezTo>
                  <a:cubicBezTo>
                    <a:pt x="35" y="35"/>
                    <a:pt x="38" y="35"/>
                    <a:pt x="41" y="34"/>
                  </a:cubicBezTo>
                  <a:cubicBezTo>
                    <a:pt x="38" y="34"/>
                    <a:pt x="35" y="35"/>
                    <a:pt x="32" y="33"/>
                  </a:cubicBezTo>
                  <a:cubicBezTo>
                    <a:pt x="34" y="31"/>
                    <a:pt x="36" y="29"/>
                    <a:pt x="37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4" y="28"/>
                    <a:pt x="33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2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2" y="31"/>
                    <a:pt x="22" y="31"/>
                  </a:cubicBezTo>
                  <a:cubicBezTo>
                    <a:pt x="19" y="31"/>
                    <a:pt x="16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7" y="37"/>
                    <a:pt x="23" y="38"/>
                    <a:pt x="19" y="39"/>
                  </a:cubicBezTo>
                  <a:cubicBezTo>
                    <a:pt x="23" y="39"/>
                    <a:pt x="28" y="38"/>
                    <a:pt x="31" y="37"/>
                  </a:cubicBezTo>
                  <a:cubicBezTo>
                    <a:pt x="33" y="36"/>
                    <a:pt x="33" y="42"/>
                    <a:pt x="32" y="43"/>
                  </a:cubicBezTo>
                  <a:cubicBezTo>
                    <a:pt x="31" y="45"/>
                    <a:pt x="27" y="46"/>
                    <a:pt x="24" y="46"/>
                  </a:cubicBezTo>
                  <a:cubicBezTo>
                    <a:pt x="21" y="46"/>
                    <a:pt x="13" y="43"/>
                    <a:pt x="12" y="39"/>
                  </a:cubicBezTo>
                  <a:cubicBezTo>
                    <a:pt x="13" y="38"/>
                    <a:pt x="15" y="38"/>
                    <a:pt x="17" y="37"/>
                  </a:cubicBezTo>
                  <a:cubicBezTo>
                    <a:pt x="14" y="38"/>
                    <a:pt x="10" y="36"/>
                    <a:pt x="7" y="34"/>
                  </a:cubicBezTo>
                  <a:cubicBezTo>
                    <a:pt x="6" y="33"/>
                    <a:pt x="0" y="26"/>
                    <a:pt x="0" y="26"/>
                  </a:cubicBezTo>
                  <a:cubicBezTo>
                    <a:pt x="3" y="25"/>
                    <a:pt x="8" y="23"/>
                    <a:pt x="11" y="23"/>
                  </a:cubicBezTo>
                  <a:cubicBezTo>
                    <a:pt x="13" y="23"/>
                    <a:pt x="18" y="25"/>
                    <a:pt x="19" y="27"/>
                  </a:cubicBezTo>
                  <a:cubicBezTo>
                    <a:pt x="12" y="19"/>
                    <a:pt x="15" y="9"/>
                    <a:pt x="18" y="0"/>
                  </a:cubicBezTo>
                  <a:cubicBezTo>
                    <a:pt x="26" y="4"/>
                    <a:pt x="34" y="11"/>
                    <a:pt x="32" y="21"/>
                  </a:cubicBezTo>
                  <a:cubicBezTo>
                    <a:pt x="34" y="13"/>
                    <a:pt x="40" y="10"/>
                    <a:pt x="46" y="7"/>
                  </a:cubicBezTo>
                  <a:cubicBezTo>
                    <a:pt x="49" y="15"/>
                    <a:pt x="48" y="25"/>
                    <a:pt x="42" y="31"/>
                  </a:cubicBezTo>
                  <a:cubicBezTo>
                    <a:pt x="44" y="30"/>
                    <a:pt x="45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015"/>
            <p:cNvSpPr/>
            <p:nvPr/>
          </p:nvSpPr>
          <p:spPr bwMode="auto">
            <a:xfrm>
              <a:off x="4735513" y="5795963"/>
              <a:ext cx="160338" cy="168275"/>
            </a:xfrm>
            <a:custGeom>
              <a:avLst/>
              <a:gdLst>
                <a:gd name="T0" fmla="*/ 40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29 w 47"/>
                <a:gd name="T17" fmla="*/ 12 h 49"/>
                <a:gd name="T18" fmla="*/ 32 w 47"/>
                <a:gd name="T19" fmla="*/ 19 h 49"/>
                <a:gd name="T20" fmla="*/ 32 w 47"/>
                <a:gd name="T21" fmla="*/ 26 h 49"/>
                <a:gd name="T22" fmla="*/ 13 w 47"/>
                <a:gd name="T23" fmla="*/ 24 h 49"/>
                <a:gd name="T24" fmla="*/ 17 w 47"/>
                <a:gd name="T25" fmla="*/ 25 h 49"/>
                <a:gd name="T26" fmla="*/ 24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2 w 47"/>
                <a:gd name="T37" fmla="*/ 40 h 49"/>
                <a:gd name="T38" fmla="*/ 37 w 47"/>
                <a:gd name="T39" fmla="*/ 29 h 49"/>
                <a:gd name="T40" fmla="*/ 43 w 47"/>
                <a:gd name="T41" fmla="*/ 32 h 49"/>
                <a:gd name="T42" fmla="*/ 41 w 47"/>
                <a:gd name="T43" fmla="*/ 40 h 49"/>
                <a:gd name="T44" fmla="*/ 29 w 47"/>
                <a:gd name="T45" fmla="*/ 47 h 49"/>
                <a:gd name="T46" fmla="*/ 29 w 47"/>
                <a:gd name="T47" fmla="*/ 41 h 49"/>
                <a:gd name="T48" fmla="*/ 22 w 47"/>
                <a:gd name="T49" fmla="*/ 48 h 49"/>
                <a:gd name="T50" fmla="*/ 11 w 47"/>
                <a:gd name="T51" fmla="*/ 49 h 49"/>
                <a:gd name="T52" fmla="*/ 15 w 47"/>
                <a:gd name="T53" fmla="*/ 38 h 49"/>
                <a:gd name="T54" fmla="*/ 22 w 47"/>
                <a:gd name="T55" fmla="*/ 33 h 49"/>
                <a:gd name="T56" fmla="*/ 0 w 47"/>
                <a:gd name="T57" fmla="*/ 20 h 49"/>
                <a:gd name="T58" fmla="*/ 25 w 47"/>
                <a:gd name="T59" fmla="*/ 20 h 49"/>
                <a:gd name="T60" fmla="*/ 21 w 47"/>
                <a:gd name="T61" fmla="*/ 0 h 49"/>
                <a:gd name="T62" fmla="*/ 39 w 47"/>
                <a:gd name="T63" fmla="*/ 17 h 49"/>
                <a:gd name="T64" fmla="*/ 40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0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1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39" y="22"/>
                    <a:pt x="38" y="26"/>
                    <a:pt x="35" y="27"/>
                  </a:cubicBezTo>
                  <a:cubicBezTo>
                    <a:pt x="34" y="24"/>
                    <a:pt x="34" y="21"/>
                    <a:pt x="33" y="19"/>
                  </a:cubicBezTo>
                  <a:cubicBezTo>
                    <a:pt x="32" y="16"/>
                    <a:pt x="31" y="14"/>
                    <a:pt x="29" y="12"/>
                  </a:cubicBezTo>
                  <a:cubicBezTo>
                    <a:pt x="31" y="14"/>
                    <a:pt x="31" y="17"/>
                    <a:pt x="32" y="19"/>
                  </a:cubicBezTo>
                  <a:cubicBezTo>
                    <a:pt x="32" y="22"/>
                    <a:pt x="33" y="24"/>
                    <a:pt x="32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4" y="24"/>
                    <a:pt x="16" y="25"/>
                    <a:pt x="17" y="25"/>
                  </a:cubicBezTo>
                  <a:cubicBezTo>
                    <a:pt x="20" y="26"/>
                    <a:pt x="22" y="26"/>
                    <a:pt x="24" y="27"/>
                  </a:cubicBezTo>
                  <a:cubicBezTo>
                    <a:pt x="27" y="28"/>
                    <a:pt x="29" y="28"/>
                    <a:pt x="32" y="29"/>
                  </a:cubicBezTo>
                  <a:cubicBezTo>
                    <a:pt x="32" y="29"/>
                    <a:pt x="28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2" y="33"/>
                    <a:pt x="35" y="29"/>
                  </a:cubicBezTo>
                  <a:cubicBezTo>
                    <a:pt x="36" y="33"/>
                    <a:pt x="34" y="37"/>
                    <a:pt x="32" y="40"/>
                  </a:cubicBezTo>
                  <a:cubicBezTo>
                    <a:pt x="35" y="37"/>
                    <a:pt x="37" y="33"/>
                    <a:pt x="37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1" y="40"/>
                  </a:cubicBezTo>
                  <a:cubicBezTo>
                    <a:pt x="39" y="43"/>
                    <a:pt x="33" y="48"/>
                    <a:pt x="29" y="47"/>
                  </a:cubicBezTo>
                  <a:cubicBezTo>
                    <a:pt x="29" y="45"/>
                    <a:pt x="29" y="43"/>
                    <a:pt x="29" y="41"/>
                  </a:cubicBezTo>
                  <a:cubicBezTo>
                    <a:pt x="29" y="44"/>
                    <a:pt x="24" y="47"/>
                    <a:pt x="22" y="48"/>
                  </a:cubicBezTo>
                  <a:cubicBezTo>
                    <a:pt x="21" y="48"/>
                    <a:pt x="11" y="49"/>
                    <a:pt x="11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0" y="34"/>
                    <a:pt x="22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8" y="13"/>
                    <a:pt x="25" y="20"/>
                  </a:cubicBezTo>
                  <a:cubicBezTo>
                    <a:pt x="19" y="14"/>
                    <a:pt x="21" y="7"/>
                    <a:pt x="21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40" y="13"/>
                    <a:pt x="40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016"/>
            <p:cNvSpPr/>
            <p:nvPr/>
          </p:nvSpPr>
          <p:spPr bwMode="auto">
            <a:xfrm>
              <a:off x="5187951" y="5857876"/>
              <a:ext cx="160338" cy="155575"/>
            </a:xfrm>
            <a:custGeom>
              <a:avLst/>
              <a:gdLst>
                <a:gd name="T0" fmla="*/ 19 w 47"/>
                <a:gd name="T1" fmla="*/ 1 h 45"/>
                <a:gd name="T2" fmla="*/ 26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4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0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1 w 47"/>
                <a:gd name="T35" fmla="*/ 15 h 45"/>
                <a:gd name="T36" fmla="*/ 40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4 w 47"/>
                <a:gd name="T43" fmla="*/ 14 h 45"/>
                <a:gd name="T44" fmla="*/ 44 w 47"/>
                <a:gd name="T45" fmla="*/ 29 h 45"/>
                <a:gd name="T46" fmla="*/ 40 w 47"/>
                <a:gd name="T47" fmla="*/ 25 h 45"/>
                <a:gd name="T48" fmla="*/ 41 w 47"/>
                <a:gd name="T49" fmla="*/ 35 h 45"/>
                <a:gd name="T50" fmla="*/ 38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19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19" y="1"/>
                  </a:moveTo>
                  <a:cubicBezTo>
                    <a:pt x="19" y="1"/>
                    <a:pt x="26" y="0"/>
                    <a:pt x="26" y="0"/>
                  </a:cubicBezTo>
                  <a:cubicBezTo>
                    <a:pt x="29" y="0"/>
                    <a:pt x="31" y="1"/>
                    <a:pt x="33" y="3"/>
                  </a:cubicBezTo>
                  <a:cubicBezTo>
                    <a:pt x="34" y="4"/>
                    <a:pt x="33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0" y="10"/>
                    <a:pt x="30" y="13"/>
                  </a:cubicBezTo>
                  <a:cubicBezTo>
                    <a:pt x="27" y="13"/>
                    <a:pt x="24" y="11"/>
                    <a:pt x="22" y="11"/>
                  </a:cubicBezTo>
                  <a:cubicBezTo>
                    <a:pt x="19" y="11"/>
                    <a:pt x="17" y="11"/>
                    <a:pt x="14" y="11"/>
                  </a:cubicBezTo>
                  <a:cubicBezTo>
                    <a:pt x="17" y="11"/>
                    <a:pt x="19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0" y="28"/>
                  </a:cubicBezTo>
                  <a:cubicBezTo>
                    <a:pt x="22" y="27"/>
                    <a:pt x="23" y="25"/>
                    <a:pt x="25" y="23"/>
                  </a:cubicBezTo>
                  <a:cubicBezTo>
                    <a:pt x="27" y="21"/>
                    <a:pt x="28" y="19"/>
                    <a:pt x="30" y="17"/>
                  </a:cubicBezTo>
                  <a:cubicBezTo>
                    <a:pt x="30" y="17"/>
                    <a:pt x="32" y="23"/>
                    <a:pt x="33" y="23"/>
                  </a:cubicBezTo>
                  <a:cubicBezTo>
                    <a:pt x="33" y="26"/>
                    <a:pt x="34" y="28"/>
                    <a:pt x="35" y="31"/>
                  </a:cubicBezTo>
                  <a:cubicBezTo>
                    <a:pt x="36" y="26"/>
                    <a:pt x="34" y="19"/>
                    <a:pt x="31" y="15"/>
                  </a:cubicBezTo>
                  <a:cubicBezTo>
                    <a:pt x="35" y="15"/>
                    <a:pt x="38" y="19"/>
                    <a:pt x="40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7" y="8"/>
                    <a:pt x="38" y="9"/>
                  </a:cubicBezTo>
                  <a:cubicBezTo>
                    <a:pt x="41" y="9"/>
                    <a:pt x="43" y="12"/>
                    <a:pt x="44" y="14"/>
                  </a:cubicBezTo>
                  <a:cubicBezTo>
                    <a:pt x="46" y="17"/>
                    <a:pt x="47" y="26"/>
                    <a:pt x="44" y="29"/>
                  </a:cubicBezTo>
                  <a:cubicBezTo>
                    <a:pt x="43" y="28"/>
                    <a:pt x="41" y="26"/>
                    <a:pt x="40" y="25"/>
                  </a:cubicBezTo>
                  <a:cubicBezTo>
                    <a:pt x="42" y="27"/>
                    <a:pt x="42" y="32"/>
                    <a:pt x="41" y="35"/>
                  </a:cubicBezTo>
                  <a:cubicBezTo>
                    <a:pt x="41" y="36"/>
                    <a:pt x="38" y="45"/>
                    <a:pt x="38" y="45"/>
                  </a:cubicBezTo>
                  <a:cubicBezTo>
                    <a:pt x="35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6" y="39"/>
                    <a:pt x="7" y="41"/>
                  </a:cubicBezTo>
                  <a:cubicBezTo>
                    <a:pt x="7" y="32"/>
                    <a:pt x="9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0" y="3"/>
                    <a:pt x="19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017"/>
            <p:cNvSpPr/>
            <p:nvPr/>
          </p:nvSpPr>
          <p:spPr bwMode="auto">
            <a:xfrm>
              <a:off x="5649913" y="5649913"/>
              <a:ext cx="168275" cy="157163"/>
            </a:xfrm>
            <a:custGeom>
              <a:avLst/>
              <a:gdLst>
                <a:gd name="T0" fmla="*/ 46 w 49"/>
                <a:gd name="T1" fmla="*/ 33 h 46"/>
                <a:gd name="T2" fmla="*/ 43 w 49"/>
                <a:gd name="T3" fmla="*/ 40 h 46"/>
                <a:gd name="T4" fmla="*/ 37 w 49"/>
                <a:gd name="T5" fmla="*/ 43 h 46"/>
                <a:gd name="T6" fmla="*/ 33 w 49"/>
                <a:gd name="T7" fmla="*/ 41 h 46"/>
                <a:gd name="T8" fmla="*/ 30 w 49"/>
                <a:gd name="T9" fmla="*/ 37 h 46"/>
                <a:gd name="T10" fmla="*/ 39 w 49"/>
                <a:gd name="T11" fmla="*/ 37 h 46"/>
                <a:gd name="T12" fmla="*/ 30 w 49"/>
                <a:gd name="T13" fmla="*/ 35 h 46"/>
                <a:gd name="T14" fmla="*/ 36 w 49"/>
                <a:gd name="T15" fmla="*/ 29 h 46"/>
                <a:gd name="T16" fmla="*/ 41 w 49"/>
                <a:gd name="T17" fmla="*/ 23 h 46"/>
                <a:gd name="T18" fmla="*/ 35 w 49"/>
                <a:gd name="T19" fmla="*/ 28 h 46"/>
                <a:gd name="T20" fmla="*/ 30 w 49"/>
                <a:gd name="T21" fmla="*/ 32 h 46"/>
                <a:gd name="T22" fmla="*/ 23 w 49"/>
                <a:gd name="T23" fmla="*/ 13 h 46"/>
                <a:gd name="T24" fmla="*/ 24 w 49"/>
                <a:gd name="T25" fmla="*/ 18 h 46"/>
                <a:gd name="T26" fmla="*/ 25 w 49"/>
                <a:gd name="T27" fmla="*/ 25 h 46"/>
                <a:gd name="T28" fmla="*/ 27 w 49"/>
                <a:gd name="T29" fmla="*/ 33 h 46"/>
                <a:gd name="T30" fmla="*/ 20 w 49"/>
                <a:gd name="T31" fmla="*/ 31 h 46"/>
                <a:gd name="T32" fmla="*/ 13 w 49"/>
                <a:gd name="T33" fmla="*/ 28 h 46"/>
                <a:gd name="T34" fmla="*/ 28 w 49"/>
                <a:gd name="T35" fmla="*/ 35 h 46"/>
                <a:gd name="T36" fmla="*/ 17 w 49"/>
                <a:gd name="T37" fmla="*/ 38 h 46"/>
                <a:gd name="T38" fmla="*/ 29 w 49"/>
                <a:gd name="T39" fmla="*/ 38 h 46"/>
                <a:gd name="T40" fmla="*/ 29 w 49"/>
                <a:gd name="T41" fmla="*/ 44 h 46"/>
                <a:gd name="T42" fmla="*/ 21 w 49"/>
                <a:gd name="T43" fmla="*/ 46 h 46"/>
                <a:gd name="T44" fmla="*/ 9 w 49"/>
                <a:gd name="T45" fmla="*/ 38 h 46"/>
                <a:gd name="T46" fmla="*/ 15 w 49"/>
                <a:gd name="T47" fmla="*/ 36 h 46"/>
                <a:gd name="T48" fmla="*/ 5 w 49"/>
                <a:gd name="T49" fmla="*/ 31 h 46"/>
                <a:gd name="T50" fmla="*/ 0 w 49"/>
                <a:gd name="T51" fmla="*/ 23 h 46"/>
                <a:gd name="T52" fmla="*/ 11 w 49"/>
                <a:gd name="T53" fmla="*/ 21 h 46"/>
                <a:gd name="T54" fmla="*/ 19 w 49"/>
                <a:gd name="T55" fmla="*/ 26 h 46"/>
                <a:gd name="T56" fmla="*/ 21 w 49"/>
                <a:gd name="T57" fmla="*/ 0 h 46"/>
                <a:gd name="T58" fmla="*/ 32 w 49"/>
                <a:gd name="T59" fmla="*/ 23 h 46"/>
                <a:gd name="T60" fmla="*/ 48 w 49"/>
                <a:gd name="T61" fmla="*/ 11 h 46"/>
                <a:gd name="T62" fmla="*/ 41 w 49"/>
                <a:gd name="T63" fmla="*/ 34 h 46"/>
                <a:gd name="T64" fmla="*/ 46 w 49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6" y="33"/>
                  </a:moveTo>
                  <a:cubicBezTo>
                    <a:pt x="46" y="33"/>
                    <a:pt x="43" y="39"/>
                    <a:pt x="43" y="40"/>
                  </a:cubicBezTo>
                  <a:cubicBezTo>
                    <a:pt x="41" y="41"/>
                    <a:pt x="39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2" y="41"/>
                    <a:pt x="29" y="37"/>
                    <a:pt x="30" y="37"/>
                  </a:cubicBezTo>
                  <a:cubicBezTo>
                    <a:pt x="33" y="37"/>
                    <a:pt x="36" y="37"/>
                    <a:pt x="39" y="37"/>
                  </a:cubicBezTo>
                  <a:cubicBezTo>
                    <a:pt x="36" y="37"/>
                    <a:pt x="32" y="37"/>
                    <a:pt x="30" y="35"/>
                  </a:cubicBezTo>
                  <a:cubicBezTo>
                    <a:pt x="32" y="33"/>
                    <a:pt x="35" y="31"/>
                    <a:pt x="36" y="29"/>
                  </a:cubicBezTo>
                  <a:cubicBezTo>
                    <a:pt x="38" y="28"/>
                    <a:pt x="39" y="25"/>
                    <a:pt x="41" y="23"/>
                  </a:cubicBezTo>
                  <a:cubicBezTo>
                    <a:pt x="39" y="25"/>
                    <a:pt x="37" y="27"/>
                    <a:pt x="35" y="28"/>
                  </a:cubicBezTo>
                  <a:cubicBezTo>
                    <a:pt x="33" y="30"/>
                    <a:pt x="32" y="31"/>
                    <a:pt x="30" y="32"/>
                  </a:cubicBezTo>
                  <a:cubicBezTo>
                    <a:pt x="28" y="32"/>
                    <a:pt x="24" y="15"/>
                    <a:pt x="23" y="13"/>
                  </a:cubicBezTo>
                  <a:cubicBezTo>
                    <a:pt x="23" y="15"/>
                    <a:pt x="23" y="16"/>
                    <a:pt x="24" y="18"/>
                  </a:cubicBezTo>
                  <a:cubicBezTo>
                    <a:pt x="24" y="20"/>
                    <a:pt x="25" y="23"/>
                    <a:pt x="25" y="25"/>
                  </a:cubicBezTo>
                  <a:cubicBezTo>
                    <a:pt x="26" y="28"/>
                    <a:pt x="26" y="30"/>
                    <a:pt x="27" y="33"/>
                  </a:cubicBezTo>
                  <a:cubicBezTo>
                    <a:pt x="27" y="33"/>
                    <a:pt x="21" y="31"/>
                    <a:pt x="20" y="31"/>
                  </a:cubicBezTo>
                  <a:cubicBezTo>
                    <a:pt x="18" y="30"/>
                    <a:pt x="15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0" y="38"/>
                    <a:pt x="17" y="38"/>
                  </a:cubicBezTo>
                  <a:cubicBezTo>
                    <a:pt x="20" y="39"/>
                    <a:pt x="25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3" y="46"/>
                    <a:pt x="21" y="46"/>
                  </a:cubicBezTo>
                  <a:cubicBezTo>
                    <a:pt x="17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1" y="36"/>
                    <a:pt x="8" y="34"/>
                    <a:pt x="5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3" y="22"/>
                    <a:pt x="8" y="21"/>
                    <a:pt x="11" y="21"/>
                  </a:cubicBezTo>
                  <a:cubicBezTo>
                    <a:pt x="13" y="22"/>
                    <a:pt x="18" y="24"/>
                    <a:pt x="19" y="26"/>
                  </a:cubicBezTo>
                  <a:cubicBezTo>
                    <a:pt x="13" y="17"/>
                    <a:pt x="17" y="9"/>
                    <a:pt x="21" y="0"/>
                  </a:cubicBezTo>
                  <a:cubicBezTo>
                    <a:pt x="29" y="5"/>
                    <a:pt x="36" y="13"/>
                    <a:pt x="32" y="23"/>
                  </a:cubicBezTo>
                  <a:cubicBezTo>
                    <a:pt x="35" y="15"/>
                    <a:pt x="41" y="13"/>
                    <a:pt x="48" y="11"/>
                  </a:cubicBezTo>
                  <a:cubicBezTo>
                    <a:pt x="49" y="19"/>
                    <a:pt x="48" y="29"/>
                    <a:pt x="41" y="34"/>
                  </a:cubicBezTo>
                  <a:cubicBezTo>
                    <a:pt x="42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018"/>
            <p:cNvSpPr>
              <a:spLocks noEditPoints="1"/>
            </p:cNvSpPr>
            <p:nvPr/>
          </p:nvSpPr>
          <p:spPr bwMode="auto">
            <a:xfrm>
              <a:off x="4872038" y="5662613"/>
              <a:ext cx="1120775" cy="336550"/>
            </a:xfrm>
            <a:custGeom>
              <a:avLst/>
              <a:gdLst>
                <a:gd name="T0" fmla="*/ 268 w 327"/>
                <a:gd name="T1" fmla="*/ 77 h 98"/>
                <a:gd name="T2" fmla="*/ 325 w 327"/>
                <a:gd name="T3" fmla="*/ 54 h 98"/>
                <a:gd name="T4" fmla="*/ 197 w 327"/>
                <a:gd name="T5" fmla="*/ 36 h 98"/>
                <a:gd name="T6" fmla="*/ 193 w 327"/>
                <a:gd name="T7" fmla="*/ 13 h 98"/>
                <a:gd name="T8" fmla="*/ 174 w 327"/>
                <a:gd name="T9" fmla="*/ 17 h 98"/>
                <a:gd name="T10" fmla="*/ 174 w 327"/>
                <a:gd name="T11" fmla="*/ 8 h 98"/>
                <a:gd name="T12" fmla="*/ 172 w 327"/>
                <a:gd name="T13" fmla="*/ 7 h 98"/>
                <a:gd name="T14" fmla="*/ 162 w 327"/>
                <a:gd name="T15" fmla="*/ 2 h 98"/>
                <a:gd name="T16" fmla="*/ 169 w 327"/>
                <a:gd name="T17" fmla="*/ 12 h 98"/>
                <a:gd name="T18" fmla="*/ 181 w 327"/>
                <a:gd name="T19" fmla="*/ 25 h 98"/>
                <a:gd name="T20" fmla="*/ 175 w 327"/>
                <a:gd name="T21" fmla="*/ 39 h 98"/>
                <a:gd name="T22" fmla="*/ 99 w 327"/>
                <a:gd name="T23" fmla="*/ 20 h 98"/>
                <a:gd name="T24" fmla="*/ 59 w 327"/>
                <a:gd name="T25" fmla="*/ 39 h 98"/>
                <a:gd name="T26" fmla="*/ 6 w 327"/>
                <a:gd name="T27" fmla="*/ 69 h 98"/>
                <a:gd name="T28" fmla="*/ 68 w 327"/>
                <a:gd name="T29" fmla="*/ 46 h 98"/>
                <a:gd name="T30" fmla="*/ 53 w 327"/>
                <a:gd name="T31" fmla="*/ 75 h 98"/>
                <a:gd name="T32" fmla="*/ 55 w 327"/>
                <a:gd name="T33" fmla="*/ 82 h 98"/>
                <a:gd name="T34" fmla="*/ 58 w 327"/>
                <a:gd name="T35" fmla="*/ 90 h 98"/>
                <a:gd name="T36" fmla="*/ 56 w 327"/>
                <a:gd name="T37" fmla="*/ 80 h 98"/>
                <a:gd name="T38" fmla="*/ 63 w 327"/>
                <a:gd name="T39" fmla="*/ 76 h 98"/>
                <a:gd name="T40" fmla="*/ 56 w 327"/>
                <a:gd name="T41" fmla="*/ 65 h 98"/>
                <a:gd name="T42" fmla="*/ 58 w 327"/>
                <a:gd name="T43" fmla="*/ 61 h 98"/>
                <a:gd name="T44" fmla="*/ 75 w 327"/>
                <a:gd name="T45" fmla="*/ 48 h 98"/>
                <a:gd name="T46" fmla="*/ 86 w 327"/>
                <a:gd name="T47" fmla="*/ 52 h 98"/>
                <a:gd name="T48" fmla="*/ 124 w 327"/>
                <a:gd name="T49" fmla="*/ 67 h 98"/>
                <a:gd name="T50" fmla="*/ 148 w 327"/>
                <a:gd name="T51" fmla="*/ 53 h 98"/>
                <a:gd name="T52" fmla="*/ 170 w 327"/>
                <a:gd name="T53" fmla="*/ 45 h 98"/>
                <a:gd name="T54" fmla="*/ 247 w 327"/>
                <a:gd name="T55" fmla="*/ 82 h 98"/>
                <a:gd name="T56" fmla="*/ 249 w 327"/>
                <a:gd name="T57" fmla="*/ 89 h 98"/>
                <a:gd name="T58" fmla="*/ 252 w 327"/>
                <a:gd name="T59" fmla="*/ 96 h 98"/>
                <a:gd name="T60" fmla="*/ 250 w 327"/>
                <a:gd name="T61" fmla="*/ 86 h 98"/>
                <a:gd name="T62" fmla="*/ 257 w 327"/>
                <a:gd name="T63" fmla="*/ 82 h 98"/>
                <a:gd name="T64" fmla="*/ 248 w 327"/>
                <a:gd name="T65" fmla="*/ 77 h 98"/>
                <a:gd name="T66" fmla="*/ 183 w 327"/>
                <a:gd name="T67" fmla="*/ 22 h 98"/>
                <a:gd name="T68" fmla="*/ 189 w 327"/>
                <a:gd name="T69" fmla="*/ 20 h 98"/>
                <a:gd name="T70" fmla="*/ 174 w 327"/>
                <a:gd name="T71" fmla="*/ 12 h 98"/>
                <a:gd name="T72" fmla="*/ 174 w 327"/>
                <a:gd name="T73" fmla="*/ 12 h 98"/>
                <a:gd name="T74" fmla="*/ 57 w 327"/>
                <a:gd name="T75" fmla="*/ 76 h 98"/>
                <a:gd name="T76" fmla="*/ 69 w 327"/>
                <a:gd name="T77" fmla="*/ 65 h 98"/>
                <a:gd name="T78" fmla="*/ 58 w 327"/>
                <a:gd name="T79" fmla="*/ 64 h 98"/>
                <a:gd name="T80" fmla="*/ 148 w 327"/>
                <a:gd name="T81" fmla="*/ 49 h 98"/>
                <a:gd name="T82" fmla="*/ 148 w 327"/>
                <a:gd name="T83" fmla="*/ 49 h 98"/>
                <a:gd name="T84" fmla="*/ 64 w 327"/>
                <a:gd name="T85" fmla="*/ 40 h 98"/>
                <a:gd name="T86" fmla="*/ 165 w 327"/>
                <a:gd name="T87" fmla="*/ 42 h 98"/>
                <a:gd name="T88" fmla="*/ 251 w 327"/>
                <a:gd name="T89" fmla="*/ 83 h 98"/>
                <a:gd name="T90" fmla="*/ 247 w 327"/>
                <a:gd name="T91" fmla="*/ 71 h 98"/>
                <a:gd name="T92" fmla="*/ 201 w 327"/>
                <a:gd name="T93" fmla="*/ 41 h 98"/>
                <a:gd name="T94" fmla="*/ 249 w 327"/>
                <a:gd name="T95" fmla="*/ 69 h 98"/>
                <a:gd name="T96" fmla="*/ 250 w 327"/>
                <a:gd name="T97" fmla="*/ 71 h 98"/>
                <a:gd name="T98" fmla="*/ 255 w 327"/>
                <a:gd name="T99" fmla="*/ 55 h 98"/>
                <a:gd name="T100" fmla="*/ 268 w 327"/>
                <a:gd name="T101" fmla="*/ 73 h 98"/>
                <a:gd name="T102" fmla="*/ 251 w 327"/>
                <a:gd name="T103" fmla="*/ 68 h 98"/>
                <a:gd name="T104" fmla="*/ 258 w 327"/>
                <a:gd name="T105" fmla="*/ 69 h 98"/>
                <a:gd name="T106" fmla="*/ 255 w 327"/>
                <a:gd name="T107" fmla="*/ 72 h 98"/>
                <a:gd name="T108" fmla="*/ 0 w 327"/>
                <a:gd name="T109" fmla="*/ 71 h 98"/>
                <a:gd name="T110" fmla="*/ 0 w 327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7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90" y="79"/>
                    <a:pt x="308" y="70"/>
                    <a:pt x="327" y="58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18" y="59"/>
                    <a:pt x="311" y="63"/>
                    <a:pt x="304" y="65"/>
                  </a:cubicBezTo>
                  <a:cubicBezTo>
                    <a:pt x="279" y="53"/>
                    <a:pt x="241" y="37"/>
                    <a:pt x="203" y="37"/>
                  </a:cubicBezTo>
                  <a:cubicBezTo>
                    <a:pt x="201" y="36"/>
                    <a:pt x="199" y="36"/>
                    <a:pt x="197" y="36"/>
                  </a:cubicBezTo>
                  <a:cubicBezTo>
                    <a:pt x="191" y="34"/>
                    <a:pt x="184" y="31"/>
                    <a:pt x="183" y="25"/>
                  </a:cubicBezTo>
                  <a:cubicBezTo>
                    <a:pt x="184" y="25"/>
                    <a:pt x="184" y="25"/>
                    <a:pt x="185" y="24"/>
                  </a:cubicBezTo>
                  <a:cubicBezTo>
                    <a:pt x="189" y="23"/>
                    <a:pt x="197" y="18"/>
                    <a:pt x="193" y="13"/>
                  </a:cubicBezTo>
                  <a:cubicBezTo>
                    <a:pt x="189" y="9"/>
                    <a:pt x="184" y="15"/>
                    <a:pt x="183" y="17"/>
                  </a:cubicBezTo>
                  <a:cubicBezTo>
                    <a:pt x="181" y="19"/>
                    <a:pt x="181" y="21"/>
                    <a:pt x="181" y="23"/>
                  </a:cubicBezTo>
                  <a:cubicBezTo>
                    <a:pt x="178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6" y="14"/>
                    <a:pt x="179" y="12"/>
                    <a:pt x="179" y="10"/>
                  </a:cubicBezTo>
                  <a:cubicBezTo>
                    <a:pt x="179" y="7"/>
                    <a:pt x="176" y="7"/>
                    <a:pt x="174" y="8"/>
                  </a:cubicBezTo>
                  <a:cubicBezTo>
                    <a:pt x="173" y="9"/>
                    <a:pt x="172" y="10"/>
                    <a:pt x="172" y="11"/>
                  </a:cubicBezTo>
                  <a:cubicBezTo>
                    <a:pt x="171" y="11"/>
                    <a:pt x="171" y="10"/>
                    <a:pt x="171" y="9"/>
                  </a:cubicBezTo>
                  <a:cubicBezTo>
                    <a:pt x="171" y="8"/>
                    <a:pt x="172" y="8"/>
                    <a:pt x="172" y="7"/>
                  </a:cubicBezTo>
                  <a:cubicBezTo>
                    <a:pt x="172" y="6"/>
                    <a:pt x="172" y="4"/>
                    <a:pt x="171" y="3"/>
                  </a:cubicBezTo>
                  <a:cubicBezTo>
                    <a:pt x="170" y="1"/>
                    <a:pt x="169" y="0"/>
                    <a:pt x="167" y="0"/>
                  </a:cubicBezTo>
                  <a:cubicBezTo>
                    <a:pt x="165" y="0"/>
                    <a:pt x="162" y="0"/>
                    <a:pt x="162" y="2"/>
                  </a:cubicBezTo>
                  <a:cubicBezTo>
                    <a:pt x="163" y="1"/>
                    <a:pt x="165" y="1"/>
                    <a:pt x="167" y="1"/>
                  </a:cubicBezTo>
                  <a:cubicBezTo>
                    <a:pt x="170" y="2"/>
                    <a:pt x="170" y="5"/>
                    <a:pt x="169" y="8"/>
                  </a:cubicBezTo>
                  <a:cubicBezTo>
                    <a:pt x="168" y="9"/>
                    <a:pt x="168" y="10"/>
                    <a:pt x="169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2" y="29"/>
                    <a:pt x="185" y="33"/>
                    <a:pt x="188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6" y="37"/>
                    <a:pt x="180" y="38"/>
                    <a:pt x="175" y="39"/>
                  </a:cubicBezTo>
                  <a:cubicBezTo>
                    <a:pt x="173" y="40"/>
                    <a:pt x="172" y="40"/>
                    <a:pt x="171" y="40"/>
                  </a:cubicBezTo>
                  <a:cubicBezTo>
                    <a:pt x="151" y="30"/>
                    <a:pt x="130" y="19"/>
                    <a:pt x="107" y="19"/>
                  </a:cubicBezTo>
                  <a:cubicBezTo>
                    <a:pt x="104" y="19"/>
                    <a:pt x="102" y="19"/>
                    <a:pt x="99" y="20"/>
                  </a:cubicBezTo>
                  <a:cubicBezTo>
                    <a:pt x="84" y="21"/>
                    <a:pt x="72" y="29"/>
                    <a:pt x="61" y="38"/>
                  </a:cubicBezTo>
                  <a:cubicBezTo>
                    <a:pt x="55" y="34"/>
                    <a:pt x="49" y="30"/>
                    <a:pt x="44" y="25"/>
                  </a:cubicBezTo>
                  <a:cubicBezTo>
                    <a:pt x="49" y="30"/>
                    <a:pt x="54" y="35"/>
                    <a:pt x="59" y="39"/>
                  </a:cubicBezTo>
                  <a:cubicBezTo>
                    <a:pt x="42" y="52"/>
                    <a:pt x="31" y="65"/>
                    <a:pt x="7" y="68"/>
                  </a:cubicBezTo>
                  <a:cubicBezTo>
                    <a:pt x="5" y="68"/>
                    <a:pt x="3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9" y="69"/>
                    <a:pt x="45" y="54"/>
                    <a:pt x="62" y="41"/>
                  </a:cubicBezTo>
                  <a:cubicBezTo>
                    <a:pt x="65" y="43"/>
                    <a:pt x="67" y="44"/>
                    <a:pt x="70" y="46"/>
                  </a:cubicBezTo>
                  <a:cubicBezTo>
                    <a:pt x="70" y="46"/>
                    <a:pt x="69" y="46"/>
                    <a:pt x="68" y="46"/>
                  </a:cubicBezTo>
                  <a:cubicBezTo>
                    <a:pt x="62" y="46"/>
                    <a:pt x="56" y="48"/>
                    <a:pt x="53" y="54"/>
                  </a:cubicBezTo>
                  <a:cubicBezTo>
                    <a:pt x="52" y="57"/>
                    <a:pt x="53" y="60"/>
                    <a:pt x="55" y="63"/>
                  </a:cubicBezTo>
                  <a:cubicBezTo>
                    <a:pt x="51" y="66"/>
                    <a:pt x="50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2" y="76"/>
                    <a:pt x="52" y="78"/>
                    <a:pt x="53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60" y="86"/>
                    <a:pt x="58" y="89"/>
                  </a:cubicBezTo>
                  <a:cubicBezTo>
                    <a:pt x="56" y="90"/>
                    <a:pt x="55" y="91"/>
                    <a:pt x="53" y="90"/>
                  </a:cubicBezTo>
                  <a:cubicBezTo>
                    <a:pt x="54" y="91"/>
                    <a:pt x="57" y="91"/>
                    <a:pt x="58" y="90"/>
                  </a:cubicBezTo>
                  <a:cubicBezTo>
                    <a:pt x="60" y="89"/>
                    <a:pt x="61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8" y="81"/>
                    <a:pt x="57" y="81"/>
                    <a:pt x="56" y="80"/>
                  </a:cubicBezTo>
                  <a:cubicBezTo>
                    <a:pt x="55" y="80"/>
                    <a:pt x="55" y="79"/>
                    <a:pt x="55" y="78"/>
                  </a:cubicBezTo>
                  <a:cubicBezTo>
                    <a:pt x="57" y="79"/>
                    <a:pt x="58" y="80"/>
                    <a:pt x="60" y="80"/>
                  </a:cubicBezTo>
                  <a:cubicBezTo>
                    <a:pt x="61" y="80"/>
                    <a:pt x="64" y="78"/>
                    <a:pt x="63" y="76"/>
                  </a:cubicBezTo>
                  <a:cubicBezTo>
                    <a:pt x="61" y="74"/>
                    <a:pt x="58" y="74"/>
                    <a:pt x="55" y="74"/>
                  </a:cubicBezTo>
                  <a:cubicBezTo>
                    <a:pt x="55" y="74"/>
                    <a:pt x="54" y="73"/>
                    <a:pt x="54" y="73"/>
                  </a:cubicBezTo>
                  <a:cubicBezTo>
                    <a:pt x="53" y="70"/>
                    <a:pt x="54" y="67"/>
                    <a:pt x="56" y="65"/>
                  </a:cubicBezTo>
                  <a:cubicBezTo>
                    <a:pt x="58" y="67"/>
                    <a:pt x="59" y="68"/>
                    <a:pt x="61" y="69"/>
                  </a:cubicBezTo>
                  <a:cubicBezTo>
                    <a:pt x="64" y="70"/>
                    <a:pt x="71" y="71"/>
                    <a:pt x="72" y="67"/>
                  </a:cubicBezTo>
                  <a:cubicBezTo>
                    <a:pt x="73" y="61"/>
                    <a:pt x="62" y="60"/>
                    <a:pt x="58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4" y="57"/>
                    <a:pt x="56" y="52"/>
                    <a:pt x="61" y="49"/>
                  </a:cubicBezTo>
                  <a:cubicBezTo>
                    <a:pt x="65" y="47"/>
                    <a:pt x="70" y="47"/>
                    <a:pt x="75" y="48"/>
                  </a:cubicBezTo>
                  <a:cubicBezTo>
                    <a:pt x="78" y="49"/>
                    <a:pt x="81" y="50"/>
                    <a:pt x="85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6" y="55"/>
                    <a:pt x="107" y="56"/>
                    <a:pt x="118" y="56"/>
                  </a:cubicBezTo>
                  <a:cubicBezTo>
                    <a:pt x="125" y="56"/>
                    <a:pt x="132" y="55"/>
                    <a:pt x="138" y="55"/>
                  </a:cubicBezTo>
                  <a:cubicBezTo>
                    <a:pt x="133" y="58"/>
                    <a:pt x="128" y="62"/>
                    <a:pt x="124" y="67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31" y="62"/>
                    <a:pt x="140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3" y="47"/>
                    <a:pt x="170" y="45"/>
                  </a:cubicBezTo>
                  <a:cubicBezTo>
                    <a:pt x="174" y="47"/>
                    <a:pt x="177" y="49"/>
                    <a:pt x="181" y="50"/>
                  </a:cubicBezTo>
                  <a:cubicBezTo>
                    <a:pt x="201" y="61"/>
                    <a:pt x="223" y="72"/>
                    <a:pt x="245" y="77"/>
                  </a:cubicBezTo>
                  <a:cubicBezTo>
                    <a:pt x="246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6" y="83"/>
                    <a:pt x="246" y="84"/>
                    <a:pt x="247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4" y="92"/>
                    <a:pt x="252" y="95"/>
                  </a:cubicBezTo>
                  <a:cubicBezTo>
                    <a:pt x="250" y="96"/>
                    <a:pt x="249" y="97"/>
                    <a:pt x="247" y="96"/>
                  </a:cubicBezTo>
                  <a:cubicBezTo>
                    <a:pt x="248" y="98"/>
                    <a:pt x="251" y="97"/>
                    <a:pt x="252" y="96"/>
                  </a:cubicBezTo>
                  <a:cubicBezTo>
                    <a:pt x="254" y="95"/>
                    <a:pt x="255" y="93"/>
                    <a:pt x="254" y="91"/>
                  </a:cubicBezTo>
                  <a:cubicBezTo>
                    <a:pt x="254" y="90"/>
                    <a:pt x="253" y="89"/>
                    <a:pt x="252" y="88"/>
                  </a:cubicBezTo>
                  <a:cubicBezTo>
                    <a:pt x="251" y="87"/>
                    <a:pt x="251" y="87"/>
                    <a:pt x="250" y="86"/>
                  </a:cubicBezTo>
                  <a:cubicBezTo>
                    <a:pt x="249" y="86"/>
                    <a:pt x="249" y="85"/>
                    <a:pt x="249" y="84"/>
                  </a:cubicBezTo>
                  <a:cubicBezTo>
                    <a:pt x="251" y="85"/>
                    <a:pt x="252" y="86"/>
                    <a:pt x="254" y="86"/>
                  </a:cubicBezTo>
                  <a:cubicBezTo>
                    <a:pt x="255" y="86"/>
                    <a:pt x="258" y="84"/>
                    <a:pt x="257" y="82"/>
                  </a:cubicBezTo>
                  <a:cubicBezTo>
                    <a:pt x="255" y="80"/>
                    <a:pt x="252" y="80"/>
                    <a:pt x="249" y="81"/>
                  </a:cubicBezTo>
                  <a:cubicBezTo>
                    <a:pt x="249" y="80"/>
                    <a:pt x="248" y="80"/>
                    <a:pt x="248" y="79"/>
                  </a:cubicBezTo>
                  <a:cubicBezTo>
                    <a:pt x="248" y="78"/>
                    <a:pt x="248" y="78"/>
                    <a:pt x="248" y="77"/>
                  </a:cubicBezTo>
                  <a:cubicBezTo>
                    <a:pt x="250" y="77"/>
                    <a:pt x="252" y="78"/>
                    <a:pt x="254" y="78"/>
                  </a:cubicBezTo>
                  <a:cubicBezTo>
                    <a:pt x="259" y="79"/>
                    <a:pt x="264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0" y="14"/>
                    <a:pt x="192" y="14"/>
                    <a:pt x="191" y="16"/>
                  </a:cubicBezTo>
                  <a:cubicBezTo>
                    <a:pt x="191" y="18"/>
                    <a:pt x="190" y="19"/>
                    <a:pt x="189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5" y="11"/>
                    <a:pt x="178" y="8"/>
                    <a:pt x="176" y="11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6" y="63"/>
                    <a:pt x="67" y="64"/>
                    <a:pt x="69" y="65"/>
                  </a:cubicBezTo>
                  <a:cubicBezTo>
                    <a:pt x="70" y="66"/>
                    <a:pt x="69" y="67"/>
                    <a:pt x="68" y="67"/>
                  </a:cubicBezTo>
                  <a:cubicBezTo>
                    <a:pt x="64" y="68"/>
                    <a:pt x="61" y="66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38" y="51"/>
                    <a:pt x="128" y="52"/>
                    <a:pt x="118" y="52"/>
                  </a:cubicBezTo>
                  <a:cubicBezTo>
                    <a:pt x="99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2" y="23"/>
                    <a:pt x="104" y="23"/>
                    <a:pt x="107" y="23"/>
                  </a:cubicBezTo>
                  <a:cubicBezTo>
                    <a:pt x="128" y="23"/>
                    <a:pt x="146" y="32"/>
                    <a:pt x="165" y="42"/>
                  </a:cubicBezTo>
                  <a:cubicBezTo>
                    <a:pt x="159" y="44"/>
                    <a:pt x="154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2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5" y="66"/>
                    <a:pt x="203" y="57"/>
                    <a:pt x="183" y="47"/>
                  </a:cubicBezTo>
                  <a:cubicBezTo>
                    <a:pt x="181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1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6" y="52"/>
                    <a:pt x="250" y="55"/>
                    <a:pt x="247" y="61"/>
                  </a:cubicBezTo>
                  <a:cubicBezTo>
                    <a:pt x="246" y="63"/>
                    <a:pt x="247" y="67"/>
                    <a:pt x="249" y="69"/>
                  </a:cubicBezTo>
                  <a:cubicBezTo>
                    <a:pt x="248" y="70"/>
                    <a:pt x="248" y="70"/>
                    <a:pt x="247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5" y="55"/>
                  </a:moveTo>
                  <a:cubicBezTo>
                    <a:pt x="258" y="54"/>
                    <a:pt x="262" y="53"/>
                    <a:pt x="267" y="54"/>
                  </a:cubicBezTo>
                  <a:cubicBezTo>
                    <a:pt x="278" y="58"/>
                    <a:pt x="289" y="63"/>
                    <a:pt x="299" y="67"/>
                  </a:cubicBezTo>
                  <a:cubicBezTo>
                    <a:pt x="289" y="71"/>
                    <a:pt x="279" y="73"/>
                    <a:pt x="268" y="73"/>
                  </a:cubicBezTo>
                  <a:cubicBezTo>
                    <a:pt x="268" y="73"/>
                    <a:pt x="267" y="73"/>
                    <a:pt x="266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2" y="68"/>
                    <a:pt x="251" y="68"/>
                    <a:pt x="251" y="68"/>
                  </a:cubicBezTo>
                  <a:cubicBezTo>
                    <a:pt x="248" y="64"/>
                    <a:pt x="250" y="58"/>
                    <a:pt x="255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6" y="69"/>
                    <a:pt x="258" y="69"/>
                  </a:cubicBezTo>
                  <a:cubicBezTo>
                    <a:pt x="260" y="69"/>
                    <a:pt x="261" y="70"/>
                    <a:pt x="263" y="71"/>
                  </a:cubicBezTo>
                  <a:cubicBezTo>
                    <a:pt x="263" y="72"/>
                    <a:pt x="264" y="72"/>
                    <a:pt x="263" y="73"/>
                  </a:cubicBezTo>
                  <a:cubicBezTo>
                    <a:pt x="260" y="73"/>
                    <a:pt x="258" y="72"/>
                    <a:pt x="255" y="72"/>
                  </a:cubicBezTo>
                  <a:cubicBezTo>
                    <a:pt x="254" y="71"/>
                    <a:pt x="253" y="71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019"/>
            <p:cNvSpPr/>
            <p:nvPr/>
          </p:nvSpPr>
          <p:spPr bwMode="auto">
            <a:xfrm>
              <a:off x="6102351" y="5621338"/>
              <a:ext cx="166688" cy="158750"/>
            </a:xfrm>
            <a:custGeom>
              <a:avLst/>
              <a:gdLst>
                <a:gd name="T0" fmla="*/ 47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6 w 49"/>
                <a:gd name="T7" fmla="*/ 39 h 46"/>
                <a:gd name="T8" fmla="*/ 33 w 49"/>
                <a:gd name="T9" fmla="*/ 35 h 46"/>
                <a:gd name="T10" fmla="*/ 42 w 49"/>
                <a:gd name="T11" fmla="*/ 34 h 46"/>
                <a:gd name="T12" fmla="*/ 32 w 49"/>
                <a:gd name="T13" fmla="*/ 33 h 46"/>
                <a:gd name="T14" fmla="*/ 38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20 w 49"/>
                <a:gd name="T37" fmla="*/ 39 h 46"/>
                <a:gd name="T38" fmla="*/ 32 w 49"/>
                <a:gd name="T39" fmla="*/ 37 h 46"/>
                <a:gd name="T40" fmla="*/ 32 w 49"/>
                <a:gd name="T41" fmla="*/ 43 h 46"/>
                <a:gd name="T42" fmla="*/ 25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7 w 49"/>
                <a:gd name="T49" fmla="*/ 34 h 46"/>
                <a:gd name="T50" fmla="*/ 0 w 49"/>
                <a:gd name="T51" fmla="*/ 26 h 46"/>
                <a:gd name="T52" fmla="*/ 12 w 49"/>
                <a:gd name="T53" fmla="*/ 23 h 46"/>
                <a:gd name="T54" fmla="*/ 20 w 49"/>
                <a:gd name="T55" fmla="*/ 27 h 46"/>
                <a:gd name="T56" fmla="*/ 18 w 49"/>
                <a:gd name="T57" fmla="*/ 0 h 46"/>
                <a:gd name="T58" fmla="*/ 33 w 49"/>
                <a:gd name="T59" fmla="*/ 21 h 46"/>
                <a:gd name="T60" fmla="*/ 47 w 49"/>
                <a:gd name="T61" fmla="*/ 7 h 46"/>
                <a:gd name="T62" fmla="*/ 43 w 49"/>
                <a:gd name="T63" fmla="*/ 31 h 46"/>
                <a:gd name="T64" fmla="*/ 47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7" y="29"/>
                  </a:moveTo>
                  <a:cubicBezTo>
                    <a:pt x="48" y="29"/>
                    <a:pt x="46" y="36"/>
                    <a:pt x="45" y="36"/>
                  </a:cubicBezTo>
                  <a:cubicBezTo>
                    <a:pt x="44" y="38"/>
                    <a:pt x="43" y="41"/>
                    <a:pt x="40" y="41"/>
                  </a:cubicBezTo>
                  <a:cubicBezTo>
                    <a:pt x="38" y="41"/>
                    <a:pt x="37" y="40"/>
                    <a:pt x="36" y="39"/>
                  </a:cubicBezTo>
                  <a:cubicBezTo>
                    <a:pt x="35" y="39"/>
                    <a:pt x="32" y="35"/>
                    <a:pt x="33" y="35"/>
                  </a:cubicBezTo>
                  <a:cubicBezTo>
                    <a:pt x="36" y="35"/>
                    <a:pt x="38" y="35"/>
                    <a:pt x="42" y="34"/>
                  </a:cubicBezTo>
                  <a:cubicBezTo>
                    <a:pt x="39" y="34"/>
                    <a:pt x="35" y="35"/>
                    <a:pt x="32" y="33"/>
                  </a:cubicBezTo>
                  <a:cubicBezTo>
                    <a:pt x="34" y="31"/>
                    <a:pt x="36" y="29"/>
                    <a:pt x="38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5" y="28"/>
                    <a:pt x="33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3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3" y="31"/>
                    <a:pt x="22" y="31"/>
                  </a:cubicBezTo>
                  <a:cubicBezTo>
                    <a:pt x="19" y="31"/>
                    <a:pt x="17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8" y="37"/>
                    <a:pt x="23" y="38"/>
                    <a:pt x="20" y="39"/>
                  </a:cubicBezTo>
                  <a:cubicBezTo>
                    <a:pt x="23" y="39"/>
                    <a:pt x="28" y="38"/>
                    <a:pt x="32" y="37"/>
                  </a:cubicBezTo>
                  <a:cubicBezTo>
                    <a:pt x="33" y="36"/>
                    <a:pt x="33" y="42"/>
                    <a:pt x="32" y="43"/>
                  </a:cubicBezTo>
                  <a:cubicBezTo>
                    <a:pt x="31" y="45"/>
                    <a:pt x="27" y="46"/>
                    <a:pt x="25" y="46"/>
                  </a:cubicBezTo>
                  <a:cubicBezTo>
                    <a:pt x="21" y="46"/>
                    <a:pt x="13" y="43"/>
                    <a:pt x="12" y="39"/>
                  </a:cubicBezTo>
                  <a:cubicBezTo>
                    <a:pt x="14" y="38"/>
                    <a:pt x="15" y="38"/>
                    <a:pt x="17" y="37"/>
                  </a:cubicBezTo>
                  <a:cubicBezTo>
                    <a:pt x="14" y="38"/>
                    <a:pt x="10" y="36"/>
                    <a:pt x="7" y="34"/>
                  </a:cubicBezTo>
                  <a:cubicBezTo>
                    <a:pt x="7" y="33"/>
                    <a:pt x="1" y="26"/>
                    <a:pt x="0" y="26"/>
                  </a:cubicBezTo>
                  <a:cubicBezTo>
                    <a:pt x="4" y="25"/>
                    <a:pt x="8" y="23"/>
                    <a:pt x="12" y="23"/>
                  </a:cubicBezTo>
                  <a:cubicBezTo>
                    <a:pt x="14" y="23"/>
                    <a:pt x="18" y="25"/>
                    <a:pt x="20" y="27"/>
                  </a:cubicBezTo>
                  <a:cubicBezTo>
                    <a:pt x="13" y="19"/>
                    <a:pt x="16" y="9"/>
                    <a:pt x="18" y="0"/>
                  </a:cubicBezTo>
                  <a:cubicBezTo>
                    <a:pt x="26" y="4"/>
                    <a:pt x="34" y="11"/>
                    <a:pt x="33" y="21"/>
                  </a:cubicBezTo>
                  <a:cubicBezTo>
                    <a:pt x="34" y="13"/>
                    <a:pt x="40" y="10"/>
                    <a:pt x="47" y="7"/>
                  </a:cubicBezTo>
                  <a:cubicBezTo>
                    <a:pt x="49" y="15"/>
                    <a:pt x="49" y="25"/>
                    <a:pt x="43" y="31"/>
                  </a:cubicBezTo>
                  <a:cubicBezTo>
                    <a:pt x="44" y="30"/>
                    <a:pt x="46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020"/>
            <p:cNvSpPr/>
            <p:nvPr/>
          </p:nvSpPr>
          <p:spPr bwMode="auto">
            <a:xfrm>
              <a:off x="5922963" y="5795963"/>
              <a:ext cx="161925" cy="168275"/>
            </a:xfrm>
            <a:custGeom>
              <a:avLst/>
              <a:gdLst>
                <a:gd name="T0" fmla="*/ 41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30 w 47"/>
                <a:gd name="T17" fmla="*/ 12 h 49"/>
                <a:gd name="T18" fmla="*/ 32 w 47"/>
                <a:gd name="T19" fmla="*/ 19 h 49"/>
                <a:gd name="T20" fmla="*/ 33 w 47"/>
                <a:gd name="T21" fmla="*/ 26 h 49"/>
                <a:gd name="T22" fmla="*/ 13 w 47"/>
                <a:gd name="T23" fmla="*/ 24 h 49"/>
                <a:gd name="T24" fmla="*/ 18 w 47"/>
                <a:gd name="T25" fmla="*/ 25 h 49"/>
                <a:gd name="T26" fmla="*/ 25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3 w 47"/>
                <a:gd name="T37" fmla="*/ 40 h 49"/>
                <a:gd name="T38" fmla="*/ 38 w 47"/>
                <a:gd name="T39" fmla="*/ 29 h 49"/>
                <a:gd name="T40" fmla="*/ 43 w 47"/>
                <a:gd name="T41" fmla="*/ 32 h 49"/>
                <a:gd name="T42" fmla="*/ 42 w 47"/>
                <a:gd name="T43" fmla="*/ 40 h 49"/>
                <a:gd name="T44" fmla="*/ 29 w 47"/>
                <a:gd name="T45" fmla="*/ 47 h 49"/>
                <a:gd name="T46" fmla="*/ 30 w 47"/>
                <a:gd name="T47" fmla="*/ 41 h 49"/>
                <a:gd name="T48" fmla="*/ 22 w 47"/>
                <a:gd name="T49" fmla="*/ 48 h 49"/>
                <a:gd name="T50" fmla="*/ 12 w 47"/>
                <a:gd name="T51" fmla="*/ 49 h 49"/>
                <a:gd name="T52" fmla="*/ 15 w 47"/>
                <a:gd name="T53" fmla="*/ 38 h 49"/>
                <a:gd name="T54" fmla="*/ 23 w 47"/>
                <a:gd name="T55" fmla="*/ 33 h 49"/>
                <a:gd name="T56" fmla="*/ 0 w 47"/>
                <a:gd name="T57" fmla="*/ 20 h 49"/>
                <a:gd name="T58" fmla="*/ 26 w 47"/>
                <a:gd name="T59" fmla="*/ 20 h 49"/>
                <a:gd name="T60" fmla="*/ 22 w 47"/>
                <a:gd name="T61" fmla="*/ 0 h 49"/>
                <a:gd name="T62" fmla="*/ 39 w 47"/>
                <a:gd name="T63" fmla="*/ 17 h 49"/>
                <a:gd name="T64" fmla="*/ 41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1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2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40" y="22"/>
                    <a:pt x="38" y="26"/>
                    <a:pt x="35" y="27"/>
                  </a:cubicBezTo>
                  <a:cubicBezTo>
                    <a:pt x="35" y="24"/>
                    <a:pt x="34" y="21"/>
                    <a:pt x="33" y="19"/>
                  </a:cubicBezTo>
                  <a:cubicBezTo>
                    <a:pt x="32" y="16"/>
                    <a:pt x="31" y="14"/>
                    <a:pt x="30" y="12"/>
                  </a:cubicBezTo>
                  <a:cubicBezTo>
                    <a:pt x="31" y="14"/>
                    <a:pt x="31" y="17"/>
                    <a:pt x="32" y="19"/>
                  </a:cubicBezTo>
                  <a:cubicBezTo>
                    <a:pt x="32" y="22"/>
                    <a:pt x="33" y="24"/>
                    <a:pt x="33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5" y="24"/>
                    <a:pt x="16" y="25"/>
                    <a:pt x="18" y="25"/>
                  </a:cubicBezTo>
                  <a:cubicBezTo>
                    <a:pt x="20" y="26"/>
                    <a:pt x="22" y="26"/>
                    <a:pt x="25" y="27"/>
                  </a:cubicBezTo>
                  <a:cubicBezTo>
                    <a:pt x="27" y="28"/>
                    <a:pt x="30" y="28"/>
                    <a:pt x="32" y="29"/>
                  </a:cubicBezTo>
                  <a:cubicBezTo>
                    <a:pt x="33" y="29"/>
                    <a:pt x="28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2" y="33"/>
                    <a:pt x="35" y="29"/>
                  </a:cubicBezTo>
                  <a:cubicBezTo>
                    <a:pt x="36" y="33"/>
                    <a:pt x="34" y="37"/>
                    <a:pt x="33" y="40"/>
                  </a:cubicBezTo>
                  <a:cubicBezTo>
                    <a:pt x="35" y="37"/>
                    <a:pt x="37" y="33"/>
                    <a:pt x="38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2" y="40"/>
                  </a:cubicBezTo>
                  <a:cubicBezTo>
                    <a:pt x="39" y="43"/>
                    <a:pt x="33" y="48"/>
                    <a:pt x="29" y="47"/>
                  </a:cubicBezTo>
                  <a:cubicBezTo>
                    <a:pt x="29" y="45"/>
                    <a:pt x="29" y="43"/>
                    <a:pt x="30" y="41"/>
                  </a:cubicBezTo>
                  <a:cubicBezTo>
                    <a:pt x="29" y="44"/>
                    <a:pt x="25" y="47"/>
                    <a:pt x="22" y="48"/>
                  </a:cubicBezTo>
                  <a:cubicBezTo>
                    <a:pt x="21" y="48"/>
                    <a:pt x="12" y="49"/>
                    <a:pt x="12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1" y="34"/>
                    <a:pt x="23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9" y="13"/>
                    <a:pt x="26" y="20"/>
                  </a:cubicBezTo>
                  <a:cubicBezTo>
                    <a:pt x="20" y="14"/>
                    <a:pt x="21" y="7"/>
                    <a:pt x="22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40" y="13"/>
                    <a:pt x="41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021"/>
            <p:cNvSpPr/>
            <p:nvPr/>
          </p:nvSpPr>
          <p:spPr bwMode="auto">
            <a:xfrm>
              <a:off x="6375401" y="5857876"/>
              <a:ext cx="160338" cy="155575"/>
            </a:xfrm>
            <a:custGeom>
              <a:avLst/>
              <a:gdLst>
                <a:gd name="T0" fmla="*/ 20 w 47"/>
                <a:gd name="T1" fmla="*/ 1 h 45"/>
                <a:gd name="T2" fmla="*/ 27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5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0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2 w 47"/>
                <a:gd name="T35" fmla="*/ 15 h 45"/>
                <a:gd name="T36" fmla="*/ 41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5 w 47"/>
                <a:gd name="T43" fmla="*/ 14 h 45"/>
                <a:gd name="T44" fmla="*/ 45 w 47"/>
                <a:gd name="T45" fmla="*/ 29 h 45"/>
                <a:gd name="T46" fmla="*/ 40 w 47"/>
                <a:gd name="T47" fmla="*/ 25 h 45"/>
                <a:gd name="T48" fmla="*/ 42 w 47"/>
                <a:gd name="T49" fmla="*/ 35 h 45"/>
                <a:gd name="T50" fmla="*/ 38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20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20" y="1"/>
                  </a:moveTo>
                  <a:cubicBezTo>
                    <a:pt x="19" y="1"/>
                    <a:pt x="26" y="0"/>
                    <a:pt x="27" y="0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4" y="4"/>
                    <a:pt x="34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0" y="10"/>
                    <a:pt x="30" y="13"/>
                  </a:cubicBezTo>
                  <a:cubicBezTo>
                    <a:pt x="27" y="13"/>
                    <a:pt x="25" y="11"/>
                    <a:pt x="22" y="11"/>
                  </a:cubicBezTo>
                  <a:cubicBezTo>
                    <a:pt x="20" y="11"/>
                    <a:pt x="17" y="11"/>
                    <a:pt x="15" y="11"/>
                  </a:cubicBezTo>
                  <a:cubicBezTo>
                    <a:pt x="17" y="11"/>
                    <a:pt x="20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0" y="28"/>
                  </a:cubicBezTo>
                  <a:cubicBezTo>
                    <a:pt x="22" y="27"/>
                    <a:pt x="24" y="25"/>
                    <a:pt x="25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0" y="17"/>
                    <a:pt x="33" y="23"/>
                    <a:pt x="33" y="23"/>
                  </a:cubicBezTo>
                  <a:cubicBezTo>
                    <a:pt x="34" y="26"/>
                    <a:pt x="34" y="28"/>
                    <a:pt x="35" y="31"/>
                  </a:cubicBezTo>
                  <a:cubicBezTo>
                    <a:pt x="36" y="26"/>
                    <a:pt x="34" y="19"/>
                    <a:pt x="32" y="15"/>
                  </a:cubicBezTo>
                  <a:cubicBezTo>
                    <a:pt x="35" y="15"/>
                    <a:pt x="38" y="19"/>
                    <a:pt x="41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7" y="8"/>
                    <a:pt x="38" y="9"/>
                  </a:cubicBezTo>
                  <a:cubicBezTo>
                    <a:pt x="41" y="9"/>
                    <a:pt x="43" y="12"/>
                    <a:pt x="45" y="14"/>
                  </a:cubicBezTo>
                  <a:cubicBezTo>
                    <a:pt x="46" y="17"/>
                    <a:pt x="47" y="26"/>
                    <a:pt x="45" y="29"/>
                  </a:cubicBezTo>
                  <a:cubicBezTo>
                    <a:pt x="43" y="28"/>
                    <a:pt x="41" y="26"/>
                    <a:pt x="40" y="25"/>
                  </a:cubicBezTo>
                  <a:cubicBezTo>
                    <a:pt x="42" y="27"/>
                    <a:pt x="42" y="32"/>
                    <a:pt x="42" y="35"/>
                  </a:cubicBezTo>
                  <a:cubicBezTo>
                    <a:pt x="42" y="36"/>
                    <a:pt x="38" y="45"/>
                    <a:pt x="38" y="45"/>
                  </a:cubicBezTo>
                  <a:cubicBezTo>
                    <a:pt x="36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6" y="39"/>
                    <a:pt x="7" y="41"/>
                  </a:cubicBezTo>
                  <a:cubicBezTo>
                    <a:pt x="7" y="32"/>
                    <a:pt x="10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0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1022"/>
            <p:cNvSpPr/>
            <p:nvPr/>
          </p:nvSpPr>
          <p:spPr bwMode="auto">
            <a:xfrm>
              <a:off x="6837363" y="5649913"/>
              <a:ext cx="171450" cy="157163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0 w 50"/>
                <a:gd name="T9" fmla="*/ 37 h 46"/>
                <a:gd name="T10" fmla="*/ 39 w 50"/>
                <a:gd name="T11" fmla="*/ 37 h 46"/>
                <a:gd name="T12" fmla="*/ 30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5 w 50"/>
                <a:gd name="T19" fmla="*/ 28 h 46"/>
                <a:gd name="T20" fmla="*/ 30 w 50"/>
                <a:gd name="T21" fmla="*/ 32 h 46"/>
                <a:gd name="T22" fmla="*/ 23 w 50"/>
                <a:gd name="T23" fmla="*/ 13 h 46"/>
                <a:gd name="T24" fmla="*/ 24 w 50"/>
                <a:gd name="T25" fmla="*/ 18 h 46"/>
                <a:gd name="T26" fmla="*/ 25 w 50"/>
                <a:gd name="T27" fmla="*/ 25 h 46"/>
                <a:gd name="T28" fmla="*/ 27 w 50"/>
                <a:gd name="T29" fmla="*/ 33 h 46"/>
                <a:gd name="T30" fmla="*/ 21 w 50"/>
                <a:gd name="T31" fmla="*/ 31 h 46"/>
                <a:gd name="T32" fmla="*/ 13 w 50"/>
                <a:gd name="T33" fmla="*/ 28 h 46"/>
                <a:gd name="T34" fmla="*/ 28 w 50"/>
                <a:gd name="T35" fmla="*/ 35 h 46"/>
                <a:gd name="T36" fmla="*/ 17 w 50"/>
                <a:gd name="T37" fmla="*/ 38 h 46"/>
                <a:gd name="T38" fmla="*/ 29 w 50"/>
                <a:gd name="T39" fmla="*/ 38 h 46"/>
                <a:gd name="T40" fmla="*/ 29 w 50"/>
                <a:gd name="T41" fmla="*/ 44 h 46"/>
                <a:gd name="T42" fmla="*/ 21 w 50"/>
                <a:gd name="T43" fmla="*/ 46 h 46"/>
                <a:gd name="T44" fmla="*/ 9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3" y="39"/>
                    <a:pt x="43" y="40"/>
                  </a:cubicBezTo>
                  <a:cubicBezTo>
                    <a:pt x="41" y="41"/>
                    <a:pt x="39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3" y="41"/>
                    <a:pt x="30" y="37"/>
                    <a:pt x="30" y="37"/>
                  </a:cubicBezTo>
                  <a:cubicBezTo>
                    <a:pt x="34" y="37"/>
                    <a:pt x="36" y="37"/>
                    <a:pt x="39" y="37"/>
                  </a:cubicBezTo>
                  <a:cubicBezTo>
                    <a:pt x="37" y="37"/>
                    <a:pt x="33" y="37"/>
                    <a:pt x="30" y="35"/>
                  </a:cubicBezTo>
                  <a:cubicBezTo>
                    <a:pt x="32" y="33"/>
                    <a:pt x="35" y="31"/>
                    <a:pt x="37" y="29"/>
                  </a:cubicBezTo>
                  <a:cubicBezTo>
                    <a:pt x="38" y="28"/>
                    <a:pt x="39" y="25"/>
                    <a:pt x="41" y="23"/>
                  </a:cubicBezTo>
                  <a:cubicBezTo>
                    <a:pt x="39" y="25"/>
                    <a:pt x="38" y="27"/>
                    <a:pt x="35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4" y="15"/>
                    <a:pt x="23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4" y="20"/>
                    <a:pt x="25" y="23"/>
                    <a:pt x="25" y="25"/>
                  </a:cubicBezTo>
                  <a:cubicBezTo>
                    <a:pt x="26" y="28"/>
                    <a:pt x="27" y="30"/>
                    <a:pt x="27" y="33"/>
                  </a:cubicBezTo>
                  <a:cubicBezTo>
                    <a:pt x="27" y="33"/>
                    <a:pt x="21" y="31"/>
                    <a:pt x="21" y="31"/>
                  </a:cubicBezTo>
                  <a:cubicBezTo>
                    <a:pt x="18" y="30"/>
                    <a:pt x="16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1" y="38"/>
                    <a:pt x="17" y="38"/>
                  </a:cubicBezTo>
                  <a:cubicBezTo>
                    <a:pt x="21" y="39"/>
                    <a:pt x="26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4" y="46"/>
                    <a:pt x="21" y="46"/>
                  </a:cubicBezTo>
                  <a:cubicBezTo>
                    <a:pt x="17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3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3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5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1023"/>
            <p:cNvSpPr>
              <a:spLocks noEditPoints="1"/>
            </p:cNvSpPr>
            <p:nvPr/>
          </p:nvSpPr>
          <p:spPr bwMode="auto">
            <a:xfrm>
              <a:off x="6061076" y="5662613"/>
              <a:ext cx="1119188" cy="336550"/>
            </a:xfrm>
            <a:custGeom>
              <a:avLst/>
              <a:gdLst>
                <a:gd name="T0" fmla="*/ 269 w 327"/>
                <a:gd name="T1" fmla="*/ 77 h 98"/>
                <a:gd name="T2" fmla="*/ 325 w 327"/>
                <a:gd name="T3" fmla="*/ 54 h 98"/>
                <a:gd name="T4" fmla="*/ 197 w 327"/>
                <a:gd name="T5" fmla="*/ 36 h 98"/>
                <a:gd name="T6" fmla="*/ 193 w 327"/>
                <a:gd name="T7" fmla="*/ 13 h 98"/>
                <a:gd name="T8" fmla="*/ 174 w 327"/>
                <a:gd name="T9" fmla="*/ 17 h 98"/>
                <a:gd name="T10" fmla="*/ 174 w 327"/>
                <a:gd name="T11" fmla="*/ 8 h 98"/>
                <a:gd name="T12" fmla="*/ 172 w 327"/>
                <a:gd name="T13" fmla="*/ 7 h 98"/>
                <a:gd name="T14" fmla="*/ 162 w 327"/>
                <a:gd name="T15" fmla="*/ 2 h 98"/>
                <a:gd name="T16" fmla="*/ 169 w 327"/>
                <a:gd name="T17" fmla="*/ 12 h 98"/>
                <a:gd name="T18" fmla="*/ 181 w 327"/>
                <a:gd name="T19" fmla="*/ 25 h 98"/>
                <a:gd name="T20" fmla="*/ 175 w 327"/>
                <a:gd name="T21" fmla="*/ 39 h 98"/>
                <a:gd name="T22" fmla="*/ 99 w 327"/>
                <a:gd name="T23" fmla="*/ 20 h 98"/>
                <a:gd name="T24" fmla="*/ 59 w 327"/>
                <a:gd name="T25" fmla="*/ 39 h 98"/>
                <a:gd name="T26" fmla="*/ 7 w 327"/>
                <a:gd name="T27" fmla="*/ 69 h 98"/>
                <a:gd name="T28" fmla="*/ 69 w 327"/>
                <a:gd name="T29" fmla="*/ 46 h 98"/>
                <a:gd name="T30" fmla="*/ 53 w 327"/>
                <a:gd name="T31" fmla="*/ 75 h 98"/>
                <a:gd name="T32" fmla="*/ 56 w 327"/>
                <a:gd name="T33" fmla="*/ 82 h 98"/>
                <a:gd name="T34" fmla="*/ 59 w 327"/>
                <a:gd name="T35" fmla="*/ 90 h 98"/>
                <a:gd name="T36" fmla="*/ 56 w 327"/>
                <a:gd name="T37" fmla="*/ 80 h 98"/>
                <a:gd name="T38" fmla="*/ 63 w 327"/>
                <a:gd name="T39" fmla="*/ 76 h 98"/>
                <a:gd name="T40" fmla="*/ 56 w 327"/>
                <a:gd name="T41" fmla="*/ 65 h 98"/>
                <a:gd name="T42" fmla="*/ 59 w 327"/>
                <a:gd name="T43" fmla="*/ 61 h 98"/>
                <a:gd name="T44" fmla="*/ 75 w 327"/>
                <a:gd name="T45" fmla="*/ 48 h 98"/>
                <a:gd name="T46" fmla="*/ 86 w 327"/>
                <a:gd name="T47" fmla="*/ 52 h 98"/>
                <a:gd name="T48" fmla="*/ 124 w 327"/>
                <a:gd name="T49" fmla="*/ 67 h 98"/>
                <a:gd name="T50" fmla="*/ 149 w 327"/>
                <a:gd name="T51" fmla="*/ 53 h 98"/>
                <a:gd name="T52" fmla="*/ 170 w 327"/>
                <a:gd name="T53" fmla="*/ 45 h 98"/>
                <a:gd name="T54" fmla="*/ 247 w 327"/>
                <a:gd name="T55" fmla="*/ 82 h 98"/>
                <a:gd name="T56" fmla="*/ 250 w 327"/>
                <a:gd name="T57" fmla="*/ 89 h 98"/>
                <a:gd name="T58" fmla="*/ 253 w 327"/>
                <a:gd name="T59" fmla="*/ 96 h 98"/>
                <a:gd name="T60" fmla="*/ 250 w 327"/>
                <a:gd name="T61" fmla="*/ 86 h 98"/>
                <a:gd name="T62" fmla="*/ 257 w 327"/>
                <a:gd name="T63" fmla="*/ 82 h 98"/>
                <a:gd name="T64" fmla="*/ 248 w 327"/>
                <a:gd name="T65" fmla="*/ 77 h 98"/>
                <a:gd name="T66" fmla="*/ 183 w 327"/>
                <a:gd name="T67" fmla="*/ 22 h 98"/>
                <a:gd name="T68" fmla="*/ 189 w 327"/>
                <a:gd name="T69" fmla="*/ 20 h 98"/>
                <a:gd name="T70" fmla="*/ 174 w 327"/>
                <a:gd name="T71" fmla="*/ 12 h 98"/>
                <a:gd name="T72" fmla="*/ 174 w 327"/>
                <a:gd name="T73" fmla="*/ 12 h 98"/>
                <a:gd name="T74" fmla="*/ 57 w 327"/>
                <a:gd name="T75" fmla="*/ 76 h 98"/>
                <a:gd name="T76" fmla="*/ 69 w 327"/>
                <a:gd name="T77" fmla="*/ 65 h 98"/>
                <a:gd name="T78" fmla="*/ 58 w 327"/>
                <a:gd name="T79" fmla="*/ 64 h 98"/>
                <a:gd name="T80" fmla="*/ 148 w 327"/>
                <a:gd name="T81" fmla="*/ 49 h 98"/>
                <a:gd name="T82" fmla="*/ 148 w 327"/>
                <a:gd name="T83" fmla="*/ 49 h 98"/>
                <a:gd name="T84" fmla="*/ 65 w 327"/>
                <a:gd name="T85" fmla="*/ 40 h 98"/>
                <a:gd name="T86" fmla="*/ 165 w 327"/>
                <a:gd name="T87" fmla="*/ 42 h 98"/>
                <a:gd name="T88" fmla="*/ 251 w 327"/>
                <a:gd name="T89" fmla="*/ 83 h 98"/>
                <a:gd name="T90" fmla="*/ 248 w 327"/>
                <a:gd name="T91" fmla="*/ 71 h 98"/>
                <a:gd name="T92" fmla="*/ 201 w 327"/>
                <a:gd name="T93" fmla="*/ 41 h 98"/>
                <a:gd name="T94" fmla="*/ 249 w 327"/>
                <a:gd name="T95" fmla="*/ 69 h 98"/>
                <a:gd name="T96" fmla="*/ 250 w 327"/>
                <a:gd name="T97" fmla="*/ 71 h 98"/>
                <a:gd name="T98" fmla="*/ 255 w 327"/>
                <a:gd name="T99" fmla="*/ 55 h 98"/>
                <a:gd name="T100" fmla="*/ 269 w 327"/>
                <a:gd name="T101" fmla="*/ 73 h 98"/>
                <a:gd name="T102" fmla="*/ 251 w 327"/>
                <a:gd name="T103" fmla="*/ 68 h 98"/>
                <a:gd name="T104" fmla="*/ 259 w 327"/>
                <a:gd name="T105" fmla="*/ 69 h 98"/>
                <a:gd name="T106" fmla="*/ 255 w 327"/>
                <a:gd name="T107" fmla="*/ 72 h 98"/>
                <a:gd name="T108" fmla="*/ 0 w 327"/>
                <a:gd name="T109" fmla="*/ 71 h 98"/>
                <a:gd name="T110" fmla="*/ 0 w 327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7" h="98">
                  <a:moveTo>
                    <a:pt x="269" y="79"/>
                  </a:move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9"/>
                    <a:pt x="269" y="79"/>
                    <a:pt x="269" y="79"/>
                  </a:cubicBezTo>
                  <a:cubicBezTo>
                    <a:pt x="290" y="79"/>
                    <a:pt x="308" y="70"/>
                    <a:pt x="327" y="58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18" y="59"/>
                    <a:pt x="311" y="63"/>
                    <a:pt x="304" y="65"/>
                  </a:cubicBezTo>
                  <a:cubicBezTo>
                    <a:pt x="279" y="53"/>
                    <a:pt x="241" y="37"/>
                    <a:pt x="203" y="37"/>
                  </a:cubicBezTo>
                  <a:cubicBezTo>
                    <a:pt x="201" y="36"/>
                    <a:pt x="199" y="36"/>
                    <a:pt x="197" y="36"/>
                  </a:cubicBezTo>
                  <a:cubicBezTo>
                    <a:pt x="192" y="34"/>
                    <a:pt x="184" y="31"/>
                    <a:pt x="183" y="25"/>
                  </a:cubicBezTo>
                  <a:cubicBezTo>
                    <a:pt x="184" y="25"/>
                    <a:pt x="185" y="25"/>
                    <a:pt x="185" y="24"/>
                  </a:cubicBezTo>
                  <a:cubicBezTo>
                    <a:pt x="189" y="23"/>
                    <a:pt x="198" y="18"/>
                    <a:pt x="193" y="13"/>
                  </a:cubicBezTo>
                  <a:cubicBezTo>
                    <a:pt x="190" y="9"/>
                    <a:pt x="185" y="15"/>
                    <a:pt x="183" y="17"/>
                  </a:cubicBezTo>
                  <a:cubicBezTo>
                    <a:pt x="182" y="19"/>
                    <a:pt x="181" y="21"/>
                    <a:pt x="181" y="23"/>
                  </a:cubicBezTo>
                  <a:cubicBezTo>
                    <a:pt x="178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7" y="14"/>
                    <a:pt x="179" y="12"/>
                    <a:pt x="179" y="10"/>
                  </a:cubicBezTo>
                  <a:cubicBezTo>
                    <a:pt x="179" y="7"/>
                    <a:pt x="176" y="7"/>
                    <a:pt x="174" y="8"/>
                  </a:cubicBezTo>
                  <a:cubicBezTo>
                    <a:pt x="173" y="9"/>
                    <a:pt x="173" y="10"/>
                    <a:pt x="172" y="11"/>
                  </a:cubicBezTo>
                  <a:cubicBezTo>
                    <a:pt x="171" y="11"/>
                    <a:pt x="171" y="10"/>
                    <a:pt x="171" y="9"/>
                  </a:cubicBezTo>
                  <a:cubicBezTo>
                    <a:pt x="172" y="8"/>
                    <a:pt x="172" y="8"/>
                    <a:pt x="172" y="7"/>
                  </a:cubicBezTo>
                  <a:cubicBezTo>
                    <a:pt x="172" y="6"/>
                    <a:pt x="173" y="4"/>
                    <a:pt x="172" y="3"/>
                  </a:cubicBezTo>
                  <a:cubicBezTo>
                    <a:pt x="171" y="1"/>
                    <a:pt x="169" y="0"/>
                    <a:pt x="167" y="0"/>
                  </a:cubicBezTo>
                  <a:cubicBezTo>
                    <a:pt x="165" y="0"/>
                    <a:pt x="163" y="0"/>
                    <a:pt x="162" y="2"/>
                  </a:cubicBezTo>
                  <a:cubicBezTo>
                    <a:pt x="163" y="1"/>
                    <a:pt x="165" y="1"/>
                    <a:pt x="167" y="1"/>
                  </a:cubicBezTo>
                  <a:cubicBezTo>
                    <a:pt x="171" y="2"/>
                    <a:pt x="170" y="5"/>
                    <a:pt x="169" y="8"/>
                  </a:cubicBezTo>
                  <a:cubicBezTo>
                    <a:pt x="169" y="9"/>
                    <a:pt x="168" y="10"/>
                    <a:pt x="169" y="12"/>
                  </a:cubicBezTo>
                  <a:cubicBezTo>
                    <a:pt x="170" y="13"/>
                    <a:pt x="171" y="14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2" y="29"/>
                    <a:pt x="185" y="33"/>
                    <a:pt x="189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6" y="37"/>
                    <a:pt x="180" y="38"/>
                    <a:pt x="175" y="39"/>
                  </a:cubicBezTo>
                  <a:cubicBezTo>
                    <a:pt x="174" y="40"/>
                    <a:pt x="172" y="40"/>
                    <a:pt x="171" y="40"/>
                  </a:cubicBezTo>
                  <a:cubicBezTo>
                    <a:pt x="151" y="30"/>
                    <a:pt x="131" y="19"/>
                    <a:pt x="107" y="19"/>
                  </a:cubicBezTo>
                  <a:cubicBezTo>
                    <a:pt x="105" y="19"/>
                    <a:pt x="102" y="19"/>
                    <a:pt x="99" y="20"/>
                  </a:cubicBezTo>
                  <a:cubicBezTo>
                    <a:pt x="85" y="21"/>
                    <a:pt x="73" y="29"/>
                    <a:pt x="61" y="38"/>
                  </a:cubicBezTo>
                  <a:cubicBezTo>
                    <a:pt x="55" y="34"/>
                    <a:pt x="50" y="30"/>
                    <a:pt x="45" y="25"/>
                  </a:cubicBezTo>
                  <a:cubicBezTo>
                    <a:pt x="49" y="30"/>
                    <a:pt x="54" y="35"/>
                    <a:pt x="59" y="39"/>
                  </a:cubicBezTo>
                  <a:cubicBezTo>
                    <a:pt x="42" y="52"/>
                    <a:pt x="32" y="65"/>
                    <a:pt x="7" y="68"/>
                  </a:cubicBezTo>
                  <a:cubicBezTo>
                    <a:pt x="5" y="68"/>
                    <a:pt x="3" y="69"/>
                    <a:pt x="1" y="69"/>
                  </a:cubicBezTo>
                  <a:cubicBezTo>
                    <a:pt x="3" y="69"/>
                    <a:pt x="5" y="69"/>
                    <a:pt x="7" y="69"/>
                  </a:cubicBezTo>
                  <a:cubicBezTo>
                    <a:pt x="29" y="69"/>
                    <a:pt x="46" y="54"/>
                    <a:pt x="63" y="41"/>
                  </a:cubicBezTo>
                  <a:cubicBezTo>
                    <a:pt x="65" y="43"/>
                    <a:pt x="68" y="44"/>
                    <a:pt x="70" y="46"/>
                  </a:cubicBezTo>
                  <a:cubicBezTo>
                    <a:pt x="70" y="46"/>
                    <a:pt x="69" y="46"/>
                    <a:pt x="69" y="46"/>
                  </a:cubicBezTo>
                  <a:cubicBezTo>
                    <a:pt x="63" y="46"/>
                    <a:pt x="56" y="48"/>
                    <a:pt x="54" y="54"/>
                  </a:cubicBezTo>
                  <a:cubicBezTo>
                    <a:pt x="53" y="57"/>
                    <a:pt x="53" y="60"/>
                    <a:pt x="55" y="63"/>
                  </a:cubicBezTo>
                  <a:cubicBezTo>
                    <a:pt x="51" y="66"/>
                    <a:pt x="51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3" y="76"/>
                    <a:pt x="52" y="78"/>
                    <a:pt x="53" y="79"/>
                  </a:cubicBezTo>
                  <a:cubicBezTo>
                    <a:pt x="53" y="81"/>
                    <a:pt x="54" y="82"/>
                    <a:pt x="56" y="82"/>
                  </a:cubicBezTo>
                  <a:cubicBezTo>
                    <a:pt x="58" y="84"/>
                    <a:pt x="60" y="86"/>
                    <a:pt x="58" y="89"/>
                  </a:cubicBezTo>
                  <a:cubicBezTo>
                    <a:pt x="57" y="90"/>
                    <a:pt x="55" y="91"/>
                    <a:pt x="53" y="90"/>
                  </a:cubicBezTo>
                  <a:cubicBezTo>
                    <a:pt x="55" y="91"/>
                    <a:pt x="57" y="91"/>
                    <a:pt x="59" y="90"/>
                  </a:cubicBezTo>
                  <a:cubicBezTo>
                    <a:pt x="60" y="89"/>
                    <a:pt x="61" y="87"/>
                    <a:pt x="61" y="85"/>
                  </a:cubicBezTo>
                  <a:cubicBezTo>
                    <a:pt x="61" y="84"/>
                    <a:pt x="59" y="82"/>
                    <a:pt x="58" y="82"/>
                  </a:cubicBezTo>
                  <a:cubicBezTo>
                    <a:pt x="58" y="81"/>
                    <a:pt x="57" y="81"/>
                    <a:pt x="56" y="80"/>
                  </a:cubicBezTo>
                  <a:cubicBezTo>
                    <a:pt x="56" y="80"/>
                    <a:pt x="55" y="79"/>
                    <a:pt x="56" y="78"/>
                  </a:cubicBezTo>
                  <a:cubicBezTo>
                    <a:pt x="57" y="79"/>
                    <a:pt x="58" y="80"/>
                    <a:pt x="60" y="80"/>
                  </a:cubicBezTo>
                  <a:cubicBezTo>
                    <a:pt x="62" y="80"/>
                    <a:pt x="64" y="78"/>
                    <a:pt x="63" y="76"/>
                  </a:cubicBezTo>
                  <a:cubicBezTo>
                    <a:pt x="61" y="74"/>
                    <a:pt x="58" y="74"/>
                    <a:pt x="55" y="74"/>
                  </a:cubicBezTo>
                  <a:cubicBezTo>
                    <a:pt x="55" y="74"/>
                    <a:pt x="55" y="73"/>
                    <a:pt x="54" y="73"/>
                  </a:cubicBezTo>
                  <a:cubicBezTo>
                    <a:pt x="53" y="70"/>
                    <a:pt x="54" y="67"/>
                    <a:pt x="56" y="65"/>
                  </a:cubicBezTo>
                  <a:cubicBezTo>
                    <a:pt x="58" y="67"/>
                    <a:pt x="60" y="68"/>
                    <a:pt x="62" y="69"/>
                  </a:cubicBezTo>
                  <a:cubicBezTo>
                    <a:pt x="64" y="70"/>
                    <a:pt x="72" y="71"/>
                    <a:pt x="72" y="67"/>
                  </a:cubicBezTo>
                  <a:cubicBezTo>
                    <a:pt x="73" y="61"/>
                    <a:pt x="62" y="60"/>
                    <a:pt x="59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4" y="57"/>
                    <a:pt x="56" y="52"/>
                    <a:pt x="61" y="49"/>
                  </a:cubicBezTo>
                  <a:cubicBezTo>
                    <a:pt x="65" y="47"/>
                    <a:pt x="70" y="47"/>
                    <a:pt x="75" y="48"/>
                  </a:cubicBezTo>
                  <a:cubicBezTo>
                    <a:pt x="78" y="49"/>
                    <a:pt x="82" y="50"/>
                    <a:pt x="85" y="51"/>
                  </a:cubicBezTo>
                  <a:cubicBezTo>
                    <a:pt x="85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6" y="55"/>
                    <a:pt x="107" y="56"/>
                    <a:pt x="118" y="56"/>
                  </a:cubicBezTo>
                  <a:cubicBezTo>
                    <a:pt x="125" y="56"/>
                    <a:pt x="132" y="55"/>
                    <a:pt x="139" y="55"/>
                  </a:cubicBezTo>
                  <a:cubicBezTo>
                    <a:pt x="133" y="58"/>
                    <a:pt x="128" y="62"/>
                    <a:pt x="124" y="67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32" y="62"/>
                    <a:pt x="140" y="57"/>
                    <a:pt x="149" y="53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56" y="49"/>
                    <a:pt x="163" y="47"/>
                    <a:pt x="170" y="45"/>
                  </a:cubicBezTo>
                  <a:cubicBezTo>
                    <a:pt x="174" y="47"/>
                    <a:pt x="177" y="49"/>
                    <a:pt x="181" y="50"/>
                  </a:cubicBezTo>
                  <a:cubicBezTo>
                    <a:pt x="202" y="61"/>
                    <a:pt x="223" y="72"/>
                    <a:pt x="246" y="77"/>
                  </a:cubicBezTo>
                  <a:cubicBezTo>
                    <a:pt x="246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83"/>
                    <a:pt x="246" y="84"/>
                    <a:pt x="247" y="85"/>
                  </a:cubicBezTo>
                  <a:cubicBezTo>
                    <a:pt x="247" y="87"/>
                    <a:pt x="248" y="88"/>
                    <a:pt x="250" y="89"/>
                  </a:cubicBezTo>
                  <a:cubicBezTo>
                    <a:pt x="252" y="90"/>
                    <a:pt x="254" y="92"/>
                    <a:pt x="252" y="95"/>
                  </a:cubicBezTo>
                  <a:cubicBezTo>
                    <a:pt x="251" y="96"/>
                    <a:pt x="249" y="97"/>
                    <a:pt x="247" y="96"/>
                  </a:cubicBezTo>
                  <a:cubicBezTo>
                    <a:pt x="249" y="98"/>
                    <a:pt x="251" y="97"/>
                    <a:pt x="253" y="96"/>
                  </a:cubicBezTo>
                  <a:cubicBezTo>
                    <a:pt x="254" y="95"/>
                    <a:pt x="255" y="93"/>
                    <a:pt x="255" y="91"/>
                  </a:cubicBezTo>
                  <a:cubicBezTo>
                    <a:pt x="255" y="90"/>
                    <a:pt x="253" y="89"/>
                    <a:pt x="252" y="88"/>
                  </a:cubicBezTo>
                  <a:cubicBezTo>
                    <a:pt x="252" y="87"/>
                    <a:pt x="251" y="87"/>
                    <a:pt x="250" y="86"/>
                  </a:cubicBezTo>
                  <a:cubicBezTo>
                    <a:pt x="250" y="86"/>
                    <a:pt x="249" y="85"/>
                    <a:pt x="250" y="84"/>
                  </a:cubicBezTo>
                  <a:cubicBezTo>
                    <a:pt x="251" y="85"/>
                    <a:pt x="252" y="86"/>
                    <a:pt x="254" y="86"/>
                  </a:cubicBezTo>
                  <a:cubicBezTo>
                    <a:pt x="256" y="86"/>
                    <a:pt x="258" y="84"/>
                    <a:pt x="257" y="82"/>
                  </a:cubicBezTo>
                  <a:cubicBezTo>
                    <a:pt x="255" y="80"/>
                    <a:pt x="252" y="80"/>
                    <a:pt x="249" y="81"/>
                  </a:cubicBezTo>
                  <a:cubicBezTo>
                    <a:pt x="249" y="80"/>
                    <a:pt x="249" y="80"/>
                    <a:pt x="248" y="79"/>
                  </a:cubicBezTo>
                  <a:cubicBezTo>
                    <a:pt x="248" y="78"/>
                    <a:pt x="248" y="78"/>
                    <a:pt x="248" y="77"/>
                  </a:cubicBezTo>
                  <a:cubicBezTo>
                    <a:pt x="250" y="77"/>
                    <a:pt x="252" y="78"/>
                    <a:pt x="254" y="78"/>
                  </a:cubicBezTo>
                  <a:cubicBezTo>
                    <a:pt x="259" y="79"/>
                    <a:pt x="264" y="79"/>
                    <a:pt x="269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1" y="14"/>
                    <a:pt x="192" y="14"/>
                    <a:pt x="192" y="16"/>
                  </a:cubicBezTo>
                  <a:cubicBezTo>
                    <a:pt x="191" y="18"/>
                    <a:pt x="190" y="19"/>
                    <a:pt x="189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5" y="11"/>
                    <a:pt x="178" y="8"/>
                    <a:pt x="176" y="11"/>
                  </a:cubicBezTo>
                  <a:cubicBezTo>
                    <a:pt x="176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60" y="77"/>
                  </a:moveTo>
                  <a:cubicBezTo>
                    <a:pt x="63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9" y="76"/>
                    <a:pt x="60" y="77"/>
                  </a:cubicBezTo>
                  <a:close/>
                  <a:moveTo>
                    <a:pt x="65" y="63"/>
                  </a:moveTo>
                  <a:cubicBezTo>
                    <a:pt x="66" y="63"/>
                    <a:pt x="68" y="64"/>
                    <a:pt x="69" y="65"/>
                  </a:cubicBezTo>
                  <a:cubicBezTo>
                    <a:pt x="71" y="66"/>
                    <a:pt x="70" y="67"/>
                    <a:pt x="68" y="67"/>
                  </a:cubicBezTo>
                  <a:cubicBezTo>
                    <a:pt x="65" y="68"/>
                    <a:pt x="61" y="66"/>
                    <a:pt x="5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3" y="63"/>
                    <a:pt x="65" y="63"/>
                  </a:cubicBezTo>
                  <a:close/>
                  <a:moveTo>
                    <a:pt x="148" y="49"/>
                  </a:move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38" y="51"/>
                    <a:pt x="128" y="52"/>
                    <a:pt x="118" y="52"/>
                  </a:cubicBezTo>
                  <a:cubicBezTo>
                    <a:pt x="99" y="52"/>
                    <a:pt x="81" y="48"/>
                    <a:pt x="65" y="40"/>
                  </a:cubicBezTo>
                  <a:cubicBezTo>
                    <a:pt x="76" y="32"/>
                    <a:pt x="87" y="25"/>
                    <a:pt x="100" y="24"/>
                  </a:cubicBezTo>
                  <a:cubicBezTo>
                    <a:pt x="102" y="23"/>
                    <a:pt x="105" y="23"/>
                    <a:pt x="107" y="23"/>
                  </a:cubicBezTo>
                  <a:cubicBezTo>
                    <a:pt x="128" y="23"/>
                    <a:pt x="147" y="32"/>
                    <a:pt x="165" y="42"/>
                  </a:cubicBezTo>
                  <a:cubicBezTo>
                    <a:pt x="159" y="44"/>
                    <a:pt x="154" y="46"/>
                    <a:pt x="148" y="49"/>
                  </a:cubicBezTo>
                  <a:close/>
                  <a:moveTo>
                    <a:pt x="254" y="83"/>
                  </a:moveTo>
                  <a:cubicBezTo>
                    <a:pt x="257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2" y="82"/>
                    <a:pt x="253" y="82"/>
                    <a:pt x="254" y="83"/>
                  </a:cubicBezTo>
                  <a:close/>
                  <a:moveTo>
                    <a:pt x="248" y="71"/>
                  </a:moveTo>
                  <a:cubicBezTo>
                    <a:pt x="225" y="66"/>
                    <a:pt x="204" y="57"/>
                    <a:pt x="183" y="47"/>
                  </a:cubicBezTo>
                  <a:cubicBezTo>
                    <a:pt x="181" y="46"/>
                    <a:pt x="179" y="44"/>
                    <a:pt x="177" y="43"/>
                  </a:cubicBezTo>
                  <a:cubicBezTo>
                    <a:pt x="185" y="41"/>
                    <a:pt x="193" y="41"/>
                    <a:pt x="201" y="41"/>
                  </a:cubicBezTo>
                  <a:cubicBezTo>
                    <a:pt x="222" y="41"/>
                    <a:pt x="243" y="45"/>
                    <a:pt x="262" y="52"/>
                  </a:cubicBezTo>
                  <a:cubicBezTo>
                    <a:pt x="256" y="52"/>
                    <a:pt x="250" y="55"/>
                    <a:pt x="248" y="61"/>
                  </a:cubicBezTo>
                  <a:cubicBezTo>
                    <a:pt x="247" y="63"/>
                    <a:pt x="247" y="67"/>
                    <a:pt x="249" y="69"/>
                  </a:cubicBezTo>
                  <a:cubicBezTo>
                    <a:pt x="249" y="70"/>
                    <a:pt x="248" y="70"/>
                    <a:pt x="248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5" y="55"/>
                  </a:moveTo>
                  <a:cubicBezTo>
                    <a:pt x="258" y="54"/>
                    <a:pt x="263" y="53"/>
                    <a:pt x="267" y="54"/>
                  </a:cubicBezTo>
                  <a:cubicBezTo>
                    <a:pt x="279" y="58"/>
                    <a:pt x="290" y="63"/>
                    <a:pt x="299" y="67"/>
                  </a:cubicBezTo>
                  <a:cubicBezTo>
                    <a:pt x="289" y="71"/>
                    <a:pt x="279" y="73"/>
                    <a:pt x="269" y="73"/>
                  </a:cubicBezTo>
                  <a:cubicBezTo>
                    <a:pt x="268" y="73"/>
                    <a:pt x="267" y="73"/>
                    <a:pt x="266" y="73"/>
                  </a:cubicBezTo>
                  <a:cubicBezTo>
                    <a:pt x="267" y="67"/>
                    <a:pt x="256" y="67"/>
                    <a:pt x="253" y="68"/>
                  </a:cubicBezTo>
                  <a:cubicBezTo>
                    <a:pt x="252" y="68"/>
                    <a:pt x="251" y="68"/>
                    <a:pt x="251" y="68"/>
                  </a:cubicBezTo>
                  <a:cubicBezTo>
                    <a:pt x="248" y="64"/>
                    <a:pt x="250" y="58"/>
                    <a:pt x="255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7" y="69"/>
                    <a:pt x="259" y="69"/>
                  </a:cubicBezTo>
                  <a:cubicBezTo>
                    <a:pt x="260" y="69"/>
                    <a:pt x="262" y="70"/>
                    <a:pt x="263" y="71"/>
                  </a:cubicBezTo>
                  <a:cubicBezTo>
                    <a:pt x="264" y="72"/>
                    <a:pt x="264" y="72"/>
                    <a:pt x="264" y="73"/>
                  </a:cubicBezTo>
                  <a:cubicBezTo>
                    <a:pt x="261" y="73"/>
                    <a:pt x="258" y="72"/>
                    <a:pt x="255" y="72"/>
                  </a:cubicBezTo>
                  <a:cubicBezTo>
                    <a:pt x="254" y="71"/>
                    <a:pt x="253" y="71"/>
                    <a:pt x="253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 rot="20693907">
            <a:off x="292905" y="168895"/>
            <a:ext cx="752906" cy="899447"/>
          </a:xfrm>
          <a:prstGeom prst="rect">
            <a:avLst/>
          </a:prstGeom>
        </p:spPr>
      </p:pic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1874362" y="1167322"/>
            <a:ext cx="6373905" cy="123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农作物到了该长的时候不长，或是长得太慢，就没有收成的希望。人也是一样，要赶时候，赶热天，尽量地用力地长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3715604" y="3194724"/>
            <a:ext cx="1320421" cy="13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</a:t>
            </a: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？</a:t>
            </a:r>
            <a:endParaRPr lang="zh-CN" altLang="en-US" sz="7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82853" y="494585"/>
            <a:ext cx="170258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心香一瓣</a:t>
            </a:r>
            <a:endParaRPr lang="zh-CN" altLang="en-US" sz="2700" b="1" dirty="0">
              <a:solidFill>
                <a:srgbClr val="1C9A98"/>
              </a:solidFill>
              <a:latin typeface="微软雅黑" panose="020B0503020204020204" charset="-122"/>
              <a:ea typeface="微软雅黑" panose="020B0503020204020204" charset="-122"/>
              <a:cs typeface=".黑体-韩语" panose="02000500000000000000" pitchFamily="2" charset="-122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rot="20027581">
            <a:off x="216303" y="159986"/>
            <a:ext cx="770211" cy="94743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93039" y="525793"/>
            <a:ext cx="170258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走进立意</a:t>
            </a:r>
            <a:endParaRPr lang="zh-CN" altLang="en-US" sz="2700" b="1" dirty="0">
              <a:solidFill>
                <a:srgbClr val="1C9A98"/>
              </a:solidFill>
              <a:latin typeface="微软雅黑" panose="020B0503020204020204" charset="-122"/>
              <a:ea typeface="微软雅黑" panose="020B0503020204020204" charset="-122"/>
              <a:cs typeface=".黑体-韩语" panose="02000500000000000000" pitchFamily="2" charset="-122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3614353" y="1039583"/>
            <a:ext cx="2005112" cy="13896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立意</a:t>
            </a:r>
            <a:endParaRPr lang="en-US" altLang="zh-CN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7"/>
          <p:cNvSpPr txBox="1"/>
          <p:nvPr/>
        </p:nvSpPr>
        <p:spPr>
          <a:xfrm flipH="1">
            <a:off x="2221175" y="2320766"/>
            <a:ext cx="5291919" cy="17497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清代的魏禧说：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文章之道，必先立本，本丰则末茂。</a:t>
            </a:r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”意思是写文章必须先确立中心，好像树木一样，它的根深，枝叶也就茂盛了。 </a:t>
            </a:r>
            <a:endParaRPr lang="en-US" altLang="zh-CN" sz="2100" b="1" dirty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671548" y="1264473"/>
            <a:ext cx="1169247" cy="126884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166234" y="3529384"/>
            <a:ext cx="1315501" cy="110270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 rot="20693907">
            <a:off x="292905" y="168895"/>
            <a:ext cx="752906" cy="899447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993039" y="525793"/>
            <a:ext cx="170258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走进立意</a:t>
            </a:r>
            <a:endParaRPr lang="zh-CN" altLang="en-US" sz="2700" b="1" dirty="0">
              <a:solidFill>
                <a:srgbClr val="1C9A98"/>
              </a:solidFill>
              <a:latin typeface="微软雅黑" panose="020B0503020204020204" charset="-122"/>
              <a:ea typeface="微软雅黑" panose="020B0503020204020204" charset="-122"/>
              <a:cs typeface=".黑体-韩语" panose="02000500000000000000" pitchFamily="2" charset="-122"/>
              <a:sym typeface="+mn-lt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1577523" y="1771234"/>
            <a:ext cx="6373905" cy="1952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农作物到了该长的时候不长，或是长得太慢，就没有收成的希望。人也是一样，要赶时候，赶热天，尽量地用力地长。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1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PRING_PRESENTATION_TITLE" val="诗人-视频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41zahsc">
      <a:majorFont>
        <a:latin typeface="华康方圆体W7"/>
        <a:ea typeface="华康方圆体W7"/>
        <a:cs typeface=""/>
      </a:majorFont>
      <a:minorFont>
        <a:latin typeface="华康方圆体W7"/>
        <a:ea typeface="华康方圆体W7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19050">
          <a:noFill/>
          <a:prstDash val="sysDot"/>
          <a:round/>
        </a:ln>
        <a:effectLst>
          <a:outerShdw blurRad="1143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 w="19050">
          <a:solidFill>
            <a:srgbClr val="5A789B"/>
          </a:solidFill>
          <a:prstDash val="sysDot"/>
          <a:round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1037</Words>
  <Application>WPS 演示</Application>
  <PresentationFormat>全屏显示(16:9)</PresentationFormat>
  <Paragraphs>72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楷体</vt:lpstr>
      <vt:lpstr>微软雅黑</vt:lpstr>
      <vt:lpstr>.黑体-韩语</vt:lpstr>
      <vt:lpstr>黑体</vt:lpstr>
      <vt:lpstr>汉堡包手机字体</vt:lpstr>
      <vt:lpstr>inpin heiti</vt:lpstr>
      <vt:lpstr>Calibri</vt:lpstr>
      <vt:lpstr>Times New Roman</vt:lpstr>
      <vt:lpstr>Arial</vt:lpstr>
      <vt:lpstr>华康方圆体W7</vt:lpstr>
      <vt:lpstr>Segoe Print</vt:lpstr>
      <vt:lpstr>Arial Unicode MS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361</cp:revision>
  <dcterms:created xsi:type="dcterms:W3CDTF">2015-05-05T08:02:00Z</dcterms:created>
  <dcterms:modified xsi:type="dcterms:W3CDTF">2021-07-30T02:26:56Z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