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2" r:id="rId4"/>
    <p:sldId id="324" r:id="rId5"/>
    <p:sldId id="323" r:id="rId6"/>
    <p:sldId id="322" r:id="rId7"/>
    <p:sldId id="32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06" y="-102"/>
      </p:cViewPr>
      <p:guideLst>
        <p:guide orient="horz" pos="2159"/>
        <p:guide pos="30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3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3602043"/>
            <a:ext cx="6858010" cy="165576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6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6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1" y="365126"/>
            <a:ext cx="7886712" cy="58118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12" cy="2852741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5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7" y="1681165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7" y="987426"/>
            <a:ext cx="4629157" cy="487363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2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7" y="987426"/>
            <a:ext cx="4629157" cy="487363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 fontAlgn="base"/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D6A870F0-C4E1-43A7-B683-BFA3355E25A2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EE1DAED2-3190-4739-BCCE-D175D32F7EDD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文本框 2"/>
          <p:cNvSpPr txBox="1"/>
          <p:nvPr/>
        </p:nvSpPr>
        <p:spPr>
          <a:xfrm>
            <a:off x="6110288" y="6399213"/>
            <a:ext cx="2865437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二年级语文下册（</a:t>
            </a:r>
            <a:r>
              <a:rPr lang="en-US" altLang="zh-CN" sz="2000">
                <a:latin typeface="Calibri" panose="020F0502020204030204" pitchFamily="34" charset="0"/>
                <a:ea typeface="宋体" panose="02010600030101010101" pitchFamily="2" charset="-122"/>
              </a:rPr>
              <a:t>RJ</a:t>
            </a:r>
            <a:r>
              <a:rPr lang="zh-CN" altLang="en-US" sz="200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0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880" y="3154045"/>
            <a:ext cx="5314315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328420"/>
            <a:ext cx="8428355" cy="48475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225" y="2315845"/>
            <a:ext cx="2105025" cy="39141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665" y="3296920"/>
            <a:ext cx="4191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1665" y="3296920"/>
            <a:ext cx="4191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265" y="3296920"/>
            <a:ext cx="4191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615" y="4331970"/>
            <a:ext cx="4191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0865" y="4351020"/>
            <a:ext cx="4191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665" y="5373370"/>
            <a:ext cx="4191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8015" y="5386070"/>
            <a:ext cx="4191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9665" y="5386070"/>
            <a:ext cx="41910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7665" y="5386070"/>
            <a:ext cx="41910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" y="1152525"/>
            <a:ext cx="8990330" cy="5285740"/>
          </a:xfrm>
          <a:prstGeom prst="rect">
            <a:avLst/>
          </a:prstGeom>
        </p:spPr>
      </p:pic>
      <p:pic>
        <p:nvPicPr>
          <p:cNvPr id="52235" name="图片 52234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770" y="298196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3815" y="2990215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700" y="2981960"/>
            <a:ext cx="288925" cy="28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005" y="42849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230" y="430276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560" y="4284980"/>
            <a:ext cx="83058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28498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335" y="431228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5415" y="4277995"/>
            <a:ext cx="9404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480" y="510349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230" y="509587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775" y="5095240"/>
            <a:ext cx="89789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635" y="510349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590" y="509524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805" y="5095240"/>
            <a:ext cx="11531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4005" y="587692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230" y="5892800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2795" y="5876925"/>
            <a:ext cx="83121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88454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5005" y="5893435"/>
            <a:ext cx="43815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315" y="5885180"/>
            <a:ext cx="1003300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1866900"/>
            <a:ext cx="8961755" cy="31235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9440" y="2929890"/>
            <a:ext cx="1335405" cy="15538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0360" y="2791460"/>
            <a:ext cx="1995805" cy="702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3460" y="3223260"/>
            <a:ext cx="1361440" cy="702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460" y="3845560"/>
            <a:ext cx="1957705" cy="702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" y="2059940"/>
            <a:ext cx="9028430" cy="32664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134995"/>
            <a:ext cx="14427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635" y="3141345"/>
            <a:ext cx="24644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35" y="3771265"/>
            <a:ext cx="14427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777615"/>
            <a:ext cx="14427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635" y="3771265"/>
            <a:ext cx="246443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760" y="4834255"/>
            <a:ext cx="17824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235" y="4842510"/>
            <a:ext cx="8299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0" y="4834255"/>
            <a:ext cx="195389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" y="1900555"/>
            <a:ext cx="8933180" cy="30568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449955"/>
            <a:ext cx="2226945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915" y="3985895"/>
            <a:ext cx="97536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070" y="3977005"/>
            <a:ext cx="123952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575" y="4512310"/>
            <a:ext cx="499110" cy="387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0" y="4511040"/>
            <a:ext cx="831215" cy="387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On-screen Show (4:3)</PresentationFormat>
  <Paragraphs>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Calibri</vt:lpstr>
      <vt:lpstr>方正黑体_GBK</vt:lpstr>
      <vt:lpstr>微软雅黑</vt:lpstr>
      <vt:lpstr>Arial Unicode MS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167</cp:revision>
  <dcterms:created xsi:type="dcterms:W3CDTF">2015-12-07T06:44:00Z</dcterms:created>
  <dcterms:modified xsi:type="dcterms:W3CDTF">2018-01-06T03:36:35Z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