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  <p:sldMasterId id="2147483678" r:id="rId5"/>
  </p:sldMasterIdLst>
  <p:notesMasterIdLst>
    <p:notesMasterId r:id="rId10"/>
  </p:notesMasterIdLst>
  <p:sldIdLst>
    <p:sldId id="284" r:id="rId6"/>
    <p:sldId id="256" r:id="rId7"/>
    <p:sldId id="261" r:id="rId8"/>
    <p:sldId id="262" r:id="rId9"/>
    <p:sldId id="265" r:id="rId11"/>
    <p:sldId id="264" r:id="rId12"/>
    <p:sldId id="305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315" r:id="rId21"/>
    <p:sldId id="280" r:id="rId22"/>
    <p:sldId id="281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EDEB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658" y="-7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239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5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F35A29-6741-45DA-8A59-D7C7DC6AF0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A066F-4C61-43C8-878A-A6ADE47B2A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/>
            <p:custDataLst>
              <p:tags r:id="rId3"/>
            </p:custDataLst>
          </p:nvPr>
        </p:nvSpPr>
        <p:spPr bwMode="auto">
          <a:noFill/>
          <a:ln cap="flat" algn="ctr">
            <a:solidFill>
              <a:srgbClr val="000000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defTabSz="914400"/>
            <a:endParaRPr lang="zh-CN" altLang="en-US">
              <a:latin typeface="Calibri" panose="020F0502020204030204"/>
            </a:endParaRPr>
          </a:p>
        </p:txBody>
      </p:sp>
      <p:sp>
        <p:nvSpPr>
          <p:cNvPr id="36868" name="灯片编号占位符 3"/>
          <p:cNvSpPr>
            <a:spLocks noGrp="1" noChangeArrowheads="1"/>
          </p:cNvSpPr>
          <p:nvPr>
            <p:ph type="sldNum" sz="quarter" idx="4"/>
            <p:custDataLst>
              <p:tags r:id="rId5"/>
            </p:custDataLst>
          </p:nvPr>
        </p:nvSpPr>
        <p:spPr/>
        <p:txBody>
          <a:bodyPr/>
          <a:lstStyle/>
          <a:p>
            <a:fld id="{9D73326A-4C06-4E7C-A9D2-2F69B3C8DFFA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image" Target="../media/image2.png"/><Relationship Id="rId4" Type="http://schemas.openxmlformats.org/officeDocument/2006/relationships/tags" Target="../tags/tag65.xml"/><Relationship Id="rId3" Type="http://schemas.openxmlformats.org/officeDocument/2006/relationships/image" Target="../media/image1.jpeg"/><Relationship Id="rId2" Type="http://schemas.openxmlformats.org/officeDocument/2006/relationships/tags" Target="../tags/tag64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image" Target="../media/image3.jpeg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1597824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9" name="P2" descr="F:\临时\amy\模板\圣诞\场景\7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283529" y="-288529"/>
            <a:ext cx="169604" cy="13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487009D0-005E-4ACC-B9CC-F533D8C3235A}" type="datetimeFigureOut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D074DE4E-231F-4889-B764-11E5E4D7EB86}" type="slidenum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  <p:custDataLst>
              <p:tags r:id="rId9"/>
            </p:custDataLst>
          </p:nvPr>
        </p:nvSpPr>
        <p:spPr>
          <a:xfrm>
            <a:off x="1532710" y="1605859"/>
            <a:ext cx="5939249" cy="609391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000" b="1" i="0">
                <a:ln w="6350">
                  <a:solidFill>
                    <a:schemeClr val="bg1">
                      <a:alpha val="78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dist="50800" dir="5400000" algn="t" rotWithShape="0">
                    <a:prstClr val="black">
                      <a:alpha val="18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10"/>
            </p:custDataLst>
          </p:nvPr>
        </p:nvSpPr>
        <p:spPr>
          <a:xfrm>
            <a:off x="1532710" y="2446420"/>
            <a:ext cx="5939249" cy="320958"/>
          </a:xfr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487009D0-005E-4ACC-B9CC-F533D8C3235A}" type="datetimeFigureOut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074DE4E-231F-4889-B764-11E5E4D7EB86}" type="slidenum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44427" y="2039232"/>
            <a:ext cx="6996110" cy="717845"/>
          </a:xfrm>
        </p:spPr>
        <p:txBody>
          <a:bodyPr anchor="b"/>
          <a:lstStyle>
            <a:lvl1pPr>
              <a:defRPr sz="3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644427" y="2901416"/>
            <a:ext cx="6996110" cy="463697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487009D0-005E-4ACC-B9CC-F533D8C3235A}" type="datetimeFigureOut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074DE4E-231F-4889-B764-11E5E4D7EB86}" type="slidenum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487009D0-005E-4ACC-B9CC-F533D8C3235A}" type="datetimeFigureOut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074DE4E-231F-4889-B764-11E5E4D7EB86}" type="slidenum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487009D0-005E-4ACC-B9CC-F533D8C3235A}" type="datetimeFigureOut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D074DE4E-231F-4889-B764-11E5E4D7EB86}" type="slidenum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487009D0-005E-4ACC-B9CC-F533D8C3235A}" type="datetimeFigureOut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D074DE4E-231F-4889-B764-11E5E4D7EB86}" type="slidenum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487009D0-005E-4ACC-B9CC-F533D8C3235A}" type="datetimeFigureOut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D074DE4E-231F-4889-B764-11E5E4D7EB86}" type="slidenum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" t="1491" r="6355" b="10450"/>
          <a:stretch>
            <a:fillRect/>
          </a:stretch>
        </p:blipFill>
        <p:spPr>
          <a:xfrm>
            <a:off x="-1" y="0"/>
            <a:ext cx="9144001" cy="513397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487009D0-005E-4ACC-B9CC-F533D8C3235A}" type="datetimeFigureOut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074DE4E-231F-4889-B764-11E5E4D7EB86}" type="slidenum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740571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487009D0-005E-4ACC-B9CC-F533D8C3235A}" type="datetimeFigureOut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074DE4E-231F-4889-B764-11E5E4D7EB86}" type="slidenum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487009D0-005E-4ACC-B9CC-F533D8C3235A}" type="datetimeFigureOut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074DE4E-231F-4889-B764-11E5E4D7EB86}" type="slidenum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487009D0-005E-4ACC-B9CC-F533D8C3235A}" type="datetimeFigureOut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074DE4E-231F-4889-B764-11E5E4D7EB86}" type="slidenum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349" y="365168"/>
            <a:ext cx="10517453" cy="132571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348" y="6357082"/>
            <a:ext cx="2743685" cy="365168"/>
          </a:xfrm>
        </p:spPr>
        <p:txBody>
          <a:bodyPr/>
          <a:lstStyle/>
          <a:p>
            <a:fld id="{263DB197-84B0-484E-9C0F-88358ECCB797}" type="datetimeFigureOut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9311" y="6357082"/>
            <a:ext cx="4115525" cy="365168"/>
          </a:xfrm>
        </p:spPr>
        <p:txBody>
          <a:bodyPr/>
          <a:lstStyle/>
          <a:p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2117" y="6357082"/>
            <a:ext cx="2743685" cy="365168"/>
          </a:xfrm>
        </p:spPr>
        <p:txBody>
          <a:bodyPr/>
          <a:lstStyle/>
          <a:p>
            <a:fld id="{E077DA78-E013-4A8C-AD75-63A150561B10}" type="slidenum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 advClick="0" advTm="6000">
    <p:cover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7540B39-981A-46F4-ACE0-12BB5FE70A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C36CF24-C4F9-4E9C-810B-E2764A64E4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7540B39-981A-46F4-ACE0-12BB5FE70A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C36CF24-C4F9-4E9C-810B-E2764A64E4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7ABAEF-E4D6-43F9-8707-9FF9D1806FA7}" type="slidenum">
              <a:rPr lang="en-US" altLang="zh-CN" noProof="1" smtClean="0">
                <a:solidFill>
                  <a:srgbClr val="898989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noProof="1" smtClean="0">
              <a:solidFill>
                <a:srgbClr val="898989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7540B39-981A-46F4-ACE0-12BB5FE70A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C36CF24-C4F9-4E9C-810B-E2764A64E4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7540B39-981A-46F4-ACE0-12BB5FE70A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C36CF24-C4F9-4E9C-810B-E2764A64E4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7ABAEF-E4D6-43F9-8707-9FF9D1806FA7}" type="slidenum">
              <a:rPr lang="en-US" altLang="zh-CN" noProof="1" smtClean="0">
                <a:solidFill>
                  <a:srgbClr val="898989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noProof="1" smtClean="0">
              <a:solidFill>
                <a:srgbClr val="898989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031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031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75050" y="204793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2565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2565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792288" y="4025508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2565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4.xml"/><Relationship Id="rId18" Type="http://schemas.openxmlformats.org/officeDocument/2006/relationships/tags" Target="../tags/tag133.xml"/><Relationship Id="rId17" Type="http://schemas.openxmlformats.org/officeDocument/2006/relationships/tags" Target="../tags/tag132.xml"/><Relationship Id="rId16" Type="http://schemas.openxmlformats.org/officeDocument/2006/relationships/tags" Target="../tags/tag131.xml"/><Relationship Id="rId15" Type="http://schemas.openxmlformats.org/officeDocument/2006/relationships/tags" Target="../tags/tag130.xml"/><Relationship Id="rId14" Type="http://schemas.openxmlformats.org/officeDocument/2006/relationships/image" Target="../media/image4.jpeg"/><Relationship Id="rId13" Type="http://schemas.openxmlformats.org/officeDocument/2006/relationships/tags" Target="../tags/tag129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0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0" Type="http://schemas.openxmlformats.org/officeDocument/2006/relationships/theme" Target="../theme/theme4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defTabSz="685800"/>
            <a:fld id="{487009D0-005E-4ACC-B9CC-F533D8C3235A}" type="datetimeFigureOut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defTabSz="685800"/>
            <a:fld id="{D074DE4E-231F-4889-B764-11E5E4D7EB86}" type="slidenum">
              <a:rPr lang="zh-CN" altLang="en-US" smtClean="0">
                <a:solidFill>
                  <a:prstClr val="white">
                    <a:lumMod val="65000"/>
                  </a:prstClr>
                </a:solidFill>
              </a:rPr>
            </a:fld>
            <a:endParaRPr lang="zh-CN" alt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513807" y="1097280"/>
            <a:ext cx="8151223" cy="366998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13806" y="177663"/>
            <a:ext cx="8151222" cy="51132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3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33375" indent="-333375" algn="l" defTabSz="685800" rtl="0" eaLnBrk="1" latinLnBrk="0" hangingPunct="1">
        <a:lnSpc>
          <a:spcPct val="90000"/>
        </a:lnSpc>
        <a:spcBef>
          <a:spcPts val="1350"/>
        </a:spcBef>
        <a:buClr>
          <a:schemeClr val="bg1"/>
        </a:buClr>
        <a:buSzTx/>
        <a:buFont typeface="Webdings" panose="05030102010509060703" pitchFamily="18" charset="2"/>
        <a:buChar char=""/>
        <a:defRPr sz="1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333375" indent="-267970" algn="l" defTabSz="685800" rtl="0" eaLnBrk="1" latinLnBrk="0" hangingPunct="1">
        <a:lnSpc>
          <a:spcPct val="120000"/>
        </a:lnSpc>
        <a:spcBef>
          <a:spcPct val="0"/>
        </a:spcBef>
        <a:buFont typeface="Calibri" panose="020F0502020204030204" pitchFamily="34" charset="0"/>
        <a:buChar char=" 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B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74" tIns="34289" rIns="68574" bIns="34289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74" tIns="34289" rIns="68574" bIns="34289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4" tIns="34289" rIns="68574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pPr defTabSz="685800"/>
            <a:fld id="{B7540B39-981A-46F4-ACE0-12BB5FE70A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4" tIns="34289" rIns="68574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74" tIns="34289" rIns="68574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pPr defTabSz="685800"/>
            <a:fld id="{4C36CF24-C4F9-4E9C-810B-E2764A64E4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B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77" tIns="34289" rIns="68577" bIns="34289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77" tIns="34289" rIns="68577" bIns="34289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pPr defTabSz="685800"/>
            <a:fld id="{B7540B39-981A-46F4-ACE0-12BB5FE70A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pPr defTabSz="685800"/>
            <a:fld id="{4C36CF24-C4F9-4E9C-810B-E2764A64E4A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tags" Target="../tags/tag206.xml"/><Relationship Id="rId7" Type="http://schemas.openxmlformats.org/officeDocument/2006/relationships/image" Target="../media/image14.png"/><Relationship Id="rId6" Type="http://schemas.openxmlformats.org/officeDocument/2006/relationships/tags" Target="../tags/tag205.xml"/><Relationship Id="rId5" Type="http://schemas.openxmlformats.org/officeDocument/2006/relationships/image" Target="../media/image13.png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tags" Target="../tags/tag20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openxmlformats.org/officeDocument/2006/relationships/image" Target="../media/image15.jpeg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image" Target="../media/image16.png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image" Target="../media/image18.png"/><Relationship Id="rId7" Type="http://schemas.openxmlformats.org/officeDocument/2006/relationships/tags" Target="../tags/tag221.xml"/><Relationship Id="rId6" Type="http://schemas.openxmlformats.org/officeDocument/2006/relationships/image" Target="../media/image17.png"/><Relationship Id="rId5" Type="http://schemas.openxmlformats.org/officeDocument/2006/relationships/tags" Target="../tags/tag220.xml"/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image" Target="../media/image19.png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image" Target="NULL" TargetMode="External"/><Relationship Id="rId2" Type="http://schemas.openxmlformats.org/officeDocument/2006/relationships/image" Target="../media/image5.jpeg"/><Relationship Id="rId1" Type="http://schemas.openxmlformats.org/officeDocument/2006/relationships/tags" Target="../tags/tag17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4.xml"/><Relationship Id="rId4" Type="http://schemas.openxmlformats.org/officeDocument/2006/relationships/tags" Target="../tags/tag180.xml"/><Relationship Id="rId3" Type="http://schemas.openxmlformats.org/officeDocument/2006/relationships/image" Target="../media/image6.png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9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image" Target="../media/image7.jpeg"/><Relationship Id="rId1" Type="http://schemas.openxmlformats.org/officeDocument/2006/relationships/tags" Target="../tags/tag186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10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openxmlformats.org/officeDocument/2006/relationships/image" Target="../media/image12.png"/><Relationship Id="rId6" Type="http://schemas.openxmlformats.org/officeDocument/2006/relationships/tags" Target="../tags/tag197.xml"/><Relationship Id="rId5" Type="http://schemas.openxmlformats.org/officeDocument/2006/relationships/image" Target="../media/image11.png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tags" Target="../tags/tag19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512" y="123478"/>
            <a:ext cx="8151222" cy="511322"/>
          </a:xfrm>
        </p:spPr>
        <p:txBody>
          <a:bodyPr/>
          <a:lstStyle/>
          <a:p>
            <a:r>
              <a:rPr lang="zh-CN" altLang="en-US" sz="3000" smtClean="0"/>
              <a:t>导入新课：</a:t>
            </a:r>
            <a:endParaRPr lang="zh-CN" altLang="en-US" sz="3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79512" y="555526"/>
            <a:ext cx="8856984" cy="417646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2400" b="1">
              <a:solidFill>
                <a:schemeClr val="tx1">
                  <a:lumMod val="50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 marL="0" indent="457200">
              <a:buNone/>
            </a:pPr>
            <a:r>
              <a:rPr lang="zh-CN" altLang="zh-CN" sz="26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他是中国新诗的又一座高峰。他脚踏这地球最高的高原，诗魂徜徉在中国最大的咸水湖边</a:t>
            </a:r>
            <a:r>
              <a:rPr lang="zh-CN" altLang="zh-CN" sz="2600" b="1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，用尽</a:t>
            </a:r>
            <a:r>
              <a:rPr lang="zh-CN" altLang="zh-CN" sz="26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一生的骨头和热血放声歌唱</a:t>
            </a:r>
            <a:r>
              <a:rPr lang="zh-CN" altLang="zh-CN" sz="2600" b="1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。他</a:t>
            </a:r>
            <a:r>
              <a:rPr lang="zh-CN" altLang="zh-CN" sz="26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就像雪山之侧的一株雪莲</a:t>
            </a:r>
            <a:r>
              <a:rPr lang="zh-CN" altLang="zh-CN" sz="2600" b="1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，因</a:t>
            </a:r>
            <a:r>
              <a:rPr lang="zh-CN" altLang="zh-CN" sz="26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离天空最近而吸取雨露阳光 绽放出晶莹剔透的凄美花朵。他更像天葬后被老鹰啄去血肉的骨头 ，裸陈于地、 温热坚硬、棱角分明并且骨髓饱满，充盈着上天入地的力量。他在西北高地上独自咀嚼着荒寒和寂寞，追求着一种生命内在的诗意。他是表现西部文化的杰出诗人，代表的是人类不屈不挠的生命。</a:t>
            </a:r>
            <a:endParaRPr lang="zh-CN" altLang="zh-CN" sz="2600" b="1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marL="0" indent="457200">
              <a:buNone/>
            </a:pPr>
            <a:r>
              <a:rPr lang="zh-CN" altLang="zh-CN" sz="2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他，就是昌耀。</a:t>
            </a:r>
            <a:endParaRPr lang="zh-CN" altLang="zh-CN" sz="26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endParaRPr lang="zh-CN" altLang="en-US" sz="2400" b="1">
              <a:solidFill>
                <a:schemeClr val="tx1">
                  <a:lumMod val="50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8807" y="105285"/>
            <a:ext cx="5281868" cy="523366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深入探究：关于诗歌意象</a:t>
            </a:r>
            <a:endParaRPr lang="zh-CN" altLang="en-US" sz="27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30835" y="1699895"/>
            <a:ext cx="4746625" cy="807085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视觉形象：</a:t>
            </a:r>
            <a:r>
              <a:rPr lang="zh-CN" altLang="en-US" sz="3200" b="1">
                <a:solidFill>
                  <a:srgbClr val="0000C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雪峰落日图</a:t>
            </a:r>
            <a:endParaRPr lang="zh-CN" altLang="en-US" sz="3200" b="1">
              <a:solidFill>
                <a:srgbClr val="0000CC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20115" y="843558"/>
            <a:ext cx="5029200" cy="62230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朝向峨日朵之雪彷徨许久的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太阳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正决然跃入一片引力无穷的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山海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840730" y="315438"/>
            <a:ext cx="3028950" cy="20208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840730" y="2807185"/>
            <a:ext cx="3031317" cy="2020878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330835" y="2942611"/>
            <a:ext cx="4572000" cy="13646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太阳：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追求光明</a:t>
            </a:r>
            <a:endParaRPr lang="en-US" altLang="zh-CN" sz="32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山海：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憧憬未来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8807" y="105285"/>
            <a:ext cx="5861498" cy="523366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深入探究：关于诗歌意象</a:t>
            </a:r>
            <a:endParaRPr lang="zh-CN" altLang="en-US" sz="27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23215" y="1353185"/>
            <a:ext cx="5662930" cy="714375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听觉形象：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深渊嚣鸣声</a:t>
            </a:r>
            <a:endParaRPr lang="zh-CN" altLang="en-US" sz="280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23528" y="855262"/>
            <a:ext cx="7869555" cy="3462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石砾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不时滑坡，引动棕色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深渊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自上而下的一派嚣鸣，像军旅远去的喊杀声。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2206" y="2067694"/>
            <a:ext cx="5125857" cy="22840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落日的动势和石砾滑坡的动势都是下坠的。这里的石砾和深渊代表着种种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危险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与挫折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，出现在人们追求光明的道路上，考验着人们的意志和毅力。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8d37664353d78ba7d265942526dc4c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7945" y="1818640"/>
            <a:ext cx="4001770" cy="30460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8807" y="105285"/>
            <a:ext cx="5861498" cy="523366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深入探究：关于诗歌意象</a:t>
            </a:r>
            <a:endParaRPr lang="zh-CN" altLang="en-US" sz="27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403648" y="1539649"/>
            <a:ext cx="1946414" cy="623248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血滴</a:t>
            </a:r>
            <a:endParaRPr lang="zh-CN" altLang="en-US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179512" y="908473"/>
            <a:ext cx="7869555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血滴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</a:rPr>
              <a:t>，从撕裂的千层掌鞋底渗出。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79512" y="2571750"/>
            <a:ext cx="4968552" cy="1730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代表着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牺牲与决心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，既是人们的牺牲、痛苦与磨难的见证，也是人们刚强不屈、永不言弃的佐证。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497830" y="999913"/>
            <a:ext cx="3343487" cy="3343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8807" y="105285"/>
            <a:ext cx="5647628" cy="523366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深入探究：关于诗歌意象</a:t>
            </a:r>
            <a:endParaRPr lang="zh-CN" altLang="en-US" sz="27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091233" y="1242963"/>
            <a:ext cx="1946414" cy="623248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雄鹰、雪豹</a:t>
            </a:r>
            <a:endParaRPr lang="zh-CN" altLang="en-US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107504" y="746075"/>
            <a:ext cx="7869555" cy="3462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呵，真渴望有一只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雄鹰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雪豹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与我为伍。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51520" y="2186886"/>
            <a:ext cx="4421118" cy="28384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雄鹰：蓝天领主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雪豹：雪山之王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代表着一种真正强大、雄壮和坚韧。是英雄标榜、给人以奋进的力量。</a:t>
            </a:r>
            <a:endParaRPr lang="zh-CN" altLang="en-US" sz="240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061965" y="428625"/>
            <a:ext cx="2963228" cy="2068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312092" y="2656764"/>
            <a:ext cx="3088958" cy="2316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8807" y="105285"/>
            <a:ext cx="5861498" cy="523366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深入探究：关于诗歌意象</a:t>
            </a:r>
            <a:endParaRPr lang="zh-CN" altLang="en-US" sz="27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403648" y="1419622"/>
            <a:ext cx="1946414" cy="623248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蜘蛛</a:t>
            </a:r>
            <a:endParaRPr lang="zh-CN" altLang="en-US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23528" y="771550"/>
            <a:ext cx="7869555" cy="3462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但有一只小得可怜的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蜘蛛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与我一同默享着这大自然赐予的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快慰。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18552" y="2176780"/>
            <a:ext cx="5112568" cy="25615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蜘蛛：诗人自喻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可怜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→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生命渺小，依然强劲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默享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→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生命平等，共享快慰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364088" y="1347614"/>
            <a:ext cx="3571875" cy="3114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341255" y="1380095"/>
            <a:ext cx="461490" cy="2713849"/>
            <a:chOff x="5912548" y="1839872"/>
            <a:chExt cx="615604" cy="4166539"/>
          </a:xfrm>
        </p:grpSpPr>
        <p:sp>
          <p:nvSpPr>
            <p:cNvPr id="22" name="椭圆 21"/>
            <p:cNvSpPr/>
            <p:nvPr/>
          </p:nvSpPr>
          <p:spPr>
            <a:xfrm>
              <a:off x="5912548" y="1839872"/>
              <a:ext cx="615604" cy="615604"/>
            </a:xfrm>
            <a:prstGeom prst="ellipse">
              <a:avLst/>
            </a:prstGeom>
            <a:solidFill>
              <a:srgbClr val="1D8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23" name="椭圆 22"/>
            <p:cNvSpPr/>
            <p:nvPr/>
          </p:nvSpPr>
          <p:spPr>
            <a:xfrm>
              <a:off x="5912548" y="2727606"/>
              <a:ext cx="615604" cy="615604"/>
            </a:xfrm>
            <a:prstGeom prst="ellipse">
              <a:avLst/>
            </a:prstGeom>
            <a:solidFill>
              <a:srgbClr val="1D8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5912548" y="3615340"/>
              <a:ext cx="615604" cy="615604"/>
            </a:xfrm>
            <a:prstGeom prst="ellipse">
              <a:avLst/>
            </a:prstGeom>
            <a:solidFill>
              <a:srgbClr val="1D8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25" name="椭圆 24"/>
            <p:cNvSpPr/>
            <p:nvPr/>
          </p:nvSpPr>
          <p:spPr>
            <a:xfrm>
              <a:off x="5912548" y="4503074"/>
              <a:ext cx="615604" cy="615604"/>
            </a:xfrm>
            <a:prstGeom prst="ellipse">
              <a:avLst/>
            </a:prstGeom>
            <a:solidFill>
              <a:srgbClr val="1D8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26" name="椭圆 25"/>
            <p:cNvSpPr/>
            <p:nvPr/>
          </p:nvSpPr>
          <p:spPr>
            <a:xfrm>
              <a:off x="5912548" y="5390807"/>
              <a:ext cx="615604" cy="615604"/>
            </a:xfrm>
            <a:prstGeom prst="ellipse">
              <a:avLst/>
            </a:prstGeom>
            <a:solidFill>
              <a:srgbClr val="1D8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39780" y="308444"/>
            <a:ext cx="2289276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请在这里输入标题</a:t>
            </a:r>
            <a:endParaRPr lang="zh-CN" altLang="en-US" sz="15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68263" y="713147"/>
            <a:ext cx="4557550" cy="0"/>
          </a:xfrm>
          <a:prstGeom prst="line">
            <a:avLst/>
          </a:prstGeom>
          <a:ln w="28575">
            <a:solidFill>
              <a:srgbClr val="19AA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1"/>
          <p:cNvSpPr>
            <a:spLocks noGrp="1"/>
          </p:cNvSpPr>
          <p:nvPr/>
        </p:nvSpPr>
        <p:spPr>
          <a:xfrm>
            <a:off x="408940" y="101600"/>
            <a:ext cx="7886700" cy="61214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955" b="1" kern="120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诗歌的主旨：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7716" y="1380095"/>
            <a:ext cx="3099026" cy="2662823"/>
          </a:xfrm>
          <a:prstGeom prst="rect">
            <a:avLst/>
          </a:prstGeom>
        </p:spPr>
      </p:pic>
      <p:pic>
        <p:nvPicPr>
          <p:cNvPr id="3" name="图片 2" descr="图片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95" y="845185"/>
            <a:ext cx="3711575" cy="3453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8807" y="105285"/>
            <a:ext cx="5861498" cy="523366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诗歌的艺术特色</a:t>
            </a:r>
            <a:endParaRPr lang="zh-CN" altLang="en-US" sz="27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07504" y="699543"/>
            <a:ext cx="9036496" cy="9544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400" b="1">
                <a:solidFill>
                  <a:srgbClr val="FF0000"/>
                </a:solidFill>
              </a:rPr>
              <a:t>①视听结合：</a:t>
            </a:r>
            <a:r>
              <a:rPr lang="zh-CN" altLang="en-US" sz="2400"/>
              <a:t>视觉</a:t>
            </a:r>
            <a:r>
              <a:rPr lang="en-US" altLang="zh-CN" sz="2400"/>
              <a:t>——</a:t>
            </a:r>
            <a:r>
              <a:rPr lang="zh-CN" altLang="en-US" sz="2400"/>
              <a:t>壮丽的雪峰落日景象</a:t>
            </a:r>
            <a:r>
              <a:rPr lang="en-US" altLang="zh-CN" sz="2400" smtClean="0"/>
              <a:t>;     </a:t>
            </a:r>
            <a:r>
              <a:rPr lang="zh-CN" altLang="en-US" sz="2400" smtClean="0"/>
              <a:t>听觉</a:t>
            </a:r>
            <a:r>
              <a:rPr lang="zh-CN" altLang="en-US" sz="2400"/>
              <a:t>形象</a:t>
            </a:r>
            <a:r>
              <a:rPr lang="en-US" altLang="zh-CN" sz="2400"/>
              <a:t>——</a:t>
            </a:r>
            <a:r>
              <a:rPr lang="zh-CN" altLang="en-US" sz="2400"/>
              <a:t>石砾</a:t>
            </a:r>
            <a:r>
              <a:rPr lang="zh-CN" altLang="en-US" sz="2400"/>
              <a:t>深渊嚣鸣声。视听合一，表明“我“在这个高度上的坚持决非易事。</a:t>
            </a:r>
            <a:endParaRPr lang="zh-CN" altLang="en-US" sz="2400"/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07504" y="2101576"/>
            <a:ext cx="8928992" cy="17659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3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②强烈的对比：</a:t>
            </a:r>
            <a:endParaRPr lang="zh-CN" altLang="en-US" sz="23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300">
                <a:latin typeface="微软雅黑" panose="020B0503020204020204" charset="-122"/>
                <a:ea typeface="微软雅黑" panose="020B0503020204020204" charset="-122"/>
              </a:rPr>
              <a:t>两组意象形成鲜明而浓烈的对比</a:t>
            </a:r>
            <a:r>
              <a:rPr lang="en-US" altLang="zh-CN" sz="230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2300">
                <a:latin typeface="微软雅黑" panose="020B0503020204020204" charset="-122"/>
                <a:ea typeface="微软雅黑" panose="020B0503020204020204" charset="-122"/>
              </a:rPr>
              <a:t>强大和弱小、光明与幽暗、热闹与沉寂、高拔与低矮。在峨日朵雪峰之侧坚守住高度的不是强大的雄鹰或雪豹</a:t>
            </a:r>
            <a:r>
              <a:rPr lang="en-US" altLang="zh-CN" sz="230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300">
                <a:latin typeface="微软雅黑" panose="020B0503020204020204" charset="-122"/>
                <a:ea typeface="微软雅黑" panose="020B0503020204020204" charset="-122"/>
              </a:rPr>
              <a:t>而是弱小得可怜的蜘蛛</a:t>
            </a:r>
            <a:r>
              <a:rPr lang="en-US" altLang="zh-CN" sz="2300">
                <a:latin typeface="微软雅黑" panose="020B0503020204020204" charset="-122"/>
                <a:ea typeface="微软雅黑" panose="020B0503020204020204" charset="-122"/>
              </a:rPr>
              <a:t>;</a:t>
            </a:r>
            <a:endParaRPr lang="zh-CN" altLang="en-US" sz="23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8807" y="105285"/>
            <a:ext cx="5861498" cy="523366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诗歌的艺术特色</a:t>
            </a:r>
            <a:endParaRPr lang="zh-CN" altLang="en-US" sz="27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23528" y="771550"/>
            <a:ext cx="7629525" cy="22834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400" b="1">
                <a:solidFill>
                  <a:srgbClr val="FF0000"/>
                </a:solidFill>
              </a:rPr>
              <a:t>③象征手法，</a:t>
            </a:r>
            <a:r>
              <a:rPr lang="zh-CN" altLang="en-US" sz="2400"/>
              <a:t>如“太阳”、“山海”、“雪豹”、“雄鹰”、“蜘蛛”等意象，均有非常强烈的象征色彩，它们将“光明”、“憧憬”、“力量”</a:t>
            </a:r>
            <a:r>
              <a:rPr lang="zh-CN" altLang="en-US" sz="2400">
                <a:sym typeface="+mn-ea"/>
              </a:rPr>
              <a:t>“渺小”</a:t>
            </a:r>
            <a:r>
              <a:rPr lang="zh-CN" altLang="en-US" sz="2400"/>
              <a:t>等较为抽象的精神品质转化为具体的可以感知的日常形象，赋予本篇诗歌以深意，也给读者留下思考的空间</a:t>
            </a:r>
            <a:endParaRPr lang="zh-CN" altLang="en-US" sz="2400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23528" y="3206838"/>
            <a:ext cx="8174677" cy="13976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④特写镜头：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一只小小的蜘蛛在岩壁上与“我“同在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!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对生命的热爱、对生命力的赞颂，就是从这只小小的蜘蛛表露出来的。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47272424410015345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87" y="4320"/>
            <a:ext cx="9140519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3075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1562" y="573887"/>
            <a:ext cx="64087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b="1">
                <a:solidFill>
                  <a:srgbClr val="FFFF00"/>
                </a:solidFill>
                <a:ea typeface="黑体" panose="02010609060101010101" pitchFamily="49" charset="-122"/>
              </a:rPr>
              <a:t>      </a:t>
            </a:r>
            <a:r>
              <a:rPr lang="zh-CN" altLang="en-US" sz="6000" b="1">
                <a:solidFill>
                  <a:srgbClr val="FFFF00"/>
                </a:solidFill>
                <a:ea typeface="黑体" panose="02010609060101010101" pitchFamily="49" charset="-122"/>
              </a:rPr>
              <a:t>峨日朵雪峰之侧</a:t>
            </a:r>
            <a:endParaRPr lang="zh-CN" altLang="en-US" sz="6000" b="1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sp>
        <p:nvSpPr>
          <p:cNvPr id="307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04254" y="1599642"/>
            <a:ext cx="136842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>
                <a:ea typeface="黑体" panose="02010609060101010101" pitchFamily="49" charset="-122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昌 耀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60228" y="466984"/>
            <a:ext cx="8151222" cy="511322"/>
          </a:xfrm>
        </p:spPr>
        <p:txBody>
          <a:bodyPr/>
          <a:lstStyle/>
          <a:p>
            <a:r>
              <a:rPr lang="zh-CN" altLang="en-US" sz="3000"/>
              <a:t>文题解读</a:t>
            </a:r>
            <a:endParaRPr lang="zh-CN" altLang="en-US" sz="3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60229" y="1354456"/>
            <a:ext cx="8151223" cy="3669983"/>
          </a:xfrm>
        </p:spPr>
        <p:txBody>
          <a:bodyPr/>
          <a:lstStyle/>
          <a:p>
            <a:r>
              <a:rPr lang="zh-CN" altLang="en-US" sz="2400" b="1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峨日朵雪峰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华文中宋" pitchFamily="2" charset="-122"/>
                <a:ea typeface="华文中宋" pitchFamily="2" charset="-122"/>
              </a:rPr>
              <a:t>在青海海北藏族自治州内，是祁连山脉的一座无名山，靠近祁连县峨堡镇，山顶终年积雪。</a:t>
            </a:r>
            <a:endParaRPr lang="en-US" altLang="zh-CN" sz="2400" b="1">
              <a:solidFill>
                <a:schemeClr val="bg2">
                  <a:lumMod val="10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“峨日朵”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华文中宋" pitchFamily="2" charset="-122"/>
                <a:ea typeface="华文中宋" pitchFamily="2" charset="-122"/>
              </a:rPr>
              <a:t>峨堡镇的老百姓对“峨堡”一词的口语发音。作者借称这座山为“峨日朵雪峰”。</a:t>
            </a:r>
            <a:endParaRPr lang="en-US" altLang="zh-CN" sz="2400" b="1">
              <a:solidFill>
                <a:schemeClr val="bg2">
                  <a:lumMod val="10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400" b="1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侧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华文中宋" pitchFamily="2" charset="-122"/>
                <a:ea typeface="华文中宋" pitchFamily="2" charset="-122"/>
              </a:rPr>
              <a:t>：点明位置，山壁的一侧。</a:t>
            </a:r>
            <a:endParaRPr lang="en-US" altLang="zh-CN" sz="2400" b="1">
              <a:solidFill>
                <a:schemeClr val="tx1">
                  <a:lumMod val="50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endParaRPr lang="zh-CN" altLang="en-US" b="1">
              <a:solidFill>
                <a:schemeClr val="tx1">
                  <a:lumMod val="50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779912" y="184309"/>
            <a:ext cx="5364093" cy="4868545"/>
          </a:xfrm>
          <a:prstGeom prst="rect">
            <a:avLst/>
          </a:prstGeom>
          <a:noFill/>
        </p:spPr>
        <p:txBody>
          <a:bodyPr wrap="square" lIns="68573" tIns="34289" rIns="68573" bIns="34289" rtlCol="0">
            <a:spAutoFit/>
          </a:bodyPr>
          <a:lstStyle/>
          <a:p>
            <a:pPr defTabSz="685800"/>
            <a:r>
              <a:rPr lang="zh-CN" altLang="en-US" sz="2400" b="1" smtClean="0">
                <a:solidFill>
                  <a:prstClr val="black"/>
                </a:solidFill>
              </a:rPr>
              <a:t>    王</a:t>
            </a:r>
            <a:r>
              <a:rPr lang="zh-CN" altLang="en-US" sz="2400" b="1">
                <a:solidFill>
                  <a:prstClr val="black"/>
                </a:solidFill>
              </a:rPr>
              <a:t>昌耀（1936～2000），笔名昌耀，湖南人。</a:t>
            </a:r>
            <a:r>
              <a:rPr lang="zh-CN" altLang="en-US" sz="2400" b="1">
                <a:solidFill>
                  <a:srgbClr val="FF0000"/>
                </a:solidFill>
              </a:rPr>
              <a:t>1950</a:t>
            </a:r>
            <a:r>
              <a:rPr lang="zh-CN" altLang="en-US" sz="2400" b="1">
                <a:solidFill>
                  <a:prstClr val="black"/>
                </a:solidFill>
              </a:rPr>
              <a:t>年参军，</a:t>
            </a:r>
            <a:r>
              <a:rPr lang="zh-CN" altLang="en-US" sz="2400" b="1">
                <a:solidFill>
                  <a:srgbClr val="FF0000"/>
                </a:solidFill>
              </a:rPr>
              <a:t>1951</a:t>
            </a:r>
            <a:r>
              <a:rPr lang="zh-CN" altLang="en-US" sz="2400" b="1">
                <a:solidFill>
                  <a:prstClr val="black"/>
                </a:solidFill>
              </a:rPr>
              <a:t>年春赴朝鲜作战，</a:t>
            </a:r>
            <a:r>
              <a:rPr lang="zh-CN" altLang="en-US" sz="2400" b="1">
                <a:solidFill>
                  <a:srgbClr val="FF0000"/>
                </a:solidFill>
              </a:rPr>
              <a:t>1953</a:t>
            </a:r>
            <a:r>
              <a:rPr lang="zh-CN" altLang="en-US" sz="2400" b="1">
                <a:solidFill>
                  <a:prstClr val="black"/>
                </a:solidFill>
              </a:rPr>
              <a:t>年，身负重伤，从此永远离开了部队。</a:t>
            </a:r>
            <a:r>
              <a:rPr lang="zh-CN" altLang="en-US" sz="2400" b="1">
                <a:solidFill>
                  <a:srgbClr val="FF0000"/>
                </a:solidFill>
              </a:rPr>
              <a:t>1955</a:t>
            </a:r>
            <a:r>
              <a:rPr lang="zh-CN" altLang="en-US" sz="2400" b="1">
                <a:solidFill>
                  <a:prstClr val="black"/>
                </a:solidFill>
              </a:rPr>
              <a:t>年赴青海参加大西北开发。</a:t>
            </a:r>
            <a:r>
              <a:rPr lang="zh-CN" altLang="en-US" sz="2400" b="1">
                <a:solidFill>
                  <a:srgbClr val="FF0000"/>
                </a:solidFill>
              </a:rPr>
              <a:t>1957</a:t>
            </a:r>
            <a:r>
              <a:rPr lang="zh-CN" altLang="en-US" sz="2400" b="1">
                <a:solidFill>
                  <a:prstClr val="black"/>
                </a:solidFill>
              </a:rPr>
              <a:t>年因一首短诗被定为右派，遭受了二十余年的坎坷与磨难。</a:t>
            </a:r>
            <a:r>
              <a:rPr lang="zh-CN" altLang="en-US" sz="2400" b="1">
                <a:solidFill>
                  <a:srgbClr val="FF0000"/>
                </a:solidFill>
              </a:rPr>
              <a:t>1979</a:t>
            </a:r>
            <a:r>
              <a:rPr lang="zh-CN" altLang="en-US" sz="2400" b="1">
                <a:solidFill>
                  <a:prstClr val="black"/>
                </a:solidFill>
              </a:rPr>
              <a:t>年重返文坛，专业作家。著有《昌耀抒情诗集》、《一个挑战的旅行者步行在上帝的沙盘》等。他被人誉为</a:t>
            </a:r>
            <a:r>
              <a:rPr lang="zh-CN" altLang="en-US" sz="2400" b="1">
                <a:solidFill>
                  <a:srgbClr val="FF0000"/>
                </a:solidFill>
              </a:rPr>
              <a:t>“他那一辈人中唯一可以被称作诗人的人”“最信赖的诗人”“中国当代最杰出的诗人之一”“当代诗歌史上的一个传奇”</a:t>
            </a:r>
            <a:r>
              <a:rPr lang="zh-CN" altLang="en-US" sz="2400" b="1">
                <a:solidFill>
                  <a:prstClr val="black"/>
                </a:solidFill>
              </a:rPr>
              <a:t>。</a:t>
            </a:r>
            <a:endParaRPr lang="zh-CN" altLang="en-US" sz="2400" b="1">
              <a:solidFill>
                <a:prstClr val="black"/>
              </a:solidFill>
            </a:endParaRPr>
          </a:p>
        </p:txBody>
      </p:sp>
      <p:pic>
        <p:nvPicPr>
          <p:cNvPr id="3074" name="Picture 2" descr="A19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3111" y="778010"/>
            <a:ext cx="3561415" cy="368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/>
          <p:nvPr>
            <p:custDataLst>
              <p:tags r:id="rId4"/>
            </p:custDataLst>
          </p:nvPr>
        </p:nvSpPr>
        <p:spPr>
          <a:xfrm>
            <a:off x="107504" y="123478"/>
            <a:ext cx="8151222" cy="51132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3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rgbClr val="76AA30">
                    <a:lumMod val="75000"/>
                  </a:srgbClr>
                </a:solidFill>
                <a:effectLst/>
                <a:uLnTx/>
                <a:uFillTx/>
                <a:latin typeface="Britannic Bold"/>
                <a:ea typeface="微软雅黑" panose="020B0503020204020204" charset="-122"/>
                <a:cs typeface="Arial" panose="020B0604020202020204"/>
              </a:rPr>
              <a:t>作者简介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rgbClr val="76AA30">
                  <a:lumMod val="75000"/>
                </a:srgbClr>
              </a:solidFill>
              <a:effectLst/>
              <a:uLnTx/>
              <a:uFillTx/>
              <a:latin typeface="Britannic Bold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B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38797" y="359829"/>
            <a:ext cx="8151222" cy="511322"/>
          </a:xfrm>
        </p:spPr>
        <p:txBody>
          <a:bodyPr>
            <a:normAutofit/>
          </a:bodyPr>
          <a:lstStyle/>
          <a:p>
            <a:r>
              <a:rPr lang="zh-CN" altLang="en-US" sz="3000" b="1">
                <a:solidFill>
                  <a:srgbClr val="76AA30">
                    <a:lumMod val="75000"/>
                  </a:srgbClr>
                </a:solidFill>
                <a:latin typeface="Britannic Bold"/>
                <a:ea typeface="微软雅黑" panose="020B0503020204020204" charset="-122"/>
                <a:cs typeface="Arial" panose="020B0604020202020204"/>
              </a:rPr>
              <a:t>写作</a:t>
            </a:r>
            <a:r>
              <a:rPr lang="zh-CN" altLang="en-US" sz="3000" b="1" smtClean="0">
                <a:solidFill>
                  <a:srgbClr val="76AA30">
                    <a:lumMod val="75000"/>
                  </a:srgbClr>
                </a:solidFill>
                <a:latin typeface="Britannic Bold"/>
                <a:ea typeface="微软雅黑" panose="020B0503020204020204" charset="-122"/>
                <a:cs typeface="Arial" panose="020B0604020202020204"/>
              </a:rPr>
              <a:t>背景</a:t>
            </a:r>
            <a:r>
              <a:rPr lang="zh-CN" altLang="en-US" sz="3000" b="1">
                <a:solidFill>
                  <a:srgbClr val="76AA30">
                    <a:lumMod val="75000"/>
                  </a:srgbClr>
                </a:solidFill>
                <a:latin typeface="Britannic Bold"/>
                <a:ea typeface="微软雅黑" panose="020B0503020204020204" charset="-122"/>
                <a:cs typeface="Arial" panose="020B0604020202020204"/>
              </a:rPr>
              <a:t>：</a:t>
            </a:r>
            <a:endParaRPr lang="zh-CN" altLang="en-US" sz="3000" b="1">
              <a:solidFill>
                <a:srgbClr val="76AA30">
                  <a:lumMod val="75000"/>
                </a:srgbClr>
              </a:solidFill>
              <a:latin typeface="Britannic Bold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23528" y="1059582"/>
            <a:ext cx="8151223" cy="366998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zh-CN" altLang="en-US" sz="2800" b="1" smtClean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昌</a:t>
            </a:r>
            <a:r>
              <a:rPr lang="zh-CN" altLang="en-US" sz="2800" b="1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耀一生命运坎坷，社会阅历丰富，他的作品有着深刻的社会内容，诗人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特别善于在历史场景与自然环境中追问人生价值，抒写苍凉悲壮的生命体验，讴歌潜在的丰盈的生命之力</a:t>
            </a:r>
            <a:r>
              <a:rPr lang="zh-CN" altLang="en-US" sz="28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buNone/>
            </a:pPr>
            <a:endParaRPr lang="en-US" altLang="zh-CN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buNone/>
            </a:pPr>
            <a:r>
              <a:rPr lang="en-US" altLang="zh-CN" sz="28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smtClean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en-US" sz="2800" b="1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首诗写于</a:t>
            </a:r>
            <a:r>
              <a:rPr lang="en-US" altLang="zh-CN" sz="2800" b="1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1962</a:t>
            </a:r>
            <a:r>
              <a:rPr lang="zh-CN" altLang="en-US" sz="2800" b="1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800" b="1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800" b="1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月，作者因被打成右派，在距峨堡乡不远的青海省八宝农场接受劳动改造。</a:t>
            </a:r>
            <a:endParaRPr lang="zh-CN" altLang="en-US" sz="2800" b="1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KSO_Shape"/>
          <p:cNvSpPr/>
          <p:nvPr>
            <p:custDataLst>
              <p:tags r:id="rId1"/>
            </p:custDataLst>
          </p:nvPr>
        </p:nvSpPr>
        <p:spPr bwMode="auto">
          <a:xfrm>
            <a:off x="5292329" y="291704"/>
            <a:ext cx="3028950" cy="3792140"/>
          </a:xfrm>
          <a:custGeom>
            <a:avLst/>
            <a:gdLst>
              <a:gd name="T0" fmla="*/ 1055017 w 1966913"/>
              <a:gd name="T1" fmla="*/ 1340451 h 2327275"/>
              <a:gd name="T2" fmla="*/ 941261 w 1966913"/>
              <a:gd name="T3" fmla="*/ 1215611 h 2327275"/>
              <a:gd name="T4" fmla="*/ 911103 w 1966913"/>
              <a:gd name="T5" fmla="*/ 1266129 h 2327275"/>
              <a:gd name="T6" fmla="*/ 1150783 w 1966913"/>
              <a:gd name="T7" fmla="*/ 1271948 h 2327275"/>
              <a:gd name="T8" fmla="*/ 1130942 w 1966913"/>
              <a:gd name="T9" fmla="*/ 1216404 h 2327275"/>
              <a:gd name="T10" fmla="*/ 907135 w 1966913"/>
              <a:gd name="T11" fmla="*/ 1167208 h 2327275"/>
              <a:gd name="T12" fmla="*/ 1140466 w 1966913"/>
              <a:gd name="T13" fmla="*/ 1193658 h 2327275"/>
              <a:gd name="T14" fmla="*/ 1143376 w 1966913"/>
              <a:gd name="T15" fmla="*/ 1135205 h 2327275"/>
              <a:gd name="T16" fmla="*/ 1381204 w 1966913"/>
              <a:gd name="T17" fmla="*/ 1008512 h 2327275"/>
              <a:gd name="T18" fmla="*/ 1422474 w 1966913"/>
              <a:gd name="T19" fmla="*/ 963020 h 2327275"/>
              <a:gd name="T20" fmla="*/ 645497 w 1966913"/>
              <a:gd name="T21" fmla="*/ 989998 h 2327275"/>
              <a:gd name="T22" fmla="*/ 757401 w 1966913"/>
              <a:gd name="T23" fmla="*/ 920172 h 2327275"/>
              <a:gd name="T24" fmla="*/ 1560568 w 1966913"/>
              <a:gd name="T25" fmla="*/ 643247 h 2327275"/>
              <a:gd name="T26" fmla="*/ 1546018 w 1966913"/>
              <a:gd name="T27" fmla="*/ 583736 h 2327275"/>
              <a:gd name="T28" fmla="*/ 494175 w 1966913"/>
              <a:gd name="T29" fmla="*/ 617856 h 2327275"/>
              <a:gd name="T30" fmla="*/ 655285 w 1966913"/>
              <a:gd name="T31" fmla="*/ 607276 h 2327275"/>
              <a:gd name="T32" fmla="*/ 1049074 w 1966913"/>
              <a:gd name="T33" fmla="*/ 411234 h 2327275"/>
              <a:gd name="T34" fmla="*/ 972305 w 1966913"/>
              <a:gd name="T35" fmla="*/ 451524 h 2327275"/>
              <a:gd name="T36" fmla="*/ 871529 w 1966913"/>
              <a:gd name="T37" fmla="*/ 540319 h 2327275"/>
              <a:gd name="T38" fmla="*/ 835650 w 1966913"/>
              <a:gd name="T39" fmla="*/ 658802 h 2327275"/>
              <a:gd name="T40" fmla="*/ 778139 w 1966913"/>
              <a:gd name="T41" fmla="*/ 631765 h 2327275"/>
              <a:gd name="T42" fmla="*/ 835914 w 1966913"/>
              <a:gd name="T43" fmla="*/ 456030 h 2327275"/>
              <a:gd name="T44" fmla="*/ 1010822 w 1966913"/>
              <a:gd name="T45" fmla="*/ 371475 h 2327275"/>
              <a:gd name="T46" fmla="*/ 844437 w 1966913"/>
              <a:gd name="T47" fmla="*/ 363678 h 2327275"/>
              <a:gd name="T48" fmla="*/ 708724 w 1966913"/>
              <a:gd name="T49" fmla="*/ 578447 h 2327275"/>
              <a:gd name="T50" fmla="*/ 731739 w 1966913"/>
              <a:gd name="T51" fmla="*/ 776816 h 2327275"/>
              <a:gd name="T52" fmla="*/ 851844 w 1966913"/>
              <a:gd name="T53" fmla="*/ 938686 h 2327275"/>
              <a:gd name="T54" fmla="*/ 865601 w 1966913"/>
              <a:gd name="T55" fmla="*/ 1055063 h 2327275"/>
              <a:gd name="T56" fmla="*/ 924330 w 1966913"/>
              <a:gd name="T57" fmla="*/ 1105846 h 2327275"/>
              <a:gd name="T58" fmla="*/ 1181206 w 1966913"/>
              <a:gd name="T59" fmla="*/ 1083893 h 2327275"/>
              <a:gd name="T60" fmla="*/ 1204751 w 1966913"/>
              <a:gd name="T61" fmla="*/ 1013009 h 2327275"/>
              <a:gd name="T62" fmla="*/ 1296020 w 1966913"/>
              <a:gd name="T63" fmla="*/ 840559 h 2327275"/>
              <a:gd name="T64" fmla="*/ 1361099 w 1966913"/>
              <a:gd name="T65" fmla="*/ 646157 h 2327275"/>
              <a:gd name="T66" fmla="*/ 1265068 w 1966913"/>
              <a:gd name="T67" fmla="*/ 400443 h 2327275"/>
              <a:gd name="T68" fmla="*/ 1074858 w 1966913"/>
              <a:gd name="T69" fmla="*/ 306548 h 2327275"/>
              <a:gd name="T70" fmla="*/ 1280147 w 1966913"/>
              <a:gd name="T71" fmla="*/ 332468 h 2327275"/>
              <a:gd name="T72" fmla="*/ 1420093 w 1966913"/>
              <a:gd name="T73" fmla="*/ 245979 h 2327275"/>
              <a:gd name="T74" fmla="*/ 649465 w 1966913"/>
              <a:gd name="T75" fmla="*/ 240160 h 2327275"/>
              <a:gd name="T76" fmla="*/ 772480 w 1966913"/>
              <a:gd name="T77" fmla="*/ 344899 h 2327275"/>
              <a:gd name="T78" fmla="*/ 1007134 w 1966913"/>
              <a:gd name="T79" fmla="*/ 90192 h 2327275"/>
              <a:gd name="T80" fmla="*/ 1068509 w 1966913"/>
              <a:gd name="T81" fmla="*/ 111881 h 2327275"/>
              <a:gd name="T82" fmla="*/ 1120096 w 1966913"/>
              <a:gd name="T83" fmla="*/ 6612 h 2327275"/>
              <a:gd name="T84" fmla="*/ 1612684 w 1966913"/>
              <a:gd name="T85" fmla="*/ 168747 h 2327275"/>
              <a:gd name="T86" fmla="*/ 1808714 w 1966913"/>
              <a:gd name="T87" fmla="*/ 351512 h 2327275"/>
              <a:gd name="T88" fmla="*/ 1924586 w 1966913"/>
              <a:gd name="T89" fmla="*/ 576331 h 2327275"/>
              <a:gd name="T90" fmla="*/ 1966913 w 1966913"/>
              <a:gd name="T91" fmla="*/ 856958 h 2327275"/>
              <a:gd name="T92" fmla="*/ 1927231 w 1966913"/>
              <a:gd name="T93" fmla="*/ 1152132 h 2327275"/>
              <a:gd name="T94" fmla="*/ 1697868 w 1966913"/>
              <a:gd name="T95" fmla="*/ 1556278 h 2327275"/>
              <a:gd name="T96" fmla="*/ 701846 w 1966913"/>
              <a:gd name="T97" fmla="*/ 2097431 h 2327275"/>
              <a:gd name="T98" fmla="*/ 391002 w 1966913"/>
              <a:gd name="T99" fmla="*/ 2162760 h 2327275"/>
              <a:gd name="T100" fmla="*/ 277511 w 1966913"/>
              <a:gd name="T101" fmla="*/ 2062782 h 2327275"/>
              <a:gd name="T102" fmla="*/ 287564 w 1966913"/>
              <a:gd name="T103" fmla="*/ 1912285 h 2327275"/>
              <a:gd name="T104" fmla="*/ 182009 w 1966913"/>
              <a:gd name="T105" fmla="*/ 1759937 h 2327275"/>
              <a:gd name="T106" fmla="*/ 216929 w 1966913"/>
              <a:gd name="T107" fmla="*/ 1695666 h 2327275"/>
              <a:gd name="T108" fmla="*/ 109258 w 1966913"/>
              <a:gd name="T109" fmla="*/ 1595158 h 2327275"/>
              <a:gd name="T110" fmla="*/ 141004 w 1966913"/>
              <a:gd name="T111" fmla="*/ 1536705 h 2327275"/>
              <a:gd name="T112" fmla="*/ 55026 w 1966913"/>
              <a:gd name="T113" fmla="*/ 1498354 h 2327275"/>
              <a:gd name="T114" fmla="*/ 0 w 1966913"/>
              <a:gd name="T115" fmla="*/ 1420328 h 2327275"/>
              <a:gd name="T116" fmla="*/ 148411 w 1966913"/>
              <a:gd name="T117" fmla="*/ 1044748 h 2327275"/>
              <a:gd name="T118" fmla="*/ 147618 w 1966913"/>
              <a:gd name="T119" fmla="*/ 889226 h 2327275"/>
              <a:gd name="T120" fmla="*/ 239945 w 1966913"/>
              <a:gd name="T121" fmla="*/ 455457 h 2327275"/>
              <a:gd name="T122" fmla="*/ 515339 w 1966913"/>
              <a:gd name="T123" fmla="*/ 135421 h 2327275"/>
              <a:gd name="T124" fmla="*/ 939145 w 1966913"/>
              <a:gd name="T125" fmla="*/ 1058 h 2327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66913" h="2327275">
                <a:moveTo>
                  <a:pt x="954753" y="1302893"/>
                </a:moveTo>
                <a:lnTo>
                  <a:pt x="954489" y="1306067"/>
                </a:lnTo>
                <a:lnTo>
                  <a:pt x="954753" y="1309506"/>
                </a:lnTo>
                <a:lnTo>
                  <a:pt x="955547" y="1313209"/>
                </a:lnTo>
                <a:lnTo>
                  <a:pt x="957134" y="1316118"/>
                </a:lnTo>
                <a:lnTo>
                  <a:pt x="959251" y="1319292"/>
                </a:lnTo>
                <a:lnTo>
                  <a:pt x="961896" y="1322466"/>
                </a:lnTo>
                <a:lnTo>
                  <a:pt x="965071" y="1325111"/>
                </a:lnTo>
                <a:lnTo>
                  <a:pt x="968510" y="1328020"/>
                </a:lnTo>
                <a:lnTo>
                  <a:pt x="972478" y="1330136"/>
                </a:lnTo>
                <a:lnTo>
                  <a:pt x="976182" y="1332517"/>
                </a:lnTo>
                <a:lnTo>
                  <a:pt x="980679" y="1334368"/>
                </a:lnTo>
                <a:lnTo>
                  <a:pt x="985176" y="1336219"/>
                </a:lnTo>
                <a:lnTo>
                  <a:pt x="990467" y="1337542"/>
                </a:lnTo>
                <a:lnTo>
                  <a:pt x="995229" y="1338864"/>
                </a:lnTo>
                <a:lnTo>
                  <a:pt x="1000255" y="1339658"/>
                </a:lnTo>
                <a:lnTo>
                  <a:pt x="1005282" y="1339922"/>
                </a:lnTo>
                <a:lnTo>
                  <a:pt x="1010308" y="1340451"/>
                </a:lnTo>
                <a:lnTo>
                  <a:pt x="1015335" y="1340451"/>
                </a:lnTo>
                <a:lnTo>
                  <a:pt x="1050255" y="1340451"/>
                </a:lnTo>
                <a:lnTo>
                  <a:pt x="1055017" y="1340451"/>
                </a:lnTo>
                <a:lnTo>
                  <a:pt x="1060043" y="1339922"/>
                </a:lnTo>
                <a:lnTo>
                  <a:pt x="1065070" y="1339658"/>
                </a:lnTo>
                <a:lnTo>
                  <a:pt x="1070096" y="1338864"/>
                </a:lnTo>
                <a:lnTo>
                  <a:pt x="1075123" y="1337542"/>
                </a:lnTo>
                <a:lnTo>
                  <a:pt x="1079884" y="1336219"/>
                </a:lnTo>
                <a:lnTo>
                  <a:pt x="1084646" y="1334368"/>
                </a:lnTo>
                <a:lnTo>
                  <a:pt x="1088879" y="1332517"/>
                </a:lnTo>
                <a:lnTo>
                  <a:pt x="1093112" y="1330136"/>
                </a:lnTo>
                <a:lnTo>
                  <a:pt x="1097080" y="1328020"/>
                </a:lnTo>
                <a:lnTo>
                  <a:pt x="1100519" y="1325111"/>
                </a:lnTo>
                <a:lnTo>
                  <a:pt x="1103429" y="1322466"/>
                </a:lnTo>
                <a:lnTo>
                  <a:pt x="1106075" y="1319292"/>
                </a:lnTo>
                <a:lnTo>
                  <a:pt x="1108191" y="1316118"/>
                </a:lnTo>
                <a:lnTo>
                  <a:pt x="1109778" y="1313209"/>
                </a:lnTo>
                <a:lnTo>
                  <a:pt x="1110836" y="1309506"/>
                </a:lnTo>
                <a:lnTo>
                  <a:pt x="1111101" y="1306067"/>
                </a:lnTo>
                <a:lnTo>
                  <a:pt x="1110836" y="1302893"/>
                </a:lnTo>
                <a:lnTo>
                  <a:pt x="1048668" y="1302893"/>
                </a:lnTo>
                <a:lnTo>
                  <a:pt x="1016657" y="1302893"/>
                </a:lnTo>
                <a:lnTo>
                  <a:pt x="954753" y="1302893"/>
                </a:lnTo>
                <a:close/>
                <a:moveTo>
                  <a:pt x="941261" y="1215611"/>
                </a:moveTo>
                <a:lnTo>
                  <a:pt x="937822" y="1215875"/>
                </a:lnTo>
                <a:lnTo>
                  <a:pt x="934383" y="1216404"/>
                </a:lnTo>
                <a:lnTo>
                  <a:pt x="931208" y="1217462"/>
                </a:lnTo>
                <a:lnTo>
                  <a:pt x="928034" y="1218520"/>
                </a:lnTo>
                <a:lnTo>
                  <a:pt x="924859" y="1219842"/>
                </a:lnTo>
                <a:lnTo>
                  <a:pt x="922214" y="1221694"/>
                </a:lnTo>
                <a:lnTo>
                  <a:pt x="919568" y="1223545"/>
                </a:lnTo>
                <a:lnTo>
                  <a:pt x="916923" y="1225661"/>
                </a:lnTo>
                <a:lnTo>
                  <a:pt x="914806" y="1228306"/>
                </a:lnTo>
                <a:lnTo>
                  <a:pt x="912955" y="1230951"/>
                </a:lnTo>
                <a:lnTo>
                  <a:pt x="911103" y="1233596"/>
                </a:lnTo>
                <a:lnTo>
                  <a:pt x="909780" y="1236770"/>
                </a:lnTo>
                <a:lnTo>
                  <a:pt x="908722" y="1239944"/>
                </a:lnTo>
                <a:lnTo>
                  <a:pt x="907664" y="1243118"/>
                </a:lnTo>
                <a:lnTo>
                  <a:pt x="907135" y="1246556"/>
                </a:lnTo>
                <a:lnTo>
                  <a:pt x="906870" y="1249995"/>
                </a:lnTo>
                <a:lnTo>
                  <a:pt x="907135" y="1253698"/>
                </a:lnTo>
                <a:lnTo>
                  <a:pt x="907664" y="1256872"/>
                </a:lnTo>
                <a:lnTo>
                  <a:pt x="908722" y="1260310"/>
                </a:lnTo>
                <a:lnTo>
                  <a:pt x="909780" y="1263484"/>
                </a:lnTo>
                <a:lnTo>
                  <a:pt x="911103" y="1266129"/>
                </a:lnTo>
                <a:lnTo>
                  <a:pt x="912955" y="1269303"/>
                </a:lnTo>
                <a:lnTo>
                  <a:pt x="914806" y="1271948"/>
                </a:lnTo>
                <a:lnTo>
                  <a:pt x="916923" y="1274328"/>
                </a:lnTo>
                <a:lnTo>
                  <a:pt x="919568" y="1276444"/>
                </a:lnTo>
                <a:lnTo>
                  <a:pt x="922214" y="1278560"/>
                </a:lnTo>
                <a:lnTo>
                  <a:pt x="924859" y="1280147"/>
                </a:lnTo>
                <a:lnTo>
                  <a:pt x="928034" y="1281734"/>
                </a:lnTo>
                <a:lnTo>
                  <a:pt x="931208" y="1282792"/>
                </a:lnTo>
                <a:lnTo>
                  <a:pt x="934383" y="1283585"/>
                </a:lnTo>
                <a:lnTo>
                  <a:pt x="937822" y="1284114"/>
                </a:lnTo>
                <a:lnTo>
                  <a:pt x="941261" y="1284114"/>
                </a:lnTo>
                <a:lnTo>
                  <a:pt x="1124064" y="1284114"/>
                </a:lnTo>
                <a:lnTo>
                  <a:pt x="1127768" y="1284114"/>
                </a:lnTo>
                <a:lnTo>
                  <a:pt x="1130942" y="1283585"/>
                </a:lnTo>
                <a:lnTo>
                  <a:pt x="1134381" y="1282792"/>
                </a:lnTo>
                <a:lnTo>
                  <a:pt x="1137556" y="1281734"/>
                </a:lnTo>
                <a:lnTo>
                  <a:pt x="1140466" y="1280147"/>
                </a:lnTo>
                <a:lnTo>
                  <a:pt x="1143376" y="1278560"/>
                </a:lnTo>
                <a:lnTo>
                  <a:pt x="1146021" y="1276444"/>
                </a:lnTo>
                <a:lnTo>
                  <a:pt x="1148402" y="1274328"/>
                </a:lnTo>
                <a:lnTo>
                  <a:pt x="1150783" y="1271948"/>
                </a:lnTo>
                <a:lnTo>
                  <a:pt x="1152635" y="1269303"/>
                </a:lnTo>
                <a:lnTo>
                  <a:pt x="1154222" y="1266129"/>
                </a:lnTo>
                <a:lnTo>
                  <a:pt x="1155810" y="1263484"/>
                </a:lnTo>
                <a:lnTo>
                  <a:pt x="1156868" y="1260310"/>
                </a:lnTo>
                <a:lnTo>
                  <a:pt x="1157661" y="1256872"/>
                </a:lnTo>
                <a:lnTo>
                  <a:pt x="1158191" y="1253698"/>
                </a:lnTo>
                <a:lnTo>
                  <a:pt x="1158191" y="1249995"/>
                </a:lnTo>
                <a:lnTo>
                  <a:pt x="1158191" y="1246556"/>
                </a:lnTo>
                <a:lnTo>
                  <a:pt x="1157661" y="1243118"/>
                </a:lnTo>
                <a:lnTo>
                  <a:pt x="1156868" y="1239944"/>
                </a:lnTo>
                <a:lnTo>
                  <a:pt x="1155810" y="1236770"/>
                </a:lnTo>
                <a:lnTo>
                  <a:pt x="1154222" y="1233596"/>
                </a:lnTo>
                <a:lnTo>
                  <a:pt x="1152635" y="1230951"/>
                </a:lnTo>
                <a:lnTo>
                  <a:pt x="1150783" y="1228306"/>
                </a:lnTo>
                <a:lnTo>
                  <a:pt x="1148402" y="1225661"/>
                </a:lnTo>
                <a:lnTo>
                  <a:pt x="1146021" y="1223545"/>
                </a:lnTo>
                <a:lnTo>
                  <a:pt x="1143376" y="1221694"/>
                </a:lnTo>
                <a:lnTo>
                  <a:pt x="1140466" y="1219842"/>
                </a:lnTo>
                <a:lnTo>
                  <a:pt x="1137556" y="1218520"/>
                </a:lnTo>
                <a:lnTo>
                  <a:pt x="1134381" y="1217462"/>
                </a:lnTo>
                <a:lnTo>
                  <a:pt x="1130942" y="1216404"/>
                </a:lnTo>
                <a:lnTo>
                  <a:pt x="1127768" y="1215875"/>
                </a:lnTo>
                <a:lnTo>
                  <a:pt x="1124064" y="1215611"/>
                </a:lnTo>
                <a:lnTo>
                  <a:pt x="941261" y="1215611"/>
                </a:lnTo>
                <a:close/>
                <a:moveTo>
                  <a:pt x="941261" y="1129121"/>
                </a:moveTo>
                <a:lnTo>
                  <a:pt x="937822" y="1129386"/>
                </a:lnTo>
                <a:lnTo>
                  <a:pt x="934383" y="1130179"/>
                </a:lnTo>
                <a:lnTo>
                  <a:pt x="931208" y="1130973"/>
                </a:lnTo>
                <a:lnTo>
                  <a:pt x="928034" y="1132031"/>
                </a:lnTo>
                <a:lnTo>
                  <a:pt x="924859" y="1133353"/>
                </a:lnTo>
                <a:lnTo>
                  <a:pt x="922214" y="1135205"/>
                </a:lnTo>
                <a:lnTo>
                  <a:pt x="919568" y="1137056"/>
                </a:lnTo>
                <a:lnTo>
                  <a:pt x="916923" y="1139437"/>
                </a:lnTo>
                <a:lnTo>
                  <a:pt x="914806" y="1141817"/>
                </a:lnTo>
                <a:lnTo>
                  <a:pt x="912955" y="1144462"/>
                </a:lnTo>
                <a:lnTo>
                  <a:pt x="911103" y="1147107"/>
                </a:lnTo>
                <a:lnTo>
                  <a:pt x="909780" y="1150281"/>
                </a:lnTo>
                <a:lnTo>
                  <a:pt x="908722" y="1153455"/>
                </a:lnTo>
                <a:lnTo>
                  <a:pt x="907664" y="1156629"/>
                </a:lnTo>
                <a:lnTo>
                  <a:pt x="907135" y="1160067"/>
                </a:lnTo>
                <a:lnTo>
                  <a:pt x="906870" y="1163505"/>
                </a:lnTo>
                <a:lnTo>
                  <a:pt x="907135" y="1167208"/>
                </a:lnTo>
                <a:lnTo>
                  <a:pt x="907664" y="1170382"/>
                </a:lnTo>
                <a:lnTo>
                  <a:pt x="908722" y="1173821"/>
                </a:lnTo>
                <a:lnTo>
                  <a:pt x="909780" y="1176995"/>
                </a:lnTo>
                <a:lnTo>
                  <a:pt x="911103" y="1179640"/>
                </a:lnTo>
                <a:lnTo>
                  <a:pt x="912955" y="1182813"/>
                </a:lnTo>
                <a:lnTo>
                  <a:pt x="914806" y="1185458"/>
                </a:lnTo>
                <a:lnTo>
                  <a:pt x="916923" y="1187839"/>
                </a:lnTo>
                <a:lnTo>
                  <a:pt x="919568" y="1189955"/>
                </a:lnTo>
                <a:lnTo>
                  <a:pt x="922214" y="1191806"/>
                </a:lnTo>
                <a:lnTo>
                  <a:pt x="924859" y="1193658"/>
                </a:lnTo>
                <a:lnTo>
                  <a:pt x="928034" y="1195245"/>
                </a:lnTo>
                <a:lnTo>
                  <a:pt x="931208" y="1196303"/>
                </a:lnTo>
                <a:lnTo>
                  <a:pt x="934383" y="1197096"/>
                </a:lnTo>
                <a:lnTo>
                  <a:pt x="937822" y="1197625"/>
                </a:lnTo>
                <a:lnTo>
                  <a:pt x="941261" y="1197625"/>
                </a:lnTo>
                <a:lnTo>
                  <a:pt x="1124064" y="1197625"/>
                </a:lnTo>
                <a:lnTo>
                  <a:pt x="1127768" y="1197625"/>
                </a:lnTo>
                <a:lnTo>
                  <a:pt x="1130942" y="1197096"/>
                </a:lnTo>
                <a:lnTo>
                  <a:pt x="1134381" y="1196303"/>
                </a:lnTo>
                <a:lnTo>
                  <a:pt x="1137556" y="1195245"/>
                </a:lnTo>
                <a:lnTo>
                  <a:pt x="1140466" y="1193658"/>
                </a:lnTo>
                <a:lnTo>
                  <a:pt x="1143376" y="1191806"/>
                </a:lnTo>
                <a:lnTo>
                  <a:pt x="1146021" y="1189955"/>
                </a:lnTo>
                <a:lnTo>
                  <a:pt x="1148402" y="1187839"/>
                </a:lnTo>
                <a:lnTo>
                  <a:pt x="1150783" y="1185458"/>
                </a:lnTo>
                <a:lnTo>
                  <a:pt x="1152635" y="1182813"/>
                </a:lnTo>
                <a:lnTo>
                  <a:pt x="1154222" y="1179640"/>
                </a:lnTo>
                <a:lnTo>
                  <a:pt x="1155810" y="1176995"/>
                </a:lnTo>
                <a:lnTo>
                  <a:pt x="1156868" y="1173821"/>
                </a:lnTo>
                <a:lnTo>
                  <a:pt x="1157661" y="1170382"/>
                </a:lnTo>
                <a:lnTo>
                  <a:pt x="1158191" y="1167208"/>
                </a:lnTo>
                <a:lnTo>
                  <a:pt x="1158191" y="1163505"/>
                </a:lnTo>
                <a:lnTo>
                  <a:pt x="1158191" y="1160067"/>
                </a:lnTo>
                <a:lnTo>
                  <a:pt x="1157661" y="1156629"/>
                </a:lnTo>
                <a:lnTo>
                  <a:pt x="1156868" y="1153455"/>
                </a:lnTo>
                <a:lnTo>
                  <a:pt x="1155810" y="1150281"/>
                </a:lnTo>
                <a:lnTo>
                  <a:pt x="1154222" y="1147107"/>
                </a:lnTo>
                <a:lnTo>
                  <a:pt x="1152635" y="1144462"/>
                </a:lnTo>
                <a:lnTo>
                  <a:pt x="1150783" y="1141817"/>
                </a:lnTo>
                <a:lnTo>
                  <a:pt x="1148402" y="1139437"/>
                </a:lnTo>
                <a:lnTo>
                  <a:pt x="1146021" y="1137056"/>
                </a:lnTo>
                <a:lnTo>
                  <a:pt x="1143376" y="1135205"/>
                </a:lnTo>
                <a:lnTo>
                  <a:pt x="1140466" y="1133353"/>
                </a:lnTo>
                <a:lnTo>
                  <a:pt x="1137556" y="1132031"/>
                </a:lnTo>
                <a:lnTo>
                  <a:pt x="1134381" y="1130973"/>
                </a:lnTo>
                <a:lnTo>
                  <a:pt x="1130942" y="1130179"/>
                </a:lnTo>
                <a:lnTo>
                  <a:pt x="1127768" y="1129386"/>
                </a:lnTo>
                <a:lnTo>
                  <a:pt x="1124064" y="1129121"/>
                </a:lnTo>
                <a:lnTo>
                  <a:pt x="941261" y="1129121"/>
                </a:lnTo>
                <a:close/>
                <a:moveTo>
                  <a:pt x="1341787" y="876266"/>
                </a:moveTo>
                <a:lnTo>
                  <a:pt x="1336231" y="884201"/>
                </a:lnTo>
                <a:lnTo>
                  <a:pt x="1330676" y="891871"/>
                </a:lnTo>
                <a:lnTo>
                  <a:pt x="1325120" y="899277"/>
                </a:lnTo>
                <a:lnTo>
                  <a:pt x="1319565" y="906418"/>
                </a:lnTo>
                <a:lnTo>
                  <a:pt x="1308189" y="920172"/>
                </a:lnTo>
                <a:lnTo>
                  <a:pt x="1297078" y="932867"/>
                </a:lnTo>
                <a:lnTo>
                  <a:pt x="1362686" y="998726"/>
                </a:lnTo>
                <a:lnTo>
                  <a:pt x="1365596" y="1001107"/>
                </a:lnTo>
                <a:lnTo>
                  <a:pt x="1368241" y="1003223"/>
                </a:lnTo>
                <a:lnTo>
                  <a:pt x="1371416" y="1005074"/>
                </a:lnTo>
                <a:lnTo>
                  <a:pt x="1374591" y="1006396"/>
                </a:lnTo>
                <a:lnTo>
                  <a:pt x="1377765" y="1007719"/>
                </a:lnTo>
                <a:lnTo>
                  <a:pt x="1381204" y="1008512"/>
                </a:lnTo>
                <a:lnTo>
                  <a:pt x="1384643" y="1009041"/>
                </a:lnTo>
                <a:lnTo>
                  <a:pt x="1388083" y="1009041"/>
                </a:lnTo>
                <a:lnTo>
                  <a:pt x="1391522" y="1009041"/>
                </a:lnTo>
                <a:lnTo>
                  <a:pt x="1394961" y="1008512"/>
                </a:lnTo>
                <a:lnTo>
                  <a:pt x="1398400" y="1007719"/>
                </a:lnTo>
                <a:lnTo>
                  <a:pt x="1401839" y="1006396"/>
                </a:lnTo>
                <a:lnTo>
                  <a:pt x="1404749" y="1005074"/>
                </a:lnTo>
                <a:lnTo>
                  <a:pt x="1407924" y="1003223"/>
                </a:lnTo>
                <a:lnTo>
                  <a:pt x="1410834" y="1001107"/>
                </a:lnTo>
                <a:lnTo>
                  <a:pt x="1413479" y="998726"/>
                </a:lnTo>
                <a:lnTo>
                  <a:pt x="1416125" y="995817"/>
                </a:lnTo>
                <a:lnTo>
                  <a:pt x="1417976" y="993172"/>
                </a:lnTo>
                <a:lnTo>
                  <a:pt x="1420093" y="989998"/>
                </a:lnTo>
                <a:lnTo>
                  <a:pt x="1421416" y="986824"/>
                </a:lnTo>
                <a:lnTo>
                  <a:pt x="1422474" y="983386"/>
                </a:lnTo>
                <a:lnTo>
                  <a:pt x="1423267" y="980212"/>
                </a:lnTo>
                <a:lnTo>
                  <a:pt x="1423797" y="976773"/>
                </a:lnTo>
                <a:lnTo>
                  <a:pt x="1423797" y="973335"/>
                </a:lnTo>
                <a:lnTo>
                  <a:pt x="1423797" y="969632"/>
                </a:lnTo>
                <a:lnTo>
                  <a:pt x="1423267" y="966458"/>
                </a:lnTo>
                <a:lnTo>
                  <a:pt x="1422474" y="963020"/>
                </a:lnTo>
                <a:lnTo>
                  <a:pt x="1421416" y="959581"/>
                </a:lnTo>
                <a:lnTo>
                  <a:pt x="1420093" y="956672"/>
                </a:lnTo>
                <a:lnTo>
                  <a:pt x="1417976" y="953498"/>
                </a:lnTo>
                <a:lnTo>
                  <a:pt x="1416125" y="950588"/>
                </a:lnTo>
                <a:lnTo>
                  <a:pt x="1413479" y="947944"/>
                </a:lnTo>
                <a:lnTo>
                  <a:pt x="1341787" y="876266"/>
                </a:lnTo>
                <a:close/>
                <a:moveTo>
                  <a:pt x="723538" y="876266"/>
                </a:moveTo>
                <a:lnTo>
                  <a:pt x="651846" y="947944"/>
                </a:lnTo>
                <a:lnTo>
                  <a:pt x="649465" y="950588"/>
                </a:lnTo>
                <a:lnTo>
                  <a:pt x="647084" y="953498"/>
                </a:lnTo>
                <a:lnTo>
                  <a:pt x="645497" y="956672"/>
                </a:lnTo>
                <a:lnTo>
                  <a:pt x="644174" y="959581"/>
                </a:lnTo>
                <a:lnTo>
                  <a:pt x="642587" y="963020"/>
                </a:lnTo>
                <a:lnTo>
                  <a:pt x="642058" y="966458"/>
                </a:lnTo>
                <a:lnTo>
                  <a:pt x="641529" y="969632"/>
                </a:lnTo>
                <a:lnTo>
                  <a:pt x="641264" y="973335"/>
                </a:lnTo>
                <a:lnTo>
                  <a:pt x="641529" y="976773"/>
                </a:lnTo>
                <a:lnTo>
                  <a:pt x="642058" y="980212"/>
                </a:lnTo>
                <a:lnTo>
                  <a:pt x="642587" y="983386"/>
                </a:lnTo>
                <a:lnTo>
                  <a:pt x="644174" y="986824"/>
                </a:lnTo>
                <a:lnTo>
                  <a:pt x="645497" y="989998"/>
                </a:lnTo>
                <a:lnTo>
                  <a:pt x="647084" y="993172"/>
                </a:lnTo>
                <a:lnTo>
                  <a:pt x="649465" y="995817"/>
                </a:lnTo>
                <a:lnTo>
                  <a:pt x="651846" y="998726"/>
                </a:lnTo>
                <a:lnTo>
                  <a:pt x="654491" y="1001107"/>
                </a:lnTo>
                <a:lnTo>
                  <a:pt x="657666" y="1003223"/>
                </a:lnTo>
                <a:lnTo>
                  <a:pt x="660576" y="1005074"/>
                </a:lnTo>
                <a:lnTo>
                  <a:pt x="663751" y="1006396"/>
                </a:lnTo>
                <a:lnTo>
                  <a:pt x="667190" y="1007719"/>
                </a:lnTo>
                <a:lnTo>
                  <a:pt x="670629" y="1008512"/>
                </a:lnTo>
                <a:lnTo>
                  <a:pt x="673803" y="1009041"/>
                </a:lnTo>
                <a:lnTo>
                  <a:pt x="677243" y="1009041"/>
                </a:lnTo>
                <a:lnTo>
                  <a:pt x="680682" y="1009041"/>
                </a:lnTo>
                <a:lnTo>
                  <a:pt x="683856" y="1008512"/>
                </a:lnTo>
                <a:lnTo>
                  <a:pt x="687295" y="1007719"/>
                </a:lnTo>
                <a:lnTo>
                  <a:pt x="690734" y="1006396"/>
                </a:lnTo>
                <a:lnTo>
                  <a:pt x="694174" y="1005074"/>
                </a:lnTo>
                <a:lnTo>
                  <a:pt x="696819" y="1003223"/>
                </a:lnTo>
                <a:lnTo>
                  <a:pt x="699994" y="1001107"/>
                </a:lnTo>
                <a:lnTo>
                  <a:pt x="702639" y="998726"/>
                </a:lnTo>
                <a:lnTo>
                  <a:pt x="768512" y="932867"/>
                </a:lnTo>
                <a:lnTo>
                  <a:pt x="757401" y="920172"/>
                </a:lnTo>
                <a:lnTo>
                  <a:pt x="745760" y="906418"/>
                </a:lnTo>
                <a:lnTo>
                  <a:pt x="740205" y="899277"/>
                </a:lnTo>
                <a:lnTo>
                  <a:pt x="734649" y="891606"/>
                </a:lnTo>
                <a:lnTo>
                  <a:pt x="728829" y="884201"/>
                </a:lnTo>
                <a:lnTo>
                  <a:pt x="723538" y="876266"/>
                </a:lnTo>
                <a:close/>
                <a:moveTo>
                  <a:pt x="1407659" y="582150"/>
                </a:moveTo>
                <a:lnTo>
                  <a:pt x="1408982" y="594581"/>
                </a:lnTo>
                <a:lnTo>
                  <a:pt x="1410040" y="607276"/>
                </a:lnTo>
                <a:lnTo>
                  <a:pt x="1411098" y="620237"/>
                </a:lnTo>
                <a:lnTo>
                  <a:pt x="1411098" y="633197"/>
                </a:lnTo>
                <a:lnTo>
                  <a:pt x="1411098" y="643512"/>
                </a:lnTo>
                <a:lnTo>
                  <a:pt x="1410834" y="653827"/>
                </a:lnTo>
                <a:lnTo>
                  <a:pt x="1535436" y="653827"/>
                </a:lnTo>
                <a:lnTo>
                  <a:pt x="1539139" y="653563"/>
                </a:lnTo>
                <a:lnTo>
                  <a:pt x="1542314" y="653034"/>
                </a:lnTo>
                <a:lnTo>
                  <a:pt x="1546018" y="652240"/>
                </a:lnTo>
                <a:lnTo>
                  <a:pt x="1549192" y="651182"/>
                </a:lnTo>
                <a:lnTo>
                  <a:pt x="1552631" y="649331"/>
                </a:lnTo>
                <a:lnTo>
                  <a:pt x="1555277" y="647744"/>
                </a:lnTo>
                <a:lnTo>
                  <a:pt x="1558187" y="645628"/>
                </a:lnTo>
                <a:lnTo>
                  <a:pt x="1560568" y="643247"/>
                </a:lnTo>
                <a:lnTo>
                  <a:pt x="1562949" y="640603"/>
                </a:lnTo>
                <a:lnTo>
                  <a:pt x="1565065" y="637958"/>
                </a:lnTo>
                <a:lnTo>
                  <a:pt x="1566917" y="635048"/>
                </a:lnTo>
                <a:lnTo>
                  <a:pt x="1568504" y="631874"/>
                </a:lnTo>
                <a:lnTo>
                  <a:pt x="1569562" y="628700"/>
                </a:lnTo>
                <a:lnTo>
                  <a:pt x="1570356" y="625262"/>
                </a:lnTo>
                <a:lnTo>
                  <a:pt x="1571150" y="621559"/>
                </a:lnTo>
                <a:lnTo>
                  <a:pt x="1571414" y="617856"/>
                </a:lnTo>
                <a:lnTo>
                  <a:pt x="1571150" y="614418"/>
                </a:lnTo>
                <a:lnTo>
                  <a:pt x="1570356" y="610715"/>
                </a:lnTo>
                <a:lnTo>
                  <a:pt x="1569562" y="607276"/>
                </a:lnTo>
                <a:lnTo>
                  <a:pt x="1568504" y="603838"/>
                </a:lnTo>
                <a:lnTo>
                  <a:pt x="1566917" y="600929"/>
                </a:lnTo>
                <a:lnTo>
                  <a:pt x="1565065" y="598019"/>
                </a:lnTo>
                <a:lnTo>
                  <a:pt x="1562949" y="595110"/>
                </a:lnTo>
                <a:lnTo>
                  <a:pt x="1560568" y="592729"/>
                </a:lnTo>
                <a:lnTo>
                  <a:pt x="1558187" y="590084"/>
                </a:lnTo>
                <a:lnTo>
                  <a:pt x="1555277" y="588233"/>
                </a:lnTo>
                <a:lnTo>
                  <a:pt x="1552631" y="586646"/>
                </a:lnTo>
                <a:lnTo>
                  <a:pt x="1549192" y="584794"/>
                </a:lnTo>
                <a:lnTo>
                  <a:pt x="1546018" y="583736"/>
                </a:lnTo>
                <a:lnTo>
                  <a:pt x="1542314" y="582943"/>
                </a:lnTo>
                <a:lnTo>
                  <a:pt x="1539139" y="582414"/>
                </a:lnTo>
                <a:lnTo>
                  <a:pt x="1535436" y="582150"/>
                </a:lnTo>
                <a:lnTo>
                  <a:pt x="1407659" y="582150"/>
                </a:lnTo>
                <a:close/>
                <a:moveTo>
                  <a:pt x="530154" y="582150"/>
                </a:moveTo>
                <a:lnTo>
                  <a:pt x="526450" y="582414"/>
                </a:lnTo>
                <a:lnTo>
                  <a:pt x="522747" y="582943"/>
                </a:lnTo>
                <a:lnTo>
                  <a:pt x="519308" y="583736"/>
                </a:lnTo>
                <a:lnTo>
                  <a:pt x="516133" y="584794"/>
                </a:lnTo>
                <a:lnTo>
                  <a:pt x="512958" y="586646"/>
                </a:lnTo>
                <a:lnTo>
                  <a:pt x="509784" y="588233"/>
                </a:lnTo>
                <a:lnTo>
                  <a:pt x="507403" y="590084"/>
                </a:lnTo>
                <a:lnTo>
                  <a:pt x="504493" y="592729"/>
                </a:lnTo>
                <a:lnTo>
                  <a:pt x="502376" y="595110"/>
                </a:lnTo>
                <a:lnTo>
                  <a:pt x="500260" y="598019"/>
                </a:lnTo>
                <a:lnTo>
                  <a:pt x="498408" y="600929"/>
                </a:lnTo>
                <a:lnTo>
                  <a:pt x="497085" y="603838"/>
                </a:lnTo>
                <a:lnTo>
                  <a:pt x="495763" y="607276"/>
                </a:lnTo>
                <a:lnTo>
                  <a:pt x="494969" y="610715"/>
                </a:lnTo>
                <a:lnTo>
                  <a:pt x="494440" y="614418"/>
                </a:lnTo>
                <a:lnTo>
                  <a:pt x="494175" y="617856"/>
                </a:lnTo>
                <a:lnTo>
                  <a:pt x="494440" y="621559"/>
                </a:lnTo>
                <a:lnTo>
                  <a:pt x="494969" y="625262"/>
                </a:lnTo>
                <a:lnTo>
                  <a:pt x="495763" y="628700"/>
                </a:lnTo>
                <a:lnTo>
                  <a:pt x="497085" y="631874"/>
                </a:lnTo>
                <a:lnTo>
                  <a:pt x="498408" y="635048"/>
                </a:lnTo>
                <a:lnTo>
                  <a:pt x="500260" y="637958"/>
                </a:lnTo>
                <a:lnTo>
                  <a:pt x="502376" y="640603"/>
                </a:lnTo>
                <a:lnTo>
                  <a:pt x="504493" y="643247"/>
                </a:lnTo>
                <a:lnTo>
                  <a:pt x="507403" y="645628"/>
                </a:lnTo>
                <a:lnTo>
                  <a:pt x="509784" y="647744"/>
                </a:lnTo>
                <a:lnTo>
                  <a:pt x="512958" y="649331"/>
                </a:lnTo>
                <a:lnTo>
                  <a:pt x="516133" y="651182"/>
                </a:lnTo>
                <a:lnTo>
                  <a:pt x="519308" y="652240"/>
                </a:lnTo>
                <a:lnTo>
                  <a:pt x="522747" y="653034"/>
                </a:lnTo>
                <a:lnTo>
                  <a:pt x="526450" y="653563"/>
                </a:lnTo>
                <a:lnTo>
                  <a:pt x="530154" y="653827"/>
                </a:lnTo>
                <a:lnTo>
                  <a:pt x="654756" y="653827"/>
                </a:lnTo>
                <a:lnTo>
                  <a:pt x="654491" y="643512"/>
                </a:lnTo>
                <a:lnTo>
                  <a:pt x="654227" y="633197"/>
                </a:lnTo>
                <a:lnTo>
                  <a:pt x="654491" y="620237"/>
                </a:lnTo>
                <a:lnTo>
                  <a:pt x="655285" y="607276"/>
                </a:lnTo>
                <a:lnTo>
                  <a:pt x="656079" y="594581"/>
                </a:lnTo>
                <a:lnTo>
                  <a:pt x="657666" y="582150"/>
                </a:lnTo>
                <a:lnTo>
                  <a:pt x="530154" y="582150"/>
                </a:lnTo>
                <a:close/>
                <a:moveTo>
                  <a:pt x="1010822" y="371475"/>
                </a:moveTo>
                <a:lnTo>
                  <a:pt x="1014779" y="372005"/>
                </a:lnTo>
                <a:lnTo>
                  <a:pt x="1018472" y="372270"/>
                </a:lnTo>
                <a:lnTo>
                  <a:pt x="1021902" y="373065"/>
                </a:lnTo>
                <a:lnTo>
                  <a:pt x="1025331" y="374126"/>
                </a:lnTo>
                <a:lnTo>
                  <a:pt x="1028497" y="375451"/>
                </a:lnTo>
                <a:lnTo>
                  <a:pt x="1031927" y="377306"/>
                </a:lnTo>
                <a:lnTo>
                  <a:pt x="1034565" y="379427"/>
                </a:lnTo>
                <a:lnTo>
                  <a:pt x="1037467" y="381813"/>
                </a:lnTo>
                <a:lnTo>
                  <a:pt x="1039841" y="384198"/>
                </a:lnTo>
                <a:lnTo>
                  <a:pt x="1041951" y="387114"/>
                </a:lnTo>
                <a:lnTo>
                  <a:pt x="1043798" y="389764"/>
                </a:lnTo>
                <a:lnTo>
                  <a:pt x="1045645" y="393210"/>
                </a:lnTo>
                <a:lnTo>
                  <a:pt x="1046964" y="396656"/>
                </a:lnTo>
                <a:lnTo>
                  <a:pt x="1048019" y="400102"/>
                </a:lnTo>
                <a:lnTo>
                  <a:pt x="1048547" y="403548"/>
                </a:lnTo>
                <a:lnTo>
                  <a:pt x="1049338" y="407523"/>
                </a:lnTo>
                <a:lnTo>
                  <a:pt x="1049074" y="411234"/>
                </a:lnTo>
                <a:lnTo>
                  <a:pt x="1048547" y="414945"/>
                </a:lnTo>
                <a:lnTo>
                  <a:pt x="1047755" y="418656"/>
                </a:lnTo>
                <a:lnTo>
                  <a:pt x="1046700" y="421837"/>
                </a:lnTo>
                <a:lnTo>
                  <a:pt x="1045381" y="425283"/>
                </a:lnTo>
                <a:lnTo>
                  <a:pt x="1043534" y="428463"/>
                </a:lnTo>
                <a:lnTo>
                  <a:pt x="1041424" y="431644"/>
                </a:lnTo>
                <a:lnTo>
                  <a:pt x="1039049" y="434030"/>
                </a:lnTo>
                <a:lnTo>
                  <a:pt x="1036675" y="436680"/>
                </a:lnTo>
                <a:lnTo>
                  <a:pt x="1033773" y="438801"/>
                </a:lnTo>
                <a:lnTo>
                  <a:pt x="1031135" y="440921"/>
                </a:lnTo>
                <a:lnTo>
                  <a:pt x="1027706" y="442512"/>
                </a:lnTo>
                <a:lnTo>
                  <a:pt x="1024276" y="443837"/>
                </a:lnTo>
                <a:lnTo>
                  <a:pt x="1020846" y="445162"/>
                </a:lnTo>
                <a:lnTo>
                  <a:pt x="1017417" y="445692"/>
                </a:lnTo>
                <a:lnTo>
                  <a:pt x="1013460" y="445957"/>
                </a:lnTo>
                <a:lnTo>
                  <a:pt x="1005809" y="446487"/>
                </a:lnTo>
                <a:lnTo>
                  <a:pt x="998422" y="447018"/>
                </a:lnTo>
                <a:lnTo>
                  <a:pt x="991563" y="447813"/>
                </a:lnTo>
                <a:lnTo>
                  <a:pt x="984704" y="448873"/>
                </a:lnTo>
                <a:lnTo>
                  <a:pt x="978373" y="450198"/>
                </a:lnTo>
                <a:lnTo>
                  <a:pt x="972305" y="451524"/>
                </a:lnTo>
                <a:lnTo>
                  <a:pt x="965973" y="453114"/>
                </a:lnTo>
                <a:lnTo>
                  <a:pt x="960433" y="454969"/>
                </a:lnTo>
                <a:lnTo>
                  <a:pt x="954893" y="456825"/>
                </a:lnTo>
                <a:lnTo>
                  <a:pt x="949881" y="458945"/>
                </a:lnTo>
                <a:lnTo>
                  <a:pt x="944868" y="461066"/>
                </a:lnTo>
                <a:lnTo>
                  <a:pt x="939856" y="463716"/>
                </a:lnTo>
                <a:lnTo>
                  <a:pt x="935371" y="466102"/>
                </a:lnTo>
                <a:lnTo>
                  <a:pt x="930886" y="468753"/>
                </a:lnTo>
                <a:lnTo>
                  <a:pt x="926665" y="471403"/>
                </a:lnTo>
                <a:lnTo>
                  <a:pt x="922444" y="474319"/>
                </a:lnTo>
                <a:lnTo>
                  <a:pt x="918487" y="477235"/>
                </a:lnTo>
                <a:lnTo>
                  <a:pt x="914530" y="480150"/>
                </a:lnTo>
                <a:lnTo>
                  <a:pt x="910837" y="483331"/>
                </a:lnTo>
                <a:lnTo>
                  <a:pt x="907671" y="486777"/>
                </a:lnTo>
                <a:lnTo>
                  <a:pt x="900812" y="493403"/>
                </a:lnTo>
                <a:lnTo>
                  <a:pt x="894744" y="500825"/>
                </a:lnTo>
                <a:lnTo>
                  <a:pt x="888940" y="508247"/>
                </a:lnTo>
                <a:lnTo>
                  <a:pt x="883928" y="516199"/>
                </a:lnTo>
                <a:lnTo>
                  <a:pt x="879443" y="524150"/>
                </a:lnTo>
                <a:lnTo>
                  <a:pt x="874958" y="532367"/>
                </a:lnTo>
                <a:lnTo>
                  <a:pt x="871529" y="540319"/>
                </a:lnTo>
                <a:lnTo>
                  <a:pt x="868099" y="548801"/>
                </a:lnTo>
                <a:lnTo>
                  <a:pt x="864933" y="557018"/>
                </a:lnTo>
                <a:lnTo>
                  <a:pt x="862559" y="565235"/>
                </a:lnTo>
                <a:lnTo>
                  <a:pt x="860185" y="573452"/>
                </a:lnTo>
                <a:lnTo>
                  <a:pt x="858338" y="580874"/>
                </a:lnTo>
                <a:lnTo>
                  <a:pt x="856491" y="588295"/>
                </a:lnTo>
                <a:lnTo>
                  <a:pt x="855436" y="595187"/>
                </a:lnTo>
                <a:lnTo>
                  <a:pt x="853589" y="607645"/>
                </a:lnTo>
                <a:lnTo>
                  <a:pt x="852270" y="617717"/>
                </a:lnTo>
                <a:lnTo>
                  <a:pt x="852006" y="624874"/>
                </a:lnTo>
                <a:lnTo>
                  <a:pt x="851743" y="627789"/>
                </a:lnTo>
                <a:lnTo>
                  <a:pt x="851743" y="631765"/>
                </a:lnTo>
                <a:lnTo>
                  <a:pt x="851215" y="635476"/>
                </a:lnTo>
                <a:lnTo>
                  <a:pt x="850160" y="638922"/>
                </a:lnTo>
                <a:lnTo>
                  <a:pt x="849104" y="642633"/>
                </a:lnTo>
                <a:lnTo>
                  <a:pt x="847258" y="645549"/>
                </a:lnTo>
                <a:lnTo>
                  <a:pt x="845675" y="648729"/>
                </a:lnTo>
                <a:lnTo>
                  <a:pt x="843301" y="651645"/>
                </a:lnTo>
                <a:lnTo>
                  <a:pt x="841190" y="654296"/>
                </a:lnTo>
                <a:lnTo>
                  <a:pt x="838288" y="656681"/>
                </a:lnTo>
                <a:lnTo>
                  <a:pt x="835650" y="658802"/>
                </a:lnTo>
                <a:lnTo>
                  <a:pt x="832484" y="660657"/>
                </a:lnTo>
                <a:lnTo>
                  <a:pt x="829319" y="662247"/>
                </a:lnTo>
                <a:lnTo>
                  <a:pt x="826153" y="663308"/>
                </a:lnTo>
                <a:lnTo>
                  <a:pt x="822459" y="664103"/>
                </a:lnTo>
                <a:lnTo>
                  <a:pt x="818766" y="664898"/>
                </a:lnTo>
                <a:lnTo>
                  <a:pt x="814809" y="665163"/>
                </a:lnTo>
                <a:lnTo>
                  <a:pt x="811115" y="664898"/>
                </a:lnTo>
                <a:lnTo>
                  <a:pt x="807686" y="664103"/>
                </a:lnTo>
                <a:lnTo>
                  <a:pt x="803993" y="663308"/>
                </a:lnTo>
                <a:lnTo>
                  <a:pt x="800563" y="662247"/>
                </a:lnTo>
                <a:lnTo>
                  <a:pt x="797133" y="660657"/>
                </a:lnTo>
                <a:lnTo>
                  <a:pt x="794495" y="658802"/>
                </a:lnTo>
                <a:lnTo>
                  <a:pt x="791330" y="656681"/>
                </a:lnTo>
                <a:lnTo>
                  <a:pt x="788691" y="654296"/>
                </a:lnTo>
                <a:lnTo>
                  <a:pt x="786317" y="651645"/>
                </a:lnTo>
                <a:lnTo>
                  <a:pt x="784207" y="648729"/>
                </a:lnTo>
                <a:lnTo>
                  <a:pt x="782360" y="645549"/>
                </a:lnTo>
                <a:lnTo>
                  <a:pt x="781041" y="642633"/>
                </a:lnTo>
                <a:lnTo>
                  <a:pt x="779458" y="638922"/>
                </a:lnTo>
                <a:lnTo>
                  <a:pt x="778667" y="635476"/>
                </a:lnTo>
                <a:lnTo>
                  <a:pt x="778139" y="631765"/>
                </a:lnTo>
                <a:lnTo>
                  <a:pt x="777875" y="627789"/>
                </a:lnTo>
                <a:lnTo>
                  <a:pt x="778139" y="623814"/>
                </a:lnTo>
                <a:lnTo>
                  <a:pt x="778667" y="613741"/>
                </a:lnTo>
                <a:lnTo>
                  <a:pt x="779194" y="606850"/>
                </a:lnTo>
                <a:lnTo>
                  <a:pt x="780249" y="598898"/>
                </a:lnTo>
                <a:lnTo>
                  <a:pt x="781305" y="590151"/>
                </a:lnTo>
                <a:lnTo>
                  <a:pt x="782888" y="580343"/>
                </a:lnTo>
                <a:lnTo>
                  <a:pt x="785262" y="569741"/>
                </a:lnTo>
                <a:lnTo>
                  <a:pt x="787636" y="558343"/>
                </a:lnTo>
                <a:lnTo>
                  <a:pt x="790802" y="546681"/>
                </a:lnTo>
                <a:lnTo>
                  <a:pt x="794759" y="534223"/>
                </a:lnTo>
                <a:lnTo>
                  <a:pt x="799508" y="521500"/>
                </a:lnTo>
                <a:lnTo>
                  <a:pt x="801882" y="515138"/>
                </a:lnTo>
                <a:lnTo>
                  <a:pt x="804784" y="508247"/>
                </a:lnTo>
                <a:lnTo>
                  <a:pt x="807950" y="501885"/>
                </a:lnTo>
                <a:lnTo>
                  <a:pt x="810852" y="495524"/>
                </a:lnTo>
                <a:lnTo>
                  <a:pt x="814545" y="488632"/>
                </a:lnTo>
                <a:lnTo>
                  <a:pt x="818238" y="482271"/>
                </a:lnTo>
                <a:lnTo>
                  <a:pt x="823515" y="473259"/>
                </a:lnTo>
                <a:lnTo>
                  <a:pt x="829319" y="464512"/>
                </a:lnTo>
                <a:lnTo>
                  <a:pt x="835914" y="456030"/>
                </a:lnTo>
                <a:lnTo>
                  <a:pt x="842773" y="447548"/>
                </a:lnTo>
                <a:lnTo>
                  <a:pt x="850160" y="439331"/>
                </a:lnTo>
                <a:lnTo>
                  <a:pt x="858338" y="431379"/>
                </a:lnTo>
                <a:lnTo>
                  <a:pt x="867044" y="423692"/>
                </a:lnTo>
                <a:lnTo>
                  <a:pt x="876013" y="416270"/>
                </a:lnTo>
                <a:lnTo>
                  <a:pt x="882345" y="411499"/>
                </a:lnTo>
                <a:lnTo>
                  <a:pt x="888940" y="406993"/>
                </a:lnTo>
                <a:lnTo>
                  <a:pt x="896063" y="402752"/>
                </a:lnTo>
                <a:lnTo>
                  <a:pt x="903450" y="398776"/>
                </a:lnTo>
                <a:lnTo>
                  <a:pt x="910837" y="395066"/>
                </a:lnTo>
                <a:lnTo>
                  <a:pt x="918751" y="391620"/>
                </a:lnTo>
                <a:lnTo>
                  <a:pt x="926929" y="388174"/>
                </a:lnTo>
                <a:lnTo>
                  <a:pt x="935371" y="384993"/>
                </a:lnTo>
                <a:lnTo>
                  <a:pt x="943549" y="382343"/>
                </a:lnTo>
                <a:lnTo>
                  <a:pt x="952519" y="379957"/>
                </a:lnTo>
                <a:lnTo>
                  <a:pt x="961489" y="377837"/>
                </a:lnTo>
                <a:lnTo>
                  <a:pt x="970986" y="375716"/>
                </a:lnTo>
                <a:lnTo>
                  <a:pt x="980747" y="374391"/>
                </a:lnTo>
                <a:lnTo>
                  <a:pt x="990508" y="373065"/>
                </a:lnTo>
                <a:lnTo>
                  <a:pt x="1000533" y="372270"/>
                </a:lnTo>
                <a:lnTo>
                  <a:pt x="1010822" y="371475"/>
                </a:lnTo>
                <a:close/>
                <a:moveTo>
                  <a:pt x="1024065" y="303903"/>
                </a:moveTo>
                <a:lnTo>
                  <a:pt x="1016128" y="304432"/>
                </a:lnTo>
                <a:lnTo>
                  <a:pt x="1001049" y="305490"/>
                </a:lnTo>
                <a:lnTo>
                  <a:pt x="997875" y="305754"/>
                </a:lnTo>
                <a:lnTo>
                  <a:pt x="990467" y="306548"/>
                </a:lnTo>
                <a:lnTo>
                  <a:pt x="983060" y="307606"/>
                </a:lnTo>
                <a:lnTo>
                  <a:pt x="975388" y="308928"/>
                </a:lnTo>
                <a:lnTo>
                  <a:pt x="968245" y="310251"/>
                </a:lnTo>
                <a:lnTo>
                  <a:pt x="960838" y="311573"/>
                </a:lnTo>
                <a:lnTo>
                  <a:pt x="953430" y="313424"/>
                </a:lnTo>
                <a:lnTo>
                  <a:pt x="946288" y="315276"/>
                </a:lnTo>
                <a:lnTo>
                  <a:pt x="938880" y="317392"/>
                </a:lnTo>
                <a:lnTo>
                  <a:pt x="915071" y="324269"/>
                </a:lnTo>
                <a:lnTo>
                  <a:pt x="915336" y="325591"/>
                </a:lnTo>
                <a:lnTo>
                  <a:pt x="904754" y="330088"/>
                </a:lnTo>
                <a:lnTo>
                  <a:pt x="893907" y="334584"/>
                </a:lnTo>
                <a:lnTo>
                  <a:pt x="883590" y="340138"/>
                </a:lnTo>
                <a:lnTo>
                  <a:pt x="873537" y="345428"/>
                </a:lnTo>
                <a:lnTo>
                  <a:pt x="863749" y="350983"/>
                </a:lnTo>
                <a:lnTo>
                  <a:pt x="853961" y="357066"/>
                </a:lnTo>
                <a:lnTo>
                  <a:pt x="844437" y="363678"/>
                </a:lnTo>
                <a:lnTo>
                  <a:pt x="835178" y="370291"/>
                </a:lnTo>
                <a:lnTo>
                  <a:pt x="826183" y="377432"/>
                </a:lnTo>
                <a:lnTo>
                  <a:pt x="817453" y="384573"/>
                </a:lnTo>
                <a:lnTo>
                  <a:pt x="808987" y="392508"/>
                </a:lnTo>
                <a:lnTo>
                  <a:pt x="800522" y="400443"/>
                </a:lnTo>
                <a:lnTo>
                  <a:pt x="792585" y="408642"/>
                </a:lnTo>
                <a:lnTo>
                  <a:pt x="785178" y="416841"/>
                </a:lnTo>
                <a:lnTo>
                  <a:pt x="777771" y="425570"/>
                </a:lnTo>
                <a:lnTo>
                  <a:pt x="770363" y="434562"/>
                </a:lnTo>
                <a:lnTo>
                  <a:pt x="762956" y="445407"/>
                </a:lnTo>
                <a:lnTo>
                  <a:pt x="755813" y="455986"/>
                </a:lnTo>
                <a:lnTo>
                  <a:pt x="748935" y="467095"/>
                </a:lnTo>
                <a:lnTo>
                  <a:pt x="742586" y="478468"/>
                </a:lnTo>
                <a:lnTo>
                  <a:pt x="736766" y="490106"/>
                </a:lnTo>
                <a:lnTo>
                  <a:pt x="731210" y="502008"/>
                </a:lnTo>
                <a:lnTo>
                  <a:pt x="726184" y="514439"/>
                </a:lnTo>
                <a:lnTo>
                  <a:pt x="721687" y="526606"/>
                </a:lnTo>
                <a:lnTo>
                  <a:pt x="717718" y="539302"/>
                </a:lnTo>
                <a:lnTo>
                  <a:pt x="714015" y="552262"/>
                </a:lnTo>
                <a:lnTo>
                  <a:pt x="710840" y="565222"/>
                </a:lnTo>
                <a:lnTo>
                  <a:pt x="708724" y="578447"/>
                </a:lnTo>
                <a:lnTo>
                  <a:pt x="706607" y="591936"/>
                </a:lnTo>
                <a:lnTo>
                  <a:pt x="705285" y="605689"/>
                </a:lnTo>
                <a:lnTo>
                  <a:pt x="704491" y="619443"/>
                </a:lnTo>
                <a:lnTo>
                  <a:pt x="704226" y="633197"/>
                </a:lnTo>
                <a:lnTo>
                  <a:pt x="704226" y="642983"/>
                </a:lnTo>
                <a:lnTo>
                  <a:pt x="704491" y="652769"/>
                </a:lnTo>
                <a:lnTo>
                  <a:pt x="705020" y="662026"/>
                </a:lnTo>
                <a:lnTo>
                  <a:pt x="705549" y="671284"/>
                </a:lnTo>
                <a:lnTo>
                  <a:pt x="706607" y="680541"/>
                </a:lnTo>
                <a:lnTo>
                  <a:pt x="707930" y="689269"/>
                </a:lnTo>
                <a:lnTo>
                  <a:pt x="708988" y="697998"/>
                </a:lnTo>
                <a:lnTo>
                  <a:pt x="710311" y="706461"/>
                </a:lnTo>
                <a:lnTo>
                  <a:pt x="712163" y="714661"/>
                </a:lnTo>
                <a:lnTo>
                  <a:pt x="713750" y="722595"/>
                </a:lnTo>
                <a:lnTo>
                  <a:pt x="715602" y="730266"/>
                </a:lnTo>
                <a:lnTo>
                  <a:pt x="717983" y="738200"/>
                </a:lnTo>
                <a:lnTo>
                  <a:pt x="720099" y="745342"/>
                </a:lnTo>
                <a:lnTo>
                  <a:pt x="722480" y="752748"/>
                </a:lnTo>
                <a:lnTo>
                  <a:pt x="724861" y="759624"/>
                </a:lnTo>
                <a:lnTo>
                  <a:pt x="727507" y="766766"/>
                </a:lnTo>
                <a:lnTo>
                  <a:pt x="731739" y="776816"/>
                </a:lnTo>
                <a:lnTo>
                  <a:pt x="736237" y="786338"/>
                </a:lnTo>
                <a:lnTo>
                  <a:pt x="740734" y="795595"/>
                </a:lnTo>
                <a:lnTo>
                  <a:pt x="745760" y="804324"/>
                </a:lnTo>
                <a:lnTo>
                  <a:pt x="750522" y="812788"/>
                </a:lnTo>
                <a:lnTo>
                  <a:pt x="755549" y="820987"/>
                </a:lnTo>
                <a:lnTo>
                  <a:pt x="760840" y="828922"/>
                </a:lnTo>
                <a:lnTo>
                  <a:pt x="766131" y="836327"/>
                </a:lnTo>
                <a:lnTo>
                  <a:pt x="771686" y="843469"/>
                </a:lnTo>
                <a:lnTo>
                  <a:pt x="776977" y="850346"/>
                </a:lnTo>
                <a:lnTo>
                  <a:pt x="782268" y="856958"/>
                </a:lnTo>
                <a:lnTo>
                  <a:pt x="787824" y="863041"/>
                </a:lnTo>
                <a:lnTo>
                  <a:pt x="798141" y="875208"/>
                </a:lnTo>
                <a:lnTo>
                  <a:pt x="808458" y="885788"/>
                </a:lnTo>
                <a:lnTo>
                  <a:pt x="826977" y="905096"/>
                </a:lnTo>
                <a:lnTo>
                  <a:pt x="834649" y="913824"/>
                </a:lnTo>
                <a:lnTo>
                  <a:pt x="841262" y="921759"/>
                </a:lnTo>
                <a:lnTo>
                  <a:pt x="844172" y="925726"/>
                </a:lnTo>
                <a:lnTo>
                  <a:pt x="846553" y="929165"/>
                </a:lnTo>
                <a:lnTo>
                  <a:pt x="848934" y="932338"/>
                </a:lnTo>
                <a:lnTo>
                  <a:pt x="850521" y="935512"/>
                </a:lnTo>
                <a:lnTo>
                  <a:pt x="851844" y="938686"/>
                </a:lnTo>
                <a:lnTo>
                  <a:pt x="852902" y="941067"/>
                </a:lnTo>
                <a:lnTo>
                  <a:pt x="853961" y="943976"/>
                </a:lnTo>
                <a:lnTo>
                  <a:pt x="854490" y="946092"/>
                </a:lnTo>
                <a:lnTo>
                  <a:pt x="856341" y="957994"/>
                </a:lnTo>
                <a:lnTo>
                  <a:pt x="857929" y="969896"/>
                </a:lnTo>
                <a:lnTo>
                  <a:pt x="858987" y="981799"/>
                </a:lnTo>
                <a:lnTo>
                  <a:pt x="859781" y="993436"/>
                </a:lnTo>
                <a:lnTo>
                  <a:pt x="860310" y="1003752"/>
                </a:lnTo>
                <a:lnTo>
                  <a:pt x="860574" y="1012744"/>
                </a:lnTo>
                <a:lnTo>
                  <a:pt x="860574" y="1025176"/>
                </a:lnTo>
                <a:lnTo>
                  <a:pt x="860574" y="1026762"/>
                </a:lnTo>
                <a:lnTo>
                  <a:pt x="860574" y="1027291"/>
                </a:lnTo>
                <a:lnTo>
                  <a:pt x="860574" y="1027556"/>
                </a:lnTo>
                <a:lnTo>
                  <a:pt x="860574" y="1027820"/>
                </a:lnTo>
                <a:lnTo>
                  <a:pt x="860839" y="1031788"/>
                </a:lnTo>
                <a:lnTo>
                  <a:pt x="861103" y="1036020"/>
                </a:lnTo>
                <a:lnTo>
                  <a:pt x="861632" y="1039987"/>
                </a:lnTo>
                <a:lnTo>
                  <a:pt x="862161" y="1043955"/>
                </a:lnTo>
                <a:lnTo>
                  <a:pt x="863220" y="1047922"/>
                </a:lnTo>
                <a:lnTo>
                  <a:pt x="864278" y="1051360"/>
                </a:lnTo>
                <a:lnTo>
                  <a:pt x="865601" y="1055063"/>
                </a:lnTo>
                <a:lnTo>
                  <a:pt x="867188" y="1058766"/>
                </a:lnTo>
                <a:lnTo>
                  <a:pt x="868511" y="1062469"/>
                </a:lnTo>
                <a:lnTo>
                  <a:pt x="870362" y="1065643"/>
                </a:lnTo>
                <a:lnTo>
                  <a:pt x="872479" y="1069081"/>
                </a:lnTo>
                <a:lnTo>
                  <a:pt x="874331" y="1072255"/>
                </a:lnTo>
                <a:lnTo>
                  <a:pt x="876712" y="1075694"/>
                </a:lnTo>
                <a:lnTo>
                  <a:pt x="878828" y="1078339"/>
                </a:lnTo>
                <a:lnTo>
                  <a:pt x="881473" y="1081513"/>
                </a:lnTo>
                <a:lnTo>
                  <a:pt x="884119" y="1083893"/>
                </a:lnTo>
                <a:lnTo>
                  <a:pt x="887029" y="1086802"/>
                </a:lnTo>
                <a:lnTo>
                  <a:pt x="889939" y="1089447"/>
                </a:lnTo>
                <a:lnTo>
                  <a:pt x="892849" y="1091563"/>
                </a:lnTo>
                <a:lnTo>
                  <a:pt x="896024" y="1093944"/>
                </a:lnTo>
                <a:lnTo>
                  <a:pt x="899198" y="1095795"/>
                </a:lnTo>
                <a:lnTo>
                  <a:pt x="902373" y="1097647"/>
                </a:lnTo>
                <a:lnTo>
                  <a:pt x="905812" y="1099763"/>
                </a:lnTo>
                <a:lnTo>
                  <a:pt x="909516" y="1101085"/>
                </a:lnTo>
                <a:lnTo>
                  <a:pt x="913219" y="1102408"/>
                </a:lnTo>
                <a:lnTo>
                  <a:pt x="916658" y="1103994"/>
                </a:lnTo>
                <a:lnTo>
                  <a:pt x="920627" y="1105052"/>
                </a:lnTo>
                <a:lnTo>
                  <a:pt x="924330" y="1105846"/>
                </a:lnTo>
                <a:lnTo>
                  <a:pt x="928298" y="1106375"/>
                </a:lnTo>
                <a:lnTo>
                  <a:pt x="932267" y="1106904"/>
                </a:lnTo>
                <a:lnTo>
                  <a:pt x="936499" y="1107433"/>
                </a:lnTo>
                <a:lnTo>
                  <a:pt x="940468" y="1107697"/>
                </a:lnTo>
                <a:lnTo>
                  <a:pt x="1124857" y="1107697"/>
                </a:lnTo>
                <a:lnTo>
                  <a:pt x="1129090" y="1107433"/>
                </a:lnTo>
                <a:lnTo>
                  <a:pt x="1133058" y="1106904"/>
                </a:lnTo>
                <a:lnTo>
                  <a:pt x="1137027" y="1106375"/>
                </a:lnTo>
                <a:lnTo>
                  <a:pt x="1140730" y="1105846"/>
                </a:lnTo>
                <a:lnTo>
                  <a:pt x="1144699" y="1105052"/>
                </a:lnTo>
                <a:lnTo>
                  <a:pt x="1148667" y="1103994"/>
                </a:lnTo>
                <a:lnTo>
                  <a:pt x="1152370" y="1102408"/>
                </a:lnTo>
                <a:lnTo>
                  <a:pt x="1156074" y="1101085"/>
                </a:lnTo>
                <a:lnTo>
                  <a:pt x="1159513" y="1099763"/>
                </a:lnTo>
                <a:lnTo>
                  <a:pt x="1162688" y="1097647"/>
                </a:lnTo>
                <a:lnTo>
                  <a:pt x="1166127" y="1095795"/>
                </a:lnTo>
                <a:lnTo>
                  <a:pt x="1169566" y="1093944"/>
                </a:lnTo>
                <a:lnTo>
                  <a:pt x="1172476" y="1091563"/>
                </a:lnTo>
                <a:lnTo>
                  <a:pt x="1175651" y="1089447"/>
                </a:lnTo>
                <a:lnTo>
                  <a:pt x="1178561" y="1086802"/>
                </a:lnTo>
                <a:lnTo>
                  <a:pt x="1181206" y="1083893"/>
                </a:lnTo>
                <a:lnTo>
                  <a:pt x="1183852" y="1081248"/>
                </a:lnTo>
                <a:lnTo>
                  <a:pt x="1186233" y="1078339"/>
                </a:lnTo>
                <a:lnTo>
                  <a:pt x="1188878" y="1075429"/>
                </a:lnTo>
                <a:lnTo>
                  <a:pt x="1190994" y="1072255"/>
                </a:lnTo>
                <a:lnTo>
                  <a:pt x="1193111" y="1069081"/>
                </a:lnTo>
                <a:lnTo>
                  <a:pt x="1194963" y="1065643"/>
                </a:lnTo>
                <a:lnTo>
                  <a:pt x="1196814" y="1062469"/>
                </a:lnTo>
                <a:lnTo>
                  <a:pt x="1198402" y="1058766"/>
                </a:lnTo>
                <a:lnTo>
                  <a:pt x="1199725" y="1055063"/>
                </a:lnTo>
                <a:lnTo>
                  <a:pt x="1201047" y="1051360"/>
                </a:lnTo>
                <a:lnTo>
                  <a:pt x="1202105" y="1047922"/>
                </a:lnTo>
                <a:lnTo>
                  <a:pt x="1202899" y="1043955"/>
                </a:lnTo>
                <a:lnTo>
                  <a:pt x="1203693" y="1039987"/>
                </a:lnTo>
                <a:lnTo>
                  <a:pt x="1204222" y="1036020"/>
                </a:lnTo>
                <a:lnTo>
                  <a:pt x="1204486" y="1031788"/>
                </a:lnTo>
                <a:lnTo>
                  <a:pt x="1204486" y="1027820"/>
                </a:lnTo>
                <a:lnTo>
                  <a:pt x="1204486" y="1027556"/>
                </a:lnTo>
                <a:lnTo>
                  <a:pt x="1204486" y="1027291"/>
                </a:lnTo>
                <a:lnTo>
                  <a:pt x="1204486" y="1026762"/>
                </a:lnTo>
                <a:lnTo>
                  <a:pt x="1204486" y="1025176"/>
                </a:lnTo>
                <a:lnTo>
                  <a:pt x="1204751" y="1013009"/>
                </a:lnTo>
                <a:lnTo>
                  <a:pt x="1205280" y="1004016"/>
                </a:lnTo>
                <a:lnTo>
                  <a:pt x="1205809" y="993701"/>
                </a:lnTo>
                <a:lnTo>
                  <a:pt x="1206338" y="982063"/>
                </a:lnTo>
                <a:lnTo>
                  <a:pt x="1207661" y="969896"/>
                </a:lnTo>
                <a:lnTo>
                  <a:pt x="1208984" y="957994"/>
                </a:lnTo>
                <a:lnTo>
                  <a:pt x="1211100" y="946092"/>
                </a:lnTo>
                <a:lnTo>
                  <a:pt x="1211894" y="943183"/>
                </a:lnTo>
                <a:lnTo>
                  <a:pt x="1212952" y="939480"/>
                </a:lnTo>
                <a:lnTo>
                  <a:pt x="1215068" y="935512"/>
                </a:lnTo>
                <a:lnTo>
                  <a:pt x="1217185" y="931280"/>
                </a:lnTo>
                <a:lnTo>
                  <a:pt x="1220095" y="927313"/>
                </a:lnTo>
                <a:lnTo>
                  <a:pt x="1223005" y="923081"/>
                </a:lnTo>
                <a:lnTo>
                  <a:pt x="1226708" y="918585"/>
                </a:lnTo>
                <a:lnTo>
                  <a:pt x="1230677" y="913824"/>
                </a:lnTo>
                <a:lnTo>
                  <a:pt x="1239936" y="903773"/>
                </a:lnTo>
                <a:lnTo>
                  <a:pt x="1250253" y="892929"/>
                </a:lnTo>
                <a:lnTo>
                  <a:pt x="1258719" y="883936"/>
                </a:lnTo>
                <a:lnTo>
                  <a:pt x="1267713" y="873885"/>
                </a:lnTo>
                <a:lnTo>
                  <a:pt x="1276972" y="863570"/>
                </a:lnTo>
                <a:lnTo>
                  <a:pt x="1286496" y="852461"/>
                </a:lnTo>
                <a:lnTo>
                  <a:pt x="1296020" y="840559"/>
                </a:lnTo>
                <a:lnTo>
                  <a:pt x="1300517" y="834211"/>
                </a:lnTo>
                <a:lnTo>
                  <a:pt x="1305279" y="827335"/>
                </a:lnTo>
                <a:lnTo>
                  <a:pt x="1309776" y="820722"/>
                </a:lnTo>
                <a:lnTo>
                  <a:pt x="1314274" y="813581"/>
                </a:lnTo>
                <a:lnTo>
                  <a:pt x="1318506" y="806175"/>
                </a:lnTo>
                <a:lnTo>
                  <a:pt x="1322739" y="798505"/>
                </a:lnTo>
                <a:lnTo>
                  <a:pt x="1326972" y="790570"/>
                </a:lnTo>
                <a:lnTo>
                  <a:pt x="1330940" y="782371"/>
                </a:lnTo>
                <a:lnTo>
                  <a:pt x="1334908" y="773907"/>
                </a:lnTo>
                <a:lnTo>
                  <a:pt x="1338612" y="765179"/>
                </a:lnTo>
                <a:lnTo>
                  <a:pt x="1341787" y="755922"/>
                </a:lnTo>
                <a:lnTo>
                  <a:pt x="1344961" y="746135"/>
                </a:lnTo>
                <a:lnTo>
                  <a:pt x="1347871" y="736614"/>
                </a:lnTo>
                <a:lnTo>
                  <a:pt x="1350517" y="726563"/>
                </a:lnTo>
                <a:lnTo>
                  <a:pt x="1352898" y="715983"/>
                </a:lnTo>
                <a:lnTo>
                  <a:pt x="1355014" y="705403"/>
                </a:lnTo>
                <a:lnTo>
                  <a:pt x="1357130" y="694030"/>
                </a:lnTo>
                <a:lnTo>
                  <a:pt x="1358453" y="682657"/>
                </a:lnTo>
                <a:lnTo>
                  <a:pt x="1359511" y="670755"/>
                </a:lnTo>
                <a:lnTo>
                  <a:pt x="1360834" y="658588"/>
                </a:lnTo>
                <a:lnTo>
                  <a:pt x="1361099" y="646157"/>
                </a:lnTo>
                <a:lnTo>
                  <a:pt x="1361363" y="633197"/>
                </a:lnTo>
                <a:lnTo>
                  <a:pt x="1361099" y="619443"/>
                </a:lnTo>
                <a:lnTo>
                  <a:pt x="1360041" y="605689"/>
                </a:lnTo>
                <a:lnTo>
                  <a:pt x="1358718" y="591936"/>
                </a:lnTo>
                <a:lnTo>
                  <a:pt x="1356866" y="578447"/>
                </a:lnTo>
                <a:lnTo>
                  <a:pt x="1354220" y="565222"/>
                </a:lnTo>
                <a:lnTo>
                  <a:pt x="1351046" y="552262"/>
                </a:lnTo>
                <a:lnTo>
                  <a:pt x="1347871" y="539302"/>
                </a:lnTo>
                <a:lnTo>
                  <a:pt x="1343639" y="526606"/>
                </a:lnTo>
                <a:lnTo>
                  <a:pt x="1339141" y="514439"/>
                </a:lnTo>
                <a:lnTo>
                  <a:pt x="1334115" y="502008"/>
                </a:lnTo>
                <a:lnTo>
                  <a:pt x="1328824" y="490106"/>
                </a:lnTo>
                <a:lnTo>
                  <a:pt x="1322739" y="478468"/>
                </a:lnTo>
                <a:lnTo>
                  <a:pt x="1316390" y="467095"/>
                </a:lnTo>
                <a:lnTo>
                  <a:pt x="1309512" y="455986"/>
                </a:lnTo>
                <a:lnTo>
                  <a:pt x="1302369" y="445407"/>
                </a:lnTo>
                <a:lnTo>
                  <a:pt x="1294697" y="434562"/>
                </a:lnTo>
                <a:lnTo>
                  <a:pt x="1287819" y="425570"/>
                </a:lnTo>
                <a:lnTo>
                  <a:pt x="1280412" y="416841"/>
                </a:lnTo>
                <a:lnTo>
                  <a:pt x="1272740" y="408642"/>
                </a:lnTo>
                <a:lnTo>
                  <a:pt x="1265068" y="400443"/>
                </a:lnTo>
                <a:lnTo>
                  <a:pt x="1256867" y="392508"/>
                </a:lnTo>
                <a:lnTo>
                  <a:pt x="1248401" y="384838"/>
                </a:lnTo>
                <a:lnTo>
                  <a:pt x="1239671" y="377696"/>
                </a:lnTo>
                <a:lnTo>
                  <a:pt x="1230677" y="370555"/>
                </a:lnTo>
                <a:lnTo>
                  <a:pt x="1221417" y="363943"/>
                </a:lnTo>
                <a:lnTo>
                  <a:pt x="1211894" y="357330"/>
                </a:lnTo>
                <a:lnTo>
                  <a:pt x="1202370" y="351247"/>
                </a:lnTo>
                <a:lnTo>
                  <a:pt x="1192317" y="345693"/>
                </a:lnTo>
                <a:lnTo>
                  <a:pt x="1182000" y="340403"/>
                </a:lnTo>
                <a:lnTo>
                  <a:pt x="1171947" y="334848"/>
                </a:lnTo>
                <a:lnTo>
                  <a:pt x="1161365" y="330352"/>
                </a:lnTo>
                <a:lnTo>
                  <a:pt x="1150783" y="325856"/>
                </a:lnTo>
                <a:lnTo>
                  <a:pt x="1151048" y="324269"/>
                </a:lnTo>
                <a:lnTo>
                  <a:pt x="1126180" y="317392"/>
                </a:lnTo>
                <a:lnTo>
                  <a:pt x="1119302" y="315276"/>
                </a:lnTo>
                <a:lnTo>
                  <a:pt x="1111895" y="313424"/>
                </a:lnTo>
                <a:lnTo>
                  <a:pt x="1104752" y="311573"/>
                </a:lnTo>
                <a:lnTo>
                  <a:pt x="1097345" y="310251"/>
                </a:lnTo>
                <a:lnTo>
                  <a:pt x="1089673" y="308928"/>
                </a:lnTo>
                <a:lnTo>
                  <a:pt x="1082530" y="307606"/>
                </a:lnTo>
                <a:lnTo>
                  <a:pt x="1074858" y="306548"/>
                </a:lnTo>
                <a:lnTo>
                  <a:pt x="1067186" y="305754"/>
                </a:lnTo>
                <a:lnTo>
                  <a:pt x="1064541" y="305490"/>
                </a:lnTo>
                <a:lnTo>
                  <a:pt x="1064276" y="305490"/>
                </a:lnTo>
                <a:lnTo>
                  <a:pt x="1049197" y="304432"/>
                </a:lnTo>
                <a:lnTo>
                  <a:pt x="1041525" y="303903"/>
                </a:lnTo>
                <a:lnTo>
                  <a:pt x="1033588" y="303903"/>
                </a:lnTo>
                <a:lnTo>
                  <a:pt x="1032795" y="303903"/>
                </a:lnTo>
                <a:lnTo>
                  <a:pt x="1032530" y="303903"/>
                </a:lnTo>
                <a:lnTo>
                  <a:pt x="1032001" y="303903"/>
                </a:lnTo>
                <a:lnTo>
                  <a:pt x="1024065" y="303903"/>
                </a:lnTo>
                <a:close/>
                <a:moveTo>
                  <a:pt x="1388083" y="226671"/>
                </a:moveTo>
                <a:lnTo>
                  <a:pt x="1384643" y="226935"/>
                </a:lnTo>
                <a:lnTo>
                  <a:pt x="1381204" y="227464"/>
                </a:lnTo>
                <a:lnTo>
                  <a:pt x="1377765" y="228258"/>
                </a:lnTo>
                <a:lnTo>
                  <a:pt x="1374591" y="229316"/>
                </a:lnTo>
                <a:lnTo>
                  <a:pt x="1371416" y="230903"/>
                </a:lnTo>
                <a:lnTo>
                  <a:pt x="1368241" y="232490"/>
                </a:lnTo>
                <a:lnTo>
                  <a:pt x="1365596" y="234606"/>
                </a:lnTo>
                <a:lnTo>
                  <a:pt x="1362686" y="237250"/>
                </a:lnTo>
                <a:lnTo>
                  <a:pt x="1273269" y="326649"/>
                </a:lnTo>
                <a:lnTo>
                  <a:pt x="1280147" y="332468"/>
                </a:lnTo>
                <a:lnTo>
                  <a:pt x="1286496" y="338551"/>
                </a:lnTo>
                <a:lnTo>
                  <a:pt x="1293110" y="344899"/>
                </a:lnTo>
                <a:lnTo>
                  <a:pt x="1299195" y="351247"/>
                </a:lnTo>
                <a:lnTo>
                  <a:pt x="1305279" y="357859"/>
                </a:lnTo>
                <a:lnTo>
                  <a:pt x="1311364" y="364736"/>
                </a:lnTo>
                <a:lnTo>
                  <a:pt x="1317184" y="371348"/>
                </a:lnTo>
                <a:lnTo>
                  <a:pt x="1322739" y="378490"/>
                </a:lnTo>
                <a:lnTo>
                  <a:pt x="1413479" y="288033"/>
                </a:lnTo>
                <a:lnTo>
                  <a:pt x="1416125" y="285388"/>
                </a:lnTo>
                <a:lnTo>
                  <a:pt x="1417976" y="282479"/>
                </a:lnTo>
                <a:lnTo>
                  <a:pt x="1420093" y="279305"/>
                </a:lnTo>
                <a:lnTo>
                  <a:pt x="1421416" y="276131"/>
                </a:lnTo>
                <a:lnTo>
                  <a:pt x="1422474" y="272957"/>
                </a:lnTo>
                <a:lnTo>
                  <a:pt x="1423267" y="269519"/>
                </a:lnTo>
                <a:lnTo>
                  <a:pt x="1423797" y="266080"/>
                </a:lnTo>
                <a:lnTo>
                  <a:pt x="1423797" y="262642"/>
                </a:lnTo>
                <a:lnTo>
                  <a:pt x="1423797" y="259203"/>
                </a:lnTo>
                <a:lnTo>
                  <a:pt x="1423267" y="255765"/>
                </a:lnTo>
                <a:lnTo>
                  <a:pt x="1422474" y="252327"/>
                </a:lnTo>
                <a:lnTo>
                  <a:pt x="1421416" y="249153"/>
                </a:lnTo>
                <a:lnTo>
                  <a:pt x="1420093" y="245979"/>
                </a:lnTo>
                <a:lnTo>
                  <a:pt x="1417976" y="242805"/>
                </a:lnTo>
                <a:lnTo>
                  <a:pt x="1416125" y="240160"/>
                </a:lnTo>
                <a:lnTo>
                  <a:pt x="1413479" y="237250"/>
                </a:lnTo>
                <a:lnTo>
                  <a:pt x="1410834" y="234606"/>
                </a:lnTo>
                <a:lnTo>
                  <a:pt x="1407924" y="232490"/>
                </a:lnTo>
                <a:lnTo>
                  <a:pt x="1404749" y="230903"/>
                </a:lnTo>
                <a:lnTo>
                  <a:pt x="1401839" y="229316"/>
                </a:lnTo>
                <a:lnTo>
                  <a:pt x="1398400" y="228258"/>
                </a:lnTo>
                <a:lnTo>
                  <a:pt x="1394961" y="227464"/>
                </a:lnTo>
                <a:lnTo>
                  <a:pt x="1391522" y="226935"/>
                </a:lnTo>
                <a:lnTo>
                  <a:pt x="1388083" y="226671"/>
                </a:lnTo>
                <a:close/>
                <a:moveTo>
                  <a:pt x="677243" y="226671"/>
                </a:moveTo>
                <a:lnTo>
                  <a:pt x="673803" y="226935"/>
                </a:lnTo>
                <a:lnTo>
                  <a:pt x="670629" y="227464"/>
                </a:lnTo>
                <a:lnTo>
                  <a:pt x="667190" y="228258"/>
                </a:lnTo>
                <a:lnTo>
                  <a:pt x="663751" y="229316"/>
                </a:lnTo>
                <a:lnTo>
                  <a:pt x="660576" y="230903"/>
                </a:lnTo>
                <a:lnTo>
                  <a:pt x="657666" y="232490"/>
                </a:lnTo>
                <a:lnTo>
                  <a:pt x="654491" y="234606"/>
                </a:lnTo>
                <a:lnTo>
                  <a:pt x="651846" y="237250"/>
                </a:lnTo>
                <a:lnTo>
                  <a:pt x="649465" y="240160"/>
                </a:lnTo>
                <a:lnTo>
                  <a:pt x="647084" y="242805"/>
                </a:lnTo>
                <a:lnTo>
                  <a:pt x="645497" y="245979"/>
                </a:lnTo>
                <a:lnTo>
                  <a:pt x="644174" y="249153"/>
                </a:lnTo>
                <a:lnTo>
                  <a:pt x="642587" y="252327"/>
                </a:lnTo>
                <a:lnTo>
                  <a:pt x="642058" y="255765"/>
                </a:lnTo>
                <a:lnTo>
                  <a:pt x="641529" y="259203"/>
                </a:lnTo>
                <a:lnTo>
                  <a:pt x="641264" y="262642"/>
                </a:lnTo>
                <a:lnTo>
                  <a:pt x="641529" y="266080"/>
                </a:lnTo>
                <a:lnTo>
                  <a:pt x="642058" y="269519"/>
                </a:lnTo>
                <a:lnTo>
                  <a:pt x="642587" y="272957"/>
                </a:lnTo>
                <a:lnTo>
                  <a:pt x="644174" y="276131"/>
                </a:lnTo>
                <a:lnTo>
                  <a:pt x="645497" y="279305"/>
                </a:lnTo>
                <a:lnTo>
                  <a:pt x="647084" y="282479"/>
                </a:lnTo>
                <a:lnTo>
                  <a:pt x="649465" y="285388"/>
                </a:lnTo>
                <a:lnTo>
                  <a:pt x="651846" y="288033"/>
                </a:lnTo>
                <a:lnTo>
                  <a:pt x="742321" y="378490"/>
                </a:lnTo>
                <a:lnTo>
                  <a:pt x="748406" y="371348"/>
                </a:lnTo>
                <a:lnTo>
                  <a:pt x="753961" y="364736"/>
                </a:lnTo>
                <a:lnTo>
                  <a:pt x="760046" y="357859"/>
                </a:lnTo>
                <a:lnTo>
                  <a:pt x="765866" y="351247"/>
                </a:lnTo>
                <a:lnTo>
                  <a:pt x="772480" y="344899"/>
                </a:lnTo>
                <a:lnTo>
                  <a:pt x="778564" y="338551"/>
                </a:lnTo>
                <a:lnTo>
                  <a:pt x="785443" y="332468"/>
                </a:lnTo>
                <a:lnTo>
                  <a:pt x="791792" y="326649"/>
                </a:lnTo>
                <a:lnTo>
                  <a:pt x="702639" y="237250"/>
                </a:lnTo>
                <a:lnTo>
                  <a:pt x="699994" y="234606"/>
                </a:lnTo>
                <a:lnTo>
                  <a:pt x="696819" y="232490"/>
                </a:lnTo>
                <a:lnTo>
                  <a:pt x="694174" y="230903"/>
                </a:lnTo>
                <a:lnTo>
                  <a:pt x="690734" y="229316"/>
                </a:lnTo>
                <a:lnTo>
                  <a:pt x="687295" y="228258"/>
                </a:lnTo>
                <a:lnTo>
                  <a:pt x="683856" y="227464"/>
                </a:lnTo>
                <a:lnTo>
                  <a:pt x="680682" y="226935"/>
                </a:lnTo>
                <a:lnTo>
                  <a:pt x="677243" y="226671"/>
                </a:lnTo>
                <a:close/>
                <a:moveTo>
                  <a:pt x="1032795" y="79348"/>
                </a:moveTo>
                <a:lnTo>
                  <a:pt x="1029091" y="79877"/>
                </a:lnTo>
                <a:lnTo>
                  <a:pt x="1025387" y="80406"/>
                </a:lnTo>
                <a:lnTo>
                  <a:pt x="1021948" y="81200"/>
                </a:lnTo>
                <a:lnTo>
                  <a:pt x="1018774" y="82257"/>
                </a:lnTo>
                <a:lnTo>
                  <a:pt x="1015599" y="83844"/>
                </a:lnTo>
                <a:lnTo>
                  <a:pt x="1012425" y="85696"/>
                </a:lnTo>
                <a:lnTo>
                  <a:pt x="1010044" y="87547"/>
                </a:lnTo>
                <a:lnTo>
                  <a:pt x="1007134" y="90192"/>
                </a:lnTo>
                <a:lnTo>
                  <a:pt x="1005017" y="92573"/>
                </a:lnTo>
                <a:lnTo>
                  <a:pt x="1002901" y="95482"/>
                </a:lnTo>
                <a:lnTo>
                  <a:pt x="1001049" y="98392"/>
                </a:lnTo>
                <a:lnTo>
                  <a:pt x="999726" y="101301"/>
                </a:lnTo>
                <a:lnTo>
                  <a:pt x="998404" y="104739"/>
                </a:lnTo>
                <a:lnTo>
                  <a:pt x="997610" y="108178"/>
                </a:lnTo>
                <a:lnTo>
                  <a:pt x="997081" y="111881"/>
                </a:lnTo>
                <a:lnTo>
                  <a:pt x="996816" y="115319"/>
                </a:lnTo>
                <a:lnTo>
                  <a:pt x="996816" y="236986"/>
                </a:lnTo>
                <a:lnTo>
                  <a:pt x="1005546" y="236192"/>
                </a:lnTo>
                <a:lnTo>
                  <a:pt x="1014276" y="235664"/>
                </a:lnTo>
                <a:lnTo>
                  <a:pt x="1023007" y="235399"/>
                </a:lnTo>
                <a:lnTo>
                  <a:pt x="1031737" y="235135"/>
                </a:lnTo>
                <a:lnTo>
                  <a:pt x="1032795" y="235135"/>
                </a:lnTo>
                <a:lnTo>
                  <a:pt x="1033588" y="235135"/>
                </a:lnTo>
                <a:lnTo>
                  <a:pt x="1042583" y="235399"/>
                </a:lnTo>
                <a:lnTo>
                  <a:pt x="1051313" y="235664"/>
                </a:lnTo>
                <a:lnTo>
                  <a:pt x="1060043" y="236192"/>
                </a:lnTo>
                <a:lnTo>
                  <a:pt x="1068773" y="236986"/>
                </a:lnTo>
                <a:lnTo>
                  <a:pt x="1068773" y="115319"/>
                </a:lnTo>
                <a:lnTo>
                  <a:pt x="1068509" y="111881"/>
                </a:lnTo>
                <a:lnTo>
                  <a:pt x="1067715" y="108178"/>
                </a:lnTo>
                <a:lnTo>
                  <a:pt x="1066922" y="104739"/>
                </a:lnTo>
                <a:lnTo>
                  <a:pt x="1065863" y="101301"/>
                </a:lnTo>
                <a:lnTo>
                  <a:pt x="1064276" y="98392"/>
                </a:lnTo>
                <a:lnTo>
                  <a:pt x="1062424" y="95482"/>
                </a:lnTo>
                <a:lnTo>
                  <a:pt x="1060308" y="92573"/>
                </a:lnTo>
                <a:lnTo>
                  <a:pt x="1057927" y="90192"/>
                </a:lnTo>
                <a:lnTo>
                  <a:pt x="1055546" y="87547"/>
                </a:lnTo>
                <a:lnTo>
                  <a:pt x="1052636" y="85696"/>
                </a:lnTo>
                <a:lnTo>
                  <a:pt x="1049990" y="83844"/>
                </a:lnTo>
                <a:lnTo>
                  <a:pt x="1046816" y="82257"/>
                </a:lnTo>
                <a:lnTo>
                  <a:pt x="1043377" y="81200"/>
                </a:lnTo>
                <a:lnTo>
                  <a:pt x="1039938" y="80406"/>
                </a:lnTo>
                <a:lnTo>
                  <a:pt x="1036498" y="79877"/>
                </a:lnTo>
                <a:lnTo>
                  <a:pt x="1032795" y="79348"/>
                </a:lnTo>
                <a:close/>
                <a:moveTo>
                  <a:pt x="986234" y="0"/>
                </a:moveTo>
                <a:lnTo>
                  <a:pt x="1012954" y="265"/>
                </a:lnTo>
                <a:lnTo>
                  <a:pt x="1039938" y="1058"/>
                </a:lnTo>
                <a:lnTo>
                  <a:pt x="1066922" y="2381"/>
                </a:lnTo>
                <a:lnTo>
                  <a:pt x="1093641" y="4232"/>
                </a:lnTo>
                <a:lnTo>
                  <a:pt x="1120096" y="6612"/>
                </a:lnTo>
                <a:lnTo>
                  <a:pt x="1146286" y="8993"/>
                </a:lnTo>
                <a:lnTo>
                  <a:pt x="1172212" y="12431"/>
                </a:lnTo>
                <a:lnTo>
                  <a:pt x="1198137" y="16134"/>
                </a:lnTo>
                <a:lnTo>
                  <a:pt x="1223798" y="20366"/>
                </a:lnTo>
                <a:lnTo>
                  <a:pt x="1248930" y="25127"/>
                </a:lnTo>
                <a:lnTo>
                  <a:pt x="1274327" y="30417"/>
                </a:lnTo>
                <a:lnTo>
                  <a:pt x="1298930" y="35971"/>
                </a:lnTo>
                <a:lnTo>
                  <a:pt x="1323268" y="42055"/>
                </a:lnTo>
                <a:lnTo>
                  <a:pt x="1347871" y="48931"/>
                </a:lnTo>
                <a:lnTo>
                  <a:pt x="1371681" y="56073"/>
                </a:lnTo>
                <a:lnTo>
                  <a:pt x="1395225" y="64007"/>
                </a:lnTo>
                <a:lnTo>
                  <a:pt x="1418506" y="72207"/>
                </a:lnTo>
                <a:lnTo>
                  <a:pt x="1441521" y="80935"/>
                </a:lnTo>
                <a:lnTo>
                  <a:pt x="1464272" y="90192"/>
                </a:lnTo>
                <a:lnTo>
                  <a:pt x="1486494" y="99979"/>
                </a:lnTo>
                <a:lnTo>
                  <a:pt x="1508716" y="110029"/>
                </a:lnTo>
                <a:lnTo>
                  <a:pt x="1530145" y="120873"/>
                </a:lnTo>
                <a:lnTo>
                  <a:pt x="1551309" y="131982"/>
                </a:lnTo>
                <a:lnTo>
                  <a:pt x="1572208" y="143884"/>
                </a:lnTo>
                <a:lnTo>
                  <a:pt x="1592313" y="156051"/>
                </a:lnTo>
                <a:lnTo>
                  <a:pt x="1612684" y="168747"/>
                </a:lnTo>
                <a:lnTo>
                  <a:pt x="1631996" y="181971"/>
                </a:lnTo>
                <a:lnTo>
                  <a:pt x="1651043" y="195725"/>
                </a:lnTo>
                <a:lnTo>
                  <a:pt x="1660567" y="202602"/>
                </a:lnTo>
                <a:lnTo>
                  <a:pt x="1669826" y="210008"/>
                </a:lnTo>
                <a:lnTo>
                  <a:pt x="1678821" y="217413"/>
                </a:lnTo>
                <a:lnTo>
                  <a:pt x="1687815" y="224819"/>
                </a:lnTo>
                <a:lnTo>
                  <a:pt x="1696810" y="232225"/>
                </a:lnTo>
                <a:lnTo>
                  <a:pt x="1705804" y="240160"/>
                </a:lnTo>
                <a:lnTo>
                  <a:pt x="1714535" y="247830"/>
                </a:lnTo>
                <a:lnTo>
                  <a:pt x="1723000" y="255765"/>
                </a:lnTo>
                <a:lnTo>
                  <a:pt x="1731466" y="263964"/>
                </a:lnTo>
                <a:lnTo>
                  <a:pt x="1739931" y="272164"/>
                </a:lnTo>
                <a:lnTo>
                  <a:pt x="1747868" y="280098"/>
                </a:lnTo>
                <a:lnTo>
                  <a:pt x="1756069" y="288827"/>
                </a:lnTo>
                <a:lnTo>
                  <a:pt x="1764005" y="297290"/>
                </a:lnTo>
                <a:lnTo>
                  <a:pt x="1771941" y="306019"/>
                </a:lnTo>
                <a:lnTo>
                  <a:pt x="1779349" y="314747"/>
                </a:lnTo>
                <a:lnTo>
                  <a:pt x="1787021" y="323740"/>
                </a:lnTo>
                <a:lnTo>
                  <a:pt x="1794163" y="332997"/>
                </a:lnTo>
                <a:lnTo>
                  <a:pt x="1801571" y="341990"/>
                </a:lnTo>
                <a:lnTo>
                  <a:pt x="1808714" y="351512"/>
                </a:lnTo>
                <a:lnTo>
                  <a:pt x="1815592" y="360769"/>
                </a:lnTo>
                <a:lnTo>
                  <a:pt x="1822735" y="370291"/>
                </a:lnTo>
                <a:lnTo>
                  <a:pt x="1829348" y="380077"/>
                </a:lnTo>
                <a:lnTo>
                  <a:pt x="1835962" y="389863"/>
                </a:lnTo>
                <a:lnTo>
                  <a:pt x="1842311" y="399914"/>
                </a:lnTo>
                <a:lnTo>
                  <a:pt x="1848396" y="409964"/>
                </a:lnTo>
                <a:lnTo>
                  <a:pt x="1854745" y="420280"/>
                </a:lnTo>
                <a:lnTo>
                  <a:pt x="1860830" y="430330"/>
                </a:lnTo>
                <a:lnTo>
                  <a:pt x="1866385" y="441175"/>
                </a:lnTo>
                <a:lnTo>
                  <a:pt x="1872470" y="451490"/>
                </a:lnTo>
                <a:lnTo>
                  <a:pt x="1877761" y="462070"/>
                </a:lnTo>
                <a:lnTo>
                  <a:pt x="1883316" y="473178"/>
                </a:lnTo>
                <a:lnTo>
                  <a:pt x="1888342" y="484023"/>
                </a:lnTo>
                <a:lnTo>
                  <a:pt x="1893369" y="495396"/>
                </a:lnTo>
                <a:lnTo>
                  <a:pt x="1898395" y="506240"/>
                </a:lnTo>
                <a:lnTo>
                  <a:pt x="1903157" y="517613"/>
                </a:lnTo>
                <a:lnTo>
                  <a:pt x="1907654" y="529251"/>
                </a:lnTo>
                <a:lnTo>
                  <a:pt x="1912152" y="540624"/>
                </a:lnTo>
                <a:lnTo>
                  <a:pt x="1916385" y="552526"/>
                </a:lnTo>
                <a:lnTo>
                  <a:pt x="1920617" y="564428"/>
                </a:lnTo>
                <a:lnTo>
                  <a:pt x="1924586" y="576331"/>
                </a:lnTo>
                <a:lnTo>
                  <a:pt x="1928289" y="588497"/>
                </a:lnTo>
                <a:lnTo>
                  <a:pt x="1931993" y="600664"/>
                </a:lnTo>
                <a:lnTo>
                  <a:pt x="1935432" y="612831"/>
                </a:lnTo>
                <a:lnTo>
                  <a:pt x="1938607" y="625526"/>
                </a:lnTo>
                <a:lnTo>
                  <a:pt x="1941781" y="637958"/>
                </a:lnTo>
                <a:lnTo>
                  <a:pt x="1944691" y="650918"/>
                </a:lnTo>
                <a:lnTo>
                  <a:pt x="1947337" y="663613"/>
                </a:lnTo>
                <a:lnTo>
                  <a:pt x="1950247" y="676574"/>
                </a:lnTo>
                <a:lnTo>
                  <a:pt x="1952363" y="689798"/>
                </a:lnTo>
                <a:lnTo>
                  <a:pt x="1954744" y="703023"/>
                </a:lnTo>
                <a:lnTo>
                  <a:pt x="1956596" y="716248"/>
                </a:lnTo>
                <a:lnTo>
                  <a:pt x="1958448" y="729737"/>
                </a:lnTo>
                <a:lnTo>
                  <a:pt x="1960299" y="743490"/>
                </a:lnTo>
                <a:lnTo>
                  <a:pt x="1961622" y="757244"/>
                </a:lnTo>
                <a:lnTo>
                  <a:pt x="1962945" y="770998"/>
                </a:lnTo>
                <a:lnTo>
                  <a:pt x="1964268" y="785016"/>
                </a:lnTo>
                <a:lnTo>
                  <a:pt x="1965061" y="799034"/>
                </a:lnTo>
                <a:lnTo>
                  <a:pt x="1965855" y="813317"/>
                </a:lnTo>
                <a:lnTo>
                  <a:pt x="1966384" y="827599"/>
                </a:lnTo>
                <a:lnTo>
                  <a:pt x="1966649" y="842411"/>
                </a:lnTo>
                <a:lnTo>
                  <a:pt x="1966913" y="856958"/>
                </a:lnTo>
                <a:lnTo>
                  <a:pt x="1966913" y="871769"/>
                </a:lnTo>
                <a:lnTo>
                  <a:pt x="1966649" y="886581"/>
                </a:lnTo>
                <a:lnTo>
                  <a:pt x="1966120" y="901393"/>
                </a:lnTo>
                <a:lnTo>
                  <a:pt x="1965590" y="916733"/>
                </a:lnTo>
                <a:lnTo>
                  <a:pt x="1964797" y="931809"/>
                </a:lnTo>
                <a:lnTo>
                  <a:pt x="1964003" y="947150"/>
                </a:lnTo>
                <a:lnTo>
                  <a:pt x="1962416" y="962755"/>
                </a:lnTo>
                <a:lnTo>
                  <a:pt x="1961093" y="978360"/>
                </a:lnTo>
                <a:lnTo>
                  <a:pt x="1959506" y="994230"/>
                </a:lnTo>
                <a:lnTo>
                  <a:pt x="1957654" y="1010099"/>
                </a:lnTo>
                <a:lnTo>
                  <a:pt x="1955802" y="1026233"/>
                </a:lnTo>
                <a:lnTo>
                  <a:pt x="1953950" y="1038929"/>
                </a:lnTo>
                <a:lnTo>
                  <a:pt x="1952363" y="1051360"/>
                </a:lnTo>
                <a:lnTo>
                  <a:pt x="1950247" y="1064056"/>
                </a:lnTo>
                <a:lnTo>
                  <a:pt x="1947866" y="1076752"/>
                </a:lnTo>
                <a:lnTo>
                  <a:pt x="1944956" y="1089447"/>
                </a:lnTo>
                <a:lnTo>
                  <a:pt x="1942046" y="1101879"/>
                </a:lnTo>
                <a:lnTo>
                  <a:pt x="1938607" y="1114574"/>
                </a:lnTo>
                <a:lnTo>
                  <a:pt x="1935167" y="1127005"/>
                </a:lnTo>
                <a:lnTo>
                  <a:pt x="1931199" y="1139701"/>
                </a:lnTo>
                <a:lnTo>
                  <a:pt x="1927231" y="1152132"/>
                </a:lnTo>
                <a:lnTo>
                  <a:pt x="1922998" y="1164828"/>
                </a:lnTo>
                <a:lnTo>
                  <a:pt x="1918501" y="1177524"/>
                </a:lnTo>
                <a:lnTo>
                  <a:pt x="1913210" y="1189955"/>
                </a:lnTo>
                <a:lnTo>
                  <a:pt x="1908448" y="1202386"/>
                </a:lnTo>
                <a:lnTo>
                  <a:pt x="1903157" y="1214817"/>
                </a:lnTo>
                <a:lnTo>
                  <a:pt x="1897866" y="1227513"/>
                </a:lnTo>
                <a:lnTo>
                  <a:pt x="1892311" y="1239944"/>
                </a:lnTo>
                <a:lnTo>
                  <a:pt x="1886491" y="1252111"/>
                </a:lnTo>
                <a:lnTo>
                  <a:pt x="1880142" y="1264806"/>
                </a:lnTo>
                <a:lnTo>
                  <a:pt x="1874321" y="1276973"/>
                </a:lnTo>
                <a:lnTo>
                  <a:pt x="1861359" y="1301571"/>
                </a:lnTo>
                <a:lnTo>
                  <a:pt x="1847867" y="1325904"/>
                </a:lnTo>
                <a:lnTo>
                  <a:pt x="1834110" y="1350238"/>
                </a:lnTo>
                <a:lnTo>
                  <a:pt x="1819825" y="1374306"/>
                </a:lnTo>
                <a:lnTo>
                  <a:pt x="1805274" y="1397846"/>
                </a:lnTo>
                <a:lnTo>
                  <a:pt x="1790195" y="1421386"/>
                </a:lnTo>
                <a:lnTo>
                  <a:pt x="1774851" y="1444662"/>
                </a:lnTo>
                <a:lnTo>
                  <a:pt x="1759772" y="1467673"/>
                </a:lnTo>
                <a:lnTo>
                  <a:pt x="1744164" y="1490154"/>
                </a:lnTo>
                <a:lnTo>
                  <a:pt x="1728820" y="1512636"/>
                </a:lnTo>
                <a:lnTo>
                  <a:pt x="1697868" y="1556278"/>
                </a:lnTo>
                <a:lnTo>
                  <a:pt x="1667974" y="1598332"/>
                </a:lnTo>
                <a:lnTo>
                  <a:pt x="1639403" y="1638535"/>
                </a:lnTo>
                <a:lnTo>
                  <a:pt x="1625647" y="1658108"/>
                </a:lnTo>
                <a:lnTo>
                  <a:pt x="1612419" y="1676887"/>
                </a:lnTo>
                <a:lnTo>
                  <a:pt x="1599985" y="1695401"/>
                </a:lnTo>
                <a:lnTo>
                  <a:pt x="1587816" y="1713387"/>
                </a:lnTo>
                <a:lnTo>
                  <a:pt x="1576705" y="1730843"/>
                </a:lnTo>
                <a:lnTo>
                  <a:pt x="1566388" y="1748035"/>
                </a:lnTo>
                <a:lnTo>
                  <a:pt x="1607393" y="2062253"/>
                </a:lnTo>
                <a:lnTo>
                  <a:pt x="1556070" y="2077329"/>
                </a:lnTo>
                <a:lnTo>
                  <a:pt x="1479087" y="2100605"/>
                </a:lnTo>
                <a:lnTo>
                  <a:pt x="1371681" y="2133931"/>
                </a:lnTo>
                <a:lnTo>
                  <a:pt x="1245491" y="2173076"/>
                </a:lnTo>
                <a:lnTo>
                  <a:pt x="1113217" y="2214601"/>
                </a:lnTo>
                <a:lnTo>
                  <a:pt x="986499" y="2254804"/>
                </a:lnTo>
                <a:lnTo>
                  <a:pt x="877241" y="2289188"/>
                </a:lnTo>
                <a:lnTo>
                  <a:pt x="797347" y="2314844"/>
                </a:lnTo>
                <a:lnTo>
                  <a:pt x="772480" y="2323043"/>
                </a:lnTo>
                <a:lnTo>
                  <a:pt x="759252" y="2327275"/>
                </a:lnTo>
                <a:lnTo>
                  <a:pt x="710046" y="2094521"/>
                </a:lnTo>
                <a:lnTo>
                  <a:pt x="701846" y="2097431"/>
                </a:lnTo>
                <a:lnTo>
                  <a:pt x="680153" y="2105630"/>
                </a:lnTo>
                <a:lnTo>
                  <a:pt x="664544" y="2110920"/>
                </a:lnTo>
                <a:lnTo>
                  <a:pt x="646820" y="2117003"/>
                </a:lnTo>
                <a:lnTo>
                  <a:pt x="626978" y="2123351"/>
                </a:lnTo>
                <a:lnTo>
                  <a:pt x="605550" y="2129699"/>
                </a:lnTo>
                <a:lnTo>
                  <a:pt x="582799" y="2136576"/>
                </a:lnTo>
                <a:lnTo>
                  <a:pt x="559254" y="2142923"/>
                </a:lnTo>
                <a:lnTo>
                  <a:pt x="535180" y="2149007"/>
                </a:lnTo>
                <a:lnTo>
                  <a:pt x="523011" y="2151652"/>
                </a:lnTo>
                <a:lnTo>
                  <a:pt x="511107" y="2154297"/>
                </a:lnTo>
                <a:lnTo>
                  <a:pt x="498937" y="2156413"/>
                </a:lnTo>
                <a:lnTo>
                  <a:pt x="486768" y="2158793"/>
                </a:lnTo>
                <a:lnTo>
                  <a:pt x="475128" y="2160644"/>
                </a:lnTo>
                <a:lnTo>
                  <a:pt x="463488" y="2162496"/>
                </a:lnTo>
                <a:lnTo>
                  <a:pt x="452112" y="2163554"/>
                </a:lnTo>
                <a:lnTo>
                  <a:pt x="441001" y="2164612"/>
                </a:lnTo>
                <a:lnTo>
                  <a:pt x="430419" y="2165141"/>
                </a:lnTo>
                <a:lnTo>
                  <a:pt x="420102" y="2165141"/>
                </a:lnTo>
                <a:lnTo>
                  <a:pt x="410049" y="2164876"/>
                </a:lnTo>
                <a:lnTo>
                  <a:pt x="400261" y="2164083"/>
                </a:lnTo>
                <a:lnTo>
                  <a:pt x="391002" y="2162760"/>
                </a:lnTo>
                <a:lnTo>
                  <a:pt x="382272" y="2160644"/>
                </a:lnTo>
                <a:lnTo>
                  <a:pt x="373806" y="2158264"/>
                </a:lnTo>
                <a:lnTo>
                  <a:pt x="365870" y="2155355"/>
                </a:lnTo>
                <a:lnTo>
                  <a:pt x="357933" y="2151916"/>
                </a:lnTo>
                <a:lnTo>
                  <a:pt x="350790" y="2148213"/>
                </a:lnTo>
                <a:lnTo>
                  <a:pt x="343648" y="2144246"/>
                </a:lnTo>
                <a:lnTo>
                  <a:pt x="337034" y="2139749"/>
                </a:lnTo>
                <a:lnTo>
                  <a:pt x="330685" y="2135253"/>
                </a:lnTo>
                <a:lnTo>
                  <a:pt x="324600" y="2129963"/>
                </a:lnTo>
                <a:lnTo>
                  <a:pt x="319045" y="2124938"/>
                </a:lnTo>
                <a:lnTo>
                  <a:pt x="313489" y="2119384"/>
                </a:lnTo>
                <a:lnTo>
                  <a:pt x="308463" y="2114094"/>
                </a:lnTo>
                <a:lnTo>
                  <a:pt x="303966" y="2108539"/>
                </a:lnTo>
                <a:lnTo>
                  <a:pt x="299468" y="2102456"/>
                </a:lnTo>
                <a:lnTo>
                  <a:pt x="295500" y="2096902"/>
                </a:lnTo>
                <a:lnTo>
                  <a:pt x="291796" y="2091083"/>
                </a:lnTo>
                <a:lnTo>
                  <a:pt x="288357" y="2085264"/>
                </a:lnTo>
                <a:lnTo>
                  <a:pt x="285183" y="2079445"/>
                </a:lnTo>
                <a:lnTo>
                  <a:pt x="282537" y="2073891"/>
                </a:lnTo>
                <a:lnTo>
                  <a:pt x="279892" y="2068336"/>
                </a:lnTo>
                <a:lnTo>
                  <a:pt x="277511" y="2062782"/>
                </a:lnTo>
                <a:lnTo>
                  <a:pt x="275394" y="2057757"/>
                </a:lnTo>
                <a:lnTo>
                  <a:pt x="273807" y="2052467"/>
                </a:lnTo>
                <a:lnTo>
                  <a:pt x="272220" y="2047706"/>
                </a:lnTo>
                <a:lnTo>
                  <a:pt x="271162" y="2042945"/>
                </a:lnTo>
                <a:lnTo>
                  <a:pt x="270103" y="2038713"/>
                </a:lnTo>
                <a:lnTo>
                  <a:pt x="269574" y="2035275"/>
                </a:lnTo>
                <a:lnTo>
                  <a:pt x="269310" y="2031572"/>
                </a:lnTo>
                <a:lnTo>
                  <a:pt x="269045" y="2028398"/>
                </a:lnTo>
                <a:lnTo>
                  <a:pt x="269045" y="2025489"/>
                </a:lnTo>
                <a:lnTo>
                  <a:pt x="269310" y="2022050"/>
                </a:lnTo>
                <a:lnTo>
                  <a:pt x="270632" y="2013851"/>
                </a:lnTo>
                <a:lnTo>
                  <a:pt x="272484" y="2004329"/>
                </a:lnTo>
                <a:lnTo>
                  <a:pt x="274865" y="1993749"/>
                </a:lnTo>
                <a:lnTo>
                  <a:pt x="280156" y="1969680"/>
                </a:lnTo>
                <a:lnTo>
                  <a:pt x="282802" y="1957249"/>
                </a:lnTo>
                <a:lnTo>
                  <a:pt x="284918" y="1944289"/>
                </a:lnTo>
                <a:lnTo>
                  <a:pt x="285712" y="1937677"/>
                </a:lnTo>
                <a:lnTo>
                  <a:pt x="286770" y="1931329"/>
                </a:lnTo>
                <a:lnTo>
                  <a:pt x="287034" y="1924981"/>
                </a:lnTo>
                <a:lnTo>
                  <a:pt x="287299" y="1918633"/>
                </a:lnTo>
                <a:lnTo>
                  <a:pt x="287564" y="1912285"/>
                </a:lnTo>
                <a:lnTo>
                  <a:pt x="287299" y="1906202"/>
                </a:lnTo>
                <a:lnTo>
                  <a:pt x="286770" y="1900383"/>
                </a:lnTo>
                <a:lnTo>
                  <a:pt x="285712" y="1894564"/>
                </a:lnTo>
                <a:lnTo>
                  <a:pt x="284654" y="1889010"/>
                </a:lnTo>
                <a:lnTo>
                  <a:pt x="283066" y="1883985"/>
                </a:lnTo>
                <a:lnTo>
                  <a:pt x="280950" y="1878695"/>
                </a:lnTo>
                <a:lnTo>
                  <a:pt x="278569" y="1873934"/>
                </a:lnTo>
                <a:lnTo>
                  <a:pt x="275659" y="1869438"/>
                </a:lnTo>
                <a:lnTo>
                  <a:pt x="272220" y="1865735"/>
                </a:lnTo>
                <a:lnTo>
                  <a:pt x="268781" y="1862032"/>
                </a:lnTo>
                <a:lnTo>
                  <a:pt x="264283" y="1858593"/>
                </a:lnTo>
                <a:lnTo>
                  <a:pt x="235712" y="1840343"/>
                </a:lnTo>
                <a:lnTo>
                  <a:pt x="215077" y="1826854"/>
                </a:lnTo>
                <a:lnTo>
                  <a:pt x="198146" y="1816274"/>
                </a:lnTo>
                <a:lnTo>
                  <a:pt x="194443" y="1807017"/>
                </a:lnTo>
                <a:lnTo>
                  <a:pt x="191004" y="1797231"/>
                </a:lnTo>
                <a:lnTo>
                  <a:pt x="187300" y="1785064"/>
                </a:lnTo>
                <a:lnTo>
                  <a:pt x="185448" y="1778981"/>
                </a:lnTo>
                <a:lnTo>
                  <a:pt x="184125" y="1772369"/>
                </a:lnTo>
                <a:lnTo>
                  <a:pt x="182803" y="1766285"/>
                </a:lnTo>
                <a:lnTo>
                  <a:pt x="182009" y="1759937"/>
                </a:lnTo>
                <a:lnTo>
                  <a:pt x="181744" y="1754383"/>
                </a:lnTo>
                <a:lnTo>
                  <a:pt x="181744" y="1749093"/>
                </a:lnTo>
                <a:lnTo>
                  <a:pt x="182009" y="1746977"/>
                </a:lnTo>
                <a:lnTo>
                  <a:pt x="182538" y="1744597"/>
                </a:lnTo>
                <a:lnTo>
                  <a:pt x="183067" y="1742745"/>
                </a:lnTo>
                <a:lnTo>
                  <a:pt x="183861" y="1740629"/>
                </a:lnTo>
                <a:lnTo>
                  <a:pt x="186242" y="1737191"/>
                </a:lnTo>
                <a:lnTo>
                  <a:pt x="188623" y="1734017"/>
                </a:lnTo>
                <a:lnTo>
                  <a:pt x="191797" y="1730579"/>
                </a:lnTo>
                <a:lnTo>
                  <a:pt x="194707" y="1727140"/>
                </a:lnTo>
                <a:lnTo>
                  <a:pt x="201586" y="1720792"/>
                </a:lnTo>
                <a:lnTo>
                  <a:pt x="208199" y="1714445"/>
                </a:lnTo>
                <a:lnTo>
                  <a:pt x="214548" y="1709155"/>
                </a:lnTo>
                <a:lnTo>
                  <a:pt x="219310" y="1704394"/>
                </a:lnTo>
                <a:lnTo>
                  <a:pt x="220897" y="1702542"/>
                </a:lnTo>
                <a:lnTo>
                  <a:pt x="221691" y="1700691"/>
                </a:lnTo>
                <a:lnTo>
                  <a:pt x="222220" y="1699369"/>
                </a:lnTo>
                <a:lnTo>
                  <a:pt x="221956" y="1698840"/>
                </a:lnTo>
                <a:lnTo>
                  <a:pt x="221691" y="1698311"/>
                </a:lnTo>
                <a:lnTo>
                  <a:pt x="220104" y="1697253"/>
                </a:lnTo>
                <a:lnTo>
                  <a:pt x="216929" y="1695666"/>
                </a:lnTo>
                <a:lnTo>
                  <a:pt x="207141" y="1691169"/>
                </a:lnTo>
                <a:lnTo>
                  <a:pt x="193914" y="1686144"/>
                </a:lnTo>
                <a:lnTo>
                  <a:pt x="178834" y="1680061"/>
                </a:lnTo>
                <a:lnTo>
                  <a:pt x="163491" y="1674242"/>
                </a:lnTo>
                <a:lnTo>
                  <a:pt x="148940" y="1668158"/>
                </a:lnTo>
                <a:lnTo>
                  <a:pt x="137300" y="1663133"/>
                </a:lnTo>
                <a:lnTo>
                  <a:pt x="132803" y="1661282"/>
                </a:lnTo>
                <a:lnTo>
                  <a:pt x="129628" y="1659166"/>
                </a:lnTo>
                <a:lnTo>
                  <a:pt x="128570" y="1658372"/>
                </a:lnTo>
                <a:lnTo>
                  <a:pt x="127248" y="1657314"/>
                </a:lnTo>
                <a:lnTo>
                  <a:pt x="124602" y="1654140"/>
                </a:lnTo>
                <a:lnTo>
                  <a:pt x="122221" y="1649908"/>
                </a:lnTo>
                <a:lnTo>
                  <a:pt x="119576" y="1645147"/>
                </a:lnTo>
                <a:lnTo>
                  <a:pt x="116930" y="1639593"/>
                </a:lnTo>
                <a:lnTo>
                  <a:pt x="115078" y="1633774"/>
                </a:lnTo>
                <a:lnTo>
                  <a:pt x="112697" y="1627162"/>
                </a:lnTo>
                <a:lnTo>
                  <a:pt x="111375" y="1620814"/>
                </a:lnTo>
                <a:lnTo>
                  <a:pt x="110052" y="1613937"/>
                </a:lnTo>
                <a:lnTo>
                  <a:pt x="109258" y="1607589"/>
                </a:lnTo>
                <a:lnTo>
                  <a:pt x="108994" y="1601506"/>
                </a:lnTo>
                <a:lnTo>
                  <a:pt x="109258" y="1595158"/>
                </a:lnTo>
                <a:lnTo>
                  <a:pt x="109523" y="1592513"/>
                </a:lnTo>
                <a:lnTo>
                  <a:pt x="110052" y="1589868"/>
                </a:lnTo>
                <a:lnTo>
                  <a:pt x="110846" y="1587488"/>
                </a:lnTo>
                <a:lnTo>
                  <a:pt x="111639" y="1585107"/>
                </a:lnTo>
                <a:lnTo>
                  <a:pt x="112697" y="1582992"/>
                </a:lnTo>
                <a:lnTo>
                  <a:pt x="114285" y="1581140"/>
                </a:lnTo>
                <a:lnTo>
                  <a:pt x="115607" y="1579553"/>
                </a:lnTo>
                <a:lnTo>
                  <a:pt x="117195" y="1578231"/>
                </a:lnTo>
                <a:lnTo>
                  <a:pt x="120898" y="1575321"/>
                </a:lnTo>
                <a:lnTo>
                  <a:pt x="124338" y="1572412"/>
                </a:lnTo>
                <a:lnTo>
                  <a:pt x="127512" y="1569502"/>
                </a:lnTo>
                <a:lnTo>
                  <a:pt x="130158" y="1566328"/>
                </a:lnTo>
                <a:lnTo>
                  <a:pt x="132803" y="1563155"/>
                </a:lnTo>
                <a:lnTo>
                  <a:pt x="134655" y="1560245"/>
                </a:lnTo>
                <a:lnTo>
                  <a:pt x="136771" y="1556807"/>
                </a:lnTo>
                <a:lnTo>
                  <a:pt x="138094" y="1553368"/>
                </a:lnTo>
                <a:lnTo>
                  <a:pt x="139417" y="1549930"/>
                </a:lnTo>
                <a:lnTo>
                  <a:pt x="140475" y="1546756"/>
                </a:lnTo>
                <a:lnTo>
                  <a:pt x="141004" y="1543318"/>
                </a:lnTo>
                <a:lnTo>
                  <a:pt x="141004" y="1539879"/>
                </a:lnTo>
                <a:lnTo>
                  <a:pt x="141004" y="1536705"/>
                </a:lnTo>
                <a:lnTo>
                  <a:pt x="140475" y="1533531"/>
                </a:lnTo>
                <a:lnTo>
                  <a:pt x="139417" y="1530093"/>
                </a:lnTo>
                <a:lnTo>
                  <a:pt x="138359" y="1526919"/>
                </a:lnTo>
                <a:lnTo>
                  <a:pt x="136771" y="1524010"/>
                </a:lnTo>
                <a:lnTo>
                  <a:pt x="134655" y="1521100"/>
                </a:lnTo>
                <a:lnTo>
                  <a:pt x="132539" y="1518455"/>
                </a:lnTo>
                <a:lnTo>
                  <a:pt x="129628" y="1515546"/>
                </a:lnTo>
                <a:lnTo>
                  <a:pt x="126718" y="1512901"/>
                </a:lnTo>
                <a:lnTo>
                  <a:pt x="123279" y="1510520"/>
                </a:lnTo>
                <a:lnTo>
                  <a:pt x="119576" y="1508404"/>
                </a:lnTo>
                <a:lnTo>
                  <a:pt x="115343" y="1506289"/>
                </a:lnTo>
                <a:lnTo>
                  <a:pt x="110581" y="1504702"/>
                </a:lnTo>
                <a:lnTo>
                  <a:pt x="105555" y="1502850"/>
                </a:lnTo>
                <a:lnTo>
                  <a:pt x="100264" y="1501792"/>
                </a:lnTo>
                <a:lnTo>
                  <a:pt x="94179" y="1500734"/>
                </a:lnTo>
                <a:lnTo>
                  <a:pt x="88094" y="1499676"/>
                </a:lnTo>
                <a:lnTo>
                  <a:pt x="81481" y="1499147"/>
                </a:lnTo>
                <a:lnTo>
                  <a:pt x="74338" y="1498883"/>
                </a:lnTo>
                <a:lnTo>
                  <a:pt x="66666" y="1498883"/>
                </a:lnTo>
                <a:lnTo>
                  <a:pt x="60846" y="1498883"/>
                </a:lnTo>
                <a:lnTo>
                  <a:pt x="55026" y="1498354"/>
                </a:lnTo>
                <a:lnTo>
                  <a:pt x="49735" y="1497560"/>
                </a:lnTo>
                <a:lnTo>
                  <a:pt x="44709" y="1496238"/>
                </a:lnTo>
                <a:lnTo>
                  <a:pt x="39947" y="1494386"/>
                </a:lnTo>
                <a:lnTo>
                  <a:pt x="35449" y="1492270"/>
                </a:lnTo>
                <a:lnTo>
                  <a:pt x="31217" y="1489625"/>
                </a:lnTo>
                <a:lnTo>
                  <a:pt x="27248" y="1486981"/>
                </a:lnTo>
                <a:lnTo>
                  <a:pt x="23545" y="1483807"/>
                </a:lnTo>
                <a:lnTo>
                  <a:pt x="20106" y="1480368"/>
                </a:lnTo>
                <a:lnTo>
                  <a:pt x="17196" y="1476665"/>
                </a:lnTo>
                <a:lnTo>
                  <a:pt x="14286" y="1472962"/>
                </a:lnTo>
                <a:lnTo>
                  <a:pt x="11640" y="1468995"/>
                </a:lnTo>
                <a:lnTo>
                  <a:pt x="9524" y="1464499"/>
                </a:lnTo>
                <a:lnTo>
                  <a:pt x="7407" y="1460002"/>
                </a:lnTo>
                <a:lnTo>
                  <a:pt x="5820" y="1455506"/>
                </a:lnTo>
                <a:lnTo>
                  <a:pt x="4233" y="1450745"/>
                </a:lnTo>
                <a:lnTo>
                  <a:pt x="2910" y="1445720"/>
                </a:lnTo>
                <a:lnTo>
                  <a:pt x="1852" y="1440959"/>
                </a:lnTo>
                <a:lnTo>
                  <a:pt x="1058" y="1435669"/>
                </a:lnTo>
                <a:lnTo>
                  <a:pt x="529" y="1430643"/>
                </a:lnTo>
                <a:lnTo>
                  <a:pt x="265" y="1425354"/>
                </a:lnTo>
                <a:lnTo>
                  <a:pt x="0" y="1420328"/>
                </a:lnTo>
                <a:lnTo>
                  <a:pt x="0" y="1415303"/>
                </a:lnTo>
                <a:lnTo>
                  <a:pt x="265" y="1410278"/>
                </a:lnTo>
                <a:lnTo>
                  <a:pt x="794" y="1405252"/>
                </a:lnTo>
                <a:lnTo>
                  <a:pt x="1323" y="1400227"/>
                </a:lnTo>
                <a:lnTo>
                  <a:pt x="2116" y="1395466"/>
                </a:lnTo>
                <a:lnTo>
                  <a:pt x="2910" y="1390705"/>
                </a:lnTo>
                <a:lnTo>
                  <a:pt x="4233" y="1386209"/>
                </a:lnTo>
                <a:lnTo>
                  <a:pt x="5556" y="1381977"/>
                </a:lnTo>
                <a:lnTo>
                  <a:pt x="6878" y="1377745"/>
                </a:lnTo>
                <a:lnTo>
                  <a:pt x="11640" y="1365843"/>
                </a:lnTo>
                <a:lnTo>
                  <a:pt x="19048" y="1349444"/>
                </a:lnTo>
                <a:lnTo>
                  <a:pt x="39947" y="1303687"/>
                </a:lnTo>
                <a:lnTo>
                  <a:pt x="65608" y="1245763"/>
                </a:lnTo>
                <a:lnTo>
                  <a:pt x="79629" y="1214288"/>
                </a:lnTo>
                <a:lnTo>
                  <a:pt x="93650" y="1182020"/>
                </a:lnTo>
                <a:lnTo>
                  <a:pt x="107406" y="1149487"/>
                </a:lnTo>
                <a:lnTo>
                  <a:pt x="120634" y="1117484"/>
                </a:lnTo>
                <a:lnTo>
                  <a:pt x="133068" y="1086802"/>
                </a:lnTo>
                <a:lnTo>
                  <a:pt x="138623" y="1072255"/>
                </a:lnTo>
                <a:lnTo>
                  <a:pt x="143914" y="1057973"/>
                </a:lnTo>
                <a:lnTo>
                  <a:pt x="148411" y="1044748"/>
                </a:lnTo>
                <a:lnTo>
                  <a:pt x="152909" y="1031788"/>
                </a:lnTo>
                <a:lnTo>
                  <a:pt x="156612" y="1019886"/>
                </a:lnTo>
                <a:lnTo>
                  <a:pt x="159787" y="1009041"/>
                </a:lnTo>
                <a:lnTo>
                  <a:pt x="162168" y="999255"/>
                </a:lnTo>
                <a:lnTo>
                  <a:pt x="164020" y="990527"/>
                </a:lnTo>
                <a:lnTo>
                  <a:pt x="164813" y="982857"/>
                </a:lnTo>
                <a:lnTo>
                  <a:pt x="165078" y="979683"/>
                </a:lnTo>
                <a:lnTo>
                  <a:pt x="165078" y="976509"/>
                </a:lnTo>
                <a:lnTo>
                  <a:pt x="164549" y="965929"/>
                </a:lnTo>
                <a:lnTo>
                  <a:pt x="163755" y="956143"/>
                </a:lnTo>
                <a:lnTo>
                  <a:pt x="162697" y="947944"/>
                </a:lnTo>
                <a:lnTo>
                  <a:pt x="161374" y="940273"/>
                </a:lnTo>
                <a:lnTo>
                  <a:pt x="160051" y="933396"/>
                </a:lnTo>
                <a:lnTo>
                  <a:pt x="158729" y="927578"/>
                </a:lnTo>
                <a:lnTo>
                  <a:pt x="157141" y="922288"/>
                </a:lnTo>
                <a:lnTo>
                  <a:pt x="155554" y="917527"/>
                </a:lnTo>
                <a:lnTo>
                  <a:pt x="152380" y="908799"/>
                </a:lnTo>
                <a:lnTo>
                  <a:pt x="149999" y="900864"/>
                </a:lnTo>
                <a:lnTo>
                  <a:pt x="148940" y="897425"/>
                </a:lnTo>
                <a:lnTo>
                  <a:pt x="148147" y="893458"/>
                </a:lnTo>
                <a:lnTo>
                  <a:pt x="147618" y="889226"/>
                </a:lnTo>
                <a:lnTo>
                  <a:pt x="147353" y="884730"/>
                </a:lnTo>
                <a:lnTo>
                  <a:pt x="147618" y="861190"/>
                </a:lnTo>
                <a:lnTo>
                  <a:pt x="148411" y="837385"/>
                </a:lnTo>
                <a:lnTo>
                  <a:pt x="149734" y="814374"/>
                </a:lnTo>
                <a:lnTo>
                  <a:pt x="151321" y="791364"/>
                </a:lnTo>
                <a:lnTo>
                  <a:pt x="153438" y="768617"/>
                </a:lnTo>
                <a:lnTo>
                  <a:pt x="156083" y="745871"/>
                </a:lnTo>
                <a:lnTo>
                  <a:pt x="159258" y="723653"/>
                </a:lnTo>
                <a:lnTo>
                  <a:pt x="162697" y="701700"/>
                </a:lnTo>
                <a:lnTo>
                  <a:pt x="166665" y="679747"/>
                </a:lnTo>
                <a:lnTo>
                  <a:pt x="171163" y="657795"/>
                </a:lnTo>
                <a:lnTo>
                  <a:pt x="176189" y="636371"/>
                </a:lnTo>
                <a:lnTo>
                  <a:pt x="181744" y="615476"/>
                </a:lnTo>
                <a:lnTo>
                  <a:pt x="187300" y="594316"/>
                </a:lnTo>
                <a:lnTo>
                  <a:pt x="193649" y="573686"/>
                </a:lnTo>
                <a:lnTo>
                  <a:pt x="200263" y="553320"/>
                </a:lnTo>
                <a:lnTo>
                  <a:pt x="207406" y="533218"/>
                </a:lnTo>
                <a:lnTo>
                  <a:pt x="215077" y="513117"/>
                </a:lnTo>
                <a:lnTo>
                  <a:pt x="223014" y="493809"/>
                </a:lnTo>
                <a:lnTo>
                  <a:pt x="231215" y="474501"/>
                </a:lnTo>
                <a:lnTo>
                  <a:pt x="239945" y="455457"/>
                </a:lnTo>
                <a:lnTo>
                  <a:pt x="249204" y="436943"/>
                </a:lnTo>
                <a:lnTo>
                  <a:pt x="259257" y="418428"/>
                </a:lnTo>
                <a:lnTo>
                  <a:pt x="269045" y="400443"/>
                </a:lnTo>
                <a:lnTo>
                  <a:pt x="279627" y="382722"/>
                </a:lnTo>
                <a:lnTo>
                  <a:pt x="290209" y="365265"/>
                </a:lnTo>
                <a:lnTo>
                  <a:pt x="301585" y="348073"/>
                </a:lnTo>
                <a:lnTo>
                  <a:pt x="313225" y="331410"/>
                </a:lnTo>
                <a:lnTo>
                  <a:pt x="325394" y="315011"/>
                </a:lnTo>
                <a:lnTo>
                  <a:pt x="337828" y="299142"/>
                </a:lnTo>
                <a:lnTo>
                  <a:pt x="350261" y="283272"/>
                </a:lnTo>
                <a:lnTo>
                  <a:pt x="363489" y="267932"/>
                </a:lnTo>
                <a:lnTo>
                  <a:pt x="376981" y="252856"/>
                </a:lnTo>
                <a:lnTo>
                  <a:pt x="391002" y="238044"/>
                </a:lnTo>
                <a:lnTo>
                  <a:pt x="405552" y="224026"/>
                </a:lnTo>
                <a:lnTo>
                  <a:pt x="420102" y="210008"/>
                </a:lnTo>
                <a:lnTo>
                  <a:pt x="434917" y="196519"/>
                </a:lnTo>
                <a:lnTo>
                  <a:pt x="450261" y="183558"/>
                </a:lnTo>
                <a:lnTo>
                  <a:pt x="466133" y="171127"/>
                </a:lnTo>
                <a:lnTo>
                  <a:pt x="482006" y="158696"/>
                </a:lnTo>
                <a:lnTo>
                  <a:pt x="498673" y="146794"/>
                </a:lnTo>
                <a:lnTo>
                  <a:pt x="515339" y="135421"/>
                </a:lnTo>
                <a:lnTo>
                  <a:pt x="532270" y="124312"/>
                </a:lnTo>
                <a:lnTo>
                  <a:pt x="549731" y="113732"/>
                </a:lnTo>
                <a:lnTo>
                  <a:pt x="567455" y="103681"/>
                </a:lnTo>
                <a:lnTo>
                  <a:pt x="585709" y="93895"/>
                </a:lnTo>
                <a:lnTo>
                  <a:pt x="603963" y="84638"/>
                </a:lnTo>
                <a:lnTo>
                  <a:pt x="622746" y="75645"/>
                </a:lnTo>
                <a:lnTo>
                  <a:pt x="641793" y="67446"/>
                </a:lnTo>
                <a:lnTo>
                  <a:pt x="661105" y="59247"/>
                </a:lnTo>
                <a:lnTo>
                  <a:pt x="680946" y="51841"/>
                </a:lnTo>
                <a:lnTo>
                  <a:pt x="700787" y="44964"/>
                </a:lnTo>
                <a:lnTo>
                  <a:pt x="721157" y="38616"/>
                </a:lnTo>
                <a:lnTo>
                  <a:pt x="741528" y="32533"/>
                </a:lnTo>
                <a:lnTo>
                  <a:pt x="762427" y="26978"/>
                </a:lnTo>
                <a:lnTo>
                  <a:pt x="783326" y="21953"/>
                </a:lnTo>
                <a:lnTo>
                  <a:pt x="805019" y="17457"/>
                </a:lnTo>
                <a:lnTo>
                  <a:pt x="826712" y="13489"/>
                </a:lnTo>
                <a:lnTo>
                  <a:pt x="848405" y="9786"/>
                </a:lnTo>
                <a:lnTo>
                  <a:pt x="870627" y="7141"/>
                </a:lnTo>
                <a:lnTo>
                  <a:pt x="893378" y="4497"/>
                </a:lnTo>
                <a:lnTo>
                  <a:pt x="916129" y="2645"/>
                </a:lnTo>
                <a:lnTo>
                  <a:pt x="939145" y="1058"/>
                </a:lnTo>
                <a:lnTo>
                  <a:pt x="962425" y="265"/>
                </a:lnTo>
                <a:lnTo>
                  <a:pt x="986234" y="0"/>
                </a:lnTo>
                <a:close/>
              </a:path>
            </a:pathLst>
          </a:custGeom>
          <a:blipFill dpi="0" rotWithShape="1">
            <a:blip r:embed="rId2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35" name="等腰三角形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9720000">
            <a:off x="6694885" y="3981450"/>
            <a:ext cx="1381125" cy="1188244"/>
          </a:xfrm>
          <a:prstGeom prst="triangle">
            <a:avLst>
              <a:gd name="adj" fmla="val 50000"/>
            </a:avLst>
          </a:prstGeom>
          <a:solidFill>
            <a:srgbClr val="2C3B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8437" name="文本框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1520" y="291704"/>
            <a:ext cx="3827860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76AA30">
                    <a:lumMod val="75000"/>
                  </a:srgbClr>
                </a:solidFill>
                <a:latin typeface="Britannic Bold"/>
                <a:ea typeface="微软雅黑" panose="020B0503020204020204" charset="-122"/>
                <a:cs typeface="Arial" panose="020B0604020202020204"/>
              </a:rPr>
              <a:t>字词正音</a:t>
            </a:r>
            <a:endParaRPr lang="zh-CN" altLang="en-US" sz="3000" b="1">
              <a:solidFill>
                <a:srgbClr val="76AA30">
                  <a:lumMod val="75000"/>
                </a:srgbClr>
              </a:solidFill>
              <a:latin typeface="Britannic Bold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7414" name="矩形 10"/>
          <p:cNvSpPr/>
          <p:nvPr>
            <p:custDataLst>
              <p:tags r:id="rId5"/>
            </p:custDataLst>
          </p:nvPr>
        </p:nvSpPr>
        <p:spPr>
          <a:xfrm>
            <a:off x="853440" y="1121410"/>
            <a:ext cx="6825615" cy="413131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Calibri Light" panose="020F0302020204030204"/>
                <a:ea typeface="Adobe 楷体 Std R" pitchFamily="18" charset="-122"/>
              </a:rPr>
              <a:t>薄壁：</a:t>
            </a:r>
            <a:r>
              <a:rPr lang="en-US" altLang="zh-CN" sz="2400" b="1">
                <a:solidFill>
                  <a:srgbClr val="FF0000"/>
                </a:solidFill>
                <a:latin typeface="Calibri Light" panose="020F0302020204030204"/>
                <a:ea typeface="Adobe 楷体 Std R" pitchFamily="18" charset="-122"/>
              </a:rPr>
              <a:t>b</a:t>
            </a:r>
            <a:r>
              <a:rPr lang="en-US" altLang="zh-CN" sz="2400" b="1">
                <a:solidFill>
                  <a:srgbClr val="FF0000"/>
                </a:solidFill>
                <a:latin typeface="Calibri Light" panose="020F0302020204030204" charset="0"/>
                <a:ea typeface="Adobe 楷体 Std R" pitchFamily="18" charset="-122"/>
                <a:cs typeface="Calibri Light" panose="020F0302020204030204" charset="0"/>
              </a:rPr>
              <a:t>á</a:t>
            </a:r>
            <a:r>
              <a:rPr lang="en-US" altLang="zh-CN" sz="2400" b="1">
                <a:solidFill>
                  <a:srgbClr val="FF0000"/>
                </a:solidFill>
                <a:latin typeface="Calibri Light" panose="020F0302020204030204"/>
                <a:ea typeface="Adobe 楷体 Std R" pitchFamily="18" charset="-122"/>
              </a:rPr>
              <a:t>o </a:t>
            </a:r>
            <a:r>
              <a:rPr lang="zh-CN" altLang="en-US" sz="2400" b="1">
                <a:solidFill>
                  <a:schemeClr val="tx1"/>
                </a:solidFill>
                <a:latin typeface="Calibri Light" panose="020F0302020204030204"/>
                <a:ea typeface="Adobe 楷体 Std R" pitchFamily="18" charset="-122"/>
              </a:rPr>
              <a:t>厚度小的</a:t>
            </a:r>
            <a:endParaRPr lang="zh-CN" altLang="en-US" sz="2400" b="1">
              <a:solidFill>
                <a:schemeClr val="tx1"/>
              </a:solidFill>
              <a:latin typeface="Calibri Light" panose="020F0302020204030204"/>
              <a:ea typeface="Adobe 楷体 Std R" pitchFamily="18" charset="-122"/>
            </a:endParaRPr>
          </a:p>
          <a:p>
            <a:r>
              <a:rPr lang="zh-CN" altLang="en-US" sz="2400" b="1">
                <a:solidFill>
                  <a:prstClr val="black"/>
                </a:solidFill>
                <a:latin typeface="Calibri Light" panose="020F0302020204030204"/>
                <a:ea typeface="Adobe 楷体 Std R" pitchFamily="18" charset="-122"/>
              </a:rPr>
              <a:t>石砾：</a:t>
            </a:r>
            <a:r>
              <a:rPr lang="en-US" altLang="zh-CN" sz="2400" b="1">
                <a:solidFill>
                  <a:srgbClr val="FF0000"/>
                </a:solidFill>
                <a:latin typeface="Calibri Light" panose="020F0302020204030204"/>
                <a:ea typeface="Adobe 楷体 Std R" pitchFamily="18" charset="-122"/>
              </a:rPr>
              <a:t>l</a:t>
            </a:r>
            <a:r>
              <a:rPr lang="en-US" altLang="zh-CN" sz="2400" b="1">
                <a:solidFill>
                  <a:srgbClr val="FF0000"/>
                </a:solidFill>
                <a:latin typeface="Calibri Light" panose="020F0302020204030204" charset="0"/>
                <a:ea typeface="Adobe 楷体 Std R" pitchFamily="18" charset="-122"/>
                <a:cs typeface="Calibri Light" panose="020F0302020204030204" charset="0"/>
              </a:rPr>
              <a:t>ì  </a:t>
            </a:r>
            <a:r>
              <a:rPr lang="zh-CN" altLang="en-US" sz="2400" b="1">
                <a:solidFill>
                  <a:schemeClr val="tx1"/>
                </a:solidFill>
                <a:latin typeface="Calibri Light" panose="020F0302020204030204" charset="0"/>
                <a:ea typeface="Adobe 楷体 Std R" pitchFamily="18" charset="-122"/>
                <a:cs typeface="Calibri Light" panose="020F0302020204030204" charset="0"/>
              </a:rPr>
              <a:t>石块和沙砾</a:t>
            </a:r>
            <a:endParaRPr lang="en-US" altLang="zh-CN" sz="2400" b="1">
              <a:solidFill>
                <a:srgbClr val="FF0000"/>
              </a:solidFill>
              <a:latin typeface="Calibri Light" panose="020F0302020204030204" charset="0"/>
              <a:ea typeface="Adobe 楷体 Std R" pitchFamily="18" charset="-122"/>
              <a:cs typeface="Calibri Light" panose="020F0302020204030204" charset="0"/>
            </a:endParaRPr>
          </a:p>
          <a:p>
            <a:r>
              <a:rPr lang="zh-CN" altLang="en-US" sz="2400" b="1">
                <a:solidFill>
                  <a:prstClr val="black"/>
                </a:solidFill>
                <a:latin typeface="Calibri Light" panose="020F0302020204030204"/>
                <a:ea typeface="Adobe 楷体 Std R" pitchFamily="18" charset="-122"/>
              </a:rPr>
              <a:t>嚣：</a:t>
            </a:r>
            <a:r>
              <a:rPr lang="en-US" altLang="zh-CN" sz="2400" b="1" err="1">
                <a:solidFill>
                  <a:srgbClr val="FF0000"/>
                </a:solidFill>
                <a:latin typeface="Calibri Light" panose="020F0302020204030204"/>
                <a:ea typeface="Adobe 楷体 Std R" pitchFamily="18" charset="-122"/>
              </a:rPr>
              <a:t>xiāo</a:t>
            </a:r>
            <a:r>
              <a:rPr lang="zh-CN" altLang="en-US" sz="2400" b="1">
                <a:solidFill>
                  <a:prstClr val="black"/>
                </a:solidFill>
                <a:latin typeface="Calibri Light" panose="020F0302020204030204"/>
                <a:ea typeface="Adobe 楷体 Std R" pitchFamily="18" charset="-122"/>
              </a:rPr>
              <a:t>，喧哗。</a:t>
            </a:r>
            <a:endParaRPr lang="zh-CN" altLang="en-US" sz="2400" b="1">
              <a:solidFill>
                <a:prstClr val="black"/>
              </a:solidFill>
              <a:latin typeface="Calibri Light" panose="020F0302020204030204"/>
              <a:ea typeface="Adobe 楷体 Std R" pitchFamily="18" charset="-122"/>
            </a:endParaRPr>
          </a:p>
          <a:p>
            <a:r>
              <a:rPr lang="zh-CN" altLang="en-US" sz="2400" b="1">
                <a:solidFill>
                  <a:prstClr val="black"/>
                </a:solidFill>
                <a:latin typeface="Calibri Light" panose="020F0302020204030204"/>
                <a:ea typeface="Adobe 楷体 Std R" pitchFamily="18" charset="-122"/>
              </a:rPr>
              <a:t>揳：</a:t>
            </a:r>
            <a:r>
              <a:rPr lang="en-US" altLang="zh-CN" sz="2400" b="1" err="1">
                <a:solidFill>
                  <a:srgbClr val="FF0000"/>
                </a:solidFill>
                <a:latin typeface="Calibri Light" panose="020F0302020204030204"/>
                <a:ea typeface="Adobe 楷体 Std R" pitchFamily="18" charset="-122"/>
              </a:rPr>
              <a:t>xiē</a:t>
            </a:r>
            <a:r>
              <a:rPr lang="zh-CN" altLang="en-US" sz="2400" b="1">
                <a:solidFill>
                  <a:prstClr val="black"/>
                </a:solidFill>
                <a:latin typeface="Calibri Light" panose="020F0302020204030204"/>
                <a:ea typeface="Adobe 楷体 Std R" pitchFamily="18" charset="-122"/>
              </a:rPr>
              <a:t>，捶打。</a:t>
            </a:r>
            <a:endParaRPr lang="zh-CN" altLang="en-US" sz="2400" b="1">
              <a:solidFill>
                <a:prstClr val="black"/>
              </a:solidFill>
              <a:latin typeface="Calibri Light" panose="020F0302020204030204"/>
              <a:ea typeface="Adobe 楷体 Std R" pitchFamily="18" charset="-122"/>
            </a:endParaRPr>
          </a:p>
          <a:p>
            <a:endParaRPr lang="zh-CN" altLang="en-US" sz="2400" b="1">
              <a:solidFill>
                <a:prstClr val="black"/>
              </a:solidFill>
              <a:latin typeface="Calibri Light" panose="020F0302020204030204"/>
              <a:ea typeface="Adobe 楷体 Std R" pitchFamily="18" charset="-122"/>
            </a:endParaRPr>
          </a:p>
          <a:p>
            <a:r>
              <a:rPr lang="zh-CN" altLang="en-US" sz="2400" b="1">
                <a:solidFill>
                  <a:prstClr val="black"/>
                </a:solidFill>
                <a:latin typeface="Calibri Light" panose="020F0302020204030204"/>
                <a:ea typeface="Adobe 楷体 Std R" pitchFamily="18" charset="-122"/>
              </a:rPr>
              <a:t>罅隙：</a:t>
            </a:r>
            <a:r>
              <a:rPr lang="en-US" altLang="zh-CN" sz="2400" b="1" err="1">
                <a:solidFill>
                  <a:srgbClr val="FF0000"/>
                </a:solidFill>
                <a:latin typeface="Calibri Light" panose="020F0302020204030204"/>
                <a:ea typeface="Adobe 楷体 Std R" pitchFamily="18" charset="-122"/>
              </a:rPr>
              <a:t>xià  xì</a:t>
            </a:r>
            <a:r>
              <a:rPr lang="zh-CN" altLang="en-US" sz="2400" b="1">
                <a:solidFill>
                  <a:prstClr val="black"/>
                </a:solidFill>
                <a:latin typeface="Calibri Light" panose="020F0302020204030204"/>
                <a:ea typeface="Adobe 楷体 Std R" pitchFamily="18" charset="-122"/>
              </a:rPr>
              <a:t>，裂缝、缝隙。</a:t>
            </a:r>
            <a:endParaRPr lang="zh-CN" altLang="en-US" sz="2400" b="1">
              <a:solidFill>
                <a:prstClr val="black"/>
              </a:solidFill>
              <a:latin typeface="Calibri Light" panose="020F0302020204030204"/>
              <a:ea typeface="Adobe 楷体 Std R" pitchFamily="18" charset="-122"/>
            </a:endParaRPr>
          </a:p>
          <a:p>
            <a:r>
              <a:rPr lang="zh-CN" altLang="en-US" sz="2400" b="1">
                <a:solidFill>
                  <a:prstClr val="black"/>
                </a:solidFill>
                <a:latin typeface="Calibri Light" panose="020F0302020204030204"/>
                <a:ea typeface="Adobe 楷体 Std R" pitchFamily="18" charset="-122"/>
              </a:rPr>
              <a:t>血滴：</a:t>
            </a:r>
            <a:r>
              <a:rPr lang="en-US" altLang="zh-CN" sz="2400" b="1">
                <a:solidFill>
                  <a:srgbClr val="FF0000"/>
                </a:solidFill>
                <a:latin typeface="Calibri Light" panose="020F0302020204030204"/>
                <a:ea typeface="Adobe 楷体 Std R" pitchFamily="18" charset="-122"/>
              </a:rPr>
              <a:t>xu</a:t>
            </a:r>
            <a:r>
              <a:rPr lang="en-US" altLang="zh-CN" sz="2400" b="1">
                <a:solidFill>
                  <a:srgbClr val="FF0000"/>
                </a:solidFill>
                <a:latin typeface="Calibri Light" panose="020F0302020204030204" charset="0"/>
                <a:ea typeface="Adobe 楷体 Std R" pitchFamily="18" charset="-122"/>
                <a:cs typeface="Calibri Light" panose="020F0302020204030204" charset="0"/>
              </a:rPr>
              <a:t>è</a:t>
            </a:r>
            <a:endParaRPr lang="en-US" altLang="zh-CN" sz="2400" b="1">
              <a:solidFill>
                <a:srgbClr val="FF0000"/>
              </a:solidFill>
              <a:latin typeface="Calibri Light" panose="020F0302020204030204" charset="0"/>
              <a:ea typeface="Adobe 楷体 Std R" pitchFamily="18" charset="-122"/>
              <a:cs typeface="Calibri Light" panose="020F0302020204030204" charset="0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Calibri Light" panose="020F0302020204030204" charset="0"/>
                <a:ea typeface="Adobe 楷体 Std R" pitchFamily="18" charset="-122"/>
                <a:cs typeface="Calibri Light" panose="020F0302020204030204" charset="0"/>
              </a:rPr>
              <a:t>锈蚀：</a:t>
            </a:r>
            <a:r>
              <a:rPr lang="en-US" altLang="zh-CN" sz="2400" b="1">
                <a:solidFill>
                  <a:srgbClr val="FF0000"/>
                </a:solidFill>
                <a:latin typeface="Calibri Light" panose="020F0302020204030204" charset="0"/>
                <a:ea typeface="Adobe 楷体 Std R" pitchFamily="18" charset="-122"/>
                <a:cs typeface="Calibri Light" panose="020F0302020204030204" charset="0"/>
              </a:rPr>
              <a:t>xiùshÍ </a:t>
            </a:r>
            <a:r>
              <a:rPr lang="zh-CN" altLang="en-US" sz="2400" b="1">
                <a:solidFill>
                  <a:schemeClr val="tx1"/>
                </a:solidFill>
                <a:latin typeface="Calibri Light" panose="020F0302020204030204" charset="0"/>
                <a:ea typeface="Adobe 楷体 Std R" pitchFamily="18" charset="-122"/>
                <a:cs typeface="Calibri Light" panose="020F0302020204030204" charset="0"/>
              </a:rPr>
              <a:t>因生锈而腐蚀</a:t>
            </a:r>
            <a:endParaRPr lang="en-US" altLang="zh-CN" sz="2400" b="1">
              <a:solidFill>
                <a:schemeClr val="tx1"/>
              </a:solidFill>
              <a:latin typeface="Calibri Light" panose="020F0302020204030204" charset="0"/>
              <a:ea typeface="Adobe 楷体 Std R" pitchFamily="18" charset="-122"/>
              <a:cs typeface="Calibri Light" panose="020F0302020204030204" charset="0"/>
            </a:endParaRPr>
          </a:p>
          <a:p>
            <a:r>
              <a:rPr lang="zh-CN" altLang="en-US" sz="2400" b="1">
                <a:solidFill>
                  <a:prstClr val="black"/>
                </a:solidFill>
                <a:latin typeface="Calibri Light" panose="020F0302020204030204"/>
                <a:ea typeface="Adobe 楷体 Std R" pitchFamily="18" charset="-122"/>
              </a:rPr>
              <a:t>但有：只有。</a:t>
            </a:r>
            <a:endParaRPr lang="zh-CN" altLang="en-US" sz="2400" b="1">
              <a:solidFill>
                <a:prstClr val="black"/>
              </a:solidFill>
              <a:latin typeface="Calibri Light" panose="020F0302020204030204"/>
              <a:ea typeface="Adobe 楷体 Std R" pitchFamily="18" charset="-122"/>
            </a:endParaRPr>
          </a:p>
          <a:p>
            <a:br>
              <a:rPr lang="zh-CN" altLang="en-US" sz="2400" b="1">
                <a:solidFill>
                  <a:prstClr val="black"/>
                </a:solidFill>
                <a:latin typeface="Calibri Light" panose="020F0302020204030204"/>
                <a:ea typeface="Adobe 楷体 Std R" pitchFamily="18" charset="-122"/>
              </a:rPr>
            </a:br>
            <a:endParaRPr lang="zh-CN" altLang="en-US" sz="2400" b="1">
              <a:solidFill>
                <a:prstClr val="black"/>
              </a:solidFill>
              <a:latin typeface="Calibri Light" panose="020F0302020204030204"/>
              <a:ea typeface="Adobe 楷体 Std R" pitchFamily="18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351155" y="384810"/>
            <a:ext cx="3733165" cy="52959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45" b="1" i="0" kern="0" cap="none" spc="0" normalizeH="0" baseline="0" noProof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峨日朵雪峰之侧</a:t>
            </a:r>
            <a:endParaRPr kumimoji="0" sz="2845" b="1" i="0" kern="0" cap="none" spc="0" normalizeH="0" baseline="0" noProof="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4480" y="377825"/>
            <a:ext cx="4768215" cy="4629785"/>
          </a:xfrm>
          <a:prstGeom prst="rect">
            <a:avLst/>
          </a:prstGeom>
        </p:spPr>
      </p:pic>
      <p:pic>
        <p:nvPicPr>
          <p:cNvPr id="4" name="图片 3" descr="9045357_9045357_1316675919384_mthum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155" y="950595"/>
            <a:ext cx="3743325" cy="4057015"/>
          </a:xfrm>
          <a:prstGeom prst="rect">
            <a:avLst/>
          </a:prstGeom>
        </p:spPr>
      </p:pic>
      <p:pic>
        <p:nvPicPr>
          <p:cNvPr id="7" name="5156edu-9303-27909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82865" y="70739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0" dur="21767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55967" y="173865"/>
            <a:ext cx="5861498" cy="523366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知识回顾：关于意象</a:t>
            </a:r>
            <a:endParaRPr lang="zh-CN" altLang="en-US" sz="27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85763" y="1074242"/>
            <a:ext cx="8521065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    带有作者主观情感的客观景物。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简单地说，意象就是寓“意”之“象”，就是用来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寄托主观情思的客观物象。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94373" y="1891230"/>
            <a:ext cx="8755380" cy="391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“昔人论诗词，有景语、情语之别，不知一切景语，皆情语也。”</a:t>
            </a:r>
            <a:endParaRPr lang="zh-CN" altLang="en-US" sz="21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725930" y="3093045"/>
            <a:ext cx="1794510" cy="1952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389120" y="3018701"/>
            <a:ext cx="3191828" cy="1921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0" name="文本框 99"/>
          <p:cNvSpPr txBox="1"/>
          <p:nvPr/>
        </p:nvSpPr>
        <p:spPr>
          <a:xfrm>
            <a:off x="194310" y="2435225"/>
            <a:ext cx="7202170" cy="46037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>
            <a:spAutoFit/>
          </a:bodyPr>
          <a:p>
            <a:pPr marL="0" indent="0"/>
            <a:r>
              <a:rPr lang="zh-CN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心象（情）+物象（美）=意象</a:t>
            </a:r>
            <a:endParaRPr lang="zh-CN" altLang="en-US" sz="24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8807" y="105285"/>
            <a:ext cx="5861498" cy="523366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深入探究：关于诗歌意象</a:t>
            </a:r>
            <a:endParaRPr lang="zh-CN" altLang="en-US" sz="27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22935" y="694425"/>
            <a:ext cx="8521065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mtClean="0">
                <a:latin typeface="微软雅黑" panose="020B0503020204020204" charset="-122"/>
                <a:ea typeface="微软雅黑" panose="020B0503020204020204" charset="-122"/>
              </a:rPr>
              <a:t>分析</a:t>
            </a: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</a:rPr>
              <a:t>这</a:t>
            </a:r>
            <a:r>
              <a:rPr lang="zh-CN" altLang="en-US" sz="2100" b="1" smtClean="0">
                <a:latin typeface="微软雅黑" panose="020B0503020204020204" charset="-122"/>
                <a:ea typeface="微软雅黑" panose="020B0503020204020204" charset="-122"/>
              </a:rPr>
              <a:t>首诗歌意象</a:t>
            </a: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</a:rPr>
              <a:t>的含义与作用。</a:t>
            </a:r>
            <a:endParaRPr lang="zh-CN" altLang="en-US" sz="21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691640" y="1563370"/>
            <a:ext cx="5171440" cy="1545590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华文楷体" panose="02010600040101010101" charset="-122"/>
              </a:rPr>
              <a:t>太阳、山海、石砾、深渊、血滴、雄鹰、雪豹、蜘蛛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AS_UNIQUEID" val="322"/>
</p:tagLst>
</file>

<file path=ppt/tags/tag10.xml><?xml version="1.0" encoding="utf-8"?>
<p:tagLst xmlns:p="http://schemas.openxmlformats.org/presentationml/2006/main">
  <p:tag name="AS_UNIQUEID" val="332"/>
</p:tagLst>
</file>

<file path=ppt/tags/tag100.xml><?xml version="1.0" encoding="utf-8"?>
<p:tagLst xmlns:p="http://schemas.openxmlformats.org/presentationml/2006/main">
  <p:tag name="AS_UNIQUEID" val="439"/>
</p:tagLst>
</file>

<file path=ppt/tags/tag101.xml><?xml version="1.0" encoding="utf-8"?>
<p:tagLst xmlns:p="http://schemas.openxmlformats.org/presentationml/2006/main">
  <p:tag name="AS_UNIQUEID" val="440"/>
</p:tagLst>
</file>

<file path=ppt/tags/tag102.xml><?xml version="1.0" encoding="utf-8"?>
<p:tagLst xmlns:p="http://schemas.openxmlformats.org/presentationml/2006/main">
  <p:tag name="AS_UNIQUEID" val="441"/>
</p:tagLst>
</file>

<file path=ppt/tags/tag103.xml><?xml version="1.0" encoding="utf-8"?>
<p:tagLst xmlns:p="http://schemas.openxmlformats.org/presentationml/2006/main">
  <p:tag name="AS_UNIQUEID" val="443"/>
</p:tagLst>
</file>

<file path=ppt/tags/tag104.xml><?xml version="1.0" encoding="utf-8"?>
<p:tagLst xmlns:p="http://schemas.openxmlformats.org/presentationml/2006/main">
  <p:tag name="AS_UNIQUEID" val="444"/>
</p:tagLst>
</file>

<file path=ppt/tags/tag105.xml><?xml version="1.0" encoding="utf-8"?>
<p:tagLst xmlns:p="http://schemas.openxmlformats.org/presentationml/2006/main">
  <p:tag name="AS_UNIQUEID" val="445"/>
</p:tagLst>
</file>

<file path=ppt/tags/tag106.xml><?xml version="1.0" encoding="utf-8"?>
<p:tagLst xmlns:p="http://schemas.openxmlformats.org/presentationml/2006/main">
  <p:tag name="AS_UNIQUEID" val="446"/>
</p:tagLst>
</file>

<file path=ppt/tags/tag107.xml><?xml version="1.0" encoding="utf-8"?>
<p:tagLst xmlns:p="http://schemas.openxmlformats.org/presentationml/2006/main">
  <p:tag name="AS_UNIQUEID" val="447"/>
</p:tagLst>
</file>

<file path=ppt/tags/tag108.xml><?xml version="1.0" encoding="utf-8"?>
<p:tagLst xmlns:p="http://schemas.openxmlformats.org/presentationml/2006/main">
  <p:tag name="AS_UNIQUEID" val="448"/>
</p:tagLst>
</file>

<file path=ppt/tags/tag109.xml><?xml version="1.0" encoding="utf-8"?>
<p:tagLst xmlns:p="http://schemas.openxmlformats.org/presentationml/2006/main">
  <p:tag name="AS_UNIQUEID" val="450"/>
</p:tagLst>
</file>

<file path=ppt/tags/tag11.xml><?xml version="1.0" encoding="utf-8"?>
<p:tagLst xmlns:p="http://schemas.openxmlformats.org/presentationml/2006/main">
  <p:tag name="AS_UNIQUEID" val="334"/>
</p:tagLst>
</file>

<file path=ppt/tags/tag110.xml><?xml version="1.0" encoding="utf-8"?>
<p:tagLst xmlns:p="http://schemas.openxmlformats.org/presentationml/2006/main">
  <p:tag name="AS_UNIQUEID" val="451"/>
</p:tagLst>
</file>

<file path=ppt/tags/tag111.xml><?xml version="1.0" encoding="utf-8"?>
<p:tagLst xmlns:p="http://schemas.openxmlformats.org/presentationml/2006/main">
  <p:tag name="AS_UNIQUEID" val="452"/>
</p:tagLst>
</file>

<file path=ppt/tags/tag112.xml><?xml version="1.0" encoding="utf-8"?>
<p:tagLst xmlns:p="http://schemas.openxmlformats.org/presentationml/2006/main">
  <p:tag name="AS_UNIQUEID" val="453"/>
</p:tagLst>
</file>

<file path=ppt/tags/tag113.xml><?xml version="1.0" encoding="utf-8"?>
<p:tagLst xmlns:p="http://schemas.openxmlformats.org/presentationml/2006/main">
  <p:tag name="AS_UNIQUEID" val="454"/>
</p:tagLst>
</file>

<file path=ppt/tags/tag114.xml><?xml version="1.0" encoding="utf-8"?>
<p:tagLst xmlns:p="http://schemas.openxmlformats.org/presentationml/2006/main">
  <p:tag name="AS_UNIQUEID" val="455"/>
</p:tagLst>
</file>

<file path=ppt/tags/tag115.xml><?xml version="1.0" encoding="utf-8"?>
<p:tagLst xmlns:p="http://schemas.openxmlformats.org/presentationml/2006/main">
  <p:tag name="AS_UNIQUEID" val="457"/>
</p:tagLst>
</file>

<file path=ppt/tags/tag116.xml><?xml version="1.0" encoding="utf-8"?>
<p:tagLst xmlns:p="http://schemas.openxmlformats.org/presentationml/2006/main">
  <p:tag name="AS_UNIQUEID" val="458"/>
</p:tagLst>
</file>

<file path=ppt/tags/tag117.xml><?xml version="1.0" encoding="utf-8"?>
<p:tagLst xmlns:p="http://schemas.openxmlformats.org/presentationml/2006/main">
  <p:tag name="AS_UNIQUEID" val="459"/>
</p:tagLst>
</file>

<file path=ppt/tags/tag118.xml><?xml version="1.0" encoding="utf-8"?>
<p:tagLst xmlns:p="http://schemas.openxmlformats.org/presentationml/2006/main">
  <p:tag name="AS_UNIQUEID" val="460"/>
</p:tagLst>
</file>

<file path=ppt/tags/tag119.xml><?xml version="1.0" encoding="utf-8"?>
<p:tagLst xmlns:p="http://schemas.openxmlformats.org/presentationml/2006/main">
  <p:tag name="AS_UNIQUEID" val="461"/>
</p:tagLst>
</file>

<file path=ppt/tags/tag12.xml><?xml version="1.0" encoding="utf-8"?>
<p:tagLst xmlns:p="http://schemas.openxmlformats.org/presentationml/2006/main">
  <p:tag name="AS_UNIQUEID" val="335"/>
</p:tagLst>
</file>

<file path=ppt/tags/tag120.xml><?xml version="1.0" encoding="utf-8"?>
<p:tagLst xmlns:p="http://schemas.openxmlformats.org/presentationml/2006/main">
  <p:tag name="AS_UNIQUEID" val="463"/>
</p:tagLst>
</file>

<file path=ppt/tags/tag121.xml><?xml version="1.0" encoding="utf-8"?>
<p:tagLst xmlns:p="http://schemas.openxmlformats.org/presentationml/2006/main">
  <p:tag name="AS_UNIQUEID" val="464"/>
</p:tagLst>
</file>

<file path=ppt/tags/tag122.xml><?xml version="1.0" encoding="utf-8"?>
<p:tagLst xmlns:p="http://schemas.openxmlformats.org/presentationml/2006/main">
  <p:tag name="AS_UNIQUEID" val="465"/>
</p:tagLst>
</file>

<file path=ppt/tags/tag123.xml><?xml version="1.0" encoding="utf-8"?>
<p:tagLst xmlns:p="http://schemas.openxmlformats.org/presentationml/2006/main">
  <p:tag name="AS_UNIQUEID" val="466"/>
</p:tagLst>
</file>

<file path=ppt/tags/tag124.xml><?xml version="1.0" encoding="utf-8"?>
<p:tagLst xmlns:p="http://schemas.openxmlformats.org/presentationml/2006/main">
  <p:tag name="AS_UNIQUEID" val="467"/>
</p:tagLst>
</file>

<file path=ppt/tags/tag125.xml><?xml version="1.0" encoding="utf-8"?>
<p:tagLst xmlns:p="http://schemas.openxmlformats.org/presentationml/2006/main">
  <p:tag name="AS_UNIQUEID" val="469"/>
</p:tagLst>
</file>

<file path=ppt/tags/tag126.xml><?xml version="1.0" encoding="utf-8"?>
<p:tagLst xmlns:p="http://schemas.openxmlformats.org/presentationml/2006/main">
  <p:tag name="AS_UNIQUEID" val="470"/>
</p:tagLst>
</file>

<file path=ppt/tags/tag127.xml><?xml version="1.0" encoding="utf-8"?>
<p:tagLst xmlns:p="http://schemas.openxmlformats.org/presentationml/2006/main">
  <p:tag name="AS_UNIQUEID" val="471"/>
</p:tagLst>
</file>

<file path=ppt/tags/tag128.xml><?xml version="1.0" encoding="utf-8"?>
<p:tagLst xmlns:p="http://schemas.openxmlformats.org/presentationml/2006/main">
  <p:tag name="AS_UNIQUEID" val="472"/>
</p:tagLst>
</file>

<file path=ppt/tags/tag129.xml><?xml version="1.0" encoding="utf-8"?>
<p:tagLst xmlns:p="http://schemas.openxmlformats.org/presentationml/2006/main">
  <p:tag name="AS_UNIQUEID" val="474"/>
</p:tagLst>
</file>

<file path=ppt/tags/tag13.xml><?xml version="1.0" encoding="utf-8"?>
<p:tagLst xmlns:p="http://schemas.openxmlformats.org/presentationml/2006/main">
  <p:tag name="AS_UNIQUEID" val="336"/>
</p:tagLst>
</file>

<file path=ppt/tags/tag130.xml><?xml version="1.0" encoding="utf-8"?>
<p:tagLst xmlns:p="http://schemas.openxmlformats.org/presentationml/2006/main">
  <p:tag name="AS_UNIQUEID" val="475"/>
</p:tagLst>
</file>

<file path=ppt/tags/tag131.xml><?xml version="1.0" encoding="utf-8"?>
<p:tagLst xmlns:p="http://schemas.openxmlformats.org/presentationml/2006/main">
  <p:tag name="AS_UNIQUEID" val="476"/>
</p:tagLst>
</file>

<file path=ppt/tags/tag132.xml><?xml version="1.0" encoding="utf-8"?>
<p:tagLst xmlns:p="http://schemas.openxmlformats.org/presentationml/2006/main">
  <p:tag name="AS_UNIQUEID" val="477"/>
</p:tagLst>
</file>

<file path=ppt/tags/tag133.xml><?xml version="1.0" encoding="utf-8"?>
<p:tagLst xmlns:p="http://schemas.openxmlformats.org/presentationml/2006/main">
  <p:tag name="AS_UNIQUEID" val="478"/>
</p:tagLst>
</file>

<file path=ppt/tags/tag134.xml><?xml version="1.0" encoding="utf-8"?>
<p:tagLst xmlns:p="http://schemas.openxmlformats.org/presentationml/2006/main">
  <p:tag name="AS_UNIQUEID" val="479"/>
</p:tagLst>
</file>

<file path=ppt/tags/tag135.xml><?xml version="1.0" encoding="utf-8"?>
<p:tagLst xmlns:p="http://schemas.openxmlformats.org/presentationml/2006/main">
  <p:tag name="AS_UNIQUEID" val="220"/>
</p:tagLst>
</file>

<file path=ppt/tags/tag136.xml><?xml version="1.0" encoding="utf-8"?>
<p:tagLst xmlns:p="http://schemas.openxmlformats.org/presentationml/2006/main">
  <p:tag name="AS_UNIQUEID" val="221"/>
</p:tagLst>
</file>

<file path=ppt/tags/tag137.xml><?xml version="1.0" encoding="utf-8"?>
<p:tagLst xmlns:p="http://schemas.openxmlformats.org/presentationml/2006/main">
  <p:tag name="AS_UNIQUEID" val="222"/>
</p:tagLst>
</file>

<file path=ppt/tags/tag138.xml><?xml version="1.0" encoding="utf-8"?>
<p:tagLst xmlns:p="http://schemas.openxmlformats.org/presentationml/2006/main">
  <p:tag name="AS_UNIQUEID" val="223"/>
</p:tagLst>
</file>

<file path=ppt/tags/tag139.xml><?xml version="1.0" encoding="utf-8"?>
<p:tagLst xmlns:p="http://schemas.openxmlformats.org/presentationml/2006/main">
  <p:tag name="AS_UNIQUEID" val="224"/>
</p:tagLst>
</file>

<file path=ppt/tags/tag14.xml><?xml version="1.0" encoding="utf-8"?>
<p:tagLst xmlns:p="http://schemas.openxmlformats.org/presentationml/2006/main">
  <p:tag name="AS_UNIQUEID" val="337"/>
</p:tagLst>
</file>

<file path=ppt/tags/tag140.xml><?xml version="1.0" encoding="utf-8"?>
<p:tagLst xmlns:p="http://schemas.openxmlformats.org/presentationml/2006/main">
  <p:tag name="AS_UNIQUEID" val="226"/>
</p:tagLst>
</file>

<file path=ppt/tags/tag141.xml><?xml version="1.0" encoding="utf-8"?>
<p:tagLst xmlns:p="http://schemas.openxmlformats.org/presentationml/2006/main">
  <p:tag name="AS_UNIQUEID" val="227"/>
</p:tagLst>
</file>

<file path=ppt/tags/tag142.xml><?xml version="1.0" encoding="utf-8"?>
<p:tagLst xmlns:p="http://schemas.openxmlformats.org/presentationml/2006/main">
  <p:tag name="AS_UNIQUEID" val="228"/>
</p:tagLst>
</file>

<file path=ppt/tags/tag143.xml><?xml version="1.0" encoding="utf-8"?>
<p:tagLst xmlns:p="http://schemas.openxmlformats.org/presentationml/2006/main">
  <p:tag name="AS_UNIQUEID" val="229"/>
</p:tagLst>
</file>

<file path=ppt/tags/tag144.xml><?xml version="1.0" encoding="utf-8"?>
<p:tagLst xmlns:p="http://schemas.openxmlformats.org/presentationml/2006/main">
  <p:tag name="AS_UNIQUEID" val="230"/>
</p:tagLst>
</file>

<file path=ppt/tags/tag145.xml><?xml version="1.0" encoding="utf-8"?>
<p:tagLst xmlns:p="http://schemas.openxmlformats.org/presentationml/2006/main">
  <p:tag name="AS_UNIQUEID" val="191"/>
</p:tagLst>
</file>

<file path=ppt/tags/tag146.xml><?xml version="1.0" encoding="utf-8"?>
<p:tagLst xmlns:p="http://schemas.openxmlformats.org/presentationml/2006/main">
  <p:tag name="AS_UNIQUEID" val="192"/>
</p:tagLst>
</file>

<file path=ppt/tags/tag147.xml><?xml version="1.0" encoding="utf-8"?>
<p:tagLst xmlns:p="http://schemas.openxmlformats.org/presentationml/2006/main">
  <p:tag name="AS_UNIQUEID" val="193"/>
</p:tagLst>
</file>

<file path=ppt/tags/tag148.xml><?xml version="1.0" encoding="utf-8"?>
<p:tagLst xmlns:p="http://schemas.openxmlformats.org/presentationml/2006/main">
  <p:tag name="AS_UNIQUEID" val="234"/>
</p:tagLst>
</file>

<file path=ppt/tags/tag149.xml><?xml version="1.0" encoding="utf-8"?>
<p:tagLst xmlns:p="http://schemas.openxmlformats.org/presentationml/2006/main">
  <p:tag name="AS_UNIQUEID" val="235"/>
</p:tagLst>
</file>

<file path=ppt/tags/tag15.xml><?xml version="1.0" encoding="utf-8"?>
<p:tagLst xmlns:p="http://schemas.openxmlformats.org/presentationml/2006/main">
  <p:tag name="AS_UNIQUEID" val="338"/>
</p:tagLst>
</file>

<file path=ppt/tags/tag150.xml><?xml version="1.0" encoding="utf-8"?>
<p:tagLst xmlns:p="http://schemas.openxmlformats.org/presentationml/2006/main">
  <p:tag name="AS_UNIQUEID" val="236"/>
</p:tagLst>
</file>

<file path=ppt/tags/tag151.xml><?xml version="1.0" encoding="utf-8"?>
<p:tagLst xmlns:p="http://schemas.openxmlformats.org/presentationml/2006/main">
  <p:tag name="AS_UNIQUEID" val="237"/>
</p:tagLst>
</file>

<file path=ppt/tags/tag152.xml><?xml version="1.0" encoding="utf-8"?>
<p:tagLst xmlns:p="http://schemas.openxmlformats.org/presentationml/2006/main">
  <p:tag name="AS_UNIQUEID" val="238"/>
</p:tagLst>
</file>

<file path=ppt/tags/tag153.xml><?xml version="1.0" encoding="utf-8"?>
<p:tagLst xmlns:p="http://schemas.openxmlformats.org/presentationml/2006/main">
  <p:tag name="AS_UNIQUEID" val="220"/>
</p:tagLst>
</file>

<file path=ppt/tags/tag154.xml><?xml version="1.0" encoding="utf-8"?>
<p:tagLst xmlns:p="http://schemas.openxmlformats.org/presentationml/2006/main">
  <p:tag name="AS_UNIQUEID" val="221"/>
</p:tagLst>
</file>

<file path=ppt/tags/tag155.xml><?xml version="1.0" encoding="utf-8"?>
<p:tagLst xmlns:p="http://schemas.openxmlformats.org/presentationml/2006/main">
  <p:tag name="AS_UNIQUEID" val="222"/>
</p:tagLst>
</file>

<file path=ppt/tags/tag156.xml><?xml version="1.0" encoding="utf-8"?>
<p:tagLst xmlns:p="http://schemas.openxmlformats.org/presentationml/2006/main">
  <p:tag name="AS_UNIQUEID" val="223"/>
</p:tagLst>
</file>

<file path=ppt/tags/tag157.xml><?xml version="1.0" encoding="utf-8"?>
<p:tagLst xmlns:p="http://schemas.openxmlformats.org/presentationml/2006/main">
  <p:tag name="AS_UNIQUEID" val="224"/>
</p:tagLst>
</file>

<file path=ppt/tags/tag158.xml><?xml version="1.0" encoding="utf-8"?>
<p:tagLst xmlns:p="http://schemas.openxmlformats.org/presentationml/2006/main">
  <p:tag name="AS_UNIQUEID" val="226"/>
</p:tagLst>
</file>

<file path=ppt/tags/tag159.xml><?xml version="1.0" encoding="utf-8"?>
<p:tagLst xmlns:p="http://schemas.openxmlformats.org/presentationml/2006/main">
  <p:tag name="AS_UNIQUEID" val="227"/>
</p:tagLst>
</file>

<file path=ppt/tags/tag16.xml><?xml version="1.0" encoding="utf-8"?>
<p:tagLst xmlns:p="http://schemas.openxmlformats.org/presentationml/2006/main">
  <p:tag name="AS_UNIQUEID" val="340"/>
</p:tagLst>
</file>

<file path=ppt/tags/tag160.xml><?xml version="1.0" encoding="utf-8"?>
<p:tagLst xmlns:p="http://schemas.openxmlformats.org/presentationml/2006/main">
  <p:tag name="AS_UNIQUEID" val="228"/>
</p:tagLst>
</file>

<file path=ppt/tags/tag161.xml><?xml version="1.0" encoding="utf-8"?>
<p:tagLst xmlns:p="http://schemas.openxmlformats.org/presentationml/2006/main">
  <p:tag name="AS_UNIQUEID" val="229"/>
</p:tagLst>
</file>

<file path=ppt/tags/tag162.xml><?xml version="1.0" encoding="utf-8"?>
<p:tagLst xmlns:p="http://schemas.openxmlformats.org/presentationml/2006/main">
  <p:tag name="AS_UNIQUEID" val="230"/>
</p:tagLst>
</file>

<file path=ppt/tags/tag163.xml><?xml version="1.0" encoding="utf-8"?>
<p:tagLst xmlns:p="http://schemas.openxmlformats.org/presentationml/2006/main">
  <p:tag name="AS_UNIQUEID" val="191"/>
</p:tagLst>
</file>

<file path=ppt/tags/tag164.xml><?xml version="1.0" encoding="utf-8"?>
<p:tagLst xmlns:p="http://schemas.openxmlformats.org/presentationml/2006/main">
  <p:tag name="AS_UNIQUEID" val="192"/>
</p:tagLst>
</file>

<file path=ppt/tags/tag165.xml><?xml version="1.0" encoding="utf-8"?>
<p:tagLst xmlns:p="http://schemas.openxmlformats.org/presentationml/2006/main">
  <p:tag name="AS_UNIQUEID" val="193"/>
</p:tagLst>
</file>

<file path=ppt/tags/tag166.xml><?xml version="1.0" encoding="utf-8"?>
<p:tagLst xmlns:p="http://schemas.openxmlformats.org/presentationml/2006/main">
  <p:tag name="AS_UNIQUEID" val="234"/>
</p:tagLst>
</file>

<file path=ppt/tags/tag167.xml><?xml version="1.0" encoding="utf-8"?>
<p:tagLst xmlns:p="http://schemas.openxmlformats.org/presentationml/2006/main">
  <p:tag name="AS_UNIQUEID" val="235"/>
</p:tagLst>
</file>

<file path=ppt/tags/tag168.xml><?xml version="1.0" encoding="utf-8"?>
<p:tagLst xmlns:p="http://schemas.openxmlformats.org/presentationml/2006/main">
  <p:tag name="AS_UNIQUEID" val="236"/>
</p:tagLst>
</file>

<file path=ppt/tags/tag169.xml><?xml version="1.0" encoding="utf-8"?>
<p:tagLst xmlns:p="http://schemas.openxmlformats.org/presentationml/2006/main">
  <p:tag name="AS_UNIQUEID" val="237"/>
</p:tagLst>
</file>

<file path=ppt/tags/tag17.xml><?xml version="1.0" encoding="utf-8"?>
<p:tagLst xmlns:p="http://schemas.openxmlformats.org/presentationml/2006/main">
  <p:tag name="AS_UNIQUEID" val="341"/>
</p:tagLst>
</file>

<file path=ppt/tags/tag170.xml><?xml version="1.0" encoding="utf-8"?>
<p:tagLst xmlns:p="http://schemas.openxmlformats.org/presentationml/2006/main">
  <p:tag name="AS_UNIQUEID" val="238"/>
</p:tagLst>
</file>

<file path=ppt/tags/tag171.xml><?xml version="1.0" encoding="utf-8"?>
<p:tagLst xmlns:p="http://schemas.openxmlformats.org/presentationml/2006/main">
  <p:tag name="AS_UNIQUEID" val="498"/>
</p:tagLst>
</file>

<file path=ppt/tags/tag172.xml><?xml version="1.0" encoding="utf-8"?>
<p:tagLst xmlns:p="http://schemas.openxmlformats.org/presentationml/2006/main">
  <p:tag name="AS_UNIQUEID" val="499"/>
</p:tagLst>
</file>

<file path=ppt/tags/tag173.xml><?xml version="1.0" encoding="utf-8"?>
<p:tagLst xmlns:p="http://schemas.openxmlformats.org/presentationml/2006/main">
  <p:tag name="AS_UNIQUEID" val="501"/>
</p:tagLst>
</file>

<file path=ppt/tags/tag174.xml><?xml version="1.0" encoding="utf-8"?>
<p:tagLst xmlns:p="http://schemas.openxmlformats.org/presentationml/2006/main">
  <p:tag name="AS_UNIQUEID" val="502"/>
</p:tagLst>
</file>

<file path=ppt/tags/tag175.xml><?xml version="1.0" encoding="utf-8"?>
<p:tagLst xmlns:p="http://schemas.openxmlformats.org/presentationml/2006/main">
  <p:tag name="AS_UNIQUEID" val="503"/>
</p:tagLst>
</file>

<file path=ppt/tags/tag176.xml><?xml version="1.0" encoding="utf-8"?>
<p:tagLst xmlns:p="http://schemas.openxmlformats.org/presentationml/2006/main">
  <p:tag name="AS_UNIQUEID" val="505"/>
</p:tagLst>
</file>

<file path=ppt/tags/tag177.xml><?xml version="1.0" encoding="utf-8"?>
<p:tagLst xmlns:p="http://schemas.openxmlformats.org/presentationml/2006/main">
  <p:tag name="AS_UNIQUEID" val="506"/>
</p:tagLst>
</file>

<file path=ppt/tags/tag178.xml><?xml version="1.0" encoding="utf-8"?>
<p:tagLst xmlns:p="http://schemas.openxmlformats.org/presentationml/2006/main">
  <p:tag name="AS_UNIQUEID" val="318"/>
</p:tagLst>
</file>

<file path=ppt/tags/tag179.xml><?xml version="1.0" encoding="utf-8"?>
<p:tagLst xmlns:p="http://schemas.openxmlformats.org/presentationml/2006/main">
  <p:tag name="AS_UNIQUEID" val="320"/>
</p:tagLst>
</file>

<file path=ppt/tags/tag18.xml><?xml version="1.0" encoding="utf-8"?>
<p:tagLst xmlns:p="http://schemas.openxmlformats.org/presentationml/2006/main">
  <p:tag name="AS_UNIQUEID" val="342"/>
</p:tagLst>
</file>

<file path=ppt/tags/tag180.xml><?xml version="1.0" encoding="utf-8"?>
<p:tagLst xmlns:p="http://schemas.openxmlformats.org/presentationml/2006/main">
  <p:tag name="AS_UNIQUEID" val="509"/>
</p:tagLst>
</file>

<file path=ppt/tags/tag181.xml><?xml version="1.0" encoding="utf-8"?>
<p:tagLst xmlns:p="http://schemas.openxmlformats.org/presentationml/2006/main">
  <p:tag name="AS_UNIQUEID" val="314"/>
</p:tagLst>
</file>

<file path=ppt/tags/tag182.xml><?xml version="1.0" encoding="utf-8"?>
<p:tagLst xmlns:p="http://schemas.openxmlformats.org/presentationml/2006/main">
  <p:tag name="AS_UNIQUEID" val="315"/>
</p:tagLst>
</file>

<file path=ppt/tags/tag183.xml><?xml version="1.0" encoding="utf-8"?>
<p:tagLst xmlns:p="http://schemas.openxmlformats.org/presentationml/2006/main">
  <p:tag name="AS_UNIQUEID" val="316"/>
</p:tagLst>
</file>

<file path=ppt/tags/tag184.xml><?xml version="1.0" encoding="utf-8"?>
<p:tagLst xmlns:p="http://schemas.openxmlformats.org/presentationml/2006/main">
  <p:tag name="AS_UNIQUEID" val="511"/>
</p:tagLst>
</file>

<file path=ppt/tags/tag185.xml><?xml version="1.0" encoding="utf-8"?>
<p:tagLst xmlns:p="http://schemas.openxmlformats.org/presentationml/2006/main">
  <p:tag name="AS_UNIQUEID" val="512"/>
</p:tagLst>
</file>

<file path=ppt/tags/tag186.xml><?xml version="1.0" encoding="utf-8"?>
<p:tagLst xmlns:p="http://schemas.openxmlformats.org/presentationml/2006/main">
  <p:tag name="AS_UNIQUEID" val="89"/>
</p:tagLst>
</file>

<file path=ppt/tags/tag187.xml><?xml version="1.0" encoding="utf-8"?>
<p:tagLst xmlns:p="http://schemas.openxmlformats.org/presentationml/2006/main">
  <p:tag name="AS_UNIQUEID" val="90"/>
</p:tagLst>
</file>

<file path=ppt/tags/tag188.xml><?xml version="1.0" encoding="utf-8"?>
<p:tagLst xmlns:p="http://schemas.openxmlformats.org/presentationml/2006/main">
  <p:tag name="AS_UNIQUEID" val="92"/>
</p:tagLst>
</file>

<file path=ppt/tags/tag189.xml><?xml version="1.0" encoding="utf-8"?>
<p:tagLst xmlns:p="http://schemas.openxmlformats.org/presentationml/2006/main">
  <p:tag name="AS_UNIQUEID" val="93"/>
</p:tagLst>
</file>

<file path=ppt/tags/tag19.xml><?xml version="1.0" encoding="utf-8"?>
<p:tagLst xmlns:p="http://schemas.openxmlformats.org/presentationml/2006/main">
  <p:tag name="AS_UNIQUEID" val="343"/>
</p:tagLst>
</file>

<file path=ppt/tags/tag190.xml><?xml version="1.0" encoding="utf-8"?>
<p:tagLst xmlns:p="http://schemas.openxmlformats.org/presentationml/2006/main">
  <p:tag name="AS_UNIQUEID" val="178"/>
</p:tagLst>
</file>

<file path=ppt/tags/tag191.xml><?xml version="1.0" encoding="utf-8"?>
<p:tagLst xmlns:p="http://schemas.openxmlformats.org/presentationml/2006/main">
  <p:tag name="AS_UNIQUEID" val="179"/>
</p:tagLst>
</file>

<file path=ppt/tags/tag192.xml><?xml version="1.0" encoding="utf-8"?>
<p:tagLst xmlns:p="http://schemas.openxmlformats.org/presentationml/2006/main">
  <p:tag name="AS_UNIQUEID" val="180"/>
</p:tagLst>
</file>

<file path=ppt/tags/tag193.xml><?xml version="1.0" encoding="utf-8"?>
<p:tagLst xmlns:p="http://schemas.openxmlformats.org/presentationml/2006/main">
  <p:tag name="AS_UNIQUEID" val="526"/>
</p:tagLst>
</file>

<file path=ppt/tags/tag194.xml><?xml version="1.0" encoding="utf-8"?>
<p:tagLst xmlns:p="http://schemas.openxmlformats.org/presentationml/2006/main">
  <p:tag name="AS_UNIQUEID" val="527"/>
</p:tagLst>
</file>

<file path=ppt/tags/tag195.xml><?xml version="1.0" encoding="utf-8"?>
<p:tagLst xmlns:p="http://schemas.openxmlformats.org/presentationml/2006/main">
  <p:tag name="AS_UNIQUEID" val="529"/>
</p:tagLst>
</file>

<file path=ppt/tags/tag196.xml><?xml version="1.0" encoding="utf-8"?>
<p:tagLst xmlns:p="http://schemas.openxmlformats.org/presentationml/2006/main">
  <p:tag name="AS_UNIQUEID" val="530"/>
</p:tagLst>
</file>

<file path=ppt/tags/tag197.xml><?xml version="1.0" encoding="utf-8"?>
<p:tagLst xmlns:p="http://schemas.openxmlformats.org/presentationml/2006/main">
  <p:tag name="AS_UNIQUEID" val="531"/>
</p:tagLst>
</file>

<file path=ppt/tags/tag198.xml><?xml version="1.0" encoding="utf-8"?>
<p:tagLst xmlns:p="http://schemas.openxmlformats.org/presentationml/2006/main">
  <p:tag name="AS_UNIQUEID" val="533"/>
</p:tagLst>
</file>

<file path=ppt/tags/tag199.xml><?xml version="1.0" encoding="utf-8"?>
<p:tagLst xmlns:p="http://schemas.openxmlformats.org/presentationml/2006/main">
  <p:tag name="AS_UNIQUEID" val="534"/>
</p:tagLst>
</file>

<file path=ppt/tags/tag2.xml><?xml version="1.0" encoding="utf-8"?>
<p:tagLst xmlns:p="http://schemas.openxmlformats.org/presentationml/2006/main">
  <p:tag name="AS_UNIQUEID" val="323"/>
</p:tagLst>
</file>

<file path=ppt/tags/tag20.xml><?xml version="1.0" encoding="utf-8"?>
<p:tagLst xmlns:p="http://schemas.openxmlformats.org/presentationml/2006/main">
  <p:tag name="AS_UNIQUEID" val="344"/>
</p:tagLst>
</file>

<file path=ppt/tags/tag200.xml><?xml version="1.0" encoding="utf-8"?>
<p:tagLst xmlns:p="http://schemas.openxmlformats.org/presentationml/2006/main">
  <p:tag name="AS_UNIQUEID" val="535"/>
</p:tagLst>
</file>

<file path=ppt/tags/tag201.xml><?xml version="1.0" encoding="utf-8"?>
<p:tagLst xmlns:p="http://schemas.openxmlformats.org/presentationml/2006/main">
  <p:tag name="AS_UNIQUEID" val="537"/>
</p:tagLst>
</file>

<file path=ppt/tags/tag202.xml><?xml version="1.0" encoding="utf-8"?>
<p:tagLst xmlns:p="http://schemas.openxmlformats.org/presentationml/2006/main">
  <p:tag name="AS_UNIQUEID" val="538"/>
</p:tagLst>
</file>

<file path=ppt/tags/tag203.xml><?xml version="1.0" encoding="utf-8"?>
<p:tagLst xmlns:p="http://schemas.openxmlformats.org/presentationml/2006/main">
  <p:tag name="AS_UNIQUEID" val="539"/>
</p:tagLst>
</file>

<file path=ppt/tags/tag204.xml><?xml version="1.0" encoding="utf-8"?>
<p:tagLst xmlns:p="http://schemas.openxmlformats.org/presentationml/2006/main">
  <p:tag name="AS_UNIQUEID" val="540"/>
</p:tagLst>
</file>

<file path=ppt/tags/tag205.xml><?xml version="1.0" encoding="utf-8"?>
<p:tagLst xmlns:p="http://schemas.openxmlformats.org/presentationml/2006/main">
  <p:tag name="AS_UNIQUEID" val="541"/>
</p:tagLst>
</file>

<file path=ppt/tags/tag206.xml><?xml version="1.0" encoding="utf-8"?>
<p:tagLst xmlns:p="http://schemas.openxmlformats.org/presentationml/2006/main">
  <p:tag name="AS_UNIQUEID" val="542"/>
</p:tagLst>
</file>

<file path=ppt/tags/tag207.xml><?xml version="1.0" encoding="utf-8"?>
<p:tagLst xmlns:p="http://schemas.openxmlformats.org/presentationml/2006/main">
  <p:tag name="AS_UNIQUEID" val="544"/>
</p:tagLst>
</file>

<file path=ppt/tags/tag208.xml><?xml version="1.0" encoding="utf-8"?>
<p:tagLst xmlns:p="http://schemas.openxmlformats.org/presentationml/2006/main">
  <p:tag name="AS_UNIQUEID" val="545"/>
</p:tagLst>
</file>

<file path=ppt/tags/tag209.xml><?xml version="1.0" encoding="utf-8"?>
<p:tagLst xmlns:p="http://schemas.openxmlformats.org/presentationml/2006/main">
  <p:tag name="AS_UNIQUEID" val="546"/>
</p:tagLst>
</file>

<file path=ppt/tags/tag21.xml><?xml version="1.0" encoding="utf-8"?>
<p:tagLst xmlns:p="http://schemas.openxmlformats.org/presentationml/2006/main">
  <p:tag name="AS_UNIQUEID" val="345"/>
</p:tagLst>
</file>

<file path=ppt/tags/tag210.xml><?xml version="1.0" encoding="utf-8"?>
<p:tagLst xmlns:p="http://schemas.openxmlformats.org/presentationml/2006/main">
  <p:tag name="AS_UNIQUEID" val="547"/>
</p:tagLst>
</file>

<file path=ppt/tags/tag211.xml><?xml version="1.0" encoding="utf-8"?>
<p:tagLst xmlns:p="http://schemas.openxmlformats.org/presentationml/2006/main">
  <p:tag name="AS_UNIQUEID" val="550"/>
</p:tagLst>
</file>

<file path=ppt/tags/tag212.xml><?xml version="1.0" encoding="utf-8"?>
<p:tagLst xmlns:p="http://schemas.openxmlformats.org/presentationml/2006/main">
  <p:tag name="AS_UNIQUEID" val="551"/>
</p:tagLst>
</file>

<file path=ppt/tags/tag213.xml><?xml version="1.0" encoding="utf-8"?>
<p:tagLst xmlns:p="http://schemas.openxmlformats.org/presentationml/2006/main">
  <p:tag name="AS_UNIQUEID" val="552"/>
</p:tagLst>
</file>

<file path=ppt/tags/tag214.xml><?xml version="1.0" encoding="utf-8"?>
<p:tagLst xmlns:p="http://schemas.openxmlformats.org/presentationml/2006/main">
  <p:tag name="AS_UNIQUEID" val="553"/>
</p:tagLst>
</file>

<file path=ppt/tags/tag215.xml><?xml version="1.0" encoding="utf-8"?>
<p:tagLst xmlns:p="http://schemas.openxmlformats.org/presentationml/2006/main">
  <p:tag name="AS_UNIQUEID" val="554"/>
</p:tagLst>
</file>

<file path=ppt/tags/tag216.xml><?xml version="1.0" encoding="utf-8"?>
<p:tagLst xmlns:p="http://schemas.openxmlformats.org/presentationml/2006/main">
  <p:tag name="AS_UNIQUEID" val="556"/>
</p:tagLst>
</file>

<file path=ppt/tags/tag217.xml><?xml version="1.0" encoding="utf-8"?>
<p:tagLst xmlns:p="http://schemas.openxmlformats.org/presentationml/2006/main">
  <p:tag name="AS_UNIQUEID" val="557"/>
</p:tagLst>
</file>

<file path=ppt/tags/tag218.xml><?xml version="1.0" encoding="utf-8"?>
<p:tagLst xmlns:p="http://schemas.openxmlformats.org/presentationml/2006/main">
  <p:tag name="AS_UNIQUEID" val="558"/>
</p:tagLst>
</file>

<file path=ppt/tags/tag219.xml><?xml version="1.0" encoding="utf-8"?>
<p:tagLst xmlns:p="http://schemas.openxmlformats.org/presentationml/2006/main">
  <p:tag name="AS_UNIQUEID" val="559"/>
</p:tagLst>
</file>

<file path=ppt/tags/tag22.xml><?xml version="1.0" encoding="utf-8"?>
<p:tagLst xmlns:p="http://schemas.openxmlformats.org/presentationml/2006/main">
  <p:tag name="AS_UNIQUEID" val="347"/>
</p:tagLst>
</file>

<file path=ppt/tags/tag220.xml><?xml version="1.0" encoding="utf-8"?>
<p:tagLst xmlns:p="http://schemas.openxmlformats.org/presentationml/2006/main">
  <p:tag name="AS_UNIQUEID" val="560"/>
</p:tagLst>
</file>

<file path=ppt/tags/tag221.xml><?xml version="1.0" encoding="utf-8"?>
<p:tagLst xmlns:p="http://schemas.openxmlformats.org/presentationml/2006/main">
  <p:tag name="AS_UNIQUEID" val="561"/>
</p:tagLst>
</file>

<file path=ppt/tags/tag222.xml><?xml version="1.0" encoding="utf-8"?>
<p:tagLst xmlns:p="http://schemas.openxmlformats.org/presentationml/2006/main">
  <p:tag name="AS_UNIQUEID" val="563"/>
</p:tagLst>
</file>

<file path=ppt/tags/tag223.xml><?xml version="1.0" encoding="utf-8"?>
<p:tagLst xmlns:p="http://schemas.openxmlformats.org/presentationml/2006/main">
  <p:tag name="AS_UNIQUEID" val="564"/>
</p:tagLst>
</file>

<file path=ppt/tags/tag224.xml><?xml version="1.0" encoding="utf-8"?>
<p:tagLst xmlns:p="http://schemas.openxmlformats.org/presentationml/2006/main">
  <p:tag name="AS_UNIQUEID" val="565"/>
</p:tagLst>
</file>

<file path=ppt/tags/tag225.xml><?xml version="1.0" encoding="utf-8"?>
<p:tagLst xmlns:p="http://schemas.openxmlformats.org/presentationml/2006/main">
  <p:tag name="AS_UNIQUEID" val="566"/>
</p:tagLst>
</file>

<file path=ppt/tags/tag226.xml><?xml version="1.0" encoding="utf-8"?>
<p:tagLst xmlns:p="http://schemas.openxmlformats.org/presentationml/2006/main">
  <p:tag name="AS_UNIQUEID" val="567"/>
</p:tagLst>
</file>

<file path=ppt/tags/tag227.xml><?xml version="1.0" encoding="utf-8"?>
<p:tagLst xmlns:p="http://schemas.openxmlformats.org/presentationml/2006/main">
  <p:tag name="AS_UNIQUEID" val="569"/>
</p:tagLst>
</file>

<file path=ppt/tags/tag228.xml><?xml version="1.0" encoding="utf-8"?>
<p:tagLst xmlns:p="http://schemas.openxmlformats.org/presentationml/2006/main">
  <p:tag name="AS_UNIQUEID" val="570"/>
</p:tagLst>
</file>

<file path=ppt/tags/tag229.xml><?xml version="1.0" encoding="utf-8"?>
<p:tagLst xmlns:p="http://schemas.openxmlformats.org/presentationml/2006/main">
  <p:tag name="AS_UNIQUEID" val="571"/>
</p:tagLst>
</file>

<file path=ppt/tags/tag23.xml><?xml version="1.0" encoding="utf-8"?>
<p:tagLst xmlns:p="http://schemas.openxmlformats.org/presentationml/2006/main">
  <p:tag name="AS_UNIQUEID" val="348"/>
</p:tagLst>
</file>

<file path=ppt/tags/tag230.xml><?xml version="1.0" encoding="utf-8"?>
<p:tagLst xmlns:p="http://schemas.openxmlformats.org/presentationml/2006/main">
  <p:tag name="AS_UNIQUEID" val="573"/>
</p:tagLst>
</file>

<file path=ppt/tags/tag231.xml><?xml version="1.0" encoding="utf-8"?>
<p:tagLst xmlns:p="http://schemas.openxmlformats.org/presentationml/2006/main">
  <p:tag name="AS_UNIQUEID" val="574"/>
</p:tagLst>
</file>

<file path=ppt/tags/tag232.xml><?xml version="1.0" encoding="utf-8"?>
<p:tagLst xmlns:p="http://schemas.openxmlformats.org/presentationml/2006/main">
  <p:tag name="AS_UNIQUEID" val="575"/>
</p:tagLst>
</file>

<file path=ppt/tags/tag233.xml><?xml version="1.0" encoding="utf-8"?>
<p:tagLst xmlns:p="http://schemas.openxmlformats.org/presentationml/2006/main">
  <p:tag name="AS_UNIQUEID" val="491"/>
</p:tagLst>
</file>

<file path=ppt/tags/tag234.xml><?xml version="1.0" encoding="utf-8"?>
<p:tagLst xmlns:p="http://schemas.openxmlformats.org/presentationml/2006/main">
  <p:tag name="AS_UNIQUEID" val="492"/>
</p:tagLst>
</file>

<file path=ppt/tags/tag235.xml><?xml version="1.0" encoding="utf-8"?>
<p:tagLst xmlns:p="http://schemas.openxmlformats.org/presentationml/2006/main">
  <p:tag name="AS_UNIQUEID" val="493"/>
</p:tagLst>
</file>

<file path=ppt/tags/tag236.xml><?xml version="1.0" encoding="utf-8"?>
<p:tagLst xmlns:p="http://schemas.openxmlformats.org/presentationml/2006/main">
  <p:tag name="AS_UNIQUEID" val="494"/>
</p:tagLst>
</file>

<file path=ppt/tags/tag237.xml><?xml version="1.0" encoding="utf-8"?>
<p:tagLst xmlns:p="http://schemas.openxmlformats.org/presentationml/2006/main">
  <p:tag name="AS_UNIQUEID" val="495"/>
</p:tagLst>
</file>

<file path=ppt/tags/tag238.xml><?xml version="1.0" encoding="utf-8"?>
<p:tagLst xmlns:p="http://schemas.openxmlformats.org/presentationml/2006/main">
  <p:tag name="AS_UNIQUEID" val="496"/>
</p:tagLst>
</file>

<file path=ppt/tags/tag239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4.xml><?xml version="1.0" encoding="utf-8"?>
<p:tagLst xmlns:p="http://schemas.openxmlformats.org/presentationml/2006/main">
  <p:tag name="AS_UNIQUEID" val="349"/>
</p:tagLst>
</file>

<file path=ppt/tags/tag25.xml><?xml version="1.0" encoding="utf-8"?>
<p:tagLst xmlns:p="http://schemas.openxmlformats.org/presentationml/2006/main">
  <p:tag name="AS_UNIQUEID" val="350"/>
</p:tagLst>
</file>

<file path=ppt/tags/tag26.xml><?xml version="1.0" encoding="utf-8"?>
<p:tagLst xmlns:p="http://schemas.openxmlformats.org/presentationml/2006/main">
  <p:tag name="AS_UNIQUEID" val="351"/>
</p:tagLst>
</file>

<file path=ppt/tags/tag27.xml><?xml version="1.0" encoding="utf-8"?>
<p:tagLst xmlns:p="http://schemas.openxmlformats.org/presentationml/2006/main">
  <p:tag name="AS_UNIQUEID" val="352"/>
</p:tagLst>
</file>

<file path=ppt/tags/tag28.xml><?xml version="1.0" encoding="utf-8"?>
<p:tagLst xmlns:p="http://schemas.openxmlformats.org/presentationml/2006/main">
  <p:tag name="AS_UNIQUEID" val="353"/>
</p:tagLst>
</file>

<file path=ppt/tags/tag29.xml><?xml version="1.0" encoding="utf-8"?>
<p:tagLst xmlns:p="http://schemas.openxmlformats.org/presentationml/2006/main">
  <p:tag name="AS_UNIQUEID" val="354"/>
</p:tagLst>
</file>

<file path=ppt/tags/tag3.xml><?xml version="1.0" encoding="utf-8"?>
<p:tagLst xmlns:p="http://schemas.openxmlformats.org/presentationml/2006/main">
  <p:tag name="AS_UNIQUEID" val="324"/>
</p:tagLst>
</file>

<file path=ppt/tags/tag30.xml><?xml version="1.0" encoding="utf-8"?>
<p:tagLst xmlns:p="http://schemas.openxmlformats.org/presentationml/2006/main">
  <p:tag name="AS_UNIQUEID" val="356"/>
</p:tagLst>
</file>

<file path=ppt/tags/tag31.xml><?xml version="1.0" encoding="utf-8"?>
<p:tagLst xmlns:p="http://schemas.openxmlformats.org/presentationml/2006/main">
  <p:tag name="AS_UNIQUEID" val="357"/>
</p:tagLst>
</file>

<file path=ppt/tags/tag32.xml><?xml version="1.0" encoding="utf-8"?>
<p:tagLst xmlns:p="http://schemas.openxmlformats.org/presentationml/2006/main">
  <p:tag name="AS_UNIQUEID" val="358"/>
</p:tagLst>
</file>

<file path=ppt/tags/tag33.xml><?xml version="1.0" encoding="utf-8"?>
<p:tagLst xmlns:p="http://schemas.openxmlformats.org/presentationml/2006/main">
  <p:tag name="AS_UNIQUEID" val="359"/>
</p:tagLst>
</file>

<file path=ppt/tags/tag34.xml><?xml version="1.0" encoding="utf-8"?>
<p:tagLst xmlns:p="http://schemas.openxmlformats.org/presentationml/2006/main">
  <p:tag name="AS_UNIQUEID" val="361"/>
</p:tagLst>
</file>

<file path=ppt/tags/tag35.xml><?xml version="1.0" encoding="utf-8"?>
<p:tagLst xmlns:p="http://schemas.openxmlformats.org/presentationml/2006/main">
  <p:tag name="AS_UNIQUEID" val="362"/>
</p:tagLst>
</file>

<file path=ppt/tags/tag36.xml><?xml version="1.0" encoding="utf-8"?>
<p:tagLst xmlns:p="http://schemas.openxmlformats.org/presentationml/2006/main">
  <p:tag name="AS_UNIQUEID" val="363"/>
</p:tagLst>
</file>

<file path=ppt/tags/tag37.xml><?xml version="1.0" encoding="utf-8"?>
<p:tagLst xmlns:p="http://schemas.openxmlformats.org/presentationml/2006/main">
  <p:tag name="AS_UNIQUEID" val="365"/>
</p:tagLst>
</file>

<file path=ppt/tags/tag38.xml><?xml version="1.0" encoding="utf-8"?>
<p:tagLst xmlns:p="http://schemas.openxmlformats.org/presentationml/2006/main">
  <p:tag name="AS_UNIQUEID" val="366"/>
</p:tagLst>
</file>

<file path=ppt/tags/tag39.xml><?xml version="1.0" encoding="utf-8"?>
<p:tagLst xmlns:p="http://schemas.openxmlformats.org/presentationml/2006/main">
  <p:tag name="AS_UNIQUEID" val="367"/>
</p:tagLst>
</file>

<file path=ppt/tags/tag4.xml><?xml version="1.0" encoding="utf-8"?>
<p:tagLst xmlns:p="http://schemas.openxmlformats.org/presentationml/2006/main">
  <p:tag name="AS_UNIQUEID" val="325"/>
</p:tagLst>
</file>

<file path=ppt/tags/tag40.xml><?xml version="1.0" encoding="utf-8"?>
<p:tagLst xmlns:p="http://schemas.openxmlformats.org/presentationml/2006/main">
  <p:tag name="AS_UNIQUEID" val="368"/>
</p:tagLst>
</file>

<file path=ppt/tags/tag41.xml><?xml version="1.0" encoding="utf-8"?>
<p:tagLst xmlns:p="http://schemas.openxmlformats.org/presentationml/2006/main">
  <p:tag name="AS_UNIQUEID" val="369"/>
</p:tagLst>
</file>

<file path=ppt/tags/tag42.xml><?xml version="1.0" encoding="utf-8"?>
<p:tagLst xmlns:p="http://schemas.openxmlformats.org/presentationml/2006/main">
  <p:tag name="AS_UNIQUEID" val="370"/>
</p:tagLst>
</file>

<file path=ppt/tags/tag43.xml><?xml version="1.0" encoding="utf-8"?>
<p:tagLst xmlns:p="http://schemas.openxmlformats.org/presentationml/2006/main">
  <p:tag name="AS_UNIQUEID" val="372"/>
</p:tagLst>
</file>

<file path=ppt/tags/tag44.xml><?xml version="1.0" encoding="utf-8"?>
<p:tagLst xmlns:p="http://schemas.openxmlformats.org/presentationml/2006/main">
  <p:tag name="AS_UNIQUEID" val="373"/>
</p:tagLst>
</file>

<file path=ppt/tags/tag45.xml><?xml version="1.0" encoding="utf-8"?>
<p:tagLst xmlns:p="http://schemas.openxmlformats.org/presentationml/2006/main">
  <p:tag name="AS_UNIQUEID" val="374"/>
</p:tagLst>
</file>

<file path=ppt/tags/tag46.xml><?xml version="1.0" encoding="utf-8"?>
<p:tagLst xmlns:p="http://schemas.openxmlformats.org/presentationml/2006/main">
  <p:tag name="AS_UNIQUEID" val="375"/>
</p:tagLst>
</file>

<file path=ppt/tags/tag47.xml><?xml version="1.0" encoding="utf-8"?>
<p:tagLst xmlns:p="http://schemas.openxmlformats.org/presentationml/2006/main">
  <p:tag name="AS_UNIQUEID" val="376"/>
</p:tagLst>
</file>

<file path=ppt/tags/tag48.xml><?xml version="1.0" encoding="utf-8"?>
<p:tagLst xmlns:p="http://schemas.openxmlformats.org/presentationml/2006/main">
  <p:tag name="AS_UNIQUEID" val="377"/>
</p:tagLst>
</file>

<file path=ppt/tags/tag49.xml><?xml version="1.0" encoding="utf-8"?>
<p:tagLst xmlns:p="http://schemas.openxmlformats.org/presentationml/2006/main">
  <p:tag name="AS_UNIQUEID" val="379"/>
</p:tagLst>
</file>

<file path=ppt/tags/tag5.xml><?xml version="1.0" encoding="utf-8"?>
<p:tagLst xmlns:p="http://schemas.openxmlformats.org/presentationml/2006/main">
  <p:tag name="AS_UNIQUEID" val="326"/>
</p:tagLst>
</file>

<file path=ppt/tags/tag50.xml><?xml version="1.0" encoding="utf-8"?>
<p:tagLst xmlns:p="http://schemas.openxmlformats.org/presentationml/2006/main">
  <p:tag name="AS_UNIQUEID" val="380"/>
</p:tagLst>
</file>

<file path=ppt/tags/tag51.xml><?xml version="1.0" encoding="utf-8"?>
<p:tagLst xmlns:p="http://schemas.openxmlformats.org/presentationml/2006/main">
  <p:tag name="AS_UNIQUEID" val="381"/>
</p:tagLst>
</file>

<file path=ppt/tags/tag52.xml><?xml version="1.0" encoding="utf-8"?>
<p:tagLst xmlns:p="http://schemas.openxmlformats.org/presentationml/2006/main">
  <p:tag name="AS_UNIQUEID" val="382"/>
</p:tagLst>
</file>

<file path=ppt/tags/tag53.xml><?xml version="1.0" encoding="utf-8"?>
<p:tagLst xmlns:p="http://schemas.openxmlformats.org/presentationml/2006/main">
  <p:tag name="AS_UNIQUEID" val="383"/>
</p:tagLst>
</file>

<file path=ppt/tags/tag54.xml><?xml version="1.0" encoding="utf-8"?>
<p:tagLst xmlns:p="http://schemas.openxmlformats.org/presentationml/2006/main">
  <p:tag name="AS_UNIQUEID" val="385"/>
</p:tagLst>
</file>

<file path=ppt/tags/tag55.xml><?xml version="1.0" encoding="utf-8"?>
<p:tagLst xmlns:p="http://schemas.openxmlformats.org/presentationml/2006/main">
  <p:tag name="AS_UNIQUEID" val="386"/>
</p:tagLst>
</file>

<file path=ppt/tags/tag56.xml><?xml version="1.0" encoding="utf-8"?>
<p:tagLst xmlns:p="http://schemas.openxmlformats.org/presentationml/2006/main">
  <p:tag name="AS_UNIQUEID" val="387"/>
</p:tagLst>
</file>

<file path=ppt/tags/tag57.xml><?xml version="1.0" encoding="utf-8"?>
<p:tagLst xmlns:p="http://schemas.openxmlformats.org/presentationml/2006/main">
  <p:tag name="AS_UNIQUEID" val="388"/>
</p:tagLst>
</file>

<file path=ppt/tags/tag58.xml><?xml version="1.0" encoding="utf-8"?>
<p:tagLst xmlns:p="http://schemas.openxmlformats.org/presentationml/2006/main">
  <p:tag name="AS_UNIQUEID" val="389"/>
</p:tagLst>
</file>

<file path=ppt/tags/tag59.xml><?xml version="1.0" encoding="utf-8"?>
<p:tagLst xmlns:p="http://schemas.openxmlformats.org/presentationml/2006/main">
  <p:tag name="AS_UNIQUEID" val="391"/>
</p:tagLst>
</file>

<file path=ppt/tags/tag6.xml><?xml version="1.0" encoding="utf-8"?>
<p:tagLst xmlns:p="http://schemas.openxmlformats.org/presentationml/2006/main">
  <p:tag name="AS_UNIQUEID" val="328"/>
</p:tagLst>
</file>

<file path=ppt/tags/tag60.xml><?xml version="1.0" encoding="utf-8"?>
<p:tagLst xmlns:p="http://schemas.openxmlformats.org/presentationml/2006/main">
  <p:tag name="AS_UNIQUEID" val="392"/>
</p:tagLst>
</file>

<file path=ppt/tags/tag61.xml><?xml version="1.0" encoding="utf-8"?>
<p:tagLst xmlns:p="http://schemas.openxmlformats.org/presentationml/2006/main">
  <p:tag name="AS_UNIQUEID" val="393"/>
</p:tagLst>
</file>

<file path=ppt/tags/tag62.xml><?xml version="1.0" encoding="utf-8"?>
<p:tagLst xmlns:p="http://schemas.openxmlformats.org/presentationml/2006/main">
  <p:tag name="AS_UNIQUEID" val="394"/>
</p:tagLst>
</file>

<file path=ppt/tags/tag63.xml><?xml version="1.0" encoding="utf-8"?>
<p:tagLst xmlns:p="http://schemas.openxmlformats.org/presentationml/2006/main">
  <p:tag name="AS_UNIQUEID" val="395"/>
</p:tagLst>
</file>

<file path=ppt/tags/tag64.xml><?xml version="1.0" encoding="utf-8"?>
<p:tagLst xmlns:p="http://schemas.openxmlformats.org/presentationml/2006/main">
  <p:tag name="AS_UNIQUEID" val="397"/>
</p:tagLst>
</file>

<file path=ppt/tags/tag65.xml><?xml version="1.0" encoding="utf-8"?>
<p:tagLst xmlns:p="http://schemas.openxmlformats.org/presentationml/2006/main">
  <p:tag name="AS_UNIQUEID" val="398"/>
</p:tagLst>
</file>

<file path=ppt/tags/tag66.xml><?xml version="1.0" encoding="utf-8"?>
<p:tagLst xmlns:p="http://schemas.openxmlformats.org/presentationml/2006/main">
  <p:tag name="AS_UNIQUEID" val="399"/>
</p:tagLst>
</file>

<file path=ppt/tags/tag67.xml><?xml version="1.0" encoding="utf-8"?>
<p:tagLst xmlns:p="http://schemas.openxmlformats.org/presentationml/2006/main">
  <p:tag name="AS_UNIQUEID" val="400"/>
</p:tagLst>
</file>

<file path=ppt/tags/tag68.xml><?xml version="1.0" encoding="utf-8"?>
<p:tagLst xmlns:p="http://schemas.openxmlformats.org/presentationml/2006/main">
  <p:tag name="AS_UNIQUEID" val="401"/>
</p:tagLst>
</file>

<file path=ppt/tags/tag69.xml><?xml version="1.0" encoding="utf-8"?>
<p:tagLst xmlns:p="http://schemas.openxmlformats.org/presentationml/2006/main">
  <p:tag name="AS_UNIQUEID" val="402"/>
</p:tagLst>
</file>

<file path=ppt/tags/tag7.xml><?xml version="1.0" encoding="utf-8"?>
<p:tagLst xmlns:p="http://schemas.openxmlformats.org/presentationml/2006/main">
  <p:tag name="AS_UNIQUEID" val="329"/>
</p:tagLst>
</file>

<file path=ppt/tags/tag70.xml><?xml version="1.0" encoding="utf-8"?>
<p:tagLst xmlns:p="http://schemas.openxmlformats.org/presentationml/2006/main">
  <p:tag name="AS_UNIQUEID" val="403"/>
</p:tagLst>
</file>

<file path=ppt/tags/tag71.xml><?xml version="1.0" encoding="utf-8"?>
<p:tagLst xmlns:p="http://schemas.openxmlformats.org/presentationml/2006/main">
  <p:tag name="AS_UNIQUEID" val="405"/>
</p:tagLst>
</file>

<file path=ppt/tags/tag72.xml><?xml version="1.0" encoding="utf-8"?>
<p:tagLst xmlns:p="http://schemas.openxmlformats.org/presentationml/2006/main">
  <p:tag name="AS_UNIQUEID" val="406"/>
</p:tagLst>
</file>

<file path=ppt/tags/tag73.xml><?xml version="1.0" encoding="utf-8"?>
<p:tagLst xmlns:p="http://schemas.openxmlformats.org/presentationml/2006/main">
  <p:tag name="AS_UNIQUEID" val="407"/>
</p:tagLst>
</file>

<file path=ppt/tags/tag74.xml><?xml version="1.0" encoding="utf-8"?>
<p:tagLst xmlns:p="http://schemas.openxmlformats.org/presentationml/2006/main">
  <p:tag name="AS_UNIQUEID" val="408"/>
</p:tagLst>
</file>

<file path=ppt/tags/tag75.xml><?xml version="1.0" encoding="utf-8"?>
<p:tagLst xmlns:p="http://schemas.openxmlformats.org/presentationml/2006/main">
  <p:tag name="AS_UNIQUEID" val="409"/>
</p:tagLst>
</file>

<file path=ppt/tags/tag76.xml><?xml version="1.0" encoding="utf-8"?>
<p:tagLst xmlns:p="http://schemas.openxmlformats.org/presentationml/2006/main">
  <p:tag name="AS_UNIQUEID" val="411"/>
</p:tagLst>
</file>

<file path=ppt/tags/tag77.xml><?xml version="1.0" encoding="utf-8"?>
<p:tagLst xmlns:p="http://schemas.openxmlformats.org/presentationml/2006/main">
  <p:tag name="AS_UNIQUEID" val="412"/>
</p:tagLst>
</file>

<file path=ppt/tags/tag78.xml><?xml version="1.0" encoding="utf-8"?>
<p:tagLst xmlns:p="http://schemas.openxmlformats.org/presentationml/2006/main">
  <p:tag name="AS_UNIQUEID" val="413"/>
</p:tagLst>
</file>

<file path=ppt/tags/tag79.xml><?xml version="1.0" encoding="utf-8"?>
<p:tagLst xmlns:p="http://schemas.openxmlformats.org/presentationml/2006/main">
  <p:tag name="AS_UNIQUEID" val="414"/>
</p:tagLst>
</file>

<file path=ppt/tags/tag8.xml><?xml version="1.0" encoding="utf-8"?>
<p:tagLst xmlns:p="http://schemas.openxmlformats.org/presentationml/2006/main">
  <p:tag name="AS_UNIQUEID" val="330"/>
</p:tagLst>
</file>

<file path=ppt/tags/tag80.xml><?xml version="1.0" encoding="utf-8"?>
<p:tagLst xmlns:p="http://schemas.openxmlformats.org/presentationml/2006/main">
  <p:tag name="AS_UNIQUEID" val="415"/>
</p:tagLst>
</file>

<file path=ppt/tags/tag81.xml><?xml version="1.0" encoding="utf-8"?>
<p:tagLst xmlns:p="http://schemas.openxmlformats.org/presentationml/2006/main">
  <p:tag name="AS_UNIQUEID" val="417"/>
</p:tagLst>
</file>

<file path=ppt/tags/tag82.xml><?xml version="1.0" encoding="utf-8"?>
<p:tagLst xmlns:p="http://schemas.openxmlformats.org/presentationml/2006/main">
  <p:tag name="AS_UNIQUEID" val="418"/>
</p:tagLst>
</file>

<file path=ppt/tags/tag83.xml><?xml version="1.0" encoding="utf-8"?>
<p:tagLst xmlns:p="http://schemas.openxmlformats.org/presentationml/2006/main">
  <p:tag name="AS_UNIQUEID" val="419"/>
</p:tagLst>
</file>

<file path=ppt/tags/tag84.xml><?xml version="1.0" encoding="utf-8"?>
<p:tagLst xmlns:p="http://schemas.openxmlformats.org/presentationml/2006/main">
  <p:tag name="AS_UNIQUEID" val="420"/>
</p:tagLst>
</file>

<file path=ppt/tags/tag85.xml><?xml version="1.0" encoding="utf-8"?>
<p:tagLst xmlns:p="http://schemas.openxmlformats.org/presentationml/2006/main">
  <p:tag name="AS_UNIQUEID" val="421"/>
</p:tagLst>
</file>

<file path=ppt/tags/tag86.xml><?xml version="1.0" encoding="utf-8"?>
<p:tagLst xmlns:p="http://schemas.openxmlformats.org/presentationml/2006/main">
  <p:tag name="AS_UNIQUEID" val="422"/>
</p:tagLst>
</file>

<file path=ppt/tags/tag87.xml><?xml version="1.0" encoding="utf-8"?>
<p:tagLst xmlns:p="http://schemas.openxmlformats.org/presentationml/2006/main">
  <p:tag name="AS_UNIQUEID" val="424"/>
</p:tagLst>
</file>

<file path=ppt/tags/tag88.xml><?xml version="1.0" encoding="utf-8"?>
<p:tagLst xmlns:p="http://schemas.openxmlformats.org/presentationml/2006/main">
  <p:tag name="AS_UNIQUEID" val="425"/>
</p:tagLst>
</file>

<file path=ppt/tags/tag89.xml><?xml version="1.0" encoding="utf-8"?>
<p:tagLst xmlns:p="http://schemas.openxmlformats.org/presentationml/2006/main">
  <p:tag name="AS_UNIQUEID" val="426"/>
</p:tagLst>
</file>

<file path=ppt/tags/tag9.xml><?xml version="1.0" encoding="utf-8"?>
<p:tagLst xmlns:p="http://schemas.openxmlformats.org/presentationml/2006/main">
  <p:tag name="AS_UNIQUEID" val="331"/>
</p:tagLst>
</file>

<file path=ppt/tags/tag90.xml><?xml version="1.0" encoding="utf-8"?>
<p:tagLst xmlns:p="http://schemas.openxmlformats.org/presentationml/2006/main">
  <p:tag name="AS_UNIQUEID" val="427"/>
</p:tagLst>
</file>

<file path=ppt/tags/tag91.xml><?xml version="1.0" encoding="utf-8"?>
<p:tagLst xmlns:p="http://schemas.openxmlformats.org/presentationml/2006/main">
  <p:tag name="AS_UNIQUEID" val="428"/>
</p:tagLst>
</file>

<file path=ppt/tags/tag92.xml><?xml version="1.0" encoding="utf-8"?>
<p:tagLst xmlns:p="http://schemas.openxmlformats.org/presentationml/2006/main">
  <p:tag name="AS_UNIQUEID" val="429"/>
</p:tagLst>
</file>

<file path=ppt/tags/tag93.xml><?xml version="1.0" encoding="utf-8"?>
<p:tagLst xmlns:p="http://schemas.openxmlformats.org/presentationml/2006/main">
  <p:tag name="AS_UNIQUEID" val="430"/>
</p:tagLst>
</file>

<file path=ppt/tags/tag94.xml><?xml version="1.0" encoding="utf-8"?>
<p:tagLst xmlns:p="http://schemas.openxmlformats.org/presentationml/2006/main">
  <p:tag name="AS_UNIQUEID" val="431"/>
</p:tagLst>
</file>

<file path=ppt/tags/tag95.xml><?xml version="1.0" encoding="utf-8"?>
<p:tagLst xmlns:p="http://schemas.openxmlformats.org/presentationml/2006/main">
  <p:tag name="AS_UNIQUEID" val="433"/>
</p:tagLst>
</file>

<file path=ppt/tags/tag96.xml><?xml version="1.0" encoding="utf-8"?>
<p:tagLst xmlns:p="http://schemas.openxmlformats.org/presentationml/2006/main">
  <p:tag name="AS_UNIQUEID" val="434"/>
</p:tagLst>
</file>

<file path=ppt/tags/tag97.xml><?xml version="1.0" encoding="utf-8"?>
<p:tagLst xmlns:p="http://schemas.openxmlformats.org/presentationml/2006/main">
  <p:tag name="AS_UNIQUEID" val="435"/>
</p:tagLst>
</file>

<file path=ppt/tags/tag98.xml><?xml version="1.0" encoding="utf-8"?>
<p:tagLst xmlns:p="http://schemas.openxmlformats.org/presentationml/2006/main">
  <p:tag name="AS_UNIQUEID" val="436"/>
</p:tagLst>
</file>

<file path=ppt/tags/tag99.xml><?xml version="1.0" encoding="utf-8"?>
<p:tagLst xmlns:p="http://schemas.openxmlformats.org/presentationml/2006/main">
  <p:tag name="AS_UNIQUEID" val="43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1119A01PPBG">
  <a:themeElements>
    <a:clrScheme name="自定义 148">
      <a:dk1>
        <a:srgbClr val="5F5F5F"/>
      </a:dk1>
      <a:lt1>
        <a:sysClr val="window" lastClr="FFFFFF"/>
      </a:lt1>
      <a:dk2>
        <a:srgbClr val="3B7273"/>
      </a:dk2>
      <a:lt2>
        <a:srgbClr val="E7E6E6"/>
      </a:lt2>
      <a:accent1>
        <a:srgbClr val="76AA30"/>
      </a:accent1>
      <a:accent2>
        <a:srgbClr val="BED15D"/>
      </a:accent2>
      <a:accent3>
        <a:srgbClr val="38A68C"/>
      </a:accent3>
      <a:accent4>
        <a:srgbClr val="C5BE27"/>
      </a:accent4>
      <a:accent5>
        <a:srgbClr val="A44532"/>
      </a:accent5>
      <a:accent6>
        <a:srgbClr val="3AA5BA"/>
      </a:accent6>
      <a:hlink>
        <a:srgbClr val="0070C0"/>
      </a:hlink>
      <a:folHlink>
        <a:srgbClr val="7F7F7F"/>
      </a:folHlink>
    </a:clrScheme>
    <a:fontScheme name="自定义 23">
      <a:majorFont>
        <a:latin typeface="Britannic Bold"/>
        <a:ea typeface="微软雅黑"/>
        <a:cs typeface="Arial"/>
      </a:majorFont>
      <a:minorFont>
        <a:latin typeface="Calibri"/>
        <a:ea typeface="幼圆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1710</Words>
  <Application>WPS 演示</Application>
  <PresentationFormat>On-screen Show (16:9)</PresentationFormat>
  <Paragraphs>120</Paragraphs>
  <Slides>17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43" baseType="lpstr">
      <vt:lpstr>Arial</vt:lpstr>
      <vt:lpstr>宋体</vt:lpstr>
      <vt:lpstr>Wingdings</vt:lpstr>
      <vt:lpstr>Webdings</vt:lpstr>
      <vt:lpstr>Calibri</vt:lpstr>
      <vt:lpstr>字魂59号-创粗黑</vt:lpstr>
      <vt:lpstr>Calibri</vt:lpstr>
      <vt:lpstr>华文中宋</vt:lpstr>
      <vt:lpstr>隶书</vt:lpstr>
      <vt:lpstr>微软雅黑</vt:lpstr>
      <vt:lpstr>黑体</vt:lpstr>
      <vt:lpstr>楷体</vt:lpstr>
      <vt:lpstr>Britannic Bold</vt:lpstr>
      <vt:lpstr>Segoe Print</vt:lpstr>
      <vt:lpstr>Arial</vt:lpstr>
      <vt:lpstr>Calibri Light</vt:lpstr>
      <vt:lpstr>Adobe 楷体 Std R</vt:lpstr>
      <vt:lpstr>Calibri Light</vt:lpstr>
      <vt:lpstr>华文楷体</vt:lpstr>
      <vt:lpstr>Arial Unicode MS</vt:lpstr>
      <vt:lpstr>幼圆</vt:lpstr>
      <vt:lpstr>等线</vt:lpstr>
      <vt:lpstr>Office 主题</vt:lpstr>
      <vt:lpstr>A000120141119A01PPBG</vt:lpstr>
      <vt:lpstr>1_Office 主题​​</vt:lpstr>
      <vt:lpstr>Office 主题​​</vt:lpstr>
      <vt:lpstr>导入新课：</vt:lpstr>
      <vt:lpstr>PowerPoint 演示文稿</vt:lpstr>
      <vt:lpstr>文题解读</vt:lpstr>
      <vt:lpstr>PowerPoint 演示文稿</vt:lpstr>
      <vt:lpstr>写作背景：</vt:lpstr>
      <vt:lpstr>PowerPoint 演示文稿</vt:lpstr>
      <vt:lpstr>PowerPoint 演示文稿</vt:lpstr>
      <vt:lpstr>知识回顾：关于意象</vt:lpstr>
      <vt:lpstr>深入探究：关于诗歌意象</vt:lpstr>
      <vt:lpstr>深入探究：关于诗歌意象</vt:lpstr>
      <vt:lpstr>深入探究：关于诗歌意象</vt:lpstr>
      <vt:lpstr>深入探究：关于诗歌意象</vt:lpstr>
      <vt:lpstr>深入探究：关于诗歌意象</vt:lpstr>
      <vt:lpstr>深入探究：关于诗歌意象</vt:lpstr>
      <vt:lpstr>PowerPoint 演示文稿</vt:lpstr>
      <vt:lpstr>诗歌的艺术特色</vt:lpstr>
      <vt:lpstr>诗歌的艺术特色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30</cp:revision>
  <cp:lastPrinted>2021-01-05T18:59:00Z</cp:lastPrinted>
  <dcterms:created xsi:type="dcterms:W3CDTF">2021-01-05T18:59:00Z</dcterms:created>
  <dcterms:modified xsi:type="dcterms:W3CDTF">2021-10-13T00:47:55Z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2052-11.1.0.9564</vt:lpwstr>
  </property>
</Properties>
</file>