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1"/>
  </p:handoutMasterIdLst>
  <p:sldIdLst>
    <p:sldId id="256" r:id="rId3"/>
    <p:sldId id="258" r:id="rId5"/>
    <p:sldId id="257" r:id="rId6"/>
    <p:sldId id="259" r:id="rId7"/>
    <p:sldId id="262" r:id="rId8"/>
    <p:sldId id="261" r:id="rId9"/>
    <p:sldId id="260" r:id="rId10"/>
  </p:sldIdLst>
  <p:sldSz cx="9144000" cy="6858000" type="screen4x3"/>
  <p:notesSz cx="6858000" cy="9144000"/>
  <p:custDataLst>
    <p:tags r:id="rId15"/>
  </p:custDataLst>
  <p:defaultTextStyle>
    <a:defPPr>
      <a:defRPr lang="zh-CN"/>
    </a:defPPr>
    <a:lvl1pPr algn="l" defTabSz="685800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Calibri" panose="020F0502020204030204" pitchFamily="34" charset="0"/>
        <a:ea typeface="幼圆" pitchFamily="49" charset="-122"/>
        <a:cs typeface="+mn-cs"/>
      </a:defRPr>
    </a:lvl1pPr>
    <a:lvl2pPr marL="342900" indent="114300" algn="l" defTabSz="685800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Calibri" panose="020F0502020204030204" pitchFamily="34" charset="0"/>
        <a:ea typeface="幼圆" pitchFamily="49" charset="-122"/>
        <a:cs typeface="+mn-cs"/>
      </a:defRPr>
    </a:lvl2pPr>
    <a:lvl3pPr marL="685800" indent="228600" algn="l" defTabSz="685800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Calibri" panose="020F0502020204030204" pitchFamily="34" charset="0"/>
        <a:ea typeface="幼圆" pitchFamily="49" charset="-122"/>
        <a:cs typeface="+mn-cs"/>
      </a:defRPr>
    </a:lvl3pPr>
    <a:lvl4pPr marL="1028700" indent="342900" algn="l" defTabSz="685800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Calibri" panose="020F0502020204030204" pitchFamily="34" charset="0"/>
        <a:ea typeface="幼圆" pitchFamily="49" charset="-122"/>
        <a:cs typeface="+mn-cs"/>
      </a:defRPr>
    </a:lvl4pPr>
    <a:lvl5pPr marL="1371600" indent="457200" algn="l" defTabSz="685800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Calibri" panose="020F0502020204030204" pitchFamily="34" charset="0"/>
        <a:ea typeface="幼圆" pitchFamily="49" charset="-122"/>
        <a:cs typeface="+mn-cs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Calibri" panose="020F0502020204030204" pitchFamily="34" charset="0"/>
        <a:ea typeface="幼圆" pitchFamily="49" charset="-122"/>
        <a:cs typeface="+mn-cs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Calibri" panose="020F0502020204030204" pitchFamily="34" charset="0"/>
        <a:ea typeface="幼圆" pitchFamily="49" charset="-122"/>
        <a:cs typeface="+mn-cs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Calibri" panose="020F0502020204030204" pitchFamily="34" charset="0"/>
        <a:ea typeface="幼圆" pitchFamily="49" charset="-122"/>
        <a:cs typeface="+mn-cs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Calibri" panose="020F0502020204030204" pitchFamily="34" charset="0"/>
        <a:ea typeface="幼圆" pitchFamily="49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-300" y="-264"/>
      </p:cViewPr>
      <p:guideLst>
        <p:guide orient="horz" pos="2191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3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handoutMaster" Target="handoutMasters/handoutMaster1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fld id="{74EF3ECD-17BE-4DE1-9BA1-F9A6AA674152}" type="datetime1">
              <a:rPr lang="zh-CN" altLang="en-US"/>
            </a:fld>
            <a:endParaRPr lang="en-US" altLang="zh-CN"/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r>
              <a:rPr lang="zh-CN" altLang="en-US"/>
              <a:t>绿色圃中小学教育网http://www.lspjy.com</a:t>
            </a:r>
            <a:endParaRPr lang="en-US" altLang="zh-CN"/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57A9748B-D920-40C0-A324-E3600C87219A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>
                <a:ea typeface="宋体" panose="02010600030101010101" pitchFamily="2" charset="-122"/>
              </a:defRPr>
            </a:lvl1pPr>
          </a:lstStyle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44559F64-0886-42FE-9D95-97134E1816EC}" type="datetime1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>
                <a:ea typeface="宋体" panose="02010600030101010101" pitchFamily="2" charset="-122"/>
              </a:defRPr>
            </a:lvl1pPr>
          </a:lstStyle>
          <a:p>
            <a:r>
              <a:rPr lang="zh-CN" altLang="en-US"/>
              <a:t>绿色圃中小学教育网http://www.lspjy.com</a:t>
            </a: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 smtClean="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1E0426D1-4584-4498-A130-E78EA963286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dt="0"/>
  <p:notesStyle>
    <a:lvl1pPr algn="l" defTabSz="68580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眉占位符 1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绿色圃中小学教育网http://www.lspjy.com</a:t>
            </a:r>
            <a:endParaRPr lang="en-US" altLang="zh-CN"/>
          </a:p>
        </p:txBody>
      </p:sp>
      <p:sp>
        <p:nvSpPr>
          <p:cNvPr id="2355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zh-CN" altLang="en-US" smtClean="0"/>
              <a:t>绿色圃中小学教育网http://www.lspjy.com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绿色圃中小学教育网http://www.lspjy.com</a:t>
            </a: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E0426D1-4584-4498-A130-E78EA96328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7"/>
          <p:cNvPicPr>
            <a:picLocks noChangeAspect="1"/>
          </p:cNvPicPr>
          <p:nvPr/>
        </p:nvPicPr>
        <p:blipFill>
          <a:blip r:embed="rId2" cstate="email"/>
          <a:srcRect t="12788" r="398" b="3543"/>
          <a:stretch>
            <a:fillRect/>
          </a:stretch>
        </p:blipFill>
        <p:spPr bwMode="auto">
          <a:xfrm>
            <a:off x="0" y="0"/>
            <a:ext cx="9144000" cy="6883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KSO_CT2"/>
          <p:cNvSpPr>
            <a:spLocks noGrp="1"/>
          </p:cNvSpPr>
          <p:nvPr>
            <p:ph type="subTitle" idx="1"/>
          </p:nvPr>
        </p:nvSpPr>
        <p:spPr>
          <a:xfrm>
            <a:off x="2276476" y="4362452"/>
            <a:ext cx="4457700" cy="467211"/>
          </a:xfrm>
          <a:noFill/>
        </p:spPr>
        <p:txBody>
          <a:bodyPr>
            <a:noAutofit/>
          </a:bodyPr>
          <a:lstStyle>
            <a:lvl1pPr marL="0" indent="0" algn="ctr">
              <a:buNone/>
              <a:defRPr sz="1350" b="0">
                <a:solidFill>
                  <a:schemeClr val="tx1"/>
                </a:solidFill>
                <a:effectLst/>
                <a:latin typeface="+mn-ea"/>
                <a:ea typeface="+mn-ea"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 smtClean="0"/>
          </a:p>
        </p:txBody>
      </p:sp>
      <p:sp>
        <p:nvSpPr>
          <p:cNvPr id="7" name="KSO_CT1"/>
          <p:cNvSpPr>
            <a:spLocks noGrp="1"/>
          </p:cNvSpPr>
          <p:nvPr>
            <p:ph type="title"/>
          </p:nvPr>
        </p:nvSpPr>
        <p:spPr>
          <a:xfrm>
            <a:off x="2276476" y="2922494"/>
            <a:ext cx="4457700" cy="1316131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2700" b="1" kern="1000" baseline="0">
                <a:solidFill>
                  <a:schemeClr val="accent1">
                    <a:lumMod val="75000"/>
                  </a:schemeClr>
                </a:solidFill>
                <a:effectLst/>
                <a:latin typeface="+mj-ea"/>
                <a:ea typeface="+mj-ea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74631C-B23C-4BE2-AF4B-3A9F6FA0CACA}" type="datetime1">
              <a:rPr lang="zh-CN" altLang="en-US"/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8539DFB-0788-4245-8BA0-EB44018EDF0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D6BF8-C052-4338-89E5-9F0D14F2F766}" type="datetime1">
              <a:rPr lang="zh-CN" altLang="en-US"/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D84D62-58E0-4501-85BF-FA0A57498E6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7628470" y="365126"/>
            <a:ext cx="886883" cy="581183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1585383" y="365126"/>
            <a:ext cx="5949952" cy="581183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09B838-FBE6-4EE0-A16E-8F4D8D49DB69}" type="datetime1">
              <a:rPr lang="zh-CN" altLang="en-US"/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9A5C04-F13A-457F-ABD9-8B51C71F34F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4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1800">
                <a:solidFill>
                  <a:schemeClr val="accent2"/>
                </a:solidFill>
              </a:defRPr>
            </a:lvl1pPr>
            <a:lvl2pPr>
              <a:defRPr sz="1350"/>
            </a:lvl2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BC31C0-3908-45B8-AF72-D4CE17E27284}" type="datetime1">
              <a:rPr lang="zh-CN" altLang="en-US"/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08A05D-AB7C-4C20-8596-31E506A3391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/>
          </p:nvPr>
        </p:nvSpPr>
        <p:spPr>
          <a:xfrm>
            <a:off x="1574008" y="2108203"/>
            <a:ext cx="5995988" cy="1235075"/>
          </a:xfrm>
        </p:spPr>
        <p:txBody>
          <a:bodyPr anchor="b">
            <a:normAutofit/>
          </a:bodyPr>
          <a:lstStyle>
            <a:lvl1pPr algn="ctr">
              <a:defRPr sz="2025">
                <a:solidFill>
                  <a:schemeClr val="tx2"/>
                </a:solidFill>
                <a:effectLst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/>
          </p:nvPr>
        </p:nvSpPr>
        <p:spPr>
          <a:xfrm>
            <a:off x="3038172" y="3400424"/>
            <a:ext cx="3067663" cy="35747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buNone/>
              <a:defRPr sz="900">
                <a:solidFill>
                  <a:schemeClr val="bg1"/>
                </a:solidFill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5E414E-9A9E-4CF4-87BC-11A5C06B469C}" type="datetime1">
              <a:rPr lang="zh-CN" altLang="en-US"/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E9D228-2CE9-457F-B1F3-8BFFAB47D91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049867" y="1244604"/>
            <a:ext cx="3810000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4889502" y="1244604"/>
            <a:ext cx="3820587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0B01C8-DE99-4B65-B205-EDA810A0DDD4}" type="datetime1">
              <a:rPr lang="zh-CN" altLang="en-US"/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CE9351-90C8-4725-B848-108FB502B8F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727199" y="118532"/>
            <a:ext cx="6984076" cy="71702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4578" y="1376363"/>
            <a:ext cx="3868340" cy="823912"/>
          </a:xfrm>
        </p:spPr>
        <p:txBody>
          <a:bodyPr anchor="b"/>
          <a:lstStyle>
            <a:lvl1pPr marL="0" indent="0">
              <a:buNone/>
              <a:defRPr sz="1015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824578" y="22002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23886" y="1376363"/>
            <a:ext cx="3887391" cy="823912"/>
          </a:xfrm>
        </p:spPr>
        <p:txBody>
          <a:bodyPr anchor="b"/>
          <a:lstStyle>
            <a:lvl1pPr marL="0" indent="0">
              <a:buNone/>
              <a:defRPr sz="1015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4823886" y="22002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104034-D410-4845-8407-8EBBD53AE6EF}" type="datetime1">
              <a:rPr lang="zh-CN" altLang="en-US"/>
            </a:fld>
            <a:endParaRPr lang="zh-CN" altLang="en-US"/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1043BA-56C5-4F88-A8D1-2DC2D95F897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39D7DB-7B6B-4D54-B7E0-BD31106A2871}" type="datetime1">
              <a:rPr lang="zh-CN" altLang="en-US"/>
            </a:fld>
            <a:endParaRPr lang="zh-CN" altLang="en-US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7116C1-9127-4D01-B0E4-1AACA18D524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B960E0-BCAE-40AF-9F76-116C41A0FD03}" type="datetime1">
              <a:rPr lang="zh-CN" altLang="en-US"/>
            </a:fld>
            <a:endParaRPr lang="zh-CN" altLang="en-US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EB6B7D2-4F7B-42F5-B49A-3DC991367F4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858444" y="533403"/>
            <a:ext cx="2949178" cy="16002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4115992" y="1063633"/>
            <a:ext cx="4629150" cy="4873625"/>
          </a:xfrm>
        </p:spPr>
        <p:txBody>
          <a:bodyPr/>
          <a:lstStyle>
            <a:lvl1pPr>
              <a:defRPr sz="1125"/>
            </a:lvl1pPr>
            <a:lvl2pPr>
              <a:defRPr sz="1015"/>
            </a:lvl2pPr>
            <a:lvl3pPr>
              <a:defRPr sz="900"/>
            </a:lvl3pPr>
            <a:lvl4pPr>
              <a:defRPr sz="790"/>
            </a:lvl4pPr>
            <a:lvl5pPr>
              <a:defRPr sz="790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858444" y="2133603"/>
            <a:ext cx="2949178" cy="3811588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7400" indent="0">
              <a:buNone/>
              <a:defRPr sz="56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AC9177-6DA7-4348-A06E-E2EB5C860912}" type="datetime1">
              <a:rPr lang="zh-CN" altLang="en-US"/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2467D1-A2E9-4E90-AF5A-CBC82E142C0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934644" y="457200"/>
            <a:ext cx="2949178" cy="16002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4082125" y="987430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altLang="en-US" noProof="0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934644" y="2057401"/>
            <a:ext cx="2949178" cy="3811588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7400" indent="0">
              <a:buNone/>
              <a:defRPr sz="56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45BBC0-1D1A-4AF9-8588-4F55004449A5}" type="datetime1">
              <a:rPr lang="zh-CN" altLang="en-US"/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68DD7D-ECBB-4226-8D67-03730496A21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12" cstate="email"/>
          <a:srcRect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67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675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6F0747-348F-4A51-98BC-604314D1F25A}" type="datetime1">
              <a:rPr lang="zh-CN" altLang="en-US"/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67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defRPr sz="600">
                <a:solidFill>
                  <a:srgbClr val="919293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67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600" smtClean="0">
                <a:solidFill>
                  <a:srgbClr val="919293"/>
                </a:solidFill>
              </a:defRPr>
            </a:lvl1pPr>
          </a:lstStyle>
          <a:p>
            <a:pPr>
              <a:defRPr/>
            </a:pPr>
            <a:fld id="{6514653C-ED7D-4EDE-A4A9-AEB4562105FE}" type="slidenum">
              <a:rPr lang="zh-CN" altLang="en-US"/>
            </a:fld>
            <a:endParaRPr lang="zh-CN" altLang="en-US"/>
          </a:p>
        </p:txBody>
      </p:sp>
      <p:sp>
        <p:nvSpPr>
          <p:cNvPr id="1030" name="KSO_BT1"/>
          <p:cNvSpPr>
            <a:spLocks noGrp="1"/>
          </p:cNvSpPr>
          <p:nvPr>
            <p:ph type="title"/>
          </p:nvPr>
        </p:nvSpPr>
        <p:spPr bwMode="auto">
          <a:xfrm>
            <a:off x="971550" y="379413"/>
            <a:ext cx="7305675" cy="617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1031" name="KSO_BC1"/>
          <p:cNvSpPr>
            <a:spLocks noGrp="1"/>
          </p:cNvSpPr>
          <p:nvPr>
            <p:ph type="body" idx="1"/>
          </p:nvPr>
        </p:nvSpPr>
        <p:spPr bwMode="auto">
          <a:xfrm>
            <a:off x="971550" y="1244600"/>
            <a:ext cx="7305675" cy="5027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5143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 kern="1200">
          <a:solidFill>
            <a:srgbClr val="B8650A"/>
          </a:solidFill>
          <a:latin typeface="+mj-ea"/>
          <a:ea typeface="+mj-ea"/>
          <a:cs typeface="+mj-cs"/>
        </a:defRPr>
      </a:lvl1pPr>
      <a:lvl2pPr algn="l" defTabSz="5143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B8650A"/>
          </a:solidFill>
          <a:latin typeface="幼圆" pitchFamily="49" charset="-122"/>
          <a:ea typeface="幼圆" pitchFamily="49" charset="-122"/>
        </a:defRPr>
      </a:lvl2pPr>
      <a:lvl3pPr algn="l" defTabSz="5143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B8650A"/>
          </a:solidFill>
          <a:latin typeface="幼圆" pitchFamily="49" charset="-122"/>
          <a:ea typeface="幼圆" pitchFamily="49" charset="-122"/>
        </a:defRPr>
      </a:lvl3pPr>
      <a:lvl4pPr algn="l" defTabSz="5143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B8650A"/>
          </a:solidFill>
          <a:latin typeface="幼圆" pitchFamily="49" charset="-122"/>
          <a:ea typeface="幼圆" pitchFamily="49" charset="-122"/>
        </a:defRPr>
      </a:lvl4pPr>
      <a:lvl5pPr algn="l" defTabSz="5143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B8650A"/>
          </a:solidFill>
          <a:latin typeface="幼圆" pitchFamily="49" charset="-122"/>
          <a:ea typeface="幼圆" pitchFamily="49" charset="-122"/>
        </a:defRPr>
      </a:lvl5pPr>
      <a:lvl6pPr marL="457200" algn="l" defTabSz="514350" rtl="0" fontAlgn="base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B8650A"/>
          </a:solidFill>
          <a:latin typeface="幼圆" pitchFamily="49" charset="-122"/>
          <a:ea typeface="幼圆" pitchFamily="49" charset="-122"/>
        </a:defRPr>
      </a:lvl6pPr>
      <a:lvl7pPr marL="914400" algn="l" defTabSz="514350" rtl="0" fontAlgn="base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B8650A"/>
          </a:solidFill>
          <a:latin typeface="幼圆" pitchFamily="49" charset="-122"/>
          <a:ea typeface="幼圆" pitchFamily="49" charset="-122"/>
        </a:defRPr>
      </a:lvl7pPr>
      <a:lvl8pPr marL="1371600" algn="l" defTabSz="514350" rtl="0" fontAlgn="base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B8650A"/>
          </a:solidFill>
          <a:latin typeface="幼圆" pitchFamily="49" charset="-122"/>
          <a:ea typeface="幼圆" pitchFamily="49" charset="-122"/>
        </a:defRPr>
      </a:lvl8pPr>
      <a:lvl9pPr marL="1828800" algn="l" defTabSz="514350" rtl="0" fontAlgn="base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B8650A"/>
          </a:solidFill>
          <a:latin typeface="幼圆" pitchFamily="49" charset="-122"/>
          <a:ea typeface="幼圆" pitchFamily="49" charset="-122"/>
        </a:defRPr>
      </a:lvl9pPr>
    </p:titleStyle>
    <p:bodyStyle>
      <a:lvl1pPr marL="271780" indent="-271780" algn="just" defTabSz="514350" rtl="0" eaLnBrk="0" fontAlgn="base" hangingPunct="0">
        <a:lnSpc>
          <a:spcPct val="110000"/>
        </a:lnSpc>
        <a:spcBef>
          <a:spcPts val="900"/>
        </a:spcBef>
        <a:spcAft>
          <a:spcPct val="0"/>
        </a:spcAft>
        <a:buClr>
          <a:srgbClr val="B8650A"/>
        </a:buClr>
        <a:buSzPct val="60000"/>
        <a:buFont typeface="Wingdings 2" panose="05020102010507070707" pitchFamily="18" charset="2"/>
        <a:buChar char=""/>
        <a:defRPr lang="zh-CN" altLang="en-US" kern="1200" dirty="0">
          <a:solidFill>
            <a:schemeClr val="accent2"/>
          </a:solidFill>
          <a:latin typeface="+mn-ea"/>
          <a:ea typeface="+mn-ea"/>
          <a:cs typeface="+mn-cs"/>
        </a:defRPr>
      </a:lvl1pPr>
      <a:lvl2pPr marL="271780" indent="-271780" algn="just" defTabSz="514350" rtl="0" eaLnBrk="0" fontAlgn="base" hangingPunct="0">
        <a:lnSpc>
          <a:spcPct val="120000"/>
        </a:lnSpc>
        <a:spcBef>
          <a:spcPct val="0"/>
        </a:spcBef>
        <a:spcAft>
          <a:spcPts val="900"/>
        </a:spcAft>
        <a:buClr>
          <a:srgbClr val="E5A997"/>
        </a:buClr>
        <a:buFont typeface="幼圆" pitchFamily="49" charset="-122"/>
        <a:buChar char=" "/>
        <a:defRPr sz="1300" kern="1200">
          <a:solidFill>
            <a:schemeClr val="tx1"/>
          </a:solidFill>
          <a:latin typeface="+mn-ea"/>
          <a:ea typeface="+mn-ea"/>
          <a:cs typeface="+mn-cs"/>
        </a:defRPr>
      </a:lvl2pPr>
      <a:lvl3pPr marL="643255" indent="-128905" algn="l" defTabSz="514350" rtl="0" eaLnBrk="0" fontAlgn="base" hangingPunct="0">
        <a:lnSpc>
          <a:spcPct val="90000"/>
        </a:lnSpc>
        <a:spcBef>
          <a:spcPts val="275"/>
        </a:spcBef>
        <a:spcAft>
          <a:spcPct val="0"/>
        </a:spcAft>
        <a:buFont typeface="Arial" panose="020B0604020202020204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3pPr>
      <a:lvl4pPr marL="900430" indent="-128905" algn="l" defTabSz="514350" rtl="0" eaLnBrk="0" fontAlgn="base" hangingPunct="0">
        <a:lnSpc>
          <a:spcPct val="90000"/>
        </a:lnSpc>
        <a:spcBef>
          <a:spcPts val="275"/>
        </a:spcBef>
        <a:spcAft>
          <a:spcPct val="0"/>
        </a:spcAft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4pPr>
      <a:lvl5pPr marL="1157605" indent="-128905" algn="l" defTabSz="514350" rtl="0" eaLnBrk="0" fontAlgn="base" hangingPunct="0">
        <a:lnSpc>
          <a:spcPct val="90000"/>
        </a:lnSpc>
        <a:spcBef>
          <a:spcPts val="275"/>
        </a:spcBef>
        <a:spcAft>
          <a:spcPct val="0"/>
        </a:spcAft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1414780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671955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929130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186305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tags" Target="../tags/tag2.xml"/><Relationship Id="rId4" Type="http://schemas.openxmlformats.org/officeDocument/2006/relationships/image" Target="../media/image8.jpeg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tags" Target="../tags/tag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06588" y="2398713"/>
            <a:ext cx="5368925" cy="2393950"/>
          </a:xfrm>
        </p:spPr>
        <p:txBody>
          <a:bodyPr rtlCol="0"/>
          <a:lstStyle/>
          <a:p>
            <a:pPr eaLnBrk="1" hangingPunct="1">
              <a:defRPr/>
            </a:pPr>
            <a:r>
              <a:rPr lang="zh-CN" altLang="en-US" sz="8800" kern="12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我上学了</a:t>
            </a:r>
            <a:endParaRPr lang="zh-CN" altLang="en-US" sz="8800" kern="1200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0" y="52388"/>
            <a:ext cx="184150" cy="290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en-US" altLang="zh-CN"/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228600" y="5638800"/>
            <a:ext cx="388938" cy="107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1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绿色圃中学资源网</a:t>
            </a:r>
            <a:r>
              <a:rPr lang="en-US" altLang="zh-CN" sz="1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http://cz.lspjy.com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938213" y="5354638"/>
            <a:ext cx="7305675" cy="619125"/>
          </a:xfrm>
        </p:spPr>
        <p:txBody>
          <a:bodyPr rtlCol="0"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zh-CN" altLang="en-US" sz="360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3600" dirty="0" smtClean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是中国人</a:t>
            </a:r>
            <a:endParaRPr lang="zh-CN" altLang="en-US" sz="3600" dirty="0">
              <a:solidFill>
                <a:schemeClr val="tx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759979" y="582693"/>
            <a:ext cx="3615654" cy="44339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9163" y="4941888"/>
            <a:ext cx="7305675" cy="1300162"/>
          </a:xfrm>
        </p:spPr>
        <p:txBody>
          <a:bodyPr rtlCol="0"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zh-CN" altLang="en-US" sz="3600" dirty="0" smtClean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我是小学生</a:t>
            </a:r>
            <a:endParaRPr lang="zh-CN" altLang="en-US" sz="3600" dirty="0">
              <a:solidFill>
                <a:schemeClr val="tx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147" name="图片 4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536825" y="749300"/>
            <a:ext cx="4070350" cy="3963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1638300" y="0"/>
            <a:ext cx="184150" cy="290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zh-CN" altLang="en-US" sz="480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上学歌</a:t>
            </a:r>
            <a:endParaRPr lang="zh-CN" altLang="en-US" sz="4800" dirty="0">
              <a:solidFill>
                <a:schemeClr val="tx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795338" y="1252538"/>
            <a:ext cx="7553325" cy="5694362"/>
          </a:xfrm>
        </p:spPr>
        <p:txBody>
          <a:bodyPr rtlCol="0">
            <a:normAutofit/>
          </a:bodyPr>
          <a:lstStyle/>
          <a:p>
            <a:pPr marL="0" indent="0" algn="ctr" eaLnBrk="1" fontAlgn="auto" hangingPunct="1">
              <a:spcAft>
                <a:spcPts val="0"/>
              </a:spcAft>
              <a:buClr>
                <a:schemeClr val="accent1">
                  <a:lumMod val="75000"/>
                </a:schemeClr>
              </a:buClr>
              <a:buFont typeface="Wingdings 2" panose="05020102010507070707" pitchFamily="18" charset="2"/>
              <a:buNone/>
              <a:defRPr/>
            </a:pPr>
            <a:r>
              <a:rPr sz="2800" b="1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太阳当空照，</a:t>
            </a:r>
            <a:endParaRPr sz="2800" b="1" dirty="0">
              <a:solidFill>
                <a:schemeClr val="tx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  <a:p>
            <a:pPr marL="0" indent="0" algn="ctr" eaLnBrk="1" fontAlgn="auto" hangingPunct="1">
              <a:spcAft>
                <a:spcPts val="0"/>
              </a:spcAft>
              <a:buClr>
                <a:schemeClr val="accent1">
                  <a:lumMod val="75000"/>
                </a:schemeClr>
              </a:buClr>
              <a:buFont typeface="Wingdings 2" panose="05020102010507070707" pitchFamily="18" charset="2"/>
              <a:buNone/>
              <a:defRPr/>
            </a:pPr>
            <a:r>
              <a:rPr sz="2800" b="1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花儿对我笑。</a:t>
            </a:r>
            <a:endParaRPr sz="2800" b="1" dirty="0">
              <a:solidFill>
                <a:schemeClr val="tx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  <a:p>
            <a:pPr marL="0" indent="0" algn="ctr" eaLnBrk="1" fontAlgn="auto" hangingPunct="1">
              <a:spcAft>
                <a:spcPts val="0"/>
              </a:spcAft>
              <a:buClr>
                <a:schemeClr val="accent1">
                  <a:lumMod val="75000"/>
                </a:schemeClr>
              </a:buClr>
              <a:buFont typeface="Wingdings 2" panose="05020102010507070707" pitchFamily="18" charset="2"/>
              <a:buNone/>
              <a:defRPr/>
            </a:pPr>
            <a:r>
              <a:rPr sz="2800" b="1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小鸟说：“早，早，早，</a:t>
            </a:r>
            <a:endParaRPr sz="2800" b="1" dirty="0">
              <a:solidFill>
                <a:schemeClr val="tx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  <a:p>
            <a:pPr marL="0" indent="0" algn="ctr" eaLnBrk="1" fontAlgn="auto" hangingPunct="1">
              <a:spcAft>
                <a:spcPts val="0"/>
              </a:spcAft>
              <a:buClr>
                <a:schemeClr val="accent1">
                  <a:lumMod val="75000"/>
                </a:schemeClr>
              </a:buClr>
              <a:buFont typeface="Wingdings 2" panose="05020102010507070707" pitchFamily="18" charset="2"/>
              <a:buNone/>
              <a:defRPr/>
            </a:pPr>
            <a:r>
              <a:rPr sz="2800" b="1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你为什么背上小书包？”</a:t>
            </a:r>
            <a:endParaRPr lang="en-US" altLang="zh-CN" sz="2800" b="1" dirty="0">
              <a:solidFill>
                <a:schemeClr val="tx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  <a:p>
            <a:pPr marL="0" indent="0" algn="ctr" eaLnBrk="1" fontAlgn="auto" hangingPunct="1">
              <a:spcAft>
                <a:spcPts val="0"/>
              </a:spcAft>
              <a:buClr>
                <a:schemeClr val="accent1">
                  <a:lumMod val="75000"/>
                </a:schemeClr>
              </a:buClr>
              <a:buFont typeface="Wingdings 2" panose="05020102010507070707" pitchFamily="18" charset="2"/>
              <a:buNone/>
              <a:defRPr/>
            </a:pPr>
            <a:r>
              <a:rPr sz="2800" b="1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我去上学校，</a:t>
            </a:r>
            <a:endParaRPr sz="2800" b="1" dirty="0">
              <a:solidFill>
                <a:schemeClr val="tx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ctr" eaLnBrk="1" fontAlgn="auto" hangingPunct="1">
              <a:spcAft>
                <a:spcPts val="0"/>
              </a:spcAft>
              <a:buClr>
                <a:schemeClr val="accent1">
                  <a:lumMod val="75000"/>
                </a:schemeClr>
              </a:buClr>
              <a:buFont typeface="Wingdings 2" panose="05020102010507070707" pitchFamily="18" charset="2"/>
              <a:buNone/>
              <a:defRPr/>
            </a:pPr>
            <a:r>
              <a:rPr sz="2800" b="1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天天不迟到。</a:t>
            </a:r>
            <a:endParaRPr sz="2800" b="1" dirty="0">
              <a:solidFill>
                <a:schemeClr val="tx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ctr" eaLnBrk="1" fontAlgn="auto" hangingPunct="1">
              <a:spcAft>
                <a:spcPts val="0"/>
              </a:spcAft>
              <a:buClr>
                <a:schemeClr val="accent1">
                  <a:lumMod val="75000"/>
                </a:schemeClr>
              </a:buClr>
              <a:buFont typeface="Wingdings 2" panose="05020102010507070707" pitchFamily="18" charset="2"/>
              <a:buNone/>
              <a:defRPr/>
            </a:pPr>
            <a:r>
              <a:rPr sz="2800" b="1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爱学习，爱劳动。</a:t>
            </a:r>
            <a:endParaRPr sz="2800" b="1" dirty="0">
              <a:solidFill>
                <a:schemeClr val="tx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ctr" eaLnBrk="1" fontAlgn="auto" hangingPunct="1">
              <a:spcAft>
                <a:spcPts val="0"/>
              </a:spcAft>
              <a:buClr>
                <a:schemeClr val="accent1">
                  <a:lumMod val="75000"/>
                </a:schemeClr>
              </a:buClr>
              <a:buFont typeface="Wingdings 2" panose="05020102010507070707" pitchFamily="18" charset="2"/>
              <a:buNone/>
              <a:defRPr/>
            </a:pPr>
            <a:r>
              <a:rPr sz="2800" b="1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长大要为祖国立功劳。</a:t>
            </a:r>
            <a:endParaRPr sz="2800" b="1" dirty="0">
              <a:solidFill>
                <a:schemeClr val="tx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ctr" eaLnBrk="1" fontAlgn="auto" hangingPunct="1">
              <a:spcAft>
                <a:spcPts val="0"/>
              </a:spcAft>
              <a:buClr>
                <a:schemeClr val="accent1">
                  <a:lumMod val="75000"/>
                </a:schemeClr>
              </a:buClr>
              <a:buFont typeface="Wingdings 2" panose="05020102010507070707" pitchFamily="18" charset="2"/>
              <a:buNone/>
              <a:defRPr/>
            </a:pPr>
            <a:endParaRPr sz="2400" b="1" dirty="0">
              <a:solidFill>
                <a:schemeClr val="tx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</p:txBody>
      </p:sp>
      <p:pic>
        <p:nvPicPr>
          <p:cNvPr id="7172" name="图片 4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540250"/>
            <a:ext cx="2633663" cy="231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/>
          <p:cNvSpPr/>
          <p:nvPr/>
        </p:nvSpPr>
        <p:spPr>
          <a:xfrm>
            <a:off x="949328" y="3689079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zh-CN" altLang="en-US" sz="480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上学歌</a:t>
            </a:r>
            <a:endParaRPr lang="zh-CN" altLang="en-US" sz="4800" dirty="0">
              <a:solidFill>
                <a:schemeClr val="tx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795338" y="1244600"/>
            <a:ext cx="7553325" cy="5578475"/>
          </a:xfrm>
        </p:spPr>
        <p:txBody>
          <a:bodyPr rtlCol="0">
            <a:normAutofit/>
          </a:bodyPr>
          <a:lstStyle/>
          <a:p>
            <a:pPr marL="0" indent="0" algn="ctr" eaLnBrk="1" fontAlgn="auto" hangingPunct="1">
              <a:spcAft>
                <a:spcPts val="0"/>
              </a:spcAft>
              <a:buClr>
                <a:schemeClr val="accent1">
                  <a:lumMod val="75000"/>
                </a:schemeClr>
              </a:buClr>
              <a:buFont typeface="Wingdings 2" panose="05020102010507070707" pitchFamily="18" charset="2"/>
              <a:buNone/>
              <a:defRPr/>
            </a:pPr>
            <a:r>
              <a:rPr sz="2800" b="1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太阳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/</a:t>
            </a:r>
            <a:r>
              <a:rPr sz="2800" b="1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当空照，</a:t>
            </a:r>
            <a:endParaRPr sz="2800" b="1">
              <a:solidFill>
                <a:schemeClr val="tx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  <a:p>
            <a:pPr marL="0" indent="0" algn="ctr" eaLnBrk="1" fontAlgn="auto" hangingPunct="1">
              <a:spcAft>
                <a:spcPts val="0"/>
              </a:spcAft>
              <a:buClr>
                <a:schemeClr val="accent1">
                  <a:lumMod val="75000"/>
                </a:schemeClr>
              </a:buClr>
              <a:buFont typeface="Wingdings 2" panose="05020102010507070707" pitchFamily="18" charset="2"/>
              <a:buNone/>
              <a:defRPr/>
            </a:pPr>
            <a:r>
              <a:rPr sz="2800" b="1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花儿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/</a:t>
            </a:r>
            <a:r>
              <a:rPr sz="2800" b="1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对我笑。</a:t>
            </a:r>
            <a:endParaRPr sz="2800" b="1">
              <a:solidFill>
                <a:schemeClr val="tx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  <a:p>
            <a:pPr marL="0" indent="0" algn="ctr" eaLnBrk="1" fontAlgn="auto" hangingPunct="1">
              <a:spcAft>
                <a:spcPts val="0"/>
              </a:spcAft>
              <a:buClr>
                <a:schemeClr val="accent1">
                  <a:lumMod val="75000"/>
                </a:schemeClr>
              </a:buClr>
              <a:buFont typeface="Wingdings 2" panose="05020102010507070707" pitchFamily="18" charset="2"/>
              <a:buNone/>
              <a:defRPr/>
            </a:pPr>
            <a:r>
              <a:rPr sz="2800" b="1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小鸟说：“早，早，早，</a:t>
            </a:r>
            <a:endParaRPr sz="2800" b="1">
              <a:solidFill>
                <a:schemeClr val="tx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  <a:p>
            <a:pPr marL="0" indent="0" algn="ctr" eaLnBrk="1" fontAlgn="auto" hangingPunct="1">
              <a:spcAft>
                <a:spcPts val="0"/>
              </a:spcAft>
              <a:buClr>
                <a:schemeClr val="accent1">
                  <a:lumMod val="75000"/>
                </a:schemeClr>
              </a:buClr>
              <a:buFont typeface="Wingdings 2" panose="05020102010507070707" pitchFamily="18" charset="2"/>
              <a:buNone/>
              <a:defRPr/>
            </a:pPr>
            <a:r>
              <a:rPr sz="2800" b="1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你为什么背上小书包？”</a:t>
            </a:r>
            <a:endParaRPr lang="en-US" altLang="zh-CN" sz="2800" b="1">
              <a:solidFill>
                <a:schemeClr val="tx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  <a:p>
            <a:pPr marL="0" indent="0" algn="ctr" eaLnBrk="1" fontAlgn="auto" hangingPunct="1">
              <a:spcAft>
                <a:spcPts val="0"/>
              </a:spcAft>
              <a:buClr>
                <a:schemeClr val="accent1">
                  <a:lumMod val="75000"/>
                </a:schemeClr>
              </a:buClr>
              <a:buFont typeface="Wingdings 2" panose="05020102010507070707" pitchFamily="18" charset="2"/>
              <a:buNone/>
              <a:defRPr/>
            </a:pPr>
            <a:r>
              <a:rPr sz="2800" b="1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/</a:t>
            </a:r>
            <a:r>
              <a:rPr sz="2800" b="1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去上学校，</a:t>
            </a:r>
            <a:endParaRPr sz="2800" b="1">
              <a:solidFill>
                <a:schemeClr val="tx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ctr" eaLnBrk="1" fontAlgn="auto" hangingPunct="1">
              <a:spcAft>
                <a:spcPts val="0"/>
              </a:spcAft>
              <a:buClr>
                <a:schemeClr val="accent1">
                  <a:lumMod val="75000"/>
                </a:schemeClr>
              </a:buClr>
              <a:buFont typeface="Wingdings 2" panose="05020102010507070707" pitchFamily="18" charset="2"/>
              <a:buNone/>
              <a:defRPr/>
            </a:pPr>
            <a:r>
              <a:rPr sz="2800" b="1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天天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/</a:t>
            </a:r>
            <a:r>
              <a:rPr sz="2800" b="1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不迟到。</a:t>
            </a:r>
            <a:endParaRPr sz="2800" b="1">
              <a:solidFill>
                <a:schemeClr val="tx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ctr" eaLnBrk="1" fontAlgn="auto" hangingPunct="1">
              <a:spcAft>
                <a:spcPts val="0"/>
              </a:spcAft>
              <a:buClr>
                <a:schemeClr val="accent1">
                  <a:lumMod val="75000"/>
                </a:schemeClr>
              </a:buClr>
              <a:buFont typeface="Wingdings 2" panose="05020102010507070707" pitchFamily="18" charset="2"/>
              <a:buNone/>
              <a:defRPr/>
            </a:pPr>
            <a:r>
              <a:rPr sz="2800" b="1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爱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sz="2800" b="1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学习，爱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sz="2800" b="1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劳动。</a:t>
            </a:r>
            <a:endParaRPr sz="2800" b="1">
              <a:solidFill>
                <a:schemeClr val="tx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ctr" eaLnBrk="1" fontAlgn="auto" hangingPunct="1">
              <a:spcAft>
                <a:spcPts val="0"/>
              </a:spcAft>
              <a:buClr>
                <a:schemeClr val="accent1">
                  <a:lumMod val="75000"/>
                </a:schemeClr>
              </a:buClr>
              <a:buFont typeface="Wingdings 2" panose="05020102010507070707" pitchFamily="18" charset="2"/>
              <a:buNone/>
              <a:defRPr/>
            </a:pPr>
            <a:r>
              <a:rPr sz="2800" b="1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长大要为祖国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sz="2800" b="1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立功劳。</a:t>
            </a:r>
            <a:endParaRPr sz="2800" b="1">
              <a:solidFill>
                <a:schemeClr val="tx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ctr" eaLnBrk="1" fontAlgn="auto" hangingPunct="1">
              <a:spcAft>
                <a:spcPts val="0"/>
              </a:spcAft>
              <a:buClr>
                <a:schemeClr val="accent1">
                  <a:lumMod val="75000"/>
                </a:schemeClr>
              </a:buClr>
              <a:buFont typeface="Wingdings 2" panose="05020102010507070707" pitchFamily="18" charset="2"/>
              <a:buNone/>
              <a:defRPr/>
            </a:pPr>
            <a:endParaRPr sz="2400" b="1">
              <a:solidFill>
                <a:schemeClr val="tx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</p:txBody>
      </p:sp>
      <p:pic>
        <p:nvPicPr>
          <p:cNvPr id="8196" name="图片 4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540250"/>
            <a:ext cx="2633663" cy="231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流程图: 联系 3"/>
          <p:cNvSpPr/>
          <p:nvPr/>
        </p:nvSpPr>
        <p:spPr>
          <a:xfrm>
            <a:off x="3616325" y="1760538"/>
            <a:ext cx="74613" cy="88900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rgbClr val="FF0000"/>
              </a:solidFill>
            </a:endParaRPr>
          </a:p>
        </p:txBody>
      </p:sp>
      <p:sp>
        <p:nvSpPr>
          <p:cNvPr id="6" name="流程图: 联系 5"/>
          <p:cNvSpPr/>
          <p:nvPr/>
        </p:nvSpPr>
        <p:spPr>
          <a:xfrm>
            <a:off x="3944938" y="1760538"/>
            <a:ext cx="74612" cy="88900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rgbClr val="FF0000"/>
              </a:solidFill>
            </a:endParaRPr>
          </a:p>
        </p:txBody>
      </p:sp>
      <p:sp>
        <p:nvSpPr>
          <p:cNvPr id="8" name="流程图: 联系 7"/>
          <p:cNvSpPr/>
          <p:nvPr/>
        </p:nvSpPr>
        <p:spPr>
          <a:xfrm>
            <a:off x="3616325" y="2374900"/>
            <a:ext cx="74613" cy="88900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rgbClr val="FF0000"/>
              </a:solidFill>
            </a:endParaRPr>
          </a:p>
        </p:txBody>
      </p:sp>
      <p:sp>
        <p:nvSpPr>
          <p:cNvPr id="9" name="流程图: 联系 8"/>
          <p:cNvSpPr/>
          <p:nvPr/>
        </p:nvSpPr>
        <p:spPr>
          <a:xfrm>
            <a:off x="3944938" y="2374900"/>
            <a:ext cx="74612" cy="88900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rgbClr val="FF0000"/>
              </a:solidFill>
            </a:endParaRPr>
          </a:p>
        </p:txBody>
      </p:sp>
      <p:sp>
        <p:nvSpPr>
          <p:cNvPr id="10" name="流程图: 联系 9"/>
          <p:cNvSpPr/>
          <p:nvPr/>
        </p:nvSpPr>
        <p:spPr>
          <a:xfrm>
            <a:off x="4530725" y="2903538"/>
            <a:ext cx="74613" cy="88900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rgbClr val="FF0000"/>
              </a:solidFill>
            </a:endParaRPr>
          </a:p>
        </p:txBody>
      </p:sp>
      <p:sp>
        <p:nvSpPr>
          <p:cNvPr id="12" name="流程图: 联系 11"/>
          <p:cNvSpPr/>
          <p:nvPr/>
        </p:nvSpPr>
        <p:spPr>
          <a:xfrm>
            <a:off x="5289550" y="2887663"/>
            <a:ext cx="74613" cy="88900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rgbClr val="FF0000"/>
              </a:solidFill>
            </a:endParaRPr>
          </a:p>
        </p:txBody>
      </p:sp>
      <p:sp>
        <p:nvSpPr>
          <p:cNvPr id="13" name="流程图: 联系 12"/>
          <p:cNvSpPr/>
          <p:nvPr/>
        </p:nvSpPr>
        <p:spPr>
          <a:xfrm>
            <a:off x="5953125" y="2887663"/>
            <a:ext cx="76200" cy="88900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rgbClr val="FF0000"/>
              </a:solidFill>
            </a:endParaRPr>
          </a:p>
        </p:txBody>
      </p:sp>
      <p:sp>
        <p:nvSpPr>
          <p:cNvPr id="14" name="流程图: 联系 13"/>
          <p:cNvSpPr/>
          <p:nvPr/>
        </p:nvSpPr>
        <p:spPr>
          <a:xfrm>
            <a:off x="3490913" y="4035425"/>
            <a:ext cx="74612" cy="88900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rgbClr val="FF0000"/>
              </a:solidFill>
            </a:endParaRPr>
          </a:p>
        </p:txBody>
      </p:sp>
      <p:sp>
        <p:nvSpPr>
          <p:cNvPr id="16" name="流程图: 联系 15"/>
          <p:cNvSpPr/>
          <p:nvPr/>
        </p:nvSpPr>
        <p:spPr>
          <a:xfrm>
            <a:off x="4822825" y="4060825"/>
            <a:ext cx="74613" cy="88900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rgbClr val="FF0000"/>
              </a:solidFill>
            </a:endParaRPr>
          </a:p>
        </p:txBody>
      </p:sp>
      <p:sp>
        <p:nvSpPr>
          <p:cNvPr id="18" name="流程图: 联系 17"/>
          <p:cNvSpPr/>
          <p:nvPr/>
        </p:nvSpPr>
        <p:spPr>
          <a:xfrm>
            <a:off x="3525838" y="4605338"/>
            <a:ext cx="76200" cy="92075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rgbClr val="FF0000"/>
              </a:solidFill>
            </a:endParaRPr>
          </a:p>
        </p:txBody>
      </p:sp>
      <p:sp>
        <p:nvSpPr>
          <p:cNvPr id="20" name="流程图: 联系 19"/>
          <p:cNvSpPr/>
          <p:nvPr/>
        </p:nvSpPr>
        <p:spPr>
          <a:xfrm>
            <a:off x="3927475" y="4605338"/>
            <a:ext cx="76200" cy="92075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rgbClr val="FF0000"/>
              </a:solidFill>
            </a:endParaRPr>
          </a:p>
        </p:txBody>
      </p:sp>
      <p:sp>
        <p:nvSpPr>
          <p:cNvPr id="21" name="流程图: 联系 20"/>
          <p:cNvSpPr/>
          <p:nvPr/>
        </p:nvSpPr>
        <p:spPr>
          <a:xfrm>
            <a:off x="4479925" y="4616450"/>
            <a:ext cx="76200" cy="90488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rgbClr val="FF0000"/>
              </a:solidFill>
            </a:endParaRPr>
          </a:p>
        </p:txBody>
      </p:sp>
      <p:sp>
        <p:nvSpPr>
          <p:cNvPr id="22" name="流程图: 联系 21"/>
          <p:cNvSpPr/>
          <p:nvPr/>
        </p:nvSpPr>
        <p:spPr>
          <a:xfrm>
            <a:off x="3078163" y="5264150"/>
            <a:ext cx="76200" cy="88900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rgbClr val="FF0000"/>
              </a:solidFill>
            </a:endParaRPr>
          </a:p>
        </p:txBody>
      </p:sp>
      <p:sp>
        <p:nvSpPr>
          <p:cNvPr id="27" name="流程图: 联系 26"/>
          <p:cNvSpPr/>
          <p:nvPr/>
        </p:nvSpPr>
        <p:spPr>
          <a:xfrm>
            <a:off x="4306888" y="5848350"/>
            <a:ext cx="74612" cy="88900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rgbClr val="FF0000"/>
              </a:solidFill>
            </a:endParaRPr>
          </a:p>
        </p:txBody>
      </p:sp>
      <p:sp>
        <p:nvSpPr>
          <p:cNvPr id="28" name="流程图: 联系 27"/>
          <p:cNvSpPr/>
          <p:nvPr/>
        </p:nvSpPr>
        <p:spPr>
          <a:xfrm>
            <a:off x="4662488" y="5838825"/>
            <a:ext cx="74612" cy="88900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rgbClr val="FF0000"/>
              </a:solidFill>
            </a:endParaRPr>
          </a:p>
        </p:txBody>
      </p:sp>
      <p:sp>
        <p:nvSpPr>
          <p:cNvPr id="31" name="流程图: 联系 30"/>
          <p:cNvSpPr/>
          <p:nvPr/>
        </p:nvSpPr>
        <p:spPr>
          <a:xfrm>
            <a:off x="5181600" y="5827713"/>
            <a:ext cx="74613" cy="88900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rgbClr val="FF0000"/>
              </a:solidFill>
            </a:endParaRPr>
          </a:p>
        </p:txBody>
      </p:sp>
      <p:sp>
        <p:nvSpPr>
          <p:cNvPr id="32" name="流程图: 联系 31"/>
          <p:cNvSpPr/>
          <p:nvPr/>
        </p:nvSpPr>
        <p:spPr>
          <a:xfrm>
            <a:off x="5530850" y="5827713"/>
            <a:ext cx="74613" cy="88900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rgbClr val="FF0000"/>
              </a:solidFill>
            </a:endParaRPr>
          </a:p>
        </p:txBody>
      </p:sp>
      <p:sp>
        <p:nvSpPr>
          <p:cNvPr id="33" name="流程图: 联系 32"/>
          <p:cNvSpPr/>
          <p:nvPr/>
        </p:nvSpPr>
        <p:spPr>
          <a:xfrm>
            <a:off x="5875338" y="5827713"/>
            <a:ext cx="74612" cy="88900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rgbClr val="FF0000"/>
              </a:solidFill>
            </a:endParaRPr>
          </a:p>
        </p:txBody>
      </p:sp>
      <p:sp>
        <p:nvSpPr>
          <p:cNvPr id="30" name="流程图: 联系 29"/>
          <p:cNvSpPr/>
          <p:nvPr/>
        </p:nvSpPr>
        <p:spPr>
          <a:xfrm>
            <a:off x="4719638" y="5257800"/>
            <a:ext cx="76200" cy="88900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rgbClr val="FF0000"/>
              </a:solidFill>
            </a:endParaRPr>
          </a:p>
        </p:txBody>
      </p:sp>
      <p:sp>
        <p:nvSpPr>
          <p:cNvPr id="37" name="流程图: 联系 36"/>
          <p:cNvSpPr/>
          <p:nvPr/>
        </p:nvSpPr>
        <p:spPr>
          <a:xfrm>
            <a:off x="3122613" y="3478213"/>
            <a:ext cx="74612" cy="88900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rgbClr val="FF0000"/>
              </a:solidFill>
            </a:endParaRPr>
          </a:p>
        </p:txBody>
      </p:sp>
      <p:sp>
        <p:nvSpPr>
          <p:cNvPr id="38" name="流程图: 联系 37"/>
          <p:cNvSpPr/>
          <p:nvPr/>
        </p:nvSpPr>
        <p:spPr>
          <a:xfrm>
            <a:off x="3511550" y="3487738"/>
            <a:ext cx="74613" cy="88900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rgbClr val="FF0000"/>
              </a:solidFill>
            </a:endParaRPr>
          </a:p>
        </p:txBody>
      </p:sp>
      <p:sp>
        <p:nvSpPr>
          <p:cNvPr id="39" name="流程图: 联系 38"/>
          <p:cNvSpPr/>
          <p:nvPr/>
        </p:nvSpPr>
        <p:spPr>
          <a:xfrm>
            <a:off x="3868738" y="3467100"/>
            <a:ext cx="74612" cy="88900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rgbClr val="FF0000"/>
              </a:solidFill>
            </a:endParaRPr>
          </a:p>
        </p:txBody>
      </p:sp>
      <p:sp>
        <p:nvSpPr>
          <p:cNvPr id="40" name="流程图: 联系 39"/>
          <p:cNvSpPr/>
          <p:nvPr/>
        </p:nvSpPr>
        <p:spPr>
          <a:xfrm>
            <a:off x="5230813" y="4056063"/>
            <a:ext cx="74612" cy="88900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rgbClr val="FF0000"/>
              </a:solidFill>
            </a:endParaRPr>
          </a:p>
        </p:txBody>
      </p:sp>
      <p:sp>
        <p:nvSpPr>
          <p:cNvPr id="8222" name="Rectangle 30"/>
          <p:cNvSpPr>
            <a:spLocks noChangeArrowheads="1"/>
          </p:cNvSpPr>
          <p:nvPr/>
        </p:nvSpPr>
        <p:spPr bwMode="auto">
          <a:xfrm>
            <a:off x="701675" y="0"/>
            <a:ext cx="184150" cy="290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H_PageTitle"/>
          <p:cNvSpPr txBox="1"/>
          <p:nvPr>
            <p:custDataLst>
              <p:tags r:id="rId1"/>
            </p:custDataLst>
          </p:nvPr>
        </p:nvSpPr>
        <p:spPr>
          <a:xfrm>
            <a:off x="1720850" y="5345113"/>
            <a:ext cx="5672138" cy="879475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algn="ctr" defTabSz="514350"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我爱学语文</a:t>
            </a:r>
            <a:endParaRPr lang="zh-CN" altLang="en-US" sz="3600" b="1" dirty="0">
              <a:solidFill>
                <a:schemeClr val="tx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44538" y="1185863"/>
            <a:ext cx="2401887" cy="230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330575" y="1185863"/>
            <a:ext cx="2397125" cy="230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911850" y="1195388"/>
            <a:ext cx="2492375" cy="229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文本框 15"/>
          <p:cNvSpPr txBox="1"/>
          <p:nvPr/>
        </p:nvSpPr>
        <p:spPr>
          <a:xfrm>
            <a:off x="1211263" y="3765550"/>
            <a:ext cx="1468437" cy="6477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读书</a:t>
            </a:r>
            <a:endParaRPr lang="zh-CN" altLang="en-US" sz="2800" b="1" dirty="0">
              <a:solidFill>
                <a:schemeClr val="tx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763963" y="3765550"/>
            <a:ext cx="1468437" cy="6477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写字</a:t>
            </a:r>
            <a:endParaRPr lang="zh-CN" altLang="en-US" sz="2800" b="1" dirty="0">
              <a:solidFill>
                <a:schemeClr val="tx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727700" y="3713163"/>
            <a:ext cx="3148013" cy="6477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讲故事 听故事</a:t>
            </a:r>
            <a:endParaRPr lang="zh-CN" altLang="en-US" sz="2800" b="1" dirty="0">
              <a:solidFill>
                <a:schemeClr val="tx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</p:txBody>
      </p:sp>
      <p:sp>
        <p:nvSpPr>
          <p:cNvPr id="9226" name="Rectangle 10"/>
          <p:cNvSpPr>
            <a:spLocks noChangeArrowheads="1"/>
          </p:cNvSpPr>
          <p:nvPr/>
        </p:nvSpPr>
        <p:spPr bwMode="auto">
          <a:xfrm>
            <a:off x="228600" y="5638800"/>
            <a:ext cx="388938" cy="107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1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绿色圃中学资源网</a:t>
            </a:r>
            <a:r>
              <a:rPr lang="en-US" altLang="zh-CN" sz="1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http://cz.lspjy.com</a:t>
            </a:r>
            <a:endParaRPr lang="en-US" altLang="zh-CN"/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0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765175" y="2159000"/>
            <a:ext cx="3722688" cy="3443288"/>
          </a:xfrm>
          <a:ln>
            <a:solidFill>
              <a:schemeClr val="accent1"/>
            </a:solidFill>
            <a:prstDash val="lgDashDotDot"/>
          </a:ln>
        </p:spPr>
        <p:txBody>
          <a:bodyPr rtlCol="0">
            <a:normAutofit/>
          </a:bodyPr>
          <a:lstStyle/>
          <a:p>
            <a:pPr marL="0" indent="0" algn="ctr" eaLnBrk="1" fontAlgn="auto" hangingPunct="1">
              <a:spcAft>
                <a:spcPts val="0"/>
              </a:spcAft>
              <a:buClr>
                <a:schemeClr val="accent1">
                  <a:lumMod val="75000"/>
                </a:schemeClr>
              </a:buClr>
              <a:buFont typeface="Wingdings 2" panose="05020102010507070707" pitchFamily="18" charset="2"/>
              <a:buNone/>
              <a:defRPr/>
            </a:pPr>
            <a:r>
              <a:rPr sz="320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丁零零，上课了，</a:t>
            </a:r>
            <a:endParaRPr lang="en-US" altLang="zh-CN" sz="3200" dirty="0">
              <a:solidFill>
                <a:schemeClr val="tx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  <a:p>
            <a:pPr marL="0" indent="0" algn="ctr" eaLnBrk="1" fontAlgn="auto" hangingPunct="1">
              <a:spcAft>
                <a:spcPts val="0"/>
              </a:spcAft>
              <a:buClr>
                <a:schemeClr val="accent1">
                  <a:lumMod val="75000"/>
                </a:schemeClr>
              </a:buClr>
              <a:buFont typeface="Wingdings 2" panose="05020102010507070707" pitchFamily="18" charset="2"/>
              <a:buNone/>
              <a:defRPr/>
            </a:pPr>
            <a:r>
              <a:rPr sz="320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快进教室来坐好。</a:t>
            </a:r>
            <a:endParaRPr lang="en-US" altLang="zh-CN" sz="3200" dirty="0">
              <a:solidFill>
                <a:schemeClr val="tx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  <a:p>
            <a:pPr marL="0" indent="0" algn="ctr" eaLnBrk="1" fontAlgn="auto" hangingPunct="1">
              <a:spcAft>
                <a:spcPts val="0"/>
              </a:spcAft>
              <a:buClr>
                <a:schemeClr val="accent1">
                  <a:lumMod val="75000"/>
                </a:schemeClr>
              </a:buClr>
              <a:buFont typeface="Wingdings 2" panose="05020102010507070707" pitchFamily="18" charset="2"/>
              <a:buNone/>
              <a:defRPr/>
            </a:pPr>
            <a:r>
              <a:rPr sz="320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学习用品放整齐，</a:t>
            </a:r>
            <a:endParaRPr lang="en-US" altLang="zh-CN" sz="3200" dirty="0">
              <a:solidFill>
                <a:schemeClr val="tx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  <a:p>
            <a:pPr marL="0" indent="0" algn="ctr" eaLnBrk="1" fontAlgn="auto" hangingPunct="1">
              <a:spcAft>
                <a:spcPts val="0"/>
              </a:spcAft>
              <a:buClr>
                <a:schemeClr val="accent1">
                  <a:lumMod val="75000"/>
                </a:schemeClr>
              </a:buClr>
              <a:buFont typeface="Wingdings 2" panose="05020102010507070707" pitchFamily="18" charset="2"/>
              <a:buNone/>
              <a:defRPr/>
            </a:pPr>
            <a:r>
              <a:rPr sz="320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等待老师来上课</a:t>
            </a:r>
            <a:r>
              <a:rPr sz="3200" dirty="0" smtClean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。 </a:t>
            </a:r>
            <a:endParaRPr sz="3200" dirty="0">
              <a:solidFill>
                <a:schemeClr val="tx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8350" y="2159000"/>
            <a:ext cx="3821113" cy="3443288"/>
          </a:xfrm>
          <a:ln>
            <a:solidFill>
              <a:schemeClr val="accent1"/>
            </a:solidFill>
            <a:prstDash val="dashDot"/>
          </a:ln>
        </p:spPr>
        <p:txBody>
          <a:bodyPr rtlCol="0">
            <a:normAutofit/>
          </a:bodyPr>
          <a:lstStyle/>
          <a:p>
            <a:pPr marL="0" indent="0" algn="ctr" eaLnBrk="1" fontAlgn="auto" hangingPunct="1">
              <a:spcAft>
                <a:spcPts val="0"/>
              </a:spcAft>
              <a:buClr>
                <a:schemeClr val="accent1">
                  <a:lumMod val="75000"/>
                </a:schemeClr>
              </a:buClr>
              <a:buFont typeface="Wingdings 2" panose="05020102010507070707" pitchFamily="18" charset="2"/>
              <a:buNone/>
              <a:defRPr/>
            </a:pPr>
            <a:r>
              <a:rPr sz="320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老师说话认真听，</a:t>
            </a:r>
            <a:endParaRPr lang="en-US" altLang="zh-CN" sz="3200" dirty="0">
              <a:solidFill>
                <a:schemeClr val="tx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  <a:p>
            <a:pPr marL="0" indent="0" algn="ctr" eaLnBrk="1" fontAlgn="auto" hangingPunct="1">
              <a:spcAft>
                <a:spcPts val="0"/>
              </a:spcAft>
              <a:buClr>
                <a:schemeClr val="accent1">
                  <a:lumMod val="75000"/>
                </a:schemeClr>
              </a:buClr>
              <a:buFont typeface="Wingdings 2" panose="05020102010507070707" pitchFamily="18" charset="2"/>
              <a:buNone/>
              <a:defRPr/>
            </a:pPr>
            <a:r>
              <a:rPr sz="320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提出问题多动脑。</a:t>
            </a:r>
            <a:endParaRPr lang="en-US" altLang="zh-CN" sz="3200" dirty="0">
              <a:solidFill>
                <a:schemeClr val="tx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  <a:p>
            <a:pPr marL="0" indent="0" algn="ctr" eaLnBrk="1" fontAlgn="auto" hangingPunct="1">
              <a:spcAft>
                <a:spcPts val="0"/>
              </a:spcAft>
              <a:buClr>
                <a:schemeClr val="accent1">
                  <a:lumMod val="75000"/>
                </a:schemeClr>
              </a:buClr>
              <a:buFont typeface="Wingdings 2" panose="05020102010507070707" pitchFamily="18" charset="2"/>
              <a:buNone/>
              <a:defRPr/>
            </a:pPr>
            <a:r>
              <a:rPr sz="320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回答问题声音响，</a:t>
            </a:r>
            <a:endParaRPr lang="en-US" altLang="zh-CN" sz="3200" dirty="0">
              <a:solidFill>
                <a:schemeClr val="tx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  <a:p>
            <a:pPr marL="0" indent="0" algn="ctr" eaLnBrk="1" fontAlgn="auto" hangingPunct="1">
              <a:spcAft>
                <a:spcPts val="0"/>
              </a:spcAft>
              <a:buClr>
                <a:schemeClr val="accent1">
                  <a:lumMod val="75000"/>
                </a:schemeClr>
              </a:buClr>
              <a:buFont typeface="Wingdings 2" panose="05020102010507070707" pitchFamily="18" charset="2"/>
              <a:buNone/>
              <a:defRPr/>
            </a:pPr>
            <a:r>
              <a:rPr sz="320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大家夸我学习好。</a:t>
            </a:r>
            <a:endParaRPr sz="3200" dirty="0">
              <a:solidFill>
                <a:schemeClr val="tx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</p:txBody>
      </p:sp>
      <p:sp>
        <p:nvSpPr>
          <p:cNvPr id="5" name="标题 1"/>
          <p:cNvSpPr txBox="1"/>
          <p:nvPr/>
        </p:nvSpPr>
        <p:spPr>
          <a:xfrm>
            <a:off x="919163" y="996950"/>
            <a:ext cx="7305675" cy="762000"/>
          </a:xfrm>
          <a:prstGeom prst="rect">
            <a:avLst/>
          </a:prstGeom>
        </p:spPr>
        <p:txBody>
          <a:bodyPr anchor="ctr"/>
          <a:lstStyle>
            <a:lvl1pPr algn="l" defTabSz="51435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 baseline="0">
                <a:solidFill>
                  <a:schemeClr val="accent1">
                    <a:lumMod val="75000"/>
                  </a:schemeClr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zh-CN" altLang="en-US" sz="3600" dirty="0" smtClean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上课了</a:t>
            </a:r>
            <a:endParaRPr lang="zh-CN" altLang="en-US" sz="3600" dirty="0">
              <a:solidFill>
                <a:schemeClr val="tx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45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一起读儿歌</a:t>
            </a:r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MH" val="20160819111943"/>
  <p:tag name="MH_LIBRARY" val="GRAPHIC"/>
  <p:tag name="MH_TYPE" val="PageTitle"/>
  <p:tag name="MH_ORDER" val="PageTitle"/>
</p:tagLst>
</file>

<file path=ppt/tags/tag2.xml><?xml version="1.0" encoding="utf-8"?>
<p:tagLst xmlns:p="http://schemas.openxmlformats.org/presentationml/2006/main">
  <p:tag name="MH_TYPE" val="#NeiR#"/>
  <p:tag name="MH_NUMBER" val="3"/>
  <p:tag name="MH_CATEGORY" val="#TuWHP#"/>
  <p:tag name="MH_LAYOUT" val="SubTitle"/>
  <p:tag name="MH" val="20160819111943"/>
  <p:tag name="MH_LIBRARY" val="GRAPHIC"/>
</p:tagLst>
</file>

<file path=ppt/tags/tag3.xml><?xml version="1.0" encoding="utf-8"?>
<p:tagLst xmlns:p="http://schemas.openxmlformats.org/presentationml/2006/main">
  <p:tag name="ISPRING_RESOURCE_PATHS_HASH_PRESENTER" val="e1fbad1df2779ab935d0e9c3117787dc3af3b8"/>
</p:tagLst>
</file>

<file path=ppt/theme/theme1.xml><?xml version="1.0" encoding="utf-8"?>
<a:theme xmlns:a="http://schemas.openxmlformats.org/drawingml/2006/main" name="5156">
  <a:themeElements>
    <a:clrScheme name="huang">
      <a:dk1>
        <a:srgbClr val="3D3F41"/>
      </a:dk1>
      <a:lt1>
        <a:srgbClr val="FFFFFF"/>
      </a:lt1>
      <a:dk2>
        <a:srgbClr val="3D3F41"/>
      </a:dk2>
      <a:lt2>
        <a:srgbClr val="EEECE1"/>
      </a:lt2>
      <a:accent1>
        <a:srgbClr val="F28711"/>
      </a:accent1>
      <a:accent2>
        <a:srgbClr val="D37051"/>
      </a:accent2>
      <a:accent3>
        <a:srgbClr val="D30E00"/>
      </a:accent3>
      <a:accent4>
        <a:srgbClr val="BAD038"/>
      </a:accent4>
      <a:accent5>
        <a:srgbClr val="B2C1DB"/>
      </a:accent5>
      <a:accent6>
        <a:srgbClr val="E4DD48"/>
      </a:accent6>
      <a:hlink>
        <a:srgbClr val="FFC000"/>
      </a:hlink>
      <a:folHlink>
        <a:srgbClr val="AFB2B4"/>
      </a:folHlink>
    </a:clrScheme>
    <a:fontScheme name="自定义 12">
      <a:majorFont>
        <a:latin typeface="Tempus Sans ITC"/>
        <a:ea typeface="幼圆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A000120150508A14KPBG</Template>
  <TotalTime>0</TotalTime>
  <Words>1131</Words>
  <Application>WPS 演示</Application>
  <PresentationFormat>全屏显示(4:3)</PresentationFormat>
  <Paragraphs>68</Paragraphs>
  <Slides>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9" baseType="lpstr">
      <vt:lpstr>Arial</vt:lpstr>
      <vt:lpstr>宋体</vt:lpstr>
      <vt:lpstr>Wingdings</vt:lpstr>
      <vt:lpstr>Calibri</vt:lpstr>
      <vt:lpstr>幼圆</vt:lpstr>
      <vt:lpstr>微软雅黑</vt:lpstr>
      <vt:lpstr>Wingdings 2</vt:lpstr>
      <vt:lpstr>Calibri</vt:lpstr>
      <vt:lpstr>楷体</vt:lpstr>
      <vt:lpstr>Arial</vt:lpstr>
      <vt:lpstr>Arial Unicode MS</vt:lpstr>
      <vt:lpstr>5156</vt:lpstr>
      <vt:lpstr>我上学了</vt:lpstr>
      <vt:lpstr>我是中国人</vt:lpstr>
      <vt:lpstr>我是小学生</vt:lpstr>
      <vt:lpstr>上学歌</vt:lpstr>
      <vt:lpstr>上学歌</vt:lpstr>
      <vt:lpstr>PowerPoint 演示文稿</vt:lpstr>
      <vt:lpstr>一起读儿歌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30</cp:revision>
  <dcterms:created xsi:type="dcterms:W3CDTF">2016-08-19T01:12:00Z</dcterms:created>
  <dcterms:modified xsi:type="dcterms:W3CDTF">2022-06-16T01:33:36Z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