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523" r:id="rId2"/>
    <p:sldId id="601" r:id="rId3"/>
    <p:sldId id="540" r:id="rId4"/>
    <p:sldId id="628" r:id="rId5"/>
    <p:sldId id="603" r:id="rId6"/>
    <p:sldId id="621" r:id="rId7"/>
    <p:sldId id="626" r:id="rId8"/>
    <p:sldId id="629" r:id="rId9"/>
    <p:sldId id="630" r:id="rId10"/>
    <p:sldId id="627" r:id="rId11"/>
    <p:sldId id="625" r:id="rId12"/>
  </p:sldIdLst>
  <p:sldSz cx="9144000" cy="5143500" type="screen16x9"/>
  <p:notesSz cx="6858000" cy="9144000"/>
  <p:embeddedFontLst>
    <p:embeddedFont>
      <p:font typeface="黑体" pitchFamily="49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楷体" pitchFamily="49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7C80"/>
    <a:srgbClr val="FF6600"/>
    <a:srgbClr val="FF5050"/>
    <a:srgbClr val="FF0066"/>
    <a:srgbClr val="FF3300"/>
    <a:srgbClr val="FF00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75" d="100"/>
          <a:sy n="75" d="100"/>
        </p:scale>
        <p:origin x="-1356" y="-354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259932"/>
            <a:ext cx="9144000" cy="1883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750094" y="3053957"/>
            <a:ext cx="385105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苏教版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小学</a:t>
            </a:r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-4490" y="0"/>
            <a:ext cx="9144000" cy="2949791"/>
          </a:xfrm>
          <a:prstGeom prst="triangle">
            <a:avLst>
              <a:gd name="adj" fmla="val 49615"/>
            </a:avLst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2482167" y="964395"/>
            <a:ext cx="3722370" cy="1798320"/>
          </a:xfrm>
          <a:prstGeom prst="triangle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en-US" altLang="zh-CN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074" y="411510"/>
            <a:ext cx="1694336" cy="19154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999897" y="3000378"/>
            <a:ext cx="5626475" cy="900247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在闹铃声中结束梦境回到现实，合情合理。结尾点题。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970" y="2723813"/>
            <a:ext cx="1694927" cy="23977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3089" y="642924"/>
            <a:ext cx="7555552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我为此写了一篇论文并我得了诺贝尔生物奖。当我手捧着这枚金光闪闪的奖章时，我心中思潮澎湃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叮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叮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咦？是闹钟响了，原来是在做梦，一个美好的梦啊！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2696508" y="1125131"/>
            <a:ext cx="5626475" cy="3393237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这篇习作把自己想当一名科学家的美好理想化作了梦中的情境。在梦里自己通过不懈地努力终于完成了自己的心愿</a:t>
            </a:r>
            <a:r>
              <a:rPr lang="en-US" altLang="zh-CN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研制成功了成长促进剂，并且获得了诺贝尔奖。美好梦境在我的事业达到巅峰的时候，在闹铃声中回到了现实。这样安排极巧妙又合理。首尾呼应的方法使得习作结构完整。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970" y="1510931"/>
            <a:ext cx="2552294" cy="3610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/>
          <p:cNvSpPr txBox="1"/>
          <p:nvPr/>
        </p:nvSpPr>
        <p:spPr>
          <a:xfrm>
            <a:off x="737075" y="312643"/>
            <a:ext cx="115565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习作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6944" y="303498"/>
            <a:ext cx="2268547" cy="594066"/>
            <a:chOff x="262558" y="404664"/>
            <a:chExt cx="302433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658602" y="1124744"/>
              <a:ext cx="2628292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99745" y="1089660"/>
            <a:ext cx="7915275" cy="2976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听了小宇和小雯的聊天，是不是觉得非常有趣？你们一定也做过很多梦吧，哪些梦到现在还清楚地记得？请你选一个写一写。</a:t>
            </a:r>
            <a:endParaRPr kumimoji="1" lang="en-US" altLang="zh-CN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先好好回想一下梦里的具体内容，以“一个</a:t>
            </a:r>
            <a:r>
              <a:rPr kumimoji="1"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1"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的梦”为题写一篇习作。写好后读给同学听听，看看谁写得有意思，然后改一改再誊写。</a:t>
            </a:r>
          </a:p>
          <a:p>
            <a:endParaRPr kumimoji="1"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18358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1151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3845" y="964395"/>
            <a:ext cx="7448381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习作前，先认真阅读课本提供的小宇和小雯的对话，看一看他们做的梦有趣吗？他们又是怎样围绕着“有趣”这个主题来讲述自己的梦的。</a:t>
            </a:r>
          </a:p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想一想自己做过的梦中给自己留下的印象最深的梦是什么内容的，然后确定一个中心把题目补充完整。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4" y="750081"/>
            <a:ext cx="8037821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围绕确定的中心，组织一下语言。想一想：怎样开头，怎样结尾，中间部分是梦的内容按照事情发展的顺序来写比较合适。</a:t>
            </a:r>
          </a:p>
          <a:p>
            <a:r>
              <a:rPr 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4.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写完之后再读给同桌听，请同桌提出修改意见，然后修改自己的习作。最后工整地把习作誊写到大作文本上。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205014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例文展示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5321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1571213" y="2732486"/>
            <a:ext cx="6591013" cy="900247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开门见山点明题目，结尾处的省略号引人深思。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576" y="2945149"/>
            <a:ext cx="1553979" cy="219835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13845" y="1071552"/>
            <a:ext cx="7073283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一个美好的梦</a:t>
            </a:r>
          </a:p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夜晚，我进入梦乡。我成了一位著名的科学家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9504" y="482189"/>
            <a:ext cx="7555552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我在实验室里做一个人体骨骼生长速度的试验。在电脑旁，我查看人体骨骼的血型生长速度，先从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型血开始查看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查完最后一种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型血，我等待着下载的资料传送过来。传真机响了，资料传过来了。我把资料抽出来，照着资料上的数据开始做实验。</a:t>
            </a:r>
          </a:p>
        </p:txBody>
      </p:sp>
      <p:sp>
        <p:nvSpPr>
          <p:cNvPr id="4" name="矩形 3"/>
          <p:cNvSpPr/>
          <p:nvPr/>
        </p:nvSpPr>
        <p:spPr>
          <a:xfrm>
            <a:off x="1249700" y="3161114"/>
            <a:ext cx="7064392" cy="484748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按照事情发展的顺序来写自己做实验的过程。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576" y="2893222"/>
            <a:ext cx="1553979" cy="21983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517627" y="3429006"/>
            <a:ext cx="5947988" cy="900247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第一次失败了，使得故事情节一波三折。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162" y="3000378"/>
            <a:ext cx="1446808" cy="20467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3089" y="375031"/>
            <a:ext cx="7180454" cy="29777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用鲨鱼肝油、葡萄糖、微量元素和从水母提炼而成的化合物和竺兰草混合而成配制药水。突然，一声巨响，试验成功了！可惜，变成了闪闪发光的烟花。我百思不得其解，为什么呢？我是根据人体骨骼发育表做的试验，怎么会错呢？我又仔细查看了发育表，原来，我用错了一种化学物质和少用了一种化学物质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089" y="375032"/>
            <a:ext cx="7180454" cy="38087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又重新开始，用鲨鱼肝油、葡萄糖、微量元素和从水母、刺豚中提炼而成的化合物和碳酸，硫磺酸混合而成的药做试验。太好了，药开始冒泡泡了。又是一声巨响。啊！成功了！成长促进剂终于研制成功了！为了证实实验的可靠性，我决定在小白鼠身上试一试。我找一只小白鼠，吸满一针管药水，注射进小白鼠的身体里，很快，小白鼠的身体渐渐大起来，腿也渐渐地长起来。我知道药已经在小白鼠的身体里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571213" y="2518172"/>
            <a:ext cx="6483842" cy="484748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第二次吸取经验教训，实验终于成功了。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162" y="2625329"/>
            <a:ext cx="1446808" cy="20467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3089" y="375032"/>
            <a:ext cx="7180454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分散开了，起作用了。一小时过去了，小白鼠已经长得跟小狗一样大了。一会儿，小白鼠停止了生长，因为药力过去了。通过实验，成长促进剂研制成功了。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1203</Words>
  <Application>Microsoft Office PowerPoint</Application>
  <PresentationFormat>全屏显示(16:9)</PresentationFormat>
  <Paragraphs>35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黑体</vt:lpstr>
      <vt:lpstr>Times New Roman</vt:lpstr>
      <vt:lpstr>微软雅黑</vt:lpstr>
      <vt:lpstr>楷体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2019-01-21T07:00:25Z</dcterms:modified>
  <cp:category>语文备课大师【全免费】</cp:category>
</cp:coreProperties>
</file>