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70" r:id="rId3"/>
    <p:sldId id="676" r:id="rId4"/>
    <p:sldId id="677" r:id="rId5"/>
    <p:sldId id="678" r:id="rId6"/>
    <p:sldId id="679" r:id="rId7"/>
    <p:sldId id="680" r:id="rId8"/>
    <p:sldId id="681" r:id="rId9"/>
    <p:sldId id="682" r:id="rId10"/>
    <p:sldId id="683" r:id="rId11"/>
    <p:sldId id="684" r:id="rId12"/>
    <p:sldId id="685" r:id="rId13"/>
    <p:sldId id="686" r:id="rId14"/>
    <p:sldId id="687" r:id="rId15"/>
    <p:sldId id="688" r:id="rId16"/>
    <p:sldId id="689" r:id="rId17"/>
    <p:sldId id="690" r:id="rId18"/>
    <p:sldId id="692" r:id="rId19"/>
    <p:sldId id="693" r:id="rId20"/>
    <p:sldId id="694" r:id="rId21"/>
  </p:sldIdLst>
  <p:sldSz cx="12192000" cy="6858000"/>
  <p:notesSz cx="7104063" cy="10234613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 autoAdjust="0"/>
    <p:restoredTop sz="95329"/>
  </p:normalViewPr>
  <p:slideViewPr>
    <p:cSldViewPr snapToGrid="0">
      <p:cViewPr varScale="1">
        <p:scale>
          <a:sx n="65" d="100"/>
          <a:sy n="65" d="100"/>
        </p:scale>
        <p:origin x="-228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205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2021/6/8 Tuesday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文字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image" Target="../media/image1.png" /><Relationship Id="rId18" Type="http://schemas.openxmlformats.org/officeDocument/2006/relationships/tags" Target="../tags/tag6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2021/6/8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3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4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10559406" y="688991"/>
            <a:ext cx="914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rgbClr val="C00000"/>
                </a:solidFill>
              </a:rPr>
              <a:t>登快阁</a:t>
            </a:r>
            <a:endParaRPr lang="zh-CN" altLang="en-US" sz="660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9816464" y="3406566"/>
            <a:ext cx="6548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smtClean="0">
                <a:solidFill>
                  <a:srgbClr val="C00000"/>
                </a:solidFill>
              </a:rPr>
              <a:t>黄庭坚</a:t>
            </a:r>
            <a:endParaRPr lang="zh-CN" altLang="en-US" sz="4400">
              <a:solidFill>
                <a:srgbClr val="C00000"/>
              </a:solidFill>
            </a:endParaRPr>
          </a:p>
        </p:txBody>
      </p:sp>
      <p:pic>
        <p:nvPicPr>
          <p:cNvPr id="1026" name="Picture 2" descr="C:\Users\Administrator\Desktop\dbb44aed2e738bd4f6133959af8b87d6277ff9ac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5975" y="245445"/>
            <a:ext cx="9070257" cy="6420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32037" y="1140382"/>
            <a:ext cx="7359447" cy="3908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/>
              <a:t> </a:t>
            </a:r>
            <a:r>
              <a:rPr lang="zh-CN" altLang="zh-CN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任务三</a:t>
            </a:r>
            <a:endParaRPr lang="zh-CN" altLang="zh-CN" sz="44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析手法</a:t>
            </a:r>
            <a:r>
              <a:rPr lang="en-US" altLang="zh-CN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品</a:t>
            </a:r>
            <a:r>
              <a:rPr lang="zh-CN" altLang="zh-CN" sz="44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情感</a:t>
            </a:r>
            <a:endParaRPr lang="zh-CN" altLang="zh-CN" sz="44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0437" y="392167"/>
            <a:ext cx="11017047" cy="7971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、这首诗最突出的表现手法是什么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请结合全诗作简要分析。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用典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用历史、传说及寓言故事为典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第一句用晋夏侯济的话、第五句用伯牙钟子期故事、第六句用阮籍能为青白眼故事、第八句用《列子》中“鸥鸟忘机”的寓言故事分别表达特定的情意，收含蓄蕴藉之效。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点化前人诗文句子入作品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颔联即化用了杜甫的名句“无边落木萧萧下，不尽长江滚滚来”、谢眺的“余霞散成绮，澄江静如练”及柳宗元的“木落寒山静，江空秋月明”，显得不露斧凿痕迹，巧妙而自然表情达意。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9585" y="1102578"/>
            <a:ext cx="8598311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、颈联运用典故，作者借此表达了怎样的情怀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俞伯牙为知音摔琴绝弦的典故，表达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知音难觅的惆怅。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阮籍，善为青白眼。作者借此表达了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不与世俗同流合污的超脱和孤傲的情怀。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9585" y="363915"/>
            <a:ext cx="8598311" cy="69865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、诗结尾，呼应了起首，顺势作结，给人以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一气盘旋而下之感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。试分析这首诗的首联和尾联是如何呼应的。</a:t>
            </a:r>
          </a:p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“万里归船”既照应了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登上快阁所见的澄江实景，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又写出了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作者心中对归隐而去的冀望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此心吾与白鸥盟”表达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的对人生忘机的超然和洒脱，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又很好地诠释了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“痴儿了却公家事”从烦琐的案牍中解脱出来的欢快之情。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9585" y="0"/>
            <a:ext cx="9778183" cy="8463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/>
              <a:t>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、这首诗蕴含了诗人怎样的感情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蕴含了诗人</a:t>
            </a:r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复杂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的思想情感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①对公事</a:t>
            </a:r>
            <a:r>
              <a:rPr lang="en-US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官场生活</a:t>
            </a:r>
            <a:r>
              <a:rPr lang="en-US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的厌倦</a:t>
            </a:r>
            <a:r>
              <a:rPr lang="zh-CN" altLang="en-US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自称“痴儿”，称处理官事为“了却”，表明诗人厌烦官场事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②“对大自然美好景色的喜爱之情。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颔联描写了深秋空阔辽远的天空，澄澈的江水，皎洁的月，倚”字表明自己更喜欢欣赏自然风物无不蕴含喜爱之情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 </a:t>
            </a: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③对知音难觅的苦闷惆怅之情。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颈联巧用俞伯牙为知音摔琴绝弦的典故表达知音难觅的惆怅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 </a:t>
            </a: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④归隐情怀。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尾联“归船”“吾与白鸥盟”表达了诗人归隐的愿望。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86346" y="-4500"/>
            <a:ext cx="9778183" cy="7971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/>
              <a:t> 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有人说这首诗的意旨落脚在“归”字上，请结合全诗谈谈哪些地方体现了一个“归”字。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①自称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“痴儿”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，称处理官事为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“了却”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，表明诗人厌烦官场事务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“倚”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字表明自己更喜欢欣赏自然风物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“已”、“聊”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表明世无知音，自己已无意仕途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“弄长笛”、“与白鸥盟”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指诗人远离世俗，过悠闲忘我与世无争的生活。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3600" b="1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都体现了“归”字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42100" y="0"/>
            <a:ext cx="9778183" cy="76636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/>
              <a:t> 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任务四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登高怀远之情思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任务设计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、学生背诵学过的登高诗词。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杜甫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登高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李白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登凤凰台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范仲淹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岳阳楼记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王维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九月九日忆山东兄弟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86345" y="474547"/>
            <a:ext cx="9778183" cy="89562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、总结登高怀远之情思。</a:t>
            </a: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登高可远望而至思深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杜甫</a:t>
            </a:r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艰难苦恨繁霜鬓，潦倒新停浊酒杯”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抒发忧国忧民之情。</a:t>
            </a:r>
            <a:endParaRPr lang="en-US" altLang="zh-CN" sz="3200" b="1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李白</a:t>
            </a:r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总为浮云能蔽日，长安不见使人愁” 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感时伤世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的情绪便油然而生。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黄庭坚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“万里归船弄长笛，此心吾与白鸥盟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”表明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归隐之意。</a:t>
            </a:r>
            <a:r>
              <a:rPr lang="zh-CN" altLang="en-US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200" b="1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范仲淹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“先天下之忧而忧，后天下之乐而乐”的</a:t>
            </a:r>
            <a:r>
              <a:rPr lang="zh-CN" altLang="en-US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济世情怀和乐观精神。</a:t>
            </a:r>
            <a:endParaRPr lang="en-US" altLang="zh-CN" sz="3200" b="1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71596" y="747008"/>
            <a:ext cx="9778183" cy="6494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杜甫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会当临绝顶，一览众山小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 抒发了诗人奋发向上、勇攀高峰的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凌云壮志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王维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独在异乡为异客，每逢佳节倍思亲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飘零他乡，登高望</a:t>
            </a:r>
            <a:r>
              <a:rPr lang="zh-CN" altLang="zh-CN" sz="32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远思亲人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3200" smtClean="0"/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92825" y="3331598"/>
            <a:ext cx="8745793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古往今来，仁人志士，才子政客，他们满腹的愁怨，一腔的豪情，都抛撒在华夏大地的名山古迹中。或登高抒豪情、遣悲怀；或抒发怀才不遇之悲歌、凌云之壮志，或抒发羁旅之乡情、忧国忧民之国愁</a:t>
            </a: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试问人生，何以解忧？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7314379" y="2521663"/>
            <a:ext cx="2441694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40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唯有登高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71596" y="2962999"/>
            <a:ext cx="9778183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12606" y="742360"/>
            <a:ext cx="9630697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60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       </a:t>
            </a:r>
            <a:r>
              <a:rPr lang="zh-CN" altLang="zh-CN" sz="3600" b="1" smtClean="0"/>
              <a:t>主题归纳</a:t>
            </a:r>
            <a:endParaRPr lang="zh-CN" altLang="zh-CN" sz="3600" smtClean="0"/>
          </a:p>
          <a:p>
            <a:r>
              <a:rPr lang="en-US" altLang="zh-CN" sz="3200" smtClean="0"/>
              <a:t>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痴儿了却官家事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说起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，透露了对官场生涯的厌倦和对登快阁亭欣赏自然景色的渴望；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然后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，渐入佳境，诗人陶醉在落木千山，澄江月明的美景之中，与起首处对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公家事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了却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形成鲜明对照；五、六句在良辰美景中，诗人心内的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忧烦无端而来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，诗人感受到自己的抱负无法实现、自己的胸怀无人理解的痛苦。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尾句引出了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诗人的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归船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白鸥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之想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。意味隽永，想象无穷。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050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696700" y="125349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文本框 13"/>
          <p:cNvSpPr txBox="1"/>
          <p:nvPr>
            <p:custDataLst>
              <p:tags r:id="rId7"/>
            </p:custDataLst>
          </p:nvPr>
        </p:nvSpPr>
        <p:spPr>
          <a:xfrm>
            <a:off x="4098510" y="38345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84554" y="1784239"/>
            <a:ext cx="8091802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、了解黄庭坚及写作背景，进而体会诗中复杂的情感。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、抓住主要表现手法，品味诗的审美情趣。总结归纳登高怀远诗的情感。</a:t>
            </a:r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文本框 13"/>
          <p:cNvSpPr txBox="1"/>
          <p:nvPr>
            <p:custDataLst>
              <p:tags r:id="rId7"/>
            </p:custDataLst>
          </p:nvPr>
        </p:nvSpPr>
        <p:spPr>
          <a:xfrm>
            <a:off x="4570458" y="30971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走进作者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14051" y="1152071"/>
            <a:ext cx="9129252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黄庭坚（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1045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1105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），字鲁直，号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山谷道人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，晚号涪翁，洪州分宁（今江西省九江市修水县）人，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北宋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著名文学家、书法家，为盛极一时的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江西诗派开山之祖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，与杜甫、陈师道和陈与义素有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一祖三宗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（黄庭坚为其中一宗）之称。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与张耒、晁补之、秦观都游学于苏轼门下，合称为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苏门四学士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。生前与苏轼齐名，世称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苏黄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。黄庭坚书法亦能独树一格，为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宋四家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之一。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著有《山谷词》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文本框 13"/>
          <p:cNvSpPr txBox="1"/>
          <p:nvPr>
            <p:custDataLst>
              <p:tags r:id="rId7"/>
            </p:custDataLst>
          </p:nvPr>
        </p:nvSpPr>
        <p:spPr>
          <a:xfrm>
            <a:off x="4570458" y="30971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05780" y="1365539"/>
            <a:ext cx="9129252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此诗作于作者在太和令任上。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百姓的困苦，官吏的素餐，使作者有志难展，于是产生孤独寂寞之感。因此诗写在开朗空阔的背景下的忘怀得失的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快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意，终因知音难觅而产生归欤之思。</a:t>
            </a:r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文本框 13"/>
          <p:cNvSpPr txBox="1"/>
          <p:nvPr>
            <p:custDataLst>
              <p:tags r:id="rId7"/>
            </p:custDataLst>
          </p:nvPr>
        </p:nvSpPr>
        <p:spPr>
          <a:xfrm>
            <a:off x="4570458" y="30971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42102" y="1178312"/>
            <a:ext cx="9129252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此诗作于宋神宗元丰五年（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1082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），时黄庭坚在吉州泰和县（今属江西）任知县，公事之余，诗人常到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澄江之上，以江山广远，景物清华得名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（《清一统治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吉安府》）的快阁览胜。此时作者三十八岁，在太和令任上已有三个年头。</a:t>
            </a: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文本框 13"/>
          <p:cNvSpPr txBox="1"/>
          <p:nvPr>
            <p:custDataLst>
              <p:tags r:id="rId8"/>
            </p:custDataLst>
          </p:nvPr>
        </p:nvSpPr>
        <p:spPr>
          <a:xfrm>
            <a:off x="4570458" y="30971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学习过程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89586" y="1084736"/>
            <a:ext cx="9129252" cy="52014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任务一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诵读诗歌</a:t>
            </a:r>
            <a:r>
              <a:rPr lang="en-US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整体感知</a:t>
            </a:r>
            <a:r>
              <a:rPr lang="en-US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任务设计</a:t>
            </a:r>
            <a:r>
              <a:rPr lang="zh-CN" altLang="zh-CN" sz="36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36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、学自由朗读。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、学生示范朗读，学生点评。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、学生齐读。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、学生试着把诗歌解读成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优美文字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42102" y="593539"/>
            <a:ext cx="912925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zh-CN" altLang="en-US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二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品味审美</a:t>
            </a:r>
            <a:r>
              <a:rPr lang="zh-CN" altLang="en-US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情</a:t>
            </a:r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趣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任务设计</a:t>
            </a:r>
            <a:r>
              <a:rPr lang="zh-CN" altLang="zh-CN" sz="36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360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3600" smtClean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、请从景和情的角度赏析本诗的颔联。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96064" y="497896"/>
            <a:ext cx="8834284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、请从景和情的角度赏析本诗的颔联。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①本联写了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登高所见秋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景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千山重叠，无边落木，江水澄明，夜月清明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营造了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一种空明阔大的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意境</a:t>
            </a:r>
            <a:endParaRPr lang="zh-CN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③表现了诗人轻松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明快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的心情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、对大自然的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对官场生活的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厌倦</a:t>
            </a:r>
            <a:endParaRPr lang="zh-CN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38863" y="363915"/>
            <a:ext cx="10235382" cy="6494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3200" smtClean="0"/>
          </a:p>
          <a:p>
            <a:r>
              <a:rPr lang="en-US" altLang="zh-CN" sz="3200" smtClean="0"/>
              <a:t>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、江西诗派以杜诗为宗，处处追摹。本诗的颔联与杜甫《登高》的颔联“无边落木萧萧下，不尽长江滚滚来”都写到了“落木”、“江”这样相同的景物，但表达的意境却不尽相同。试分析其异同。</a:t>
            </a:r>
          </a:p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都表现了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景物的辽远和阔大的特点，意境开阔。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但与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杜诗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的沉郁顿挫、慷慨悲壮的意境，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黄诗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通过辽远阔大、空明澄澈的景物表现出一种如释重负，放达不羁的胸襟。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360"/>
</p:tagLst>
</file>

<file path=ppt/tags/tag10.xml><?xml version="1.0" encoding="utf-8"?>
<p:tagLst xmlns:p="http://schemas.openxmlformats.org/presentationml/2006/main">
  <p:tag name="AS_UNIQUEID" val="294"/>
</p:tagLst>
</file>

<file path=ppt/tags/tag100.xml><?xml version="1.0" encoding="utf-8"?>
<p:tagLst xmlns:p="http://schemas.openxmlformats.org/presentationml/2006/main">
  <p:tag name="AS_UNIQUEID" val="49"/>
</p:tagLst>
</file>

<file path=ppt/tags/tag101.xml><?xml version="1.0" encoding="utf-8"?>
<p:tagLst xmlns:p="http://schemas.openxmlformats.org/presentationml/2006/main">
  <p:tag name="AS_UNIQUEID" val="387"/>
</p:tagLst>
</file>

<file path=ppt/tags/tag102.xml><?xml version="1.0" encoding="utf-8"?>
<p:tagLst xmlns:p="http://schemas.openxmlformats.org/presentationml/2006/main">
  <p:tag name="AS_UNIQUEID" val="388"/>
</p:tagLst>
</file>

<file path=ppt/tags/tag103.xml><?xml version="1.0" encoding="utf-8"?>
<p:tagLst xmlns:p="http://schemas.openxmlformats.org/presentationml/2006/main">
  <p:tag name="AS_UNIQUEID" val="50"/>
</p:tagLst>
</file>

<file path=ppt/tags/tag104.xml><?xml version="1.0" encoding="utf-8"?>
<p:tagLst xmlns:p="http://schemas.openxmlformats.org/presentationml/2006/main">
  <p:tag name="AS_UNIQUEID" val="389"/>
</p:tagLst>
</file>

<file path=ppt/tags/tag105.xml><?xml version="1.0" encoding="utf-8"?>
<p:tagLst xmlns:p="http://schemas.openxmlformats.org/presentationml/2006/main">
  <p:tag name="AS_UNIQUEID" val="390"/>
</p:tagLst>
</file>

<file path=ppt/tags/tag106.xml><?xml version="1.0" encoding="utf-8"?>
<p:tagLst xmlns:p="http://schemas.openxmlformats.org/presentationml/2006/main">
  <p:tag name="AS_UNIQUEID" val="48"/>
</p:tagLst>
</file>

<file path=ppt/tags/tag107.xml><?xml version="1.0" encoding="utf-8"?>
<p:tagLst xmlns:p="http://schemas.openxmlformats.org/presentationml/2006/main">
  <p:tag name="AS_UNIQUEID" val="49"/>
</p:tagLst>
</file>

<file path=ppt/tags/tag108.xml><?xml version="1.0" encoding="utf-8"?>
<p:tagLst xmlns:p="http://schemas.openxmlformats.org/presentationml/2006/main">
  <p:tag name="AS_UNIQUEID" val="391"/>
</p:tagLst>
</file>

<file path=ppt/tags/tag109.xml><?xml version="1.0" encoding="utf-8"?>
<p:tagLst xmlns:p="http://schemas.openxmlformats.org/presentationml/2006/main">
  <p:tag name="AS_UNIQUEID" val="392"/>
</p:tagLst>
</file>

<file path=ppt/tags/tag11.xml><?xml version="1.0" encoding="utf-8"?>
<p:tagLst xmlns:p="http://schemas.openxmlformats.org/presentationml/2006/main">
  <p:tag name="AS_UNIQUEID" val="295"/>
</p:tagLst>
</file>

<file path=ppt/tags/tag110.xml><?xml version="1.0" encoding="utf-8"?>
<p:tagLst xmlns:p="http://schemas.openxmlformats.org/presentationml/2006/main">
  <p:tag name="AS_UNIQUEID" val="50"/>
</p:tagLst>
</file>

<file path=ppt/tags/tag111.xml><?xml version="1.0" encoding="utf-8"?>
<p:tagLst xmlns:p="http://schemas.openxmlformats.org/presentationml/2006/main">
  <p:tag name="AS_UNIQUEID" val="393"/>
</p:tagLst>
</file>

<file path=ppt/tags/tag112.xml><?xml version="1.0" encoding="utf-8"?>
<p:tagLst xmlns:p="http://schemas.openxmlformats.org/presentationml/2006/main">
  <p:tag name="AS_UNIQUEID" val="394"/>
</p:tagLst>
</file>

<file path=ppt/tags/tag113.xml><?xml version="1.0" encoding="utf-8"?>
<p:tagLst xmlns:p="http://schemas.openxmlformats.org/presentationml/2006/main">
  <p:tag name="AS_UNIQUEID" val="395"/>
</p:tagLst>
</file>

<file path=ppt/tags/tag114.xml><?xml version="1.0" encoding="utf-8"?>
<p:tagLst xmlns:p="http://schemas.openxmlformats.org/presentationml/2006/main">
  <p:tag name="AS_UNIQUEID" val="396"/>
</p:tagLst>
</file>

<file path=ppt/tags/tag115.xml><?xml version="1.0" encoding="utf-8"?>
<p:tagLst xmlns:p="http://schemas.openxmlformats.org/presentationml/2006/main">
  <p:tag name="AS_UNIQUEID" val="397"/>
</p:tagLst>
</file>

<file path=ppt/tags/tag116.xml><?xml version="1.0" encoding="utf-8"?>
<p:tagLst xmlns:p="http://schemas.openxmlformats.org/presentationml/2006/main">
  <p:tag name="AS_UNIQUEID" val="398"/>
</p:tagLst>
</file>

<file path=ppt/tags/tag117.xml><?xml version="1.0" encoding="utf-8"?>
<p:tagLst xmlns:p="http://schemas.openxmlformats.org/presentationml/2006/main">
  <p:tag name="AS_UNIQUEID" val="48"/>
</p:tagLst>
</file>

<file path=ppt/tags/tag118.xml><?xml version="1.0" encoding="utf-8"?>
<p:tagLst xmlns:p="http://schemas.openxmlformats.org/presentationml/2006/main">
  <p:tag name="AS_UNIQUEID" val="49"/>
</p:tagLst>
</file>

<file path=ppt/tags/tag119.xml><?xml version="1.0" encoding="utf-8"?>
<p:tagLst xmlns:p="http://schemas.openxmlformats.org/presentationml/2006/main">
  <p:tag name="AS_UNIQUEID" val="399"/>
</p:tagLst>
</file>

<file path=ppt/tags/tag12.xml><?xml version="1.0" encoding="utf-8"?>
<p:tagLst xmlns:p="http://schemas.openxmlformats.org/presentationml/2006/main">
  <p:tag name="AS_UNIQUEID" val="296"/>
</p:tagLst>
</file>

<file path=ppt/tags/tag120.xml><?xml version="1.0" encoding="utf-8"?>
<p:tagLst xmlns:p="http://schemas.openxmlformats.org/presentationml/2006/main">
  <p:tag name="AS_UNIQUEID" val="400"/>
</p:tagLst>
</file>

<file path=ppt/tags/tag121.xml><?xml version="1.0" encoding="utf-8"?>
<p:tagLst xmlns:p="http://schemas.openxmlformats.org/presentationml/2006/main">
  <p:tag name="AS_UNIQUEID" val="50"/>
</p:tagLst>
</file>

<file path=ppt/tags/tag122.xml><?xml version="1.0" encoding="utf-8"?>
<p:tagLst xmlns:p="http://schemas.openxmlformats.org/presentationml/2006/main">
  <p:tag name="AS_UNIQUEID" val="401"/>
</p:tagLst>
</file>

<file path=ppt/tags/tag123.xml><?xml version="1.0" encoding="utf-8"?>
<p:tagLst xmlns:p="http://schemas.openxmlformats.org/presentationml/2006/main">
  <p:tag name="AS_UNIQUEID" val="402"/>
</p:tagLst>
</file>

<file path=ppt/tags/tag124.xml><?xml version="1.0" encoding="utf-8"?>
<p:tagLst xmlns:p="http://schemas.openxmlformats.org/presentationml/2006/main">
  <p:tag name="AS_UNIQUEID" val="48"/>
</p:tagLst>
</file>

<file path=ppt/tags/tag125.xml><?xml version="1.0" encoding="utf-8"?>
<p:tagLst xmlns:p="http://schemas.openxmlformats.org/presentationml/2006/main">
  <p:tag name="AS_UNIQUEID" val="49"/>
</p:tagLst>
</file>

<file path=ppt/tags/tag126.xml><?xml version="1.0" encoding="utf-8"?>
<p:tagLst xmlns:p="http://schemas.openxmlformats.org/presentationml/2006/main">
  <p:tag name="AS_UNIQUEID" val="403"/>
</p:tagLst>
</file>

<file path=ppt/tags/tag127.xml><?xml version="1.0" encoding="utf-8"?>
<p:tagLst xmlns:p="http://schemas.openxmlformats.org/presentationml/2006/main">
  <p:tag name="AS_UNIQUEID" val="404"/>
</p:tagLst>
</file>

<file path=ppt/tags/tag128.xml><?xml version="1.0" encoding="utf-8"?>
<p:tagLst xmlns:p="http://schemas.openxmlformats.org/presentationml/2006/main">
  <p:tag name="AS_UNIQUEID" val="405"/>
</p:tagLst>
</file>

<file path=ppt/tags/tag129.xml><?xml version="1.0" encoding="utf-8"?>
<p:tagLst xmlns:p="http://schemas.openxmlformats.org/presentationml/2006/main">
  <p:tag name="AS_UNIQUEID" val="406"/>
</p:tagLst>
</file>

<file path=ppt/tags/tag13.xml><?xml version="1.0" encoding="utf-8"?>
<p:tagLst xmlns:p="http://schemas.openxmlformats.org/presentationml/2006/main">
  <p:tag name="AS_UNIQUEID" val="362"/>
</p:tagLst>
</file>

<file path=ppt/tags/tag130.xml><?xml version="1.0" encoding="utf-8"?>
<p:tagLst xmlns:p="http://schemas.openxmlformats.org/presentationml/2006/main">
  <p:tag name="AS_UNIQUEID" val="48"/>
</p:tagLst>
</file>

<file path=ppt/tags/tag131.xml><?xml version="1.0" encoding="utf-8"?>
<p:tagLst xmlns:p="http://schemas.openxmlformats.org/presentationml/2006/main">
  <p:tag name="AS_UNIQUEID" val="49"/>
</p:tagLst>
</file>

<file path=ppt/tags/tag132.xml><?xml version="1.0" encoding="utf-8"?>
<p:tagLst xmlns:p="http://schemas.openxmlformats.org/presentationml/2006/main">
  <p:tag name="AS_UNIQUEID" val="407"/>
</p:tagLst>
</file>

<file path=ppt/tags/tag133.xml><?xml version="1.0" encoding="utf-8"?>
<p:tagLst xmlns:p="http://schemas.openxmlformats.org/presentationml/2006/main">
  <p:tag name="AS_UNIQUEID" val="408"/>
</p:tagLst>
</file>

<file path=ppt/tags/tag134.xml><?xml version="1.0" encoding="utf-8"?>
<p:tagLst xmlns:p="http://schemas.openxmlformats.org/presentationml/2006/main">
  <p:tag name="AS_UNIQUEID" val="409"/>
</p:tagLst>
</file>

<file path=ppt/tags/tag135.xml><?xml version="1.0" encoding="utf-8"?>
<p:tagLst xmlns:p="http://schemas.openxmlformats.org/presentationml/2006/main">
  <p:tag name="AS_UNIQUEID" val="410"/>
</p:tagLst>
</file>

<file path=ppt/tags/tag136.xml><?xml version="1.0" encoding="utf-8"?>
<p:tagLst xmlns:p="http://schemas.openxmlformats.org/presentationml/2006/main">
  <p:tag name="AS_UNIQUEID" val="48"/>
</p:tagLst>
</file>

<file path=ppt/tags/tag137.xml><?xml version="1.0" encoding="utf-8"?>
<p:tagLst xmlns:p="http://schemas.openxmlformats.org/presentationml/2006/main">
  <p:tag name="AS_UNIQUEID" val="49"/>
</p:tagLst>
</file>

<file path=ppt/tags/tag138.xml><?xml version="1.0" encoding="utf-8"?>
<p:tagLst xmlns:p="http://schemas.openxmlformats.org/presentationml/2006/main">
  <p:tag name="AS_UNIQUEID" val="411"/>
</p:tagLst>
</file>

<file path=ppt/tags/tag139.xml><?xml version="1.0" encoding="utf-8"?>
<p:tagLst xmlns:p="http://schemas.openxmlformats.org/presentationml/2006/main">
  <p:tag name="AS_UNIQUEID" val="412"/>
</p:tagLst>
</file>

<file path=ppt/tags/tag14.xml><?xml version="1.0" encoding="utf-8"?>
<p:tagLst xmlns:p="http://schemas.openxmlformats.org/presentationml/2006/main">
  <p:tag name="AS_UNIQUEID" val="298"/>
</p:tagLst>
</file>

<file path=ppt/tags/tag140.xml><?xml version="1.0" encoding="utf-8"?>
<p:tagLst xmlns:p="http://schemas.openxmlformats.org/presentationml/2006/main">
  <p:tag name="AS_UNIQUEID" val="413"/>
</p:tagLst>
</file>

<file path=ppt/tags/tag141.xml><?xml version="1.0" encoding="utf-8"?>
<p:tagLst xmlns:p="http://schemas.openxmlformats.org/presentationml/2006/main">
  <p:tag name="AS_UNIQUEID" val="414"/>
</p:tagLst>
</file>

<file path=ppt/tags/tag142.xml><?xml version="1.0" encoding="utf-8"?>
<p:tagLst xmlns:p="http://schemas.openxmlformats.org/presentationml/2006/main">
  <p:tag name="AS_UNIQUEID" val="48"/>
</p:tagLst>
</file>

<file path=ppt/tags/tag143.xml><?xml version="1.0" encoding="utf-8"?>
<p:tagLst xmlns:p="http://schemas.openxmlformats.org/presentationml/2006/main">
  <p:tag name="AS_UNIQUEID" val="49"/>
</p:tagLst>
</file>

<file path=ppt/tags/tag144.xml><?xml version="1.0" encoding="utf-8"?>
<p:tagLst xmlns:p="http://schemas.openxmlformats.org/presentationml/2006/main">
  <p:tag name="AS_UNIQUEID" val="415"/>
</p:tagLst>
</file>

<file path=ppt/tags/tag145.xml><?xml version="1.0" encoding="utf-8"?>
<p:tagLst xmlns:p="http://schemas.openxmlformats.org/presentationml/2006/main">
  <p:tag name="AS_UNIQUEID" val="416"/>
</p:tagLst>
</file>

<file path=ppt/tags/tag146.xml><?xml version="1.0" encoding="utf-8"?>
<p:tagLst xmlns:p="http://schemas.openxmlformats.org/presentationml/2006/main">
  <p:tag name="AS_UNIQUEID" val="417"/>
</p:tagLst>
</file>

<file path=ppt/tags/tag147.xml><?xml version="1.0" encoding="utf-8"?>
<p:tagLst xmlns:p="http://schemas.openxmlformats.org/presentationml/2006/main">
  <p:tag name="AS_UNIQUEID" val="418"/>
</p:tagLst>
</file>

<file path=ppt/tags/tag148.xml><?xml version="1.0" encoding="utf-8"?>
<p:tagLst xmlns:p="http://schemas.openxmlformats.org/presentationml/2006/main">
  <p:tag name="AS_UNIQUEID" val="48"/>
</p:tagLst>
</file>

<file path=ppt/tags/tag149.xml><?xml version="1.0" encoding="utf-8"?>
<p:tagLst xmlns:p="http://schemas.openxmlformats.org/presentationml/2006/main">
  <p:tag name="AS_UNIQUEID" val="49"/>
</p:tagLst>
</file>

<file path=ppt/tags/tag15.xml><?xml version="1.0" encoding="utf-8"?>
<p:tagLst xmlns:p="http://schemas.openxmlformats.org/presentationml/2006/main">
  <p:tag name="AS_UNIQUEID" val="299"/>
</p:tagLst>
</file>

<file path=ppt/tags/tag150.xml><?xml version="1.0" encoding="utf-8"?>
<p:tagLst xmlns:p="http://schemas.openxmlformats.org/presentationml/2006/main">
  <p:tag name="AS_UNIQUEID" val="419"/>
</p:tagLst>
</file>

<file path=ppt/tags/tag151.xml><?xml version="1.0" encoding="utf-8"?>
<p:tagLst xmlns:p="http://schemas.openxmlformats.org/presentationml/2006/main">
  <p:tag name="AS_UNIQUEID" val="420"/>
</p:tagLst>
</file>

<file path=ppt/tags/tag152.xml><?xml version="1.0" encoding="utf-8"?>
<p:tagLst xmlns:p="http://schemas.openxmlformats.org/presentationml/2006/main">
  <p:tag name="AS_UNIQUEID" val="421"/>
</p:tagLst>
</file>

<file path=ppt/tags/tag153.xml><?xml version="1.0" encoding="utf-8"?>
<p:tagLst xmlns:p="http://schemas.openxmlformats.org/presentationml/2006/main">
  <p:tag name="AS_UNIQUEID" val="422"/>
</p:tagLst>
</file>

<file path=ppt/tags/tag154.xml><?xml version="1.0" encoding="utf-8"?>
<p:tagLst xmlns:p="http://schemas.openxmlformats.org/presentationml/2006/main">
  <p:tag name="AS_UNIQUEID" val="48"/>
</p:tagLst>
</file>

<file path=ppt/tags/tag155.xml><?xml version="1.0" encoding="utf-8"?>
<p:tagLst xmlns:p="http://schemas.openxmlformats.org/presentationml/2006/main">
  <p:tag name="AS_UNIQUEID" val="49"/>
</p:tagLst>
</file>

<file path=ppt/tags/tag156.xml><?xml version="1.0" encoding="utf-8"?>
<p:tagLst xmlns:p="http://schemas.openxmlformats.org/presentationml/2006/main">
  <p:tag name="AS_UNIQUEID" val="423"/>
</p:tagLst>
</file>

<file path=ppt/tags/tag157.xml><?xml version="1.0" encoding="utf-8"?>
<p:tagLst xmlns:p="http://schemas.openxmlformats.org/presentationml/2006/main">
  <p:tag name="AS_UNIQUEID" val="424"/>
</p:tagLst>
</file>

<file path=ppt/tags/tag158.xml><?xml version="1.0" encoding="utf-8"?>
<p:tagLst xmlns:p="http://schemas.openxmlformats.org/presentationml/2006/main">
  <p:tag name="AS_UNIQUEID" val="425"/>
</p:tagLst>
</file>

<file path=ppt/tags/tag159.xml><?xml version="1.0" encoding="utf-8"?>
<p:tagLst xmlns:p="http://schemas.openxmlformats.org/presentationml/2006/main">
  <p:tag name="AS_UNIQUEID" val="426"/>
</p:tagLst>
</file>

<file path=ppt/tags/tag16.xml><?xml version="1.0" encoding="utf-8"?>
<p:tagLst xmlns:p="http://schemas.openxmlformats.org/presentationml/2006/main">
  <p:tag name="AS_UNIQUEID" val="300"/>
</p:tagLst>
</file>

<file path=ppt/tags/tag160.xml><?xml version="1.0" encoding="utf-8"?>
<p:tagLst xmlns:p="http://schemas.openxmlformats.org/presentationml/2006/main">
  <p:tag name="AS_UNIQUEID" val="48"/>
</p:tagLst>
</file>

<file path=ppt/tags/tag161.xml><?xml version="1.0" encoding="utf-8"?>
<p:tagLst xmlns:p="http://schemas.openxmlformats.org/presentationml/2006/main">
  <p:tag name="AS_UNIQUEID" val="49"/>
</p:tagLst>
</file>

<file path=ppt/tags/tag162.xml><?xml version="1.0" encoding="utf-8"?>
<p:tagLst xmlns:p="http://schemas.openxmlformats.org/presentationml/2006/main">
  <p:tag name="AS_UNIQUEID" val="427"/>
</p:tagLst>
</file>

<file path=ppt/tags/tag163.xml><?xml version="1.0" encoding="utf-8"?>
<p:tagLst xmlns:p="http://schemas.openxmlformats.org/presentationml/2006/main">
  <p:tag name="AS_UNIQUEID" val="428"/>
</p:tagLst>
</file>

<file path=ppt/tags/tag164.xml><?xml version="1.0" encoding="utf-8"?>
<p:tagLst xmlns:p="http://schemas.openxmlformats.org/presentationml/2006/main">
  <p:tag name="AS_UNIQUEID" val="429"/>
</p:tagLst>
</file>

<file path=ppt/tags/tag165.xml><?xml version="1.0" encoding="utf-8"?>
<p:tagLst xmlns:p="http://schemas.openxmlformats.org/presentationml/2006/main">
  <p:tag name="AS_UNIQUEID" val="430"/>
</p:tagLst>
</file>

<file path=ppt/tags/tag166.xml><?xml version="1.0" encoding="utf-8"?>
<p:tagLst xmlns:p="http://schemas.openxmlformats.org/presentationml/2006/main">
  <p:tag name="AS_UNIQUEID" val="48"/>
</p:tagLst>
</file>

<file path=ppt/tags/tag167.xml><?xml version="1.0" encoding="utf-8"?>
<p:tagLst xmlns:p="http://schemas.openxmlformats.org/presentationml/2006/main">
  <p:tag name="AS_UNIQUEID" val="49"/>
</p:tagLst>
</file>

<file path=ppt/tags/tag168.xml><?xml version="1.0" encoding="utf-8"?>
<p:tagLst xmlns:p="http://schemas.openxmlformats.org/presentationml/2006/main">
  <p:tag name="AS_UNIQUEID" val="431"/>
</p:tagLst>
</file>

<file path=ppt/tags/tag169.xml><?xml version="1.0" encoding="utf-8"?>
<p:tagLst xmlns:p="http://schemas.openxmlformats.org/presentationml/2006/main">
  <p:tag name="AS_UNIQUEID" val="432"/>
</p:tagLst>
</file>

<file path=ppt/tags/tag17.xml><?xml version="1.0" encoding="utf-8"?>
<p:tagLst xmlns:p="http://schemas.openxmlformats.org/presentationml/2006/main">
  <p:tag name="AS_UNIQUEID" val="301"/>
</p:tagLst>
</file>

<file path=ppt/tags/tag170.xml><?xml version="1.0" encoding="utf-8"?>
<p:tagLst xmlns:p="http://schemas.openxmlformats.org/presentationml/2006/main">
  <p:tag name="AS_UNIQUEID" val="433"/>
</p:tagLst>
</file>

<file path=ppt/tags/tag171.xml><?xml version="1.0" encoding="utf-8"?>
<p:tagLst xmlns:p="http://schemas.openxmlformats.org/presentationml/2006/main">
  <p:tag name="AS_UNIQUEID" val="434"/>
</p:tagLst>
</file>

<file path=ppt/tags/tag172.xml><?xml version="1.0" encoding="utf-8"?>
<p:tagLst xmlns:p="http://schemas.openxmlformats.org/presentationml/2006/main">
  <p:tag name="AS_UNIQUEID" val="48"/>
</p:tagLst>
</file>

<file path=ppt/tags/tag173.xml><?xml version="1.0" encoding="utf-8"?>
<p:tagLst xmlns:p="http://schemas.openxmlformats.org/presentationml/2006/main">
  <p:tag name="AS_UNIQUEID" val="49"/>
</p:tagLst>
</file>

<file path=ppt/tags/tag174.xml><?xml version="1.0" encoding="utf-8"?>
<p:tagLst xmlns:p="http://schemas.openxmlformats.org/presentationml/2006/main">
  <p:tag name="AS_UNIQUEID" val="435"/>
</p:tagLst>
</file>

<file path=ppt/tags/tag175.xml><?xml version="1.0" encoding="utf-8"?>
<p:tagLst xmlns:p="http://schemas.openxmlformats.org/presentationml/2006/main">
  <p:tag name="AS_UNIQUEID" val="436"/>
</p:tagLst>
</file>

<file path=ppt/tags/tag176.xml><?xml version="1.0" encoding="utf-8"?>
<p:tagLst xmlns:p="http://schemas.openxmlformats.org/presentationml/2006/main">
  <p:tag name="AS_UNIQUEID" val="437"/>
</p:tagLst>
</file>

<file path=ppt/tags/tag177.xml><?xml version="1.0" encoding="utf-8"?>
<p:tagLst xmlns:p="http://schemas.openxmlformats.org/presentationml/2006/main">
  <p:tag name="AS_UNIQUEID" val="438"/>
</p:tagLst>
</file>

<file path=ppt/tags/tag178.xml><?xml version="1.0" encoding="utf-8"?>
<p:tagLst xmlns:p="http://schemas.openxmlformats.org/presentationml/2006/main">
  <p:tag name="AS_UNIQUEID" val="48"/>
</p:tagLst>
</file>

<file path=ppt/tags/tag179.xml><?xml version="1.0" encoding="utf-8"?>
<p:tagLst xmlns:p="http://schemas.openxmlformats.org/presentationml/2006/main">
  <p:tag name="AS_UNIQUEID" val="49"/>
</p:tagLst>
</file>

<file path=ppt/tags/tag18.xml><?xml version="1.0" encoding="utf-8"?>
<p:tagLst xmlns:p="http://schemas.openxmlformats.org/presentationml/2006/main">
  <p:tag name="AS_UNIQUEID" val="302"/>
</p:tagLst>
</file>

<file path=ppt/tags/tag180.xml><?xml version="1.0" encoding="utf-8"?>
<p:tagLst xmlns:p="http://schemas.openxmlformats.org/presentationml/2006/main">
  <p:tag name="AS_UNIQUEID" val="439"/>
</p:tagLst>
</file>

<file path=ppt/tags/tag181.xml><?xml version="1.0" encoding="utf-8"?>
<p:tagLst xmlns:p="http://schemas.openxmlformats.org/presentationml/2006/main">
  <p:tag name="AS_UNIQUEID" val="440"/>
</p:tagLst>
</file>

<file path=ppt/tags/tag182.xml><?xml version="1.0" encoding="utf-8"?>
<p:tagLst xmlns:p="http://schemas.openxmlformats.org/presentationml/2006/main">
  <p:tag name="AS_UNIQUEID" val="441"/>
</p:tagLst>
</file>

<file path=ppt/tags/tag183.xml><?xml version="1.0" encoding="utf-8"?>
<p:tagLst xmlns:p="http://schemas.openxmlformats.org/presentationml/2006/main">
  <p:tag name="AS_UNIQUEID" val="442"/>
</p:tagLst>
</file>

<file path=ppt/tags/tag184.xml><?xml version="1.0" encoding="utf-8"?>
<p:tagLst xmlns:p="http://schemas.openxmlformats.org/presentationml/2006/main">
  <p:tag name="AS_UNIQUEID" val="48"/>
</p:tagLst>
</file>

<file path=ppt/tags/tag185.xml><?xml version="1.0" encoding="utf-8"?>
<p:tagLst xmlns:p="http://schemas.openxmlformats.org/presentationml/2006/main">
  <p:tag name="AS_UNIQUEID" val="49"/>
</p:tagLst>
</file>

<file path=ppt/tags/tag186.xml><?xml version="1.0" encoding="utf-8"?>
<p:tagLst xmlns:p="http://schemas.openxmlformats.org/presentationml/2006/main">
  <p:tag name="AS_UNIQUEID" val="443"/>
</p:tagLst>
</file>

<file path=ppt/tags/tag187.xml><?xml version="1.0" encoding="utf-8"?>
<p:tagLst xmlns:p="http://schemas.openxmlformats.org/presentationml/2006/main">
  <p:tag name="AS_UNIQUEID" val="444"/>
</p:tagLst>
</file>

<file path=ppt/tags/tag188.xml><?xml version="1.0" encoding="utf-8"?>
<p:tagLst xmlns:p="http://schemas.openxmlformats.org/presentationml/2006/main">
  <p:tag name="AS_UNIQUEID" val="445"/>
</p:tagLst>
</file>

<file path=ppt/tags/tag189.xml><?xml version="1.0" encoding="utf-8"?>
<p:tagLst xmlns:p="http://schemas.openxmlformats.org/presentationml/2006/main">
  <p:tag name="AS_UNIQUEID" val="446"/>
</p:tagLst>
</file>

<file path=ppt/tags/tag19.xml><?xml version="1.0" encoding="utf-8"?>
<p:tagLst xmlns:p="http://schemas.openxmlformats.org/presentationml/2006/main">
  <p:tag name="AS_UNIQUEID" val="363"/>
</p:tagLst>
</file>

<file path=ppt/tags/tag190.xml><?xml version="1.0" encoding="utf-8"?>
<p:tagLst xmlns:p="http://schemas.openxmlformats.org/presentationml/2006/main">
  <p:tag name="AS_UNIQUEID" val="48"/>
</p:tagLst>
</file>

<file path=ppt/tags/tag191.xml><?xml version="1.0" encoding="utf-8"?>
<p:tagLst xmlns:p="http://schemas.openxmlformats.org/presentationml/2006/main">
  <p:tag name="AS_UNIQUEID" val="49"/>
</p:tagLst>
</file>

<file path=ppt/tags/tag192.xml><?xml version="1.0" encoding="utf-8"?>
<p:tagLst xmlns:p="http://schemas.openxmlformats.org/presentationml/2006/main">
  <p:tag name="AS_UNIQUEID" val="447"/>
</p:tagLst>
</file>

<file path=ppt/tags/tag193.xml><?xml version="1.0" encoding="utf-8"?>
<p:tagLst xmlns:p="http://schemas.openxmlformats.org/presentationml/2006/main">
  <p:tag name="AS_UNIQUEID" val="448"/>
</p:tagLst>
</file>

<file path=ppt/tags/tag194.xml><?xml version="1.0" encoding="utf-8"?>
<p:tagLst xmlns:p="http://schemas.openxmlformats.org/presentationml/2006/main">
  <p:tag name="AS_UNIQUEID" val="449"/>
</p:tagLst>
</file>

<file path=ppt/tags/tag195.xml><?xml version="1.0" encoding="utf-8"?>
<p:tagLst xmlns:p="http://schemas.openxmlformats.org/presentationml/2006/main">
  <p:tag name="AS_UNIQUEID" val="450"/>
</p:tagLst>
</file>

<file path=ppt/tags/tag196.xml><?xml version="1.0" encoding="utf-8"?>
<p:tagLst xmlns:p="http://schemas.openxmlformats.org/presentationml/2006/main">
  <p:tag name="AS_UNIQUEID" val="451"/>
</p:tagLst>
</file>

<file path=ppt/tags/tag197.xml><?xml version="1.0" encoding="utf-8"?>
<p:tagLst xmlns:p="http://schemas.openxmlformats.org/presentationml/2006/main">
  <p:tag name="AS_UNIQUEID" val="452"/>
</p:tagLst>
</file>

<file path=ppt/tags/tag198.xml><?xml version="1.0" encoding="utf-8"?>
<p:tagLst xmlns:p="http://schemas.openxmlformats.org/presentationml/2006/main">
  <p:tag name="AS_UNIQUEID" val="48"/>
</p:tagLst>
</file>

<file path=ppt/tags/tag199.xml><?xml version="1.0" encoding="utf-8"?>
<p:tagLst xmlns:p="http://schemas.openxmlformats.org/presentationml/2006/main">
  <p:tag name="AS_UNIQUEID" val="49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4"/>
</p:tagLst>
</file>

<file path=ppt/tags/tag200.xml><?xml version="1.0" encoding="utf-8"?>
<p:tagLst xmlns:p="http://schemas.openxmlformats.org/presentationml/2006/main">
  <p:tag name="AS_UNIQUEID" val="453"/>
</p:tagLst>
</file>

<file path=ppt/tags/tag201.xml><?xml version="1.0" encoding="utf-8"?>
<p:tagLst xmlns:p="http://schemas.openxmlformats.org/presentationml/2006/main">
  <p:tag name="AS_UNIQUEID" val="454"/>
</p:tagLst>
</file>

<file path=ppt/tags/tag202.xml><?xml version="1.0" encoding="utf-8"?>
<p:tagLst xmlns:p="http://schemas.openxmlformats.org/presentationml/2006/main">
  <p:tag name="AS_UNIQUEID" val="455"/>
</p:tagLst>
</file>

<file path=ppt/tags/tag203.xml><?xml version="1.0" encoding="utf-8"?>
<p:tagLst xmlns:p="http://schemas.openxmlformats.org/presentationml/2006/main">
  <p:tag name="AS_UNIQUEID" val="456"/>
</p:tagLst>
</file>

<file path=ppt/tags/tag204.xml><?xml version="1.0" encoding="utf-8"?>
<p:tagLst xmlns:p="http://schemas.openxmlformats.org/presentationml/2006/main">
  <p:tag name="AS_UNIQUEID" val="457"/>
</p:tagLst>
</file>

<file path=ppt/tags/tag205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AS_UNIQUEID" val="305"/>
</p:tagLst>
</file>

<file path=ppt/tags/tag22.xml><?xml version="1.0" encoding="utf-8"?>
<p:tagLst xmlns:p="http://schemas.openxmlformats.org/presentationml/2006/main">
  <p:tag name="AS_UNIQUEID" val="306"/>
</p:tagLst>
</file>

<file path=ppt/tags/tag23.xml><?xml version="1.0" encoding="utf-8"?>
<p:tagLst xmlns:p="http://schemas.openxmlformats.org/presentationml/2006/main">
  <p:tag name="AS_UNIQUEID" val="307"/>
</p:tagLst>
</file>

<file path=ppt/tags/tag24.xml><?xml version="1.0" encoding="utf-8"?>
<p:tagLst xmlns:p="http://schemas.openxmlformats.org/presentationml/2006/main">
  <p:tag name="AS_UNIQUEID" val="308"/>
</p:tagLst>
</file>

<file path=ppt/tags/tag25.xml><?xml version="1.0" encoding="utf-8"?>
<p:tagLst xmlns:p="http://schemas.openxmlformats.org/presentationml/2006/main">
  <p:tag name="AS_UNIQUEID" val="309"/>
</p:tagLst>
</file>

<file path=ppt/tags/tag26.xml><?xml version="1.0" encoding="utf-8"?>
<p:tagLst xmlns:p="http://schemas.openxmlformats.org/presentationml/2006/main">
  <p:tag name="AS_UNIQUEID" val="364"/>
</p:tagLst>
</file>

<file path=ppt/tags/tag27.xml><?xml version="1.0" encoding="utf-8"?>
<p:tagLst xmlns:p="http://schemas.openxmlformats.org/presentationml/2006/main">
  <p:tag name="AS_UNIQUEID" val="311"/>
</p:tagLst>
</file>

<file path=ppt/tags/tag28.xml><?xml version="1.0" encoding="utf-8"?>
<p:tagLst xmlns:p="http://schemas.openxmlformats.org/presentationml/2006/main">
  <p:tag name="AS_UNIQUEID" val="312"/>
</p:tagLst>
</file>

<file path=ppt/tags/tag29.xml><?xml version="1.0" encoding="utf-8"?>
<p:tagLst xmlns:p="http://schemas.openxmlformats.org/presentationml/2006/main">
  <p:tag name="AS_UNIQUEID" val="313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4"/>
</p:tagLst>
</file>

<file path=ppt/tags/tag31.xml><?xml version="1.0" encoding="utf-8"?>
<p:tagLst xmlns:p="http://schemas.openxmlformats.org/presentationml/2006/main">
  <p:tag name="AS_UNIQUEID" val="315"/>
</p:tagLst>
</file>

<file path=ppt/tags/tag32.xml><?xml version="1.0" encoding="utf-8"?>
<p:tagLst xmlns:p="http://schemas.openxmlformats.org/presentationml/2006/main">
  <p:tag name="AS_UNIQUEID" val="316"/>
</p:tagLst>
</file>

<file path=ppt/tags/tag33.xml><?xml version="1.0" encoding="utf-8"?>
<p:tagLst xmlns:p="http://schemas.openxmlformats.org/presentationml/2006/main">
  <p:tag name="AS_UNIQUEID" val="317"/>
</p:tagLst>
</file>

<file path=ppt/tags/tag34.xml><?xml version="1.0" encoding="utf-8"?>
<p:tagLst xmlns:p="http://schemas.openxmlformats.org/presentationml/2006/main">
  <p:tag name="AS_UNIQUEID" val="318"/>
</p:tagLst>
</file>

<file path=ppt/tags/tag35.xml><?xml version="1.0" encoding="utf-8"?>
<p:tagLst xmlns:p="http://schemas.openxmlformats.org/presentationml/2006/main">
  <p:tag name="AS_UNIQUEID" val="365"/>
</p:tagLst>
</file>

<file path=ppt/tags/tag36.xml><?xml version="1.0" encoding="utf-8"?>
<p:tagLst xmlns:p="http://schemas.openxmlformats.org/presentationml/2006/main">
  <p:tag name="AS_UNIQUEID" val="320"/>
</p:tagLst>
</file>

<file path=ppt/tags/tag37.xml><?xml version="1.0" encoding="utf-8"?>
<p:tagLst xmlns:p="http://schemas.openxmlformats.org/presentationml/2006/main">
  <p:tag name="AS_UNIQUEID" val="321"/>
</p:tagLst>
</file>

<file path=ppt/tags/tag38.xml><?xml version="1.0" encoding="utf-8"?>
<p:tagLst xmlns:p="http://schemas.openxmlformats.org/presentationml/2006/main">
  <p:tag name="AS_UNIQUEID" val="322"/>
</p:tagLst>
</file>

<file path=ppt/tags/tag39.xml><?xml version="1.0" encoding="utf-8"?>
<p:tagLst xmlns:p="http://schemas.openxmlformats.org/presentationml/2006/main">
  <p:tag name="AS_UNIQUEID" val="323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366"/>
</p:tagLst>
</file>

<file path=ppt/tags/tag41.xml><?xml version="1.0" encoding="utf-8"?>
<p:tagLst xmlns:p="http://schemas.openxmlformats.org/presentationml/2006/main">
  <p:tag name="AS_UNIQUEID" val="325"/>
</p:tagLst>
</file>

<file path=ppt/tags/tag42.xml><?xml version="1.0" encoding="utf-8"?>
<p:tagLst xmlns:p="http://schemas.openxmlformats.org/presentationml/2006/main">
  <p:tag name="AS_UNIQUEID" val="326"/>
</p:tagLst>
</file>

<file path=ppt/tags/tag43.xml><?xml version="1.0" encoding="utf-8"?>
<p:tagLst xmlns:p="http://schemas.openxmlformats.org/presentationml/2006/main">
  <p:tag name="AS_UNIQUEID" val="327"/>
</p:tagLst>
</file>

<file path=ppt/tags/tag44.xml><?xml version="1.0" encoding="utf-8"?>
<p:tagLst xmlns:p="http://schemas.openxmlformats.org/presentationml/2006/main">
  <p:tag name="AS_UNIQUEID" val="367"/>
</p:tagLst>
</file>

<file path=ppt/tags/tag45.xml><?xml version="1.0" encoding="utf-8"?>
<p:tagLst xmlns:p="http://schemas.openxmlformats.org/presentationml/2006/main">
  <p:tag name="AS_UNIQUEID" val="329"/>
</p:tagLst>
</file>

<file path=ppt/tags/tag46.xml><?xml version="1.0" encoding="utf-8"?>
<p:tagLst xmlns:p="http://schemas.openxmlformats.org/presentationml/2006/main">
  <p:tag name="AS_UNIQUEID" val="330"/>
</p:tagLst>
</file>

<file path=ppt/tags/tag47.xml><?xml version="1.0" encoding="utf-8"?>
<p:tagLst xmlns:p="http://schemas.openxmlformats.org/presentationml/2006/main">
  <p:tag name="AS_UNIQUEID" val="331"/>
</p:tagLst>
</file>

<file path=ppt/tags/tag48.xml><?xml version="1.0" encoding="utf-8"?>
<p:tagLst xmlns:p="http://schemas.openxmlformats.org/presentationml/2006/main">
  <p:tag name="AS_UNIQUEID" val="332"/>
</p:tagLst>
</file>

<file path=ppt/tags/tag49.xml><?xml version="1.0" encoding="utf-8"?>
<p:tagLst xmlns:p="http://schemas.openxmlformats.org/presentationml/2006/main">
  <p:tag name="AS_UNIQUEID" val="333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4"/>
</p:tagLst>
</file>

<file path=ppt/tags/tag51.xml><?xml version="1.0" encoding="utf-8"?>
<p:tagLst xmlns:p="http://schemas.openxmlformats.org/presentationml/2006/main">
  <p:tag name="AS_UNIQUEID" val="368"/>
</p:tagLst>
</file>

<file path=ppt/tags/tag52.xml><?xml version="1.0" encoding="utf-8"?>
<p:tagLst xmlns:p="http://schemas.openxmlformats.org/presentationml/2006/main">
  <p:tag name="AS_UNIQUEID" val="336"/>
</p:tagLst>
</file>

<file path=ppt/tags/tag53.xml><?xml version="1.0" encoding="utf-8"?>
<p:tagLst xmlns:p="http://schemas.openxmlformats.org/presentationml/2006/main">
  <p:tag name="AS_UNIQUEID" val="337"/>
</p:tagLst>
</file>

<file path=ppt/tags/tag54.xml><?xml version="1.0" encoding="utf-8"?>
<p:tagLst xmlns:p="http://schemas.openxmlformats.org/presentationml/2006/main">
  <p:tag name="AS_UNIQUEID" val="338"/>
</p:tagLst>
</file>

<file path=ppt/tags/tag55.xml><?xml version="1.0" encoding="utf-8"?>
<p:tagLst xmlns:p="http://schemas.openxmlformats.org/presentationml/2006/main">
  <p:tag name="AS_UNIQUEID" val="339"/>
</p:tagLst>
</file>

<file path=ppt/tags/tag56.xml><?xml version="1.0" encoding="utf-8"?>
<p:tagLst xmlns:p="http://schemas.openxmlformats.org/presentationml/2006/main">
  <p:tag name="AS_UNIQUEID" val="340"/>
</p:tagLst>
</file>

<file path=ppt/tags/tag57.xml><?xml version="1.0" encoding="utf-8"?>
<p:tagLst xmlns:p="http://schemas.openxmlformats.org/presentationml/2006/main">
  <p:tag name="AS_UNIQUEID" val="369"/>
</p:tagLst>
</file>

<file path=ppt/tags/tag58.xml><?xml version="1.0" encoding="utf-8"?>
<p:tagLst xmlns:p="http://schemas.openxmlformats.org/presentationml/2006/main">
  <p:tag name="AS_UNIQUEID" val="342"/>
</p:tagLst>
</file>

<file path=ppt/tags/tag59.xml><?xml version="1.0" encoding="utf-8"?>
<p:tagLst xmlns:p="http://schemas.openxmlformats.org/presentationml/2006/main">
  <p:tag name="AS_UNIQUEID" val="343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344"/>
</p:tagLst>
</file>

<file path=ppt/tags/tag61.xml><?xml version="1.0" encoding="utf-8"?>
<p:tagLst xmlns:p="http://schemas.openxmlformats.org/presentationml/2006/main">
  <p:tag name="AS_UNIQUEID" val="345"/>
</p:tagLst>
</file>

<file path=ppt/tags/tag62.xml><?xml version="1.0" encoding="utf-8"?>
<p:tagLst xmlns:p="http://schemas.openxmlformats.org/presentationml/2006/main">
  <p:tag name="AS_UNIQUEID" val="370"/>
</p:tagLst>
</file>

<file path=ppt/tags/tag63.xml><?xml version="1.0" encoding="utf-8"?>
<p:tagLst xmlns:p="http://schemas.openxmlformats.org/presentationml/2006/main">
  <p:tag name="AS_UNIQUEID" val="347"/>
</p:tagLst>
</file>

<file path=ppt/tags/tag64.xml><?xml version="1.0" encoding="utf-8"?>
<p:tagLst xmlns:p="http://schemas.openxmlformats.org/presentationml/2006/main">
  <p:tag name="AS_UNIQUEID" val="348"/>
</p:tagLst>
</file>

<file path=ppt/tags/tag65.xml><?xml version="1.0" encoding="utf-8"?>
<p:tagLst xmlns:p="http://schemas.openxmlformats.org/presentationml/2006/main">
  <p:tag name="AS_UNIQUEID" val="349"/>
</p:tagLst>
</file>

<file path=ppt/tags/tag66.xml><?xml version="1.0" encoding="utf-8"?>
<p:tagLst xmlns:p="http://schemas.openxmlformats.org/presentationml/2006/main">
  <p:tag name="AS_UNIQUEID" val="350"/>
</p:tagLst>
</file>

<file path=ppt/tags/tag67.xml><?xml version="1.0" encoding="utf-8"?>
<p:tagLst xmlns:p="http://schemas.openxmlformats.org/presentationml/2006/main">
  <p:tag name="AS_UNIQUEID" val="351"/>
</p:tagLst>
</file>

<file path=ppt/tags/tag68.xml><?xml version="1.0" encoding="utf-8"?>
<p:tagLst xmlns:p="http://schemas.openxmlformats.org/presentationml/2006/main">
  <p:tag name="AS_UNIQUEID" val="352"/>
</p:tagLst>
</file>

<file path=ppt/tags/tag69.xml><?xml version="1.0" encoding="utf-8"?>
<p:tagLst xmlns:p="http://schemas.openxmlformats.org/presentationml/2006/main">
  <p:tag name="AS_UNIQUEID" val="371"/>
</p:tagLst>
</file>

<file path=ppt/tags/tag7.xml><?xml version="1.0" encoding="utf-8"?>
<p:tagLst xmlns:p="http://schemas.openxmlformats.org/presentationml/2006/main">
  <p:tag name="AS_UNIQUEID" val="361"/>
</p:tagLst>
</file>

<file path=ppt/tags/tag70.xml><?xml version="1.0" encoding="utf-8"?>
<p:tagLst xmlns:p="http://schemas.openxmlformats.org/presentationml/2006/main">
  <p:tag name="AS_UNIQUEID" val="354"/>
</p:tagLst>
</file>

<file path=ppt/tags/tag71.xml><?xml version="1.0" encoding="utf-8"?>
<p:tagLst xmlns:p="http://schemas.openxmlformats.org/presentationml/2006/main">
  <p:tag name="AS_UNIQUEID" val="355"/>
</p:tagLst>
</file>

<file path=ppt/tags/tag72.xml><?xml version="1.0" encoding="utf-8"?>
<p:tagLst xmlns:p="http://schemas.openxmlformats.org/presentationml/2006/main">
  <p:tag name="AS_UNIQUEID" val="356"/>
</p:tagLst>
</file>

<file path=ppt/tags/tag73.xml><?xml version="1.0" encoding="utf-8"?>
<p:tagLst xmlns:p="http://schemas.openxmlformats.org/presentationml/2006/main">
  <p:tag name="AS_UNIQUEID" val="357"/>
</p:tagLst>
</file>

<file path=ppt/tags/tag74.xml><?xml version="1.0" encoding="utf-8"?>
<p:tagLst xmlns:p="http://schemas.openxmlformats.org/presentationml/2006/main">
  <p:tag name="AS_UNIQUEID" val="358"/>
</p:tagLst>
</file>

<file path=ppt/tags/tag75.xml><?xml version="1.0" encoding="utf-8"?>
<p:tagLst xmlns:p="http://schemas.openxmlformats.org/presentationml/2006/main">
  <p:tag name="AS_UNIQUEID" val="359"/>
</p:tagLst>
</file>

<file path=ppt/tags/tag76.xml><?xml version="1.0" encoding="utf-8"?>
<p:tagLst xmlns:p="http://schemas.openxmlformats.org/presentationml/2006/main">
  <p:tag name="AS_UNIQUEID" val="372"/>
</p:tagLst>
</file>

<file path=ppt/tags/tag77.xml><?xml version="1.0" encoding="utf-8"?>
<p:tagLst xmlns:p="http://schemas.openxmlformats.org/presentationml/2006/main">
  <p:tag name="AS_UNIQUEID" val="48"/>
</p:tagLst>
</file>

<file path=ppt/tags/tag78.xml><?xml version="1.0" encoding="utf-8"?>
<p:tagLst xmlns:p="http://schemas.openxmlformats.org/presentationml/2006/main">
  <p:tag name="AS_UNIQUEID" val="49"/>
</p:tagLst>
</file>

<file path=ppt/tags/tag79.xml><?xml version="1.0" encoding="utf-8"?>
<p:tagLst xmlns:p="http://schemas.openxmlformats.org/presentationml/2006/main">
  <p:tag name="AS_UNIQUEID" val="373"/>
</p:tagLst>
</file>

<file path=ppt/tags/tag8.xml><?xml version="1.0" encoding="utf-8"?>
<p:tagLst xmlns:p="http://schemas.openxmlformats.org/presentationml/2006/main">
  <p:tag name="AS_UNIQUEID" val="292"/>
</p:tagLst>
</file>

<file path=ppt/tags/tag80.xml><?xml version="1.0" encoding="utf-8"?>
<p:tagLst xmlns:p="http://schemas.openxmlformats.org/presentationml/2006/main">
  <p:tag name="AS_UNIQUEID" val="374"/>
</p:tagLst>
</file>

<file path=ppt/tags/tag81.xml><?xml version="1.0" encoding="utf-8"?>
<p:tagLst xmlns:p="http://schemas.openxmlformats.org/presentationml/2006/main">
  <p:tag name="AS_UNIQUEID" val="375"/>
</p:tagLst>
</file>

<file path=ppt/tags/tag82.xml><?xml version="1.0" encoding="utf-8"?>
<p:tagLst xmlns:p="http://schemas.openxmlformats.org/presentationml/2006/main">
  <p:tag name="AS_UNIQUEID" val="376"/>
</p:tagLst>
</file>

<file path=ppt/tags/tag83.xml><?xml version="1.0" encoding="utf-8"?>
<p:tagLst xmlns:p="http://schemas.openxmlformats.org/presentationml/2006/main">
  <p:tag name="AS_UNIQUEID" val="377"/>
</p:tagLst>
</file>

<file path=ppt/tags/tag84.xml><?xml version="1.0" encoding="utf-8"?>
<p:tagLst xmlns:p="http://schemas.openxmlformats.org/presentationml/2006/main">
  <p:tag name="AS_UNIQUEID" val="378"/>
</p:tagLst>
</file>

<file path=ppt/tags/tag85.xml><?xml version="1.0" encoding="utf-8"?>
<p:tagLst xmlns:p="http://schemas.openxmlformats.org/presentationml/2006/main">
  <p:tag name="AS_UNIQUEID" val="48"/>
</p:tagLst>
</file>

<file path=ppt/tags/tag86.xml><?xml version="1.0" encoding="utf-8"?>
<p:tagLst xmlns:p="http://schemas.openxmlformats.org/presentationml/2006/main">
  <p:tag name="AS_UNIQUEID" val="49"/>
</p:tagLst>
</file>

<file path=ppt/tags/tag87.xml><?xml version="1.0" encoding="utf-8"?>
<p:tagLst xmlns:p="http://schemas.openxmlformats.org/presentationml/2006/main">
  <p:tag name="AS_UNIQUEID" val="379"/>
</p:tagLst>
</file>

<file path=ppt/tags/tag88.xml><?xml version="1.0" encoding="utf-8"?>
<p:tagLst xmlns:p="http://schemas.openxmlformats.org/presentationml/2006/main">
  <p:tag name="AS_UNIQUEID" val="380"/>
</p:tagLst>
</file>

<file path=ppt/tags/tag89.xml><?xml version="1.0" encoding="utf-8"?>
<p:tagLst xmlns:p="http://schemas.openxmlformats.org/presentationml/2006/main">
  <p:tag name="AS_UNIQUEID" val="50"/>
</p:tagLst>
</file>

<file path=ppt/tags/tag9.xml><?xml version="1.0" encoding="utf-8"?>
<p:tagLst xmlns:p="http://schemas.openxmlformats.org/presentationml/2006/main">
  <p:tag name="AS_UNIQUEID" val="293"/>
</p:tagLst>
</file>

<file path=ppt/tags/tag90.xml><?xml version="1.0" encoding="utf-8"?>
<p:tagLst xmlns:p="http://schemas.openxmlformats.org/presentationml/2006/main">
  <p:tag name="AS_UNIQUEID" val="381"/>
</p:tagLst>
</file>

<file path=ppt/tags/tag91.xml><?xml version="1.0" encoding="utf-8"?>
<p:tagLst xmlns:p="http://schemas.openxmlformats.org/presentationml/2006/main">
  <p:tag name="AS_UNIQUEID" val="382"/>
</p:tagLst>
</file>

<file path=ppt/tags/tag92.xml><?xml version="1.0" encoding="utf-8"?>
<p:tagLst xmlns:p="http://schemas.openxmlformats.org/presentationml/2006/main">
  <p:tag name="AS_UNIQUEID" val="48"/>
</p:tagLst>
</file>

<file path=ppt/tags/tag93.xml><?xml version="1.0" encoding="utf-8"?>
<p:tagLst xmlns:p="http://schemas.openxmlformats.org/presentationml/2006/main">
  <p:tag name="AS_UNIQUEID" val="49"/>
</p:tagLst>
</file>

<file path=ppt/tags/tag94.xml><?xml version="1.0" encoding="utf-8"?>
<p:tagLst xmlns:p="http://schemas.openxmlformats.org/presentationml/2006/main">
  <p:tag name="AS_UNIQUEID" val="383"/>
</p:tagLst>
</file>

<file path=ppt/tags/tag95.xml><?xml version="1.0" encoding="utf-8"?>
<p:tagLst xmlns:p="http://schemas.openxmlformats.org/presentationml/2006/main">
  <p:tag name="AS_UNIQUEID" val="384"/>
</p:tagLst>
</file>

<file path=ppt/tags/tag96.xml><?xml version="1.0" encoding="utf-8"?>
<p:tagLst xmlns:p="http://schemas.openxmlformats.org/presentationml/2006/main">
  <p:tag name="AS_UNIQUEID" val="50"/>
</p:tagLst>
</file>

<file path=ppt/tags/tag97.xml><?xml version="1.0" encoding="utf-8"?>
<p:tagLst xmlns:p="http://schemas.openxmlformats.org/presentationml/2006/main">
  <p:tag name="AS_UNIQUEID" val="385"/>
</p:tagLst>
</file>

<file path=ppt/tags/tag98.xml><?xml version="1.0" encoding="utf-8"?>
<p:tagLst xmlns:p="http://schemas.openxmlformats.org/presentationml/2006/main">
  <p:tag name="AS_UNIQUEID" val="386"/>
</p:tagLst>
</file>

<file path=ppt/tags/tag99.xml><?xml version="1.0" encoding="utf-8"?>
<p:tagLst xmlns:p="http://schemas.openxmlformats.org/presentationml/2006/main">
  <p:tag name="AS_UNIQUEID" val="4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137</Paragraphs>
  <Slides>19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9">
      <vt:lpstr>Arial</vt:lpstr>
      <vt:lpstr>Calibri Light</vt:lpstr>
      <vt:lpstr>Calibri</vt:lpstr>
      <vt:lpstr>等线 Light</vt:lpstr>
      <vt:lpstr>等线</vt:lpstr>
      <vt:lpstr>微软雅黑</vt:lpstr>
      <vt:lpstr>Times New Roman</vt:lpstr>
      <vt:lpstr>宋体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2021-06-08T11:30:22.737</cp:lastPrinted>
  <dcterms:created xsi:type="dcterms:W3CDTF">2021-06-08T11:30:22Z</dcterms:created>
  <dcterms:modified xsi:type="dcterms:W3CDTF">2021-06-08T03:30:23Z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