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63" r:id="rId3"/>
    <p:sldId id="264" r:id="rId4"/>
    <p:sldId id="306" r:id="rId5"/>
    <p:sldId id="265" r:id="rId6"/>
    <p:sldId id="320" r:id="rId7"/>
    <p:sldId id="319" r:id="rId8"/>
    <p:sldId id="321" r:id="rId9"/>
    <p:sldId id="317" r:id="rId10"/>
    <p:sldId id="318" r:id="rId11"/>
    <p:sldId id="322" r:id="rId12"/>
    <p:sldId id="32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2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西风颂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西风颂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46323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生命的旋律和心灵的狂舞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诗人在这首诗中借西风横扫落叶之势来比喻革命力量扫荡反动政权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又借西风吹送种子来比喻革命思想的传播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寄托诗人对未来的希望。与此同时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破坏、保护与自由则是《西风颂》所流露出的生命意识的三个主题。三者交织在一起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就吹响了一曲恢宏的生命之歌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永远歌唱着诗人不朽的生命并且回荡在永恒的时空。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《西风颂》是欧洲诗歌史上的珍品。全诗共五节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每节是一首十四行诗。从形式上看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五个小节格律完整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可以独立成篇。从内容来看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它们又融为一体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贯串着一个中心思想。前三节诗三个意境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诗人幻想的翅膀飞翔在树林、天空和大海之间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飞翔在现实和理想之间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但中心思想只有一个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就是歌唱西风扫除腐朽、鼓舞新生的强大威力。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97895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从第四节开始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由写景转向抒情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由描写西风的气势转向直抒诗人的胸臆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抒发诗人对西风的热爱和向往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达到情景交融的境界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而中心思想仍然是歌唱西风。因此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是《西风颂》一个突出的艺术特点。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《西风颂》采用的是象征手法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整首诗从头至尾环绕着秋天的西风做文章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无论是写景还是抒情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都没有脱离这个特定的描写对象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没有使用过一句政治术语和革命口号。然而读了这首诗以后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我们却深深感受到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雪莱在歌唱西风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又不完全是歌唱西风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诗人实质上是通过歌唱西风来歌唱革命。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8225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诗中的西风、残叶、种子、流云、暴雨雷电、大海波涛、海底花树等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都不过是象征性的东西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它们包含着深刻的寓意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大自然风云激荡的动人景色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乃是人间蓬勃发展的革命斗争的象征性反映。从这个意义上说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《西风颂》不是风景诗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而是政治抒情诗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它虽然没有一句直接描写革命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但整首诗都是在反映革命。尤其是结尾脍炙人口的诗句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既概括了自然现象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也深刻地揭示了人类社会的历史规律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指出了革命斗争经过艰难曲折走向胜利的光明前景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寓意深远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余味无穷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一百多年来成了人们广泛传诵的名言警句。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13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在中国古代文人的心中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往往是一种萧瑟凄凉的意境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袅袅兮秋风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洞庭波兮木叶下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秋风萧瑟天气凉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草木摇落露为霜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借以表达一种感伤的情怀。西风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在雪莱的心中又是怎样的呢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体会作者通过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抒发了怎样的思想情感。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1517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(1792—1822),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英国浪漫主义诗人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出生于英格兰萨塞克斯郡霍舍姆附近的沃恩汉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祖父是受封的男爵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父亲是议员。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岁那年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雪莱进入伊顿公学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在那里受到了学长及教师的虐待。在当时的学校里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这种现象十分普遍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但是雪莱并不像一般新生那样忍气吞声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他公然地反抗这些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正是这种反抗的个性如火一般燃尽了他短暂的一生。诗人一生创作了大量优秀的抒情诗及政治诗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《致云雀》《西风颂》《自由颂》《被解放的普罗米修斯》《暴政的假面游行》等诗都一直为人们传唱不衰。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一个秋日的午后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诗人雪莱在意大利佛罗伦萨近郊的树林里漫步。突然狂风大作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乌云翻滚。到了傍晚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暴风雨夹带着冰雹倾盆而下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荡涤着大地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震撼着人间。大自然威武雄壮的交响乐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触发了诗人的灵感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他奋笔疾书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谱写了不朽的抒情诗《西风颂》。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987650"/>
              </p:ext>
            </p:extLst>
          </p:nvPr>
        </p:nvGraphicFramePr>
        <p:xfrm>
          <a:off x="508000" y="1484784"/>
          <a:ext cx="8128000" cy="3186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6" imgW="3838193" imgH="1504356" progId="Word.Document.12">
                  <p:embed/>
                </p:oleObj>
              </mc:Choice>
              <mc:Fallback>
                <p:oleObj name="Document" r:id="rId6" imgW="3838193" imgH="1504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3186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51520" y="4854743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不羁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不受束缚。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0430" y="1844824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9716" y="1844824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0401" y="1844824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70430" y="2304595"/>
            <a:ext cx="124538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9842" y="2304595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59092" y="2304595"/>
            <a:ext cx="88006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97204" y="2752551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90935" y="2752551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15308" y="3612869"/>
            <a:ext cx="546451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46672" y="4142452"/>
            <a:ext cx="546451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69067" y="3623755"/>
            <a:ext cx="546451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90839" y="4190951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40296" y="3640761"/>
            <a:ext cx="54645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04274" y="4213626"/>
            <a:ext cx="25094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68857" y="5361110"/>
            <a:ext cx="202207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68857" y="5783551"/>
            <a:ext cx="202207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82084" y="6167120"/>
            <a:ext cx="202207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不羁的精灵啊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你无处不运行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破坏者兼保护者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你且聆听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诗人将无处不在的西风命名为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破坏者兼保护者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包含了一种特定的认识。西风既是旧世界的破坏者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又创造了新的世界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这正是大自然周而复始的辩证规律。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成为雨和电的使者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它们飘落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在你的磅礴之气的蔚蓝的波面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有如狂女的飘扬的头发在闪烁。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诗人运用了一个更为大胆的想象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将飘落在空中的云气比喻成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狂女的飘扬的头发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狂女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“Maenad”,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是希腊神话中的一个人物。在古代的绘画中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她有着怒发披散的形象。狂怒的形象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四散的长发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恰恰准确地表现了乱云飞渡的自然奇景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也暗示出大自然的神秘和危险。诗人的想象虽然大胆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但事实上也遵循了一些科学常识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如暴雨的形成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来自水汽的蒸腾、凝结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伴随着云层之中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的作用等。作为一个浪漫主义诗人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雪莱不仅拥有丰富的情感和想象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而且对物理、化学、电学等自然科学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也有极大的兴趣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在这首诗中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对自然伟力的赞颂是与对自然的认识结合在一起的。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40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25734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假如我是一片枯叶被你浮起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假如我是能和你飞跑的云雾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是一个波浪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和你的威力同喘息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假如我分有你的脉搏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仅仅不如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你那么自由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无法约束的生命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假如我能像在少年时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凌风而舞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为了表现西风的速度和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心情的迫切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诗人使用了一连串相同的句式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假如我是一片枯叶被你浮起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假如我是能和你飞跑的云雾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假如我分有你的脉搏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假如我能像在少年时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凌风而舞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形成一种铿锵、飞扬的节奏。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9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要是冬天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春日怎能遥远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这句著名格言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以反问句的形式出现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而且好像是直接对着读者发问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仿佛西风刹住了脚步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诗歌的内涵一下子变得无比隽永。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1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简要剖析《西风颂》在技巧上的特点。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这首诗结构的严密是它获得成功的重要原因之一。全诗始终以抒写西风的威势为中心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同时又不断地从地上、天空、海洋吸收其他形象来丰富诗篇的艺术感染力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诗篇突出地表现了西风的雷霆万钧之势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同时又提供了色彩绚烂的画面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既显示了集中凝聚的效果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又不单调枯燥。诗人处处以内心的感情来渲染外界的景色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又以外界的景色来反映内心的情绪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确实达到了情景交融的境界。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《西风颂》在格式上是怎样的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在格式方面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这首诗别开生面。全诗以五首十四行诗组成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一般的十四行体适宜于表现一个完整的、单纯的观念或情绪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因此往往单独存在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或者构成组诗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但各部分仍有相当鲜明的独立性。像《西风颂》这样把五首十四行诗紧密地组成一首抒情诗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各部分密切依赖而不可分割的例子并不多见。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256</TotalTime>
  <Words>1118</Words>
  <Application>Microsoft Office PowerPoint</Application>
  <PresentationFormat>全屏显示(4:3)</PresentationFormat>
  <Paragraphs>64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2.西风颂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2016-07-14T00:48:29Z</dcterms:modified>
</cp:coreProperties>
</file>