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970" y="3164205"/>
            <a:ext cx="4142740" cy="8616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" y="1273810"/>
            <a:ext cx="8618855" cy="49237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655" y="2096770"/>
            <a:ext cx="2219325" cy="27997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665" y="2627630"/>
            <a:ext cx="404495" cy="358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7190" y="2628265"/>
            <a:ext cx="404495" cy="358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375" y="3649980"/>
            <a:ext cx="404495" cy="358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155" y="3649980"/>
            <a:ext cx="404495" cy="358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665" y="4690110"/>
            <a:ext cx="404495" cy="358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3900" y="4664710"/>
            <a:ext cx="404495" cy="358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965" y="5702935"/>
            <a:ext cx="404495" cy="358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8185" y="5711190"/>
            <a:ext cx="404495" cy="358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1523365"/>
            <a:ext cx="8866505" cy="4152265"/>
          </a:xfrm>
          <a:prstGeom prst="rect">
            <a:avLst/>
          </a:prstGeom>
        </p:spPr>
      </p:pic>
      <p:pic>
        <p:nvPicPr>
          <p:cNvPr id="4" name="图片 3" descr="2345截图201801061319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1576705"/>
            <a:ext cx="8724265" cy="22898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645" y="4594860"/>
            <a:ext cx="7531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530" y="5156835"/>
            <a:ext cx="7531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9135" y="5156835"/>
            <a:ext cx="7531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" y="1644650"/>
            <a:ext cx="8923655" cy="41998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95" y="2283460"/>
            <a:ext cx="497840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2259330"/>
            <a:ext cx="889635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885" y="2259330"/>
            <a:ext cx="497840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505" y="2267585"/>
            <a:ext cx="889635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2925" y="2283460"/>
            <a:ext cx="497840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395" y="2267585"/>
            <a:ext cx="889635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385" y="3075305"/>
            <a:ext cx="497840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280" y="3075305"/>
            <a:ext cx="889635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280" y="3075305"/>
            <a:ext cx="497840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160" y="3083560"/>
            <a:ext cx="889635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2925" y="3069590"/>
            <a:ext cx="497840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6995" y="3075305"/>
            <a:ext cx="889635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2925" y="4678680"/>
            <a:ext cx="889635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820" y="5213985"/>
            <a:ext cx="889635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555" y="5214620"/>
            <a:ext cx="889635" cy="440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2135" y="5213985"/>
            <a:ext cx="889635" cy="440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" y="2081530"/>
            <a:ext cx="8952230" cy="269494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850505" y="2827655"/>
            <a:ext cx="783590" cy="408940"/>
          </a:xfrm>
          <a:prstGeom prst="line">
            <a:avLst/>
          </a:prstGeom>
          <a:ln w="19050">
            <a:solidFill>
              <a:srgbClr val="DE1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833360" y="3517900"/>
            <a:ext cx="783590" cy="408940"/>
          </a:xfrm>
          <a:prstGeom prst="line">
            <a:avLst/>
          </a:prstGeom>
          <a:ln w="19050">
            <a:solidFill>
              <a:srgbClr val="DE1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850505" y="4216400"/>
            <a:ext cx="783590" cy="408940"/>
          </a:xfrm>
          <a:prstGeom prst="line">
            <a:avLst/>
          </a:prstGeom>
          <a:ln w="19050">
            <a:solidFill>
              <a:srgbClr val="DE1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" y="1420495"/>
            <a:ext cx="9085580" cy="4409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5" y="33521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795" y="33267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950" y="33521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775" y="33267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8245" y="4860925"/>
            <a:ext cx="15106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" y="5379085"/>
            <a:ext cx="40068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168</cp:revision>
  <dcterms:created xsi:type="dcterms:W3CDTF">2015-12-07T06:44:00Z</dcterms:created>
  <dcterms:modified xsi:type="dcterms:W3CDTF">2018-01-06T05:24:16Z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