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24" r:id="rId5"/>
    <p:sldId id="323" r:id="rId6"/>
    <p:sldId id="322" r:id="rId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06" y="-102"/>
      </p:cViewPr>
      <p:guideLst>
        <p:guide orient="horz" pos="2159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535" y="3115945"/>
            <a:ext cx="6765925" cy="8820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10" y="1228725"/>
            <a:ext cx="8552180" cy="4980940"/>
          </a:xfrm>
          <a:prstGeom prst="rect">
            <a:avLst/>
          </a:prstGeom>
        </p:spPr>
      </p:pic>
      <p:pic>
        <p:nvPicPr>
          <p:cNvPr id="52235" name="图片 52234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4710" y="222377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7630" y="268351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5785" y="319468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6975" y="372300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0565" y="421703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4660" y="477901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6055" y="26098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1605" y="261175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405" y="363029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7955" y="36512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405" y="46609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5255" y="46482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405" y="56896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1605" y="57086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955" y="56959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30" y="1477645"/>
            <a:ext cx="8971280" cy="44475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7760" y="2277110"/>
            <a:ext cx="480695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2210" y="2267585"/>
            <a:ext cx="480695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2495" y="2228850"/>
            <a:ext cx="395605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6330" y="2223135"/>
            <a:ext cx="395605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9225" y="2251075"/>
            <a:ext cx="447675" cy="32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075" y="4883785"/>
            <a:ext cx="447675" cy="3835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360" y="5438140"/>
            <a:ext cx="447675" cy="3835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0060" y="4883785"/>
            <a:ext cx="447675" cy="3835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7875" y="5438140"/>
            <a:ext cx="447675" cy="3835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4460" y="4893945"/>
            <a:ext cx="447675" cy="3835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7675" y="5446395"/>
            <a:ext cx="447675" cy="3835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" y="1260475"/>
            <a:ext cx="8885555" cy="50285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170" y="1821180"/>
            <a:ext cx="8890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2460" y="1813560"/>
            <a:ext cx="8890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7895" y="1804670"/>
            <a:ext cx="8890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7385" y="2340610"/>
            <a:ext cx="8890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4255" y="2339340"/>
            <a:ext cx="8890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5400" y="2348865"/>
            <a:ext cx="8890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795" y="4382135"/>
            <a:ext cx="32893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160" y="5812790"/>
            <a:ext cx="391922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" y="1134110"/>
            <a:ext cx="8866505" cy="52190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165" y="3794760"/>
            <a:ext cx="80327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2820" y="3804285"/>
            <a:ext cx="80327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995" y="4324350"/>
            <a:ext cx="43815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On-screen Show (4:3)</PresentationFormat>
  <Paragraphs>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165</cp:revision>
  <dcterms:created xsi:type="dcterms:W3CDTF">2015-12-07T06:44:00Z</dcterms:created>
  <dcterms:modified xsi:type="dcterms:W3CDTF">2018-01-06T03:15:27Z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