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7"/>
  </p:notesMasterIdLst>
  <p:sldIdLst>
    <p:sldId id="264" r:id="rId2"/>
    <p:sldId id="498" r:id="rId3"/>
    <p:sldId id="1145" r:id="rId4"/>
    <p:sldId id="1146" r:id="rId5"/>
    <p:sldId id="1147" r:id="rId6"/>
    <p:sldId id="1148" r:id="rId7"/>
    <p:sldId id="1149" r:id="rId8"/>
    <p:sldId id="1150" r:id="rId9"/>
    <p:sldId id="1151" r:id="rId10"/>
    <p:sldId id="1152" r:id="rId11"/>
    <p:sldId id="1153" r:id="rId12"/>
    <p:sldId id="1154" r:id="rId13"/>
    <p:sldId id="1155" r:id="rId14"/>
    <p:sldId id="1156" r:id="rId15"/>
    <p:sldId id="1157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1125" y="3124200"/>
            <a:ext cx="638111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736600"/>
            <a:ext cx="6400165" cy="54857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114040" y="3698875"/>
            <a:ext cx="4657090" cy="29400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79320" y="4069080"/>
            <a:ext cx="1363345" cy="29400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53920" y="5168900"/>
            <a:ext cx="5593080" cy="107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595" y="739775"/>
            <a:ext cx="6428740" cy="3685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59110"/>
          <a:stretch>
            <a:fillRect/>
          </a:stretch>
        </p:blipFill>
        <p:spPr>
          <a:xfrm>
            <a:off x="2063750" y="4425315"/>
            <a:ext cx="5638165" cy="17913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41281"/>
          <a:stretch>
            <a:fillRect/>
          </a:stretch>
        </p:blipFill>
        <p:spPr>
          <a:xfrm>
            <a:off x="1634490" y="875030"/>
            <a:ext cx="5638165" cy="2572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t="5377"/>
          <a:stretch>
            <a:fillRect/>
          </a:stretch>
        </p:blipFill>
        <p:spPr>
          <a:xfrm>
            <a:off x="1634490" y="3510915"/>
            <a:ext cx="5413375" cy="692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 b="65272"/>
          <a:stretch>
            <a:fillRect/>
          </a:stretch>
        </p:blipFill>
        <p:spPr>
          <a:xfrm>
            <a:off x="1306195" y="4319270"/>
            <a:ext cx="5792470" cy="167576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5" cstate="print"/>
          <a:stretch>
            <a:fillRect/>
          </a:stretch>
        </p:blipFill>
        <p:spPr>
          <a:xfrm flipV="1">
            <a:off x="1634490" y="4636135"/>
            <a:ext cx="5787390" cy="135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7180" y="721995"/>
            <a:ext cx="5787390" cy="552450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51025" y="2802255"/>
            <a:ext cx="5502910" cy="104902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63725" y="5235575"/>
            <a:ext cx="5502910" cy="101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2260" y="739140"/>
            <a:ext cx="6038850" cy="551688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394710" y="3542665"/>
            <a:ext cx="3158490" cy="26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3525" y="1116330"/>
            <a:ext cx="6076315" cy="439039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46885" y="3672840"/>
            <a:ext cx="586295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6835" y="1248410"/>
            <a:ext cx="6371590" cy="415226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499235" y="4267200"/>
            <a:ext cx="6218555" cy="113284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04685" y="1286510"/>
            <a:ext cx="47371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7155" y="1125220"/>
            <a:ext cx="6409690" cy="447611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68145" y="4475480"/>
            <a:ext cx="5965190" cy="11264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41515" y="1125220"/>
            <a:ext cx="526415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240" y="1153795"/>
            <a:ext cx="6390640" cy="452374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779010" y="3771900"/>
            <a:ext cx="287210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37970" y="4163060"/>
            <a:ext cx="611314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16710" y="4540885"/>
            <a:ext cx="6034405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91310" y="4921885"/>
            <a:ext cx="6034405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37335" y="5295900"/>
            <a:ext cx="1956435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930" y="1689100"/>
            <a:ext cx="6428740" cy="33521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427855" y="3171825"/>
            <a:ext cx="3345180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68780" y="3564890"/>
            <a:ext cx="6034405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68780" y="3930650"/>
            <a:ext cx="586994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4775" y="732790"/>
            <a:ext cx="6158230" cy="685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803"/>
          <a:stretch>
            <a:fillRect/>
          </a:stretch>
        </p:blipFill>
        <p:spPr>
          <a:xfrm>
            <a:off x="1701800" y="1421765"/>
            <a:ext cx="5820410" cy="482219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591310" y="4514215"/>
            <a:ext cx="6034405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914" b="680"/>
          <a:stretch>
            <a:fillRect/>
          </a:stretch>
        </p:blipFill>
        <p:spPr>
          <a:xfrm>
            <a:off x="1398905" y="747395"/>
            <a:ext cx="6203315" cy="545655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451225" y="4748530"/>
            <a:ext cx="4151630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125345" y="5109845"/>
            <a:ext cx="5476875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65655" y="5483860"/>
            <a:ext cx="6034405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65655" y="5855335"/>
            <a:ext cx="81661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1775" y="844550"/>
            <a:ext cx="6114415" cy="53714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51025" y="1977390"/>
            <a:ext cx="778510" cy="36195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30095" y="2456180"/>
            <a:ext cx="5411470" cy="365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2720" y="959485"/>
            <a:ext cx="636206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2108835"/>
            <a:ext cx="6076315" cy="36379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113405" y="3230880"/>
            <a:ext cx="4343400" cy="29400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2968625" y="3601085"/>
            <a:ext cx="4783455" cy="29400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2095500" y="3958590"/>
            <a:ext cx="4343400" cy="29400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2120900" y="5050155"/>
            <a:ext cx="5657850" cy="68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