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92" r:id="rId4"/>
    <p:sldId id="324" r:id="rId5"/>
    <p:sldId id="323" r:id="rId6"/>
    <p:sldId id="322" r:id="rId7"/>
    <p:sldId id="321" r:id="rId8"/>
    <p:sldId id="320" r:id="rId9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987"/>
    <p:restoredTop sz="94660"/>
  </p:normalViewPr>
  <p:slideViewPr>
    <p:cSldViewPr snapToGrid="0" showGuides="1">
      <p:cViewPr varScale="1">
        <p:scale>
          <a:sx n="71" d="100"/>
          <a:sy n="71" d="100"/>
        </p:scale>
        <p:origin x="-606" y="-102"/>
      </p:cViewPr>
      <p:guideLst>
        <p:guide orient="horz" pos="2159"/>
        <p:guide pos="301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2" y="1122365"/>
            <a:ext cx="6858010" cy="2387603"/>
          </a:xfrm>
        </p:spPr>
        <p:txBody>
          <a:bodyPr anchor="b"/>
          <a:lstStyle>
            <a:lvl1pPr algn="ctr"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2" y="3602043"/>
            <a:ext cx="6858010" cy="1655764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85" y="365126"/>
            <a:ext cx="1971678" cy="5811846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365126"/>
            <a:ext cx="5800734" cy="5811846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1" y="365126"/>
            <a:ext cx="7886712" cy="5811846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40"/>
            <a:ext cx="7886712" cy="2852741"/>
          </a:xfrm>
        </p:spPr>
        <p:txBody>
          <a:bodyPr anchor="b"/>
          <a:lstStyle>
            <a:lvl1pPr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70"/>
            <a:ext cx="7886712" cy="1500189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1" y="1825628"/>
            <a:ext cx="3886206" cy="435134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7" y="1825628"/>
            <a:ext cx="3886206" cy="435134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2" y="365126"/>
            <a:ext cx="7886712" cy="132556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681165"/>
            <a:ext cx="3868346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505079"/>
            <a:ext cx="3868346" cy="368459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7" y="1681165"/>
            <a:ext cx="3887397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7" y="2505079"/>
            <a:ext cx="3887397" cy="368459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2" y="457201"/>
            <a:ext cx="2949182" cy="1600202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7" y="987426"/>
            <a:ext cx="4629157" cy="487363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2" y="2057403"/>
            <a:ext cx="2949182" cy="381159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2" y="457201"/>
            <a:ext cx="2949182" cy="1600202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7" y="987426"/>
            <a:ext cx="4629157" cy="4873632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 fontAlgn="base"/>
            <a:endParaRPr lang="zh-CN" altLang="en-US" strike="noStrike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2" y="2057403"/>
            <a:ext cx="2949182" cy="381159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.jpe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p>
            <a:pPr lvl="0" indent="-2286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2860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文本框 2"/>
          <p:cNvSpPr txBox="1"/>
          <p:nvPr/>
        </p:nvSpPr>
        <p:spPr>
          <a:xfrm>
            <a:off x="6110288" y="6399213"/>
            <a:ext cx="2865437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000">
                <a:latin typeface="Calibri" panose="020F0502020204030204" pitchFamily="34" charset="0"/>
                <a:ea typeface="宋体" panose="02010600030101010101" pitchFamily="2" charset="-122"/>
              </a:rPr>
              <a:t>二年级语文下册（</a:t>
            </a:r>
            <a:r>
              <a:rPr lang="en-US" altLang="zh-CN" sz="2000">
                <a:latin typeface="Calibri" panose="020F0502020204030204" pitchFamily="34" charset="0"/>
                <a:ea typeface="宋体" panose="02010600030101010101" pitchFamily="2" charset="-122"/>
              </a:rPr>
              <a:t>RJ</a:t>
            </a:r>
            <a:r>
              <a:rPr lang="zh-CN" altLang="en-US" sz="2000">
                <a:latin typeface="Calibri" panose="020F0502020204030204" pitchFamily="34" charset="0"/>
                <a:ea typeface="宋体" panose="02010600030101010101" pitchFamily="2" charset="-122"/>
              </a:rPr>
              <a:t>）</a:t>
            </a:r>
            <a:endParaRPr lang="zh-CN" altLang="en-US" sz="20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5825" y="3089910"/>
            <a:ext cx="4232275" cy="83883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3370" y="1104265"/>
            <a:ext cx="8590280" cy="5076190"/>
          </a:xfrm>
          <a:prstGeom prst="rect">
            <a:avLst/>
          </a:prstGeom>
        </p:spPr>
      </p:pic>
      <p:pic>
        <p:nvPicPr>
          <p:cNvPr id="52235" name="图片 52234" descr="图形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4450" y="2888615"/>
            <a:ext cx="288925" cy="282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 descr="图形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4365" y="3408680"/>
            <a:ext cx="288925" cy="282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 descr="图形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5980" y="3936365"/>
            <a:ext cx="288925" cy="282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 descr="图形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4450" y="4413250"/>
            <a:ext cx="288925" cy="282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 descr="图形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35805" y="4924425"/>
            <a:ext cx="288925" cy="282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15430" y="253365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35265" y="2541905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38185" y="253365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7175" y="3598545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7010" y="359156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15430" y="463042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35265" y="4638675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71030" y="568706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54695" y="5687060"/>
            <a:ext cx="438150" cy="3879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2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310" y="1751965"/>
            <a:ext cx="9009380" cy="393319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3770" y="2515870"/>
            <a:ext cx="438150" cy="3200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9480" y="2514600"/>
            <a:ext cx="438150" cy="3200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7445" y="2487930"/>
            <a:ext cx="438150" cy="3200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2860" y="2502535"/>
            <a:ext cx="438150" cy="3200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9385" y="2504440"/>
            <a:ext cx="438150" cy="3200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4580" y="4455160"/>
            <a:ext cx="847090" cy="412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44185" y="5206365"/>
            <a:ext cx="847090" cy="412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310" y="2482215"/>
            <a:ext cx="9009380" cy="202882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9675" y="3235325"/>
            <a:ext cx="86360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6820" y="3814445"/>
            <a:ext cx="86360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6805" y="3234690"/>
            <a:ext cx="86360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8550" y="3814445"/>
            <a:ext cx="86360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5845" y="3234690"/>
            <a:ext cx="86360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1245" y="3814445"/>
            <a:ext cx="863600" cy="3879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310" y="2195195"/>
            <a:ext cx="9009380" cy="246697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6950" y="2797810"/>
            <a:ext cx="70104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4865" y="2797810"/>
            <a:ext cx="70104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34655" y="2797810"/>
            <a:ext cx="70104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3720" y="3487420"/>
            <a:ext cx="70104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01210" y="3487420"/>
            <a:ext cx="70104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4035" y="3488690"/>
            <a:ext cx="101600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4830" y="4186555"/>
            <a:ext cx="70104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9090" y="4186555"/>
            <a:ext cx="1465580" cy="3879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0490" y="2352675"/>
            <a:ext cx="8923655" cy="215265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3410" y="295021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4210" y="3512185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3410" y="4065905"/>
            <a:ext cx="438150" cy="3879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590" y="1561465"/>
            <a:ext cx="8847455" cy="431419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3330" y="4399280"/>
            <a:ext cx="991235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87820" y="4365625"/>
            <a:ext cx="991235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40070" y="4900295"/>
            <a:ext cx="991235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43775" y="4900295"/>
            <a:ext cx="991235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2335" y="3047365"/>
            <a:ext cx="4479925" cy="76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www.youyi100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</Words>
  <Application>WPS 演示</Application>
  <PresentationFormat>On-screen Show (4:3)</PresentationFormat>
  <Paragraphs>2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6" baseType="lpstr">
      <vt:lpstr>Arial</vt:lpstr>
      <vt:lpstr>宋体</vt:lpstr>
      <vt:lpstr>Wingdings</vt:lpstr>
      <vt:lpstr>Calibri Light</vt:lpstr>
      <vt:lpstr>Calibri</vt:lpstr>
      <vt:lpstr>方正黑体_GBK</vt:lpstr>
      <vt:lpstr>微软雅黑</vt:lpstr>
      <vt:lpstr>Arial Unicode MS</vt:lpstr>
      <vt:lpstr>www.youyi100.com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168</cp:revision>
  <dcterms:created xsi:type="dcterms:W3CDTF">2015-12-07T06:44:00Z</dcterms:created>
  <dcterms:modified xsi:type="dcterms:W3CDTF">2018-01-06T05:15:45Z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