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51446F-7BFA-4CB5-86F5-D27F9E3648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3280C-4466-42FD-AEC6-6A82FFEEAB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3280C-4466-42FD-AEC6-6A82FFEEAB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>
              <a:defRPr/>
            </a:pPr>
            <a:fld id="{48CD88EB-536A-4DA4-BAEE-4B6927029F68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>
              <a:defRPr/>
            </a:pPr>
            <a:fld id="{2F31EDF0-8FB7-453E-96BA-6099484DF56D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263DB197-84B0-484E-9C0F-88358ECCB797}" type="datetimeFigureOut">
              <a:rPr lang="zh-CN" altLang="en-US" noProof="1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263DB197-84B0-484E-9C0F-88358ECCB797}" type="datetimeFigureOut">
              <a:rPr lang="zh-CN" altLang="en-US" noProof="1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263DB197-84B0-484E-9C0F-88358ECCB797}" type="datetimeFigureOut">
              <a:rPr lang="zh-CN" altLang="en-US" noProof="1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932040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6FA71-E5A1-4B22-877B-790B2D8CCF13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1.jpe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16FA71-E5A1-4B22-877B-790B2D8CCF13}" type="slidenum">
              <a:rPr altLang="en-US" smtClean="0">
                <a:ea typeface="宋体" panose="02010600030101010101" pitchFamily="2" charset="-122"/>
              </a:rPr>
            </a:fld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-2" y="1146940"/>
            <a:ext cx="9143999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6000" dirty="0">
                <a:solidFill>
                  <a:srgbClr val="E7E6E6">
                    <a:lumMod val="25000"/>
                  </a:srgbClr>
                </a:solidFill>
                <a:latin typeface="思源黑体 CN Bold" pitchFamily="34" charset="-122"/>
                <a:ea typeface="思源黑体 CN Bold" pitchFamily="34" charset="-122"/>
                <a:sym typeface="+mn-ea"/>
              </a:rPr>
              <a:t>推荐一个好地方</a:t>
            </a:r>
            <a:endParaRPr lang="zh-CN" altLang="en-US" sz="6000" dirty="0">
              <a:solidFill>
                <a:srgbClr val="E7E6E6">
                  <a:lumMod val="25000"/>
                </a:srgbClr>
              </a:solidFill>
              <a:latin typeface="思源黑体 CN Bold" pitchFamily="34" charset="-122"/>
              <a:ea typeface="思源黑体 CN Bold" pitchFamily="34" charset="-122"/>
              <a:sym typeface="+mn-ea"/>
            </a:endParaRPr>
          </a:p>
        </p:txBody>
      </p:sp>
      <p:sp>
        <p:nvSpPr>
          <p:cNvPr id="37" name="文本占位符 5"/>
          <p:cNvSpPr txBox="1"/>
          <p:nvPr/>
        </p:nvSpPr>
        <p:spPr>
          <a:xfrm>
            <a:off x="1" y="2141494"/>
            <a:ext cx="9143999" cy="12649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部编版 四上语文</a:t>
            </a:r>
            <a:endParaRPr lang="zh-CN" altLang="en-US" sz="2400" b="1" dirty="0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6386" name="Picture 2" descr="C:\Users\Administrator\AppData\Roaming\Tencent\Users\541737432\QQ\WinTemp\RichOle\6}R{TB9BZ~P~[OXP~HJP@YS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06389" y="3384072"/>
            <a:ext cx="2131219" cy="2503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32"/>
          <p:cNvSpPr txBox="1"/>
          <p:nvPr/>
        </p:nvSpPr>
        <p:spPr>
          <a:xfrm>
            <a:off x="4475163" y="3901017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sz="24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8194" name="文本框 34"/>
          <p:cNvSpPr txBox="1"/>
          <p:nvPr/>
        </p:nvSpPr>
        <p:spPr>
          <a:xfrm rot="21319903">
            <a:off x="3457602" y="1637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文本框 36"/>
          <p:cNvSpPr txBox="1"/>
          <p:nvPr/>
        </p:nvSpPr>
        <p:spPr>
          <a:xfrm rot="16249134">
            <a:off x="5883302" y="1752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文本框 37"/>
          <p:cNvSpPr txBox="1"/>
          <p:nvPr/>
        </p:nvSpPr>
        <p:spPr>
          <a:xfrm rot="17449134">
            <a:off x="5353077" y="22960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文本框 45"/>
          <p:cNvSpPr txBox="1"/>
          <p:nvPr/>
        </p:nvSpPr>
        <p:spPr>
          <a:xfrm rot="16249134">
            <a:off x="6445277" y="17838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文本框 46"/>
          <p:cNvSpPr txBox="1"/>
          <p:nvPr/>
        </p:nvSpPr>
        <p:spPr>
          <a:xfrm rot="21175089">
            <a:off x="7091389" y="20928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47"/>
          <p:cNvSpPr txBox="1"/>
          <p:nvPr/>
        </p:nvSpPr>
        <p:spPr>
          <a:xfrm rot="17449134">
            <a:off x="7677177" y="33290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49"/>
          <p:cNvSpPr txBox="1"/>
          <p:nvPr/>
        </p:nvSpPr>
        <p:spPr>
          <a:xfrm rot="657351">
            <a:off x="5472139" y="17796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50"/>
          <p:cNvSpPr txBox="1"/>
          <p:nvPr/>
        </p:nvSpPr>
        <p:spPr>
          <a:xfrm rot="1480325">
            <a:off x="7415239" y="165897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文本框 51"/>
          <p:cNvSpPr txBox="1"/>
          <p:nvPr/>
        </p:nvSpPr>
        <p:spPr>
          <a:xfrm rot="16249134">
            <a:off x="6003952" y="29014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文本框 13"/>
          <p:cNvSpPr txBox="1"/>
          <p:nvPr/>
        </p:nvSpPr>
        <p:spPr>
          <a:xfrm>
            <a:off x="3262313" y="474768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文本框 34"/>
          <p:cNvSpPr txBox="1"/>
          <p:nvPr/>
        </p:nvSpPr>
        <p:spPr>
          <a:xfrm rot="4149897">
            <a:off x="4487889" y="46646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5" name="文本框 36"/>
          <p:cNvSpPr txBox="1"/>
          <p:nvPr/>
        </p:nvSpPr>
        <p:spPr>
          <a:xfrm rot="20220000">
            <a:off x="3924327" y="1735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6" name="文本框 37"/>
          <p:cNvSpPr txBox="1"/>
          <p:nvPr/>
        </p:nvSpPr>
        <p:spPr>
          <a:xfrm rot="21420000">
            <a:off x="4154514" y="27384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7" name="文本框 45"/>
          <p:cNvSpPr txBox="1"/>
          <p:nvPr/>
        </p:nvSpPr>
        <p:spPr>
          <a:xfrm rot="20220000">
            <a:off x="4484714" y="1764803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文本框 46"/>
          <p:cNvSpPr txBox="1"/>
          <p:nvPr/>
        </p:nvSpPr>
        <p:spPr>
          <a:xfrm rot="20220000">
            <a:off x="4854602" y="2050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9" name="文本框 47"/>
          <p:cNvSpPr txBox="1"/>
          <p:nvPr/>
        </p:nvSpPr>
        <p:spPr>
          <a:xfrm rot="21420000">
            <a:off x="5087964" y="29797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0" name="文本框 49"/>
          <p:cNvSpPr txBox="1"/>
          <p:nvPr/>
        </p:nvSpPr>
        <p:spPr>
          <a:xfrm rot="16249134">
            <a:off x="6334152" y="2812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1" name="文本框 50"/>
          <p:cNvSpPr txBox="1"/>
          <p:nvPr/>
        </p:nvSpPr>
        <p:spPr>
          <a:xfrm rot="21429897">
            <a:off x="5613427" y="3453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2" name="文本框 51"/>
          <p:cNvSpPr txBox="1"/>
          <p:nvPr/>
        </p:nvSpPr>
        <p:spPr>
          <a:xfrm rot="16249134">
            <a:off x="5867427" y="4575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3" name="文本框 32"/>
          <p:cNvSpPr txBox="1"/>
          <p:nvPr/>
        </p:nvSpPr>
        <p:spPr>
          <a:xfrm rot="1209897">
            <a:off x="1524027" y="385607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4" name="文本框 34"/>
          <p:cNvSpPr txBox="1"/>
          <p:nvPr/>
        </p:nvSpPr>
        <p:spPr>
          <a:xfrm rot="4149897">
            <a:off x="2166964" y="4607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5" name="文本框 36"/>
          <p:cNvSpPr txBox="1"/>
          <p:nvPr/>
        </p:nvSpPr>
        <p:spPr>
          <a:xfrm rot="20220000">
            <a:off x="1628802" y="4304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6" name="文本框 37"/>
          <p:cNvSpPr txBox="1"/>
          <p:nvPr/>
        </p:nvSpPr>
        <p:spPr>
          <a:xfrm rot="1029897">
            <a:off x="2509864" y="36719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7" name="文本框 27"/>
          <p:cNvSpPr txBox="1"/>
          <p:nvPr/>
        </p:nvSpPr>
        <p:spPr>
          <a:xfrm rot="20220000">
            <a:off x="3186139" y="4194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8" name="文本框 28"/>
          <p:cNvSpPr txBox="1"/>
          <p:nvPr/>
        </p:nvSpPr>
        <p:spPr>
          <a:xfrm rot="21429897">
            <a:off x="811239" y="20399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9" name="文本框 29"/>
          <p:cNvSpPr txBox="1"/>
          <p:nvPr/>
        </p:nvSpPr>
        <p:spPr>
          <a:xfrm rot="1029897">
            <a:off x="852514" y="45334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0" name="文本框 30"/>
          <p:cNvSpPr txBox="1"/>
          <p:nvPr/>
        </p:nvSpPr>
        <p:spPr>
          <a:xfrm rot="21429897">
            <a:off x="3033739" y="5115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1" name="文本框 31"/>
          <p:cNvSpPr txBox="1"/>
          <p:nvPr/>
        </p:nvSpPr>
        <p:spPr>
          <a:xfrm rot="21429897">
            <a:off x="4181502" y="4226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2" name="文本框 32"/>
          <p:cNvSpPr txBox="1"/>
          <p:nvPr/>
        </p:nvSpPr>
        <p:spPr>
          <a:xfrm rot="21429897">
            <a:off x="4348189" y="5238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3" name="文本框 33"/>
          <p:cNvSpPr txBox="1"/>
          <p:nvPr/>
        </p:nvSpPr>
        <p:spPr>
          <a:xfrm rot="16529158">
            <a:off x="344514" y="2719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4" name="文本框 34"/>
          <p:cNvSpPr txBox="1"/>
          <p:nvPr/>
        </p:nvSpPr>
        <p:spPr>
          <a:xfrm rot="4149897">
            <a:off x="1363689" y="2878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5" name="文本框 35"/>
          <p:cNvSpPr txBox="1"/>
          <p:nvPr/>
        </p:nvSpPr>
        <p:spPr>
          <a:xfrm rot="21429897">
            <a:off x="1266852" y="1703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6" name="文本框 36"/>
          <p:cNvSpPr txBox="1"/>
          <p:nvPr/>
        </p:nvSpPr>
        <p:spPr>
          <a:xfrm rot="1029897">
            <a:off x="1362102" y="2245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7" name="文本框 45"/>
          <p:cNvSpPr txBox="1"/>
          <p:nvPr/>
        </p:nvSpPr>
        <p:spPr>
          <a:xfrm rot="20220000">
            <a:off x="2141564" y="1527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8" name="文本框 46"/>
          <p:cNvSpPr txBox="1"/>
          <p:nvPr/>
        </p:nvSpPr>
        <p:spPr>
          <a:xfrm rot="20220000">
            <a:off x="2711477" y="175422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9" name="文本框 47"/>
          <p:cNvSpPr txBox="1"/>
          <p:nvPr/>
        </p:nvSpPr>
        <p:spPr>
          <a:xfrm rot="21420000">
            <a:off x="2440014" y="25056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0" name="文本框 49"/>
          <p:cNvSpPr txBox="1"/>
          <p:nvPr/>
        </p:nvSpPr>
        <p:spPr>
          <a:xfrm rot="20220000">
            <a:off x="3300439" y="2050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1" name="文本框 50"/>
          <p:cNvSpPr txBox="1"/>
          <p:nvPr/>
        </p:nvSpPr>
        <p:spPr>
          <a:xfrm rot="20220000">
            <a:off x="2873402" y="2825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2" name="文本框 51"/>
          <p:cNvSpPr txBox="1"/>
          <p:nvPr/>
        </p:nvSpPr>
        <p:spPr>
          <a:xfrm rot="20220000">
            <a:off x="3508402" y="3007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3" name="文本框 32"/>
          <p:cNvSpPr txBox="1"/>
          <p:nvPr/>
        </p:nvSpPr>
        <p:spPr>
          <a:xfrm rot="1209897">
            <a:off x="5138764" y="4717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4" name="文本框 34"/>
          <p:cNvSpPr txBox="1"/>
          <p:nvPr/>
        </p:nvSpPr>
        <p:spPr>
          <a:xfrm rot="20569134">
            <a:off x="6337327" y="51916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5" name="文本框 36"/>
          <p:cNvSpPr txBox="1"/>
          <p:nvPr/>
        </p:nvSpPr>
        <p:spPr>
          <a:xfrm rot="368503">
            <a:off x="5797577" y="38116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6" name="文本框 37"/>
          <p:cNvSpPr txBox="1"/>
          <p:nvPr/>
        </p:nvSpPr>
        <p:spPr>
          <a:xfrm rot="829244">
            <a:off x="5308627" y="5297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7" name="文本框 45"/>
          <p:cNvSpPr txBox="1"/>
          <p:nvPr/>
        </p:nvSpPr>
        <p:spPr>
          <a:xfrm rot="17097278">
            <a:off x="6800877" y="33311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8" name="文本框 46"/>
          <p:cNvSpPr txBox="1"/>
          <p:nvPr/>
        </p:nvSpPr>
        <p:spPr>
          <a:xfrm rot="2702238">
            <a:off x="7591452" y="4082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9" name="文本框 47"/>
          <p:cNvSpPr txBox="1"/>
          <p:nvPr/>
        </p:nvSpPr>
        <p:spPr>
          <a:xfrm rot="18143362">
            <a:off x="6765952" y="4535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0" name="文本框 50"/>
          <p:cNvSpPr txBox="1"/>
          <p:nvPr/>
        </p:nvSpPr>
        <p:spPr>
          <a:xfrm rot="18419577">
            <a:off x="1985989" y="3096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1" name="文本框 51"/>
          <p:cNvSpPr txBox="1"/>
          <p:nvPr/>
        </p:nvSpPr>
        <p:spPr>
          <a:xfrm rot="17959444">
            <a:off x="7261252" y="4785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2" name="文本框 52"/>
          <p:cNvSpPr txBox="1"/>
          <p:nvPr/>
        </p:nvSpPr>
        <p:spPr>
          <a:xfrm rot="1549510">
            <a:off x="7778777" y="28993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3" name="文本框 32"/>
          <p:cNvSpPr txBox="1"/>
          <p:nvPr/>
        </p:nvSpPr>
        <p:spPr>
          <a:xfrm rot="4190103">
            <a:off x="4311677" y="33417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4" name="文本框 34"/>
          <p:cNvSpPr txBox="1"/>
          <p:nvPr/>
        </p:nvSpPr>
        <p:spPr>
          <a:xfrm rot="8340000">
            <a:off x="4946677" y="41841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5" name="文本框 36"/>
          <p:cNvSpPr txBox="1"/>
          <p:nvPr/>
        </p:nvSpPr>
        <p:spPr>
          <a:xfrm rot="20439237">
            <a:off x="5797577" y="2334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6" name="文本框 37"/>
          <p:cNvSpPr txBox="1"/>
          <p:nvPr/>
        </p:nvSpPr>
        <p:spPr>
          <a:xfrm rot="39237">
            <a:off x="5673752" y="30305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7" name="文本框 45"/>
          <p:cNvSpPr txBox="1"/>
          <p:nvPr/>
        </p:nvSpPr>
        <p:spPr>
          <a:xfrm rot="20439237">
            <a:off x="6357964" y="2363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8" name="文本框 46"/>
          <p:cNvSpPr txBox="1"/>
          <p:nvPr/>
        </p:nvSpPr>
        <p:spPr>
          <a:xfrm rot="20439237">
            <a:off x="6727852" y="26495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9" name="文本框 47"/>
          <p:cNvSpPr txBox="1"/>
          <p:nvPr/>
        </p:nvSpPr>
        <p:spPr>
          <a:xfrm rot="39237">
            <a:off x="7208864" y="3276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0" name="文本框 49"/>
          <p:cNvSpPr txBox="1"/>
          <p:nvPr/>
        </p:nvSpPr>
        <p:spPr>
          <a:xfrm rot="20439237">
            <a:off x="7062814" y="2878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1" name="文本框 50"/>
          <p:cNvSpPr txBox="1"/>
          <p:nvPr/>
        </p:nvSpPr>
        <p:spPr>
          <a:xfrm rot="20439237">
            <a:off x="7512077" y="25776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2" name="文本框 51"/>
          <p:cNvSpPr txBox="1"/>
          <p:nvPr/>
        </p:nvSpPr>
        <p:spPr>
          <a:xfrm rot="20439237">
            <a:off x="7313639" y="3724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3" name="文本框 32"/>
          <p:cNvSpPr txBox="1"/>
          <p:nvPr/>
        </p:nvSpPr>
        <p:spPr>
          <a:xfrm rot="4190103">
            <a:off x="2787677" y="44508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4" name="文本框 34"/>
          <p:cNvSpPr txBox="1"/>
          <p:nvPr/>
        </p:nvSpPr>
        <p:spPr>
          <a:xfrm rot="8340000">
            <a:off x="3948139" y="37544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5" name="文本框 36"/>
          <p:cNvSpPr txBox="1"/>
          <p:nvPr/>
        </p:nvSpPr>
        <p:spPr>
          <a:xfrm rot="2810103">
            <a:off x="3835427" y="2310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6" name="文本框 37"/>
          <p:cNvSpPr txBox="1"/>
          <p:nvPr/>
        </p:nvSpPr>
        <p:spPr>
          <a:xfrm rot="4010103">
            <a:off x="3835427" y="3034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7" name="文本框 45"/>
          <p:cNvSpPr txBox="1"/>
          <p:nvPr/>
        </p:nvSpPr>
        <p:spPr>
          <a:xfrm rot="2810103">
            <a:off x="4397402" y="23426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8" name="文本框 46"/>
          <p:cNvSpPr txBox="1"/>
          <p:nvPr/>
        </p:nvSpPr>
        <p:spPr>
          <a:xfrm rot="2810103">
            <a:off x="4765702" y="2626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9" name="文本框 47"/>
          <p:cNvSpPr txBox="1"/>
          <p:nvPr/>
        </p:nvSpPr>
        <p:spPr>
          <a:xfrm rot="4010103">
            <a:off x="4765702" y="3350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0" name="文本框 49"/>
          <p:cNvSpPr txBox="1"/>
          <p:nvPr/>
        </p:nvSpPr>
        <p:spPr>
          <a:xfrm rot="20439237">
            <a:off x="6248427" y="3392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1" name="文本框 50"/>
          <p:cNvSpPr txBox="1"/>
          <p:nvPr/>
        </p:nvSpPr>
        <p:spPr>
          <a:xfrm rot="4020000">
            <a:off x="5241952" y="3506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2" name="文本框 51"/>
          <p:cNvSpPr txBox="1"/>
          <p:nvPr/>
        </p:nvSpPr>
        <p:spPr>
          <a:xfrm rot="20439237">
            <a:off x="5622952" y="4292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3" name="文本框 32"/>
          <p:cNvSpPr txBox="1"/>
          <p:nvPr/>
        </p:nvSpPr>
        <p:spPr>
          <a:xfrm rot="5400000">
            <a:off x="1163664" y="43026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4" name="文本框 34"/>
          <p:cNvSpPr txBox="1"/>
          <p:nvPr/>
        </p:nvSpPr>
        <p:spPr>
          <a:xfrm rot="8340000">
            <a:off x="1905027" y="47366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5" name="文本框 36"/>
          <p:cNvSpPr txBox="1"/>
          <p:nvPr/>
        </p:nvSpPr>
        <p:spPr>
          <a:xfrm rot="2810103">
            <a:off x="1885977" y="3642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6" name="文本框 37"/>
          <p:cNvSpPr txBox="1"/>
          <p:nvPr/>
        </p:nvSpPr>
        <p:spPr>
          <a:xfrm rot="5220000">
            <a:off x="2320952" y="40190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7" name="文本框 45"/>
          <p:cNvSpPr txBox="1"/>
          <p:nvPr/>
        </p:nvSpPr>
        <p:spPr>
          <a:xfrm rot="2810103">
            <a:off x="2832127" y="36592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8" name="文本框 46"/>
          <p:cNvSpPr txBox="1"/>
          <p:nvPr/>
        </p:nvSpPr>
        <p:spPr>
          <a:xfrm rot="4020000">
            <a:off x="723927" y="2617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9" name="文本框 47"/>
          <p:cNvSpPr txBox="1"/>
          <p:nvPr/>
        </p:nvSpPr>
        <p:spPr>
          <a:xfrm rot="5220000">
            <a:off x="723927" y="38603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0" name="文本框 49"/>
          <p:cNvSpPr txBox="1"/>
          <p:nvPr/>
        </p:nvSpPr>
        <p:spPr>
          <a:xfrm rot="4020000">
            <a:off x="2486052" y="4984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1" name="文本框 50"/>
          <p:cNvSpPr txBox="1"/>
          <p:nvPr/>
        </p:nvSpPr>
        <p:spPr>
          <a:xfrm rot="4020000">
            <a:off x="3724302" y="4486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2" name="文本框 51"/>
          <p:cNvSpPr txBox="1"/>
          <p:nvPr/>
        </p:nvSpPr>
        <p:spPr>
          <a:xfrm rot="4020000">
            <a:off x="4094189" y="47725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3" name="文本框 32"/>
          <p:cNvSpPr txBox="1"/>
          <p:nvPr/>
        </p:nvSpPr>
        <p:spPr>
          <a:xfrm rot="20719261">
            <a:off x="538189" y="3352303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4" name="文本框 34"/>
          <p:cNvSpPr txBox="1"/>
          <p:nvPr/>
        </p:nvSpPr>
        <p:spPr>
          <a:xfrm rot="8340000">
            <a:off x="1277964" y="345602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5" name="文本框 36"/>
          <p:cNvSpPr txBox="1"/>
          <p:nvPr/>
        </p:nvSpPr>
        <p:spPr>
          <a:xfrm rot="4020000">
            <a:off x="1692302" y="20124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6" name="文本框 37"/>
          <p:cNvSpPr txBox="1"/>
          <p:nvPr/>
        </p:nvSpPr>
        <p:spPr>
          <a:xfrm rot="5220000">
            <a:off x="1692302" y="27363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7" name="文本框 45"/>
          <p:cNvSpPr txBox="1"/>
          <p:nvPr/>
        </p:nvSpPr>
        <p:spPr>
          <a:xfrm rot="2810103">
            <a:off x="2252689" y="20420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8" name="文本框 46"/>
          <p:cNvSpPr txBox="1"/>
          <p:nvPr/>
        </p:nvSpPr>
        <p:spPr>
          <a:xfrm rot="2810103">
            <a:off x="2622577" y="2327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9" name="文本框 47"/>
          <p:cNvSpPr txBox="1"/>
          <p:nvPr/>
        </p:nvSpPr>
        <p:spPr>
          <a:xfrm rot="4010103">
            <a:off x="2352702" y="3083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0" name="文本框 49"/>
          <p:cNvSpPr txBox="1"/>
          <p:nvPr/>
        </p:nvSpPr>
        <p:spPr>
          <a:xfrm rot="2810103">
            <a:off x="3209952" y="2626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1" name="文本框 50"/>
          <p:cNvSpPr txBox="1"/>
          <p:nvPr/>
        </p:nvSpPr>
        <p:spPr>
          <a:xfrm rot="2810103">
            <a:off x="3097239" y="3206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2" name="文本框 51"/>
          <p:cNvSpPr txBox="1"/>
          <p:nvPr/>
        </p:nvSpPr>
        <p:spPr>
          <a:xfrm rot="2810103">
            <a:off x="3467127" y="34920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3" name="文本框 32"/>
          <p:cNvSpPr txBox="1"/>
          <p:nvPr/>
        </p:nvSpPr>
        <p:spPr>
          <a:xfrm rot="5400000">
            <a:off x="4773639" y="49080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4" name="文本框 34"/>
          <p:cNvSpPr txBox="1"/>
          <p:nvPr/>
        </p:nvSpPr>
        <p:spPr>
          <a:xfrm rot="3159237">
            <a:off x="5843614" y="53419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5" name="文本框 36"/>
          <p:cNvSpPr txBox="1"/>
          <p:nvPr/>
        </p:nvSpPr>
        <p:spPr>
          <a:xfrm rot="20439237">
            <a:off x="6261127" y="3900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6" name="文本框 37"/>
          <p:cNvSpPr txBox="1"/>
          <p:nvPr/>
        </p:nvSpPr>
        <p:spPr>
          <a:xfrm rot="39237">
            <a:off x="6261127" y="4624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7" name="文本框 45"/>
          <p:cNvSpPr txBox="1"/>
          <p:nvPr/>
        </p:nvSpPr>
        <p:spPr>
          <a:xfrm rot="20439237">
            <a:off x="6821514" y="39301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8" name="文本框 46"/>
          <p:cNvSpPr txBox="1"/>
          <p:nvPr/>
        </p:nvSpPr>
        <p:spPr>
          <a:xfrm rot="20439237">
            <a:off x="7191402" y="4215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9" name="文本框 47"/>
          <p:cNvSpPr txBox="1"/>
          <p:nvPr/>
        </p:nvSpPr>
        <p:spPr>
          <a:xfrm rot="39237">
            <a:off x="6878664" y="49736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0" name="文本框 49"/>
          <p:cNvSpPr txBox="1"/>
          <p:nvPr/>
        </p:nvSpPr>
        <p:spPr>
          <a:xfrm rot="20439237">
            <a:off x="7712102" y="4603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1" name="文本框 50"/>
          <p:cNvSpPr txBox="1"/>
          <p:nvPr/>
        </p:nvSpPr>
        <p:spPr>
          <a:xfrm rot="20439237">
            <a:off x="7666064" y="50943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2" name="文本框 51"/>
          <p:cNvSpPr txBox="1"/>
          <p:nvPr/>
        </p:nvSpPr>
        <p:spPr>
          <a:xfrm rot="20439237">
            <a:off x="6804052" y="1527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848" y="645373"/>
            <a:ext cx="2242922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写法指导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412" y="1320165"/>
            <a:ext cx="8494871" cy="28930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选材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en-US" altLang="zh-CN" sz="4265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4265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4265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056" y="2653030"/>
            <a:ext cx="2185511" cy="2913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圆角矩形标注 36"/>
          <p:cNvSpPr/>
          <p:nvPr/>
        </p:nvSpPr>
        <p:spPr>
          <a:xfrm>
            <a:off x="4295299" y="2030730"/>
            <a:ext cx="4287679" cy="3590290"/>
          </a:xfrm>
          <a:prstGeom prst="wedgeRoundRectCallout">
            <a:avLst>
              <a:gd name="adj1" fmla="val -65525"/>
              <a:gd name="adj2" fmla="val -2997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b="1" noProof="1">
                <a:solidFill>
                  <a:srgbClr val="FF0000"/>
                </a:solidFill>
              </a:rPr>
              <a:t>A.</a:t>
            </a:r>
            <a:r>
              <a:rPr lang="zh-CN" altLang="en-US" sz="4000" b="1" noProof="1">
                <a:solidFill>
                  <a:srgbClr val="FF0000"/>
                </a:solidFill>
              </a:rPr>
              <a:t>水乡小镇：景色美、传统文化、小吃</a:t>
            </a:r>
            <a:r>
              <a:rPr lang="zh-CN" altLang="en-US" sz="4000" b="1" noProof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  <a:endParaRPr lang="zh-CN" altLang="en-US" sz="4000" b="1" noProof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29100" y="3321050"/>
          <a:ext cx="6858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29100" y="3321050"/>
                        <a:ext cx="6858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72668" y="5393998"/>
            <a:ext cx="38104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游乐场让我们兴奋不己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7649" name="Picture 1" descr="C:\Users\Administrator\AppData\Roaming\Tencent\Users\541737432\QQ\WinTemp\RichOle\0)X)N$YIM35PNR5T4G8T0BA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72690" y="1078231"/>
            <a:ext cx="3691414" cy="383984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32"/>
          <p:cNvSpPr txBox="1"/>
          <p:nvPr/>
        </p:nvSpPr>
        <p:spPr>
          <a:xfrm>
            <a:off x="4475163" y="3901017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sz="24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8194" name="文本框 34"/>
          <p:cNvSpPr txBox="1"/>
          <p:nvPr/>
        </p:nvSpPr>
        <p:spPr>
          <a:xfrm rot="21319903">
            <a:off x="3457602" y="1637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文本框 36"/>
          <p:cNvSpPr txBox="1"/>
          <p:nvPr/>
        </p:nvSpPr>
        <p:spPr>
          <a:xfrm rot="16249134">
            <a:off x="5883302" y="1752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文本框 37"/>
          <p:cNvSpPr txBox="1"/>
          <p:nvPr/>
        </p:nvSpPr>
        <p:spPr>
          <a:xfrm rot="17449134">
            <a:off x="5353077" y="22960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文本框 45"/>
          <p:cNvSpPr txBox="1"/>
          <p:nvPr/>
        </p:nvSpPr>
        <p:spPr>
          <a:xfrm rot="16249134">
            <a:off x="6445277" y="17838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文本框 46"/>
          <p:cNvSpPr txBox="1"/>
          <p:nvPr/>
        </p:nvSpPr>
        <p:spPr>
          <a:xfrm rot="21175089">
            <a:off x="7091389" y="20928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47"/>
          <p:cNvSpPr txBox="1"/>
          <p:nvPr/>
        </p:nvSpPr>
        <p:spPr>
          <a:xfrm rot="17449134">
            <a:off x="7677177" y="33290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49"/>
          <p:cNvSpPr txBox="1"/>
          <p:nvPr/>
        </p:nvSpPr>
        <p:spPr>
          <a:xfrm rot="657351">
            <a:off x="5472139" y="17796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50"/>
          <p:cNvSpPr txBox="1"/>
          <p:nvPr/>
        </p:nvSpPr>
        <p:spPr>
          <a:xfrm rot="1480325">
            <a:off x="7415239" y="165897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文本框 51"/>
          <p:cNvSpPr txBox="1"/>
          <p:nvPr/>
        </p:nvSpPr>
        <p:spPr>
          <a:xfrm rot="16249134">
            <a:off x="6003952" y="29014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文本框 13"/>
          <p:cNvSpPr txBox="1"/>
          <p:nvPr/>
        </p:nvSpPr>
        <p:spPr>
          <a:xfrm>
            <a:off x="3262313" y="474768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文本框 34"/>
          <p:cNvSpPr txBox="1"/>
          <p:nvPr/>
        </p:nvSpPr>
        <p:spPr>
          <a:xfrm rot="4149897">
            <a:off x="4487889" y="46646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5" name="文本框 36"/>
          <p:cNvSpPr txBox="1"/>
          <p:nvPr/>
        </p:nvSpPr>
        <p:spPr>
          <a:xfrm rot="20220000">
            <a:off x="3924327" y="1735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6" name="文本框 37"/>
          <p:cNvSpPr txBox="1"/>
          <p:nvPr/>
        </p:nvSpPr>
        <p:spPr>
          <a:xfrm rot="21420000">
            <a:off x="4154514" y="27384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7" name="文本框 45"/>
          <p:cNvSpPr txBox="1"/>
          <p:nvPr/>
        </p:nvSpPr>
        <p:spPr>
          <a:xfrm rot="20220000">
            <a:off x="4484714" y="1764803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文本框 46"/>
          <p:cNvSpPr txBox="1"/>
          <p:nvPr/>
        </p:nvSpPr>
        <p:spPr>
          <a:xfrm rot="20220000">
            <a:off x="4854602" y="2050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9" name="文本框 47"/>
          <p:cNvSpPr txBox="1"/>
          <p:nvPr/>
        </p:nvSpPr>
        <p:spPr>
          <a:xfrm rot="21420000">
            <a:off x="5087964" y="29797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0" name="文本框 49"/>
          <p:cNvSpPr txBox="1"/>
          <p:nvPr/>
        </p:nvSpPr>
        <p:spPr>
          <a:xfrm rot="16249134">
            <a:off x="6334152" y="2812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1" name="文本框 50"/>
          <p:cNvSpPr txBox="1"/>
          <p:nvPr/>
        </p:nvSpPr>
        <p:spPr>
          <a:xfrm rot="21429897">
            <a:off x="5613427" y="3453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2" name="文本框 51"/>
          <p:cNvSpPr txBox="1"/>
          <p:nvPr/>
        </p:nvSpPr>
        <p:spPr>
          <a:xfrm rot="16249134">
            <a:off x="5867427" y="4575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3" name="文本框 32"/>
          <p:cNvSpPr txBox="1"/>
          <p:nvPr/>
        </p:nvSpPr>
        <p:spPr>
          <a:xfrm rot="1209897">
            <a:off x="1524027" y="385607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4" name="文本框 34"/>
          <p:cNvSpPr txBox="1"/>
          <p:nvPr/>
        </p:nvSpPr>
        <p:spPr>
          <a:xfrm rot="4149897">
            <a:off x="2166964" y="4607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5" name="文本框 36"/>
          <p:cNvSpPr txBox="1"/>
          <p:nvPr/>
        </p:nvSpPr>
        <p:spPr>
          <a:xfrm rot="20220000">
            <a:off x="1628802" y="4304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6" name="文本框 37"/>
          <p:cNvSpPr txBox="1"/>
          <p:nvPr/>
        </p:nvSpPr>
        <p:spPr>
          <a:xfrm rot="1029897">
            <a:off x="2509864" y="36719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7" name="文本框 27"/>
          <p:cNvSpPr txBox="1"/>
          <p:nvPr/>
        </p:nvSpPr>
        <p:spPr>
          <a:xfrm rot="20220000">
            <a:off x="3186139" y="4194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8" name="文本框 28"/>
          <p:cNvSpPr txBox="1"/>
          <p:nvPr/>
        </p:nvSpPr>
        <p:spPr>
          <a:xfrm rot="21429897">
            <a:off x="811239" y="20399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9" name="文本框 29"/>
          <p:cNvSpPr txBox="1"/>
          <p:nvPr/>
        </p:nvSpPr>
        <p:spPr>
          <a:xfrm rot="1029897">
            <a:off x="852514" y="45334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0" name="文本框 30"/>
          <p:cNvSpPr txBox="1"/>
          <p:nvPr/>
        </p:nvSpPr>
        <p:spPr>
          <a:xfrm rot="21429897">
            <a:off x="3033739" y="5115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1" name="文本框 31"/>
          <p:cNvSpPr txBox="1"/>
          <p:nvPr/>
        </p:nvSpPr>
        <p:spPr>
          <a:xfrm rot="21429897">
            <a:off x="4181502" y="4226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2" name="文本框 32"/>
          <p:cNvSpPr txBox="1"/>
          <p:nvPr/>
        </p:nvSpPr>
        <p:spPr>
          <a:xfrm rot="21429897">
            <a:off x="4348189" y="5238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3" name="文本框 33"/>
          <p:cNvSpPr txBox="1"/>
          <p:nvPr/>
        </p:nvSpPr>
        <p:spPr>
          <a:xfrm rot="16529158">
            <a:off x="344514" y="2719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4" name="文本框 34"/>
          <p:cNvSpPr txBox="1"/>
          <p:nvPr/>
        </p:nvSpPr>
        <p:spPr>
          <a:xfrm rot="4149897">
            <a:off x="1363689" y="2878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5" name="文本框 35"/>
          <p:cNvSpPr txBox="1"/>
          <p:nvPr/>
        </p:nvSpPr>
        <p:spPr>
          <a:xfrm rot="21429897">
            <a:off x="1266852" y="1703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6" name="文本框 36"/>
          <p:cNvSpPr txBox="1"/>
          <p:nvPr/>
        </p:nvSpPr>
        <p:spPr>
          <a:xfrm rot="1029897">
            <a:off x="1362102" y="2245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7" name="文本框 45"/>
          <p:cNvSpPr txBox="1"/>
          <p:nvPr/>
        </p:nvSpPr>
        <p:spPr>
          <a:xfrm rot="20220000">
            <a:off x="2141564" y="1527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8" name="文本框 46"/>
          <p:cNvSpPr txBox="1"/>
          <p:nvPr/>
        </p:nvSpPr>
        <p:spPr>
          <a:xfrm rot="20220000">
            <a:off x="2711477" y="175422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9" name="文本框 47"/>
          <p:cNvSpPr txBox="1"/>
          <p:nvPr/>
        </p:nvSpPr>
        <p:spPr>
          <a:xfrm rot="21420000">
            <a:off x="2440014" y="25056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0" name="文本框 49"/>
          <p:cNvSpPr txBox="1"/>
          <p:nvPr/>
        </p:nvSpPr>
        <p:spPr>
          <a:xfrm rot="20220000">
            <a:off x="3300439" y="2050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1" name="文本框 50"/>
          <p:cNvSpPr txBox="1"/>
          <p:nvPr/>
        </p:nvSpPr>
        <p:spPr>
          <a:xfrm rot="20220000">
            <a:off x="2873402" y="2825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2" name="文本框 51"/>
          <p:cNvSpPr txBox="1"/>
          <p:nvPr/>
        </p:nvSpPr>
        <p:spPr>
          <a:xfrm rot="20220000">
            <a:off x="3508402" y="3007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3" name="文本框 32"/>
          <p:cNvSpPr txBox="1"/>
          <p:nvPr/>
        </p:nvSpPr>
        <p:spPr>
          <a:xfrm rot="1209897">
            <a:off x="5138764" y="4717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4" name="文本框 34"/>
          <p:cNvSpPr txBox="1"/>
          <p:nvPr/>
        </p:nvSpPr>
        <p:spPr>
          <a:xfrm rot="20569134">
            <a:off x="6337327" y="51916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5" name="文本框 36"/>
          <p:cNvSpPr txBox="1"/>
          <p:nvPr/>
        </p:nvSpPr>
        <p:spPr>
          <a:xfrm rot="368503">
            <a:off x="5797577" y="38116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6" name="文本框 37"/>
          <p:cNvSpPr txBox="1"/>
          <p:nvPr/>
        </p:nvSpPr>
        <p:spPr>
          <a:xfrm rot="829244">
            <a:off x="5308627" y="5297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7" name="文本框 45"/>
          <p:cNvSpPr txBox="1"/>
          <p:nvPr/>
        </p:nvSpPr>
        <p:spPr>
          <a:xfrm rot="17097278">
            <a:off x="6800877" y="33311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8" name="文本框 46"/>
          <p:cNvSpPr txBox="1"/>
          <p:nvPr/>
        </p:nvSpPr>
        <p:spPr>
          <a:xfrm rot="2702238">
            <a:off x="7591452" y="4082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9" name="文本框 47"/>
          <p:cNvSpPr txBox="1"/>
          <p:nvPr/>
        </p:nvSpPr>
        <p:spPr>
          <a:xfrm rot="18143362">
            <a:off x="6765952" y="4535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0" name="文本框 50"/>
          <p:cNvSpPr txBox="1"/>
          <p:nvPr/>
        </p:nvSpPr>
        <p:spPr>
          <a:xfrm rot="18419577">
            <a:off x="1985989" y="3096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1" name="文本框 51"/>
          <p:cNvSpPr txBox="1"/>
          <p:nvPr/>
        </p:nvSpPr>
        <p:spPr>
          <a:xfrm rot="17959444">
            <a:off x="7261252" y="4785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2" name="文本框 52"/>
          <p:cNvSpPr txBox="1"/>
          <p:nvPr/>
        </p:nvSpPr>
        <p:spPr>
          <a:xfrm rot="1549510">
            <a:off x="7778777" y="28993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3" name="文本框 32"/>
          <p:cNvSpPr txBox="1"/>
          <p:nvPr/>
        </p:nvSpPr>
        <p:spPr>
          <a:xfrm rot="4190103">
            <a:off x="4311677" y="33417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4" name="文本框 34"/>
          <p:cNvSpPr txBox="1"/>
          <p:nvPr/>
        </p:nvSpPr>
        <p:spPr>
          <a:xfrm rot="8340000">
            <a:off x="4946677" y="41841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5" name="文本框 36"/>
          <p:cNvSpPr txBox="1"/>
          <p:nvPr/>
        </p:nvSpPr>
        <p:spPr>
          <a:xfrm rot="20439237">
            <a:off x="5797577" y="2334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6" name="文本框 37"/>
          <p:cNvSpPr txBox="1"/>
          <p:nvPr/>
        </p:nvSpPr>
        <p:spPr>
          <a:xfrm rot="39237">
            <a:off x="5673752" y="30305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7" name="文本框 45"/>
          <p:cNvSpPr txBox="1"/>
          <p:nvPr/>
        </p:nvSpPr>
        <p:spPr>
          <a:xfrm rot="20439237">
            <a:off x="6357964" y="2363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8" name="文本框 46"/>
          <p:cNvSpPr txBox="1"/>
          <p:nvPr/>
        </p:nvSpPr>
        <p:spPr>
          <a:xfrm rot="20439237">
            <a:off x="6727852" y="26495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9" name="文本框 47"/>
          <p:cNvSpPr txBox="1"/>
          <p:nvPr/>
        </p:nvSpPr>
        <p:spPr>
          <a:xfrm rot="39237">
            <a:off x="7208864" y="3276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0" name="文本框 49"/>
          <p:cNvSpPr txBox="1"/>
          <p:nvPr/>
        </p:nvSpPr>
        <p:spPr>
          <a:xfrm rot="20439237">
            <a:off x="7062814" y="2878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1" name="文本框 50"/>
          <p:cNvSpPr txBox="1"/>
          <p:nvPr/>
        </p:nvSpPr>
        <p:spPr>
          <a:xfrm rot="20439237">
            <a:off x="7512077" y="25776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2" name="文本框 51"/>
          <p:cNvSpPr txBox="1"/>
          <p:nvPr/>
        </p:nvSpPr>
        <p:spPr>
          <a:xfrm rot="20439237">
            <a:off x="7313639" y="3724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3" name="文本框 32"/>
          <p:cNvSpPr txBox="1"/>
          <p:nvPr/>
        </p:nvSpPr>
        <p:spPr>
          <a:xfrm rot="4190103">
            <a:off x="2787677" y="44508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4" name="文本框 34"/>
          <p:cNvSpPr txBox="1"/>
          <p:nvPr/>
        </p:nvSpPr>
        <p:spPr>
          <a:xfrm rot="8340000">
            <a:off x="3948139" y="37544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5" name="文本框 36"/>
          <p:cNvSpPr txBox="1"/>
          <p:nvPr/>
        </p:nvSpPr>
        <p:spPr>
          <a:xfrm rot="2810103">
            <a:off x="3835427" y="2310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6" name="文本框 37"/>
          <p:cNvSpPr txBox="1"/>
          <p:nvPr/>
        </p:nvSpPr>
        <p:spPr>
          <a:xfrm rot="4010103">
            <a:off x="3835427" y="3034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7" name="文本框 45"/>
          <p:cNvSpPr txBox="1"/>
          <p:nvPr/>
        </p:nvSpPr>
        <p:spPr>
          <a:xfrm rot="2810103">
            <a:off x="4397402" y="23426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8" name="文本框 46"/>
          <p:cNvSpPr txBox="1"/>
          <p:nvPr/>
        </p:nvSpPr>
        <p:spPr>
          <a:xfrm rot="2810103">
            <a:off x="4765702" y="2626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9" name="文本框 47"/>
          <p:cNvSpPr txBox="1"/>
          <p:nvPr/>
        </p:nvSpPr>
        <p:spPr>
          <a:xfrm rot="4010103">
            <a:off x="4765702" y="3350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0" name="文本框 49"/>
          <p:cNvSpPr txBox="1"/>
          <p:nvPr/>
        </p:nvSpPr>
        <p:spPr>
          <a:xfrm rot="20439237">
            <a:off x="6248427" y="3392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1" name="文本框 50"/>
          <p:cNvSpPr txBox="1"/>
          <p:nvPr/>
        </p:nvSpPr>
        <p:spPr>
          <a:xfrm rot="4020000">
            <a:off x="5241952" y="3506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2" name="文本框 51"/>
          <p:cNvSpPr txBox="1"/>
          <p:nvPr/>
        </p:nvSpPr>
        <p:spPr>
          <a:xfrm rot="20439237">
            <a:off x="5622952" y="4292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3" name="文本框 32"/>
          <p:cNvSpPr txBox="1"/>
          <p:nvPr/>
        </p:nvSpPr>
        <p:spPr>
          <a:xfrm rot="5400000">
            <a:off x="1163664" y="43026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4" name="文本框 34"/>
          <p:cNvSpPr txBox="1"/>
          <p:nvPr/>
        </p:nvSpPr>
        <p:spPr>
          <a:xfrm rot="8340000">
            <a:off x="1905027" y="47366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5" name="文本框 36"/>
          <p:cNvSpPr txBox="1"/>
          <p:nvPr/>
        </p:nvSpPr>
        <p:spPr>
          <a:xfrm rot="2810103">
            <a:off x="1885977" y="3642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6" name="文本框 37"/>
          <p:cNvSpPr txBox="1"/>
          <p:nvPr/>
        </p:nvSpPr>
        <p:spPr>
          <a:xfrm rot="5220000">
            <a:off x="2320952" y="40190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7" name="文本框 45"/>
          <p:cNvSpPr txBox="1"/>
          <p:nvPr/>
        </p:nvSpPr>
        <p:spPr>
          <a:xfrm rot="2810103">
            <a:off x="2832127" y="36592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8" name="文本框 46"/>
          <p:cNvSpPr txBox="1"/>
          <p:nvPr/>
        </p:nvSpPr>
        <p:spPr>
          <a:xfrm rot="4020000">
            <a:off x="723927" y="2617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9" name="文本框 47"/>
          <p:cNvSpPr txBox="1"/>
          <p:nvPr/>
        </p:nvSpPr>
        <p:spPr>
          <a:xfrm rot="5220000">
            <a:off x="723927" y="38603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0" name="文本框 49"/>
          <p:cNvSpPr txBox="1"/>
          <p:nvPr/>
        </p:nvSpPr>
        <p:spPr>
          <a:xfrm rot="4020000">
            <a:off x="2486052" y="4984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1" name="文本框 50"/>
          <p:cNvSpPr txBox="1"/>
          <p:nvPr/>
        </p:nvSpPr>
        <p:spPr>
          <a:xfrm rot="4020000">
            <a:off x="3724302" y="4486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2" name="文本框 51"/>
          <p:cNvSpPr txBox="1"/>
          <p:nvPr/>
        </p:nvSpPr>
        <p:spPr>
          <a:xfrm rot="4020000">
            <a:off x="4094189" y="47725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3" name="文本框 32"/>
          <p:cNvSpPr txBox="1"/>
          <p:nvPr/>
        </p:nvSpPr>
        <p:spPr>
          <a:xfrm rot="20719261">
            <a:off x="538189" y="3352303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4" name="文本框 34"/>
          <p:cNvSpPr txBox="1"/>
          <p:nvPr/>
        </p:nvSpPr>
        <p:spPr>
          <a:xfrm rot="8340000">
            <a:off x="1277964" y="345602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5" name="文本框 36"/>
          <p:cNvSpPr txBox="1"/>
          <p:nvPr/>
        </p:nvSpPr>
        <p:spPr>
          <a:xfrm rot="4020000">
            <a:off x="1692302" y="20124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6" name="文本框 37"/>
          <p:cNvSpPr txBox="1"/>
          <p:nvPr/>
        </p:nvSpPr>
        <p:spPr>
          <a:xfrm rot="5220000">
            <a:off x="1692302" y="27363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7" name="文本框 45"/>
          <p:cNvSpPr txBox="1"/>
          <p:nvPr/>
        </p:nvSpPr>
        <p:spPr>
          <a:xfrm rot="2810103">
            <a:off x="2252689" y="20420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8" name="文本框 46"/>
          <p:cNvSpPr txBox="1"/>
          <p:nvPr/>
        </p:nvSpPr>
        <p:spPr>
          <a:xfrm rot="2810103">
            <a:off x="2622577" y="2327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9" name="文本框 47"/>
          <p:cNvSpPr txBox="1"/>
          <p:nvPr/>
        </p:nvSpPr>
        <p:spPr>
          <a:xfrm rot="4010103">
            <a:off x="2352702" y="3083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0" name="文本框 49"/>
          <p:cNvSpPr txBox="1"/>
          <p:nvPr/>
        </p:nvSpPr>
        <p:spPr>
          <a:xfrm rot="2810103">
            <a:off x="3209952" y="2626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1" name="文本框 50"/>
          <p:cNvSpPr txBox="1"/>
          <p:nvPr/>
        </p:nvSpPr>
        <p:spPr>
          <a:xfrm rot="2810103">
            <a:off x="3097239" y="3206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2" name="文本框 51"/>
          <p:cNvSpPr txBox="1"/>
          <p:nvPr/>
        </p:nvSpPr>
        <p:spPr>
          <a:xfrm rot="2810103">
            <a:off x="3467127" y="34920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3" name="文本框 32"/>
          <p:cNvSpPr txBox="1"/>
          <p:nvPr/>
        </p:nvSpPr>
        <p:spPr>
          <a:xfrm rot="5400000">
            <a:off x="4773639" y="49080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4" name="文本框 34"/>
          <p:cNvSpPr txBox="1"/>
          <p:nvPr/>
        </p:nvSpPr>
        <p:spPr>
          <a:xfrm rot="3159237">
            <a:off x="5843614" y="53419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5" name="文本框 36"/>
          <p:cNvSpPr txBox="1"/>
          <p:nvPr/>
        </p:nvSpPr>
        <p:spPr>
          <a:xfrm rot="20439237">
            <a:off x="6261127" y="3900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6" name="文本框 37"/>
          <p:cNvSpPr txBox="1"/>
          <p:nvPr/>
        </p:nvSpPr>
        <p:spPr>
          <a:xfrm rot="39237">
            <a:off x="6261127" y="4624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7" name="文本框 45"/>
          <p:cNvSpPr txBox="1"/>
          <p:nvPr/>
        </p:nvSpPr>
        <p:spPr>
          <a:xfrm rot="20439237">
            <a:off x="6821514" y="39301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8" name="文本框 46"/>
          <p:cNvSpPr txBox="1"/>
          <p:nvPr/>
        </p:nvSpPr>
        <p:spPr>
          <a:xfrm rot="20439237">
            <a:off x="7191402" y="4215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9" name="文本框 47"/>
          <p:cNvSpPr txBox="1"/>
          <p:nvPr/>
        </p:nvSpPr>
        <p:spPr>
          <a:xfrm rot="39237">
            <a:off x="6878664" y="49736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0" name="文本框 49"/>
          <p:cNvSpPr txBox="1"/>
          <p:nvPr/>
        </p:nvSpPr>
        <p:spPr>
          <a:xfrm rot="20439237">
            <a:off x="7712102" y="4603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1" name="文本框 50"/>
          <p:cNvSpPr txBox="1"/>
          <p:nvPr/>
        </p:nvSpPr>
        <p:spPr>
          <a:xfrm rot="20439237">
            <a:off x="7666064" y="50943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2" name="文本框 51"/>
          <p:cNvSpPr txBox="1"/>
          <p:nvPr/>
        </p:nvSpPr>
        <p:spPr>
          <a:xfrm rot="20439237">
            <a:off x="6804052" y="1527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848" y="645373"/>
            <a:ext cx="2242922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写法指导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412" y="1320165"/>
            <a:ext cx="8494871" cy="28930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选材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en-US" altLang="zh-CN" sz="4265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4265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4265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056" y="2653030"/>
            <a:ext cx="2185511" cy="2913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圆角矩形标注 36"/>
          <p:cNvSpPr/>
          <p:nvPr/>
        </p:nvSpPr>
        <p:spPr>
          <a:xfrm>
            <a:off x="4295299" y="2030730"/>
            <a:ext cx="4287679" cy="3590290"/>
          </a:xfrm>
          <a:prstGeom prst="wedgeRoundRectCallout">
            <a:avLst>
              <a:gd name="adj1" fmla="val -65525"/>
              <a:gd name="adj2" fmla="val -2997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b="1" noProof="1">
                <a:solidFill>
                  <a:srgbClr val="FF0000"/>
                </a:solidFill>
              </a:rPr>
              <a:t>B.</a:t>
            </a:r>
            <a:r>
              <a:rPr lang="zh-CN" altLang="en-US" sz="4000" b="1" noProof="1">
                <a:solidFill>
                  <a:srgbClr val="FF0000"/>
                </a:solidFill>
              </a:rPr>
              <a:t>游乐场：娱乐设施齐全、热闹、气氛好</a:t>
            </a:r>
            <a:r>
              <a:rPr lang="zh-CN" altLang="en-US" sz="4000" b="1" noProof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  <a:endParaRPr lang="zh-CN" altLang="en-US" sz="4000" b="1" noProof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29100" y="3321050"/>
          <a:ext cx="6858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29100" y="3321050"/>
                        <a:ext cx="6858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72668" y="5393998"/>
            <a:ext cx="38104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书店让我们流连忘返</a:t>
            </a:r>
            <a:r>
              <a:rPr lang="zh-CN" alt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3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8673" name="Picture 1" descr="C:\Users\Administrator\AppData\Roaming\Tencent\Users\541737432\QQ\WinTemp\RichOle\]LLYP%RJ](}QO1[5D87I95S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604484">
            <a:off x="2872740" y="825501"/>
            <a:ext cx="2815590" cy="4272915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32"/>
          <p:cNvSpPr txBox="1"/>
          <p:nvPr/>
        </p:nvSpPr>
        <p:spPr>
          <a:xfrm>
            <a:off x="4475163" y="3901017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sz="24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8194" name="文本框 34"/>
          <p:cNvSpPr txBox="1"/>
          <p:nvPr/>
        </p:nvSpPr>
        <p:spPr>
          <a:xfrm rot="21319903">
            <a:off x="3457602" y="1637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文本框 36"/>
          <p:cNvSpPr txBox="1"/>
          <p:nvPr/>
        </p:nvSpPr>
        <p:spPr>
          <a:xfrm rot="16249134">
            <a:off x="5883302" y="1752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文本框 37"/>
          <p:cNvSpPr txBox="1"/>
          <p:nvPr/>
        </p:nvSpPr>
        <p:spPr>
          <a:xfrm rot="17449134">
            <a:off x="5353077" y="22960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文本框 45"/>
          <p:cNvSpPr txBox="1"/>
          <p:nvPr/>
        </p:nvSpPr>
        <p:spPr>
          <a:xfrm rot="16249134">
            <a:off x="6445277" y="17838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文本框 46"/>
          <p:cNvSpPr txBox="1"/>
          <p:nvPr/>
        </p:nvSpPr>
        <p:spPr>
          <a:xfrm rot="21175089">
            <a:off x="7091389" y="20928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47"/>
          <p:cNvSpPr txBox="1"/>
          <p:nvPr/>
        </p:nvSpPr>
        <p:spPr>
          <a:xfrm rot="17449134">
            <a:off x="7677177" y="33290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49"/>
          <p:cNvSpPr txBox="1"/>
          <p:nvPr/>
        </p:nvSpPr>
        <p:spPr>
          <a:xfrm rot="657351">
            <a:off x="5472139" y="17796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50"/>
          <p:cNvSpPr txBox="1"/>
          <p:nvPr/>
        </p:nvSpPr>
        <p:spPr>
          <a:xfrm rot="1480325">
            <a:off x="7415239" y="165897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文本框 51"/>
          <p:cNvSpPr txBox="1"/>
          <p:nvPr/>
        </p:nvSpPr>
        <p:spPr>
          <a:xfrm rot="16249134">
            <a:off x="6003952" y="29014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文本框 13"/>
          <p:cNvSpPr txBox="1"/>
          <p:nvPr/>
        </p:nvSpPr>
        <p:spPr>
          <a:xfrm>
            <a:off x="3262313" y="474768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文本框 34"/>
          <p:cNvSpPr txBox="1"/>
          <p:nvPr/>
        </p:nvSpPr>
        <p:spPr>
          <a:xfrm rot="4149897">
            <a:off x="4487889" y="46646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5" name="文本框 36"/>
          <p:cNvSpPr txBox="1"/>
          <p:nvPr/>
        </p:nvSpPr>
        <p:spPr>
          <a:xfrm rot="20220000">
            <a:off x="3924327" y="1735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6" name="文本框 37"/>
          <p:cNvSpPr txBox="1"/>
          <p:nvPr/>
        </p:nvSpPr>
        <p:spPr>
          <a:xfrm rot="21420000">
            <a:off x="4154514" y="27384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7" name="文本框 45"/>
          <p:cNvSpPr txBox="1"/>
          <p:nvPr/>
        </p:nvSpPr>
        <p:spPr>
          <a:xfrm rot="20220000">
            <a:off x="4484714" y="1764803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文本框 46"/>
          <p:cNvSpPr txBox="1"/>
          <p:nvPr/>
        </p:nvSpPr>
        <p:spPr>
          <a:xfrm rot="20220000">
            <a:off x="4854602" y="2050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9" name="文本框 47"/>
          <p:cNvSpPr txBox="1"/>
          <p:nvPr/>
        </p:nvSpPr>
        <p:spPr>
          <a:xfrm rot="21420000">
            <a:off x="5087964" y="29797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0" name="文本框 49"/>
          <p:cNvSpPr txBox="1"/>
          <p:nvPr/>
        </p:nvSpPr>
        <p:spPr>
          <a:xfrm rot="16249134">
            <a:off x="6334152" y="2812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1" name="文本框 50"/>
          <p:cNvSpPr txBox="1"/>
          <p:nvPr/>
        </p:nvSpPr>
        <p:spPr>
          <a:xfrm rot="21429897">
            <a:off x="5613427" y="3453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2" name="文本框 51"/>
          <p:cNvSpPr txBox="1"/>
          <p:nvPr/>
        </p:nvSpPr>
        <p:spPr>
          <a:xfrm rot="16249134">
            <a:off x="5867427" y="4575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3" name="文本框 32"/>
          <p:cNvSpPr txBox="1"/>
          <p:nvPr/>
        </p:nvSpPr>
        <p:spPr>
          <a:xfrm rot="1209897">
            <a:off x="1524027" y="385607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4" name="文本框 34"/>
          <p:cNvSpPr txBox="1"/>
          <p:nvPr/>
        </p:nvSpPr>
        <p:spPr>
          <a:xfrm rot="4149897">
            <a:off x="2166964" y="4607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5" name="文本框 36"/>
          <p:cNvSpPr txBox="1"/>
          <p:nvPr/>
        </p:nvSpPr>
        <p:spPr>
          <a:xfrm rot="20220000">
            <a:off x="1628802" y="4304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6" name="文本框 37"/>
          <p:cNvSpPr txBox="1"/>
          <p:nvPr/>
        </p:nvSpPr>
        <p:spPr>
          <a:xfrm rot="1029897">
            <a:off x="2509864" y="36719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7" name="文本框 27"/>
          <p:cNvSpPr txBox="1"/>
          <p:nvPr/>
        </p:nvSpPr>
        <p:spPr>
          <a:xfrm rot="20220000">
            <a:off x="3186139" y="4194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8" name="文本框 28"/>
          <p:cNvSpPr txBox="1"/>
          <p:nvPr/>
        </p:nvSpPr>
        <p:spPr>
          <a:xfrm rot="21429897">
            <a:off x="811239" y="20399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9" name="文本框 29"/>
          <p:cNvSpPr txBox="1"/>
          <p:nvPr/>
        </p:nvSpPr>
        <p:spPr>
          <a:xfrm rot="1029897">
            <a:off x="852514" y="45334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0" name="文本框 30"/>
          <p:cNvSpPr txBox="1"/>
          <p:nvPr/>
        </p:nvSpPr>
        <p:spPr>
          <a:xfrm rot="21429897">
            <a:off x="3033739" y="5115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1" name="文本框 31"/>
          <p:cNvSpPr txBox="1"/>
          <p:nvPr/>
        </p:nvSpPr>
        <p:spPr>
          <a:xfrm rot="21429897">
            <a:off x="4181502" y="4226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2" name="文本框 32"/>
          <p:cNvSpPr txBox="1"/>
          <p:nvPr/>
        </p:nvSpPr>
        <p:spPr>
          <a:xfrm rot="21429897">
            <a:off x="4348189" y="5238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3" name="文本框 33"/>
          <p:cNvSpPr txBox="1"/>
          <p:nvPr/>
        </p:nvSpPr>
        <p:spPr>
          <a:xfrm rot="16529158">
            <a:off x="344514" y="2719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4" name="文本框 34"/>
          <p:cNvSpPr txBox="1"/>
          <p:nvPr/>
        </p:nvSpPr>
        <p:spPr>
          <a:xfrm rot="4149897">
            <a:off x="1363689" y="2878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5" name="文本框 35"/>
          <p:cNvSpPr txBox="1"/>
          <p:nvPr/>
        </p:nvSpPr>
        <p:spPr>
          <a:xfrm rot="21429897">
            <a:off x="1266852" y="1703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6" name="文本框 36"/>
          <p:cNvSpPr txBox="1"/>
          <p:nvPr/>
        </p:nvSpPr>
        <p:spPr>
          <a:xfrm rot="1029897">
            <a:off x="1362102" y="2245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7" name="文本框 45"/>
          <p:cNvSpPr txBox="1"/>
          <p:nvPr/>
        </p:nvSpPr>
        <p:spPr>
          <a:xfrm rot="20220000">
            <a:off x="2141564" y="1527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8" name="文本框 46"/>
          <p:cNvSpPr txBox="1"/>
          <p:nvPr/>
        </p:nvSpPr>
        <p:spPr>
          <a:xfrm rot="20220000">
            <a:off x="2711477" y="175422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9" name="文本框 47"/>
          <p:cNvSpPr txBox="1"/>
          <p:nvPr/>
        </p:nvSpPr>
        <p:spPr>
          <a:xfrm rot="21420000">
            <a:off x="2440014" y="25056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0" name="文本框 49"/>
          <p:cNvSpPr txBox="1"/>
          <p:nvPr/>
        </p:nvSpPr>
        <p:spPr>
          <a:xfrm rot="20220000">
            <a:off x="3300439" y="2050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1" name="文本框 50"/>
          <p:cNvSpPr txBox="1"/>
          <p:nvPr/>
        </p:nvSpPr>
        <p:spPr>
          <a:xfrm rot="20220000">
            <a:off x="2873402" y="2825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2" name="文本框 51"/>
          <p:cNvSpPr txBox="1"/>
          <p:nvPr/>
        </p:nvSpPr>
        <p:spPr>
          <a:xfrm rot="20220000">
            <a:off x="3508402" y="3007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3" name="文本框 32"/>
          <p:cNvSpPr txBox="1"/>
          <p:nvPr/>
        </p:nvSpPr>
        <p:spPr>
          <a:xfrm rot="1209897">
            <a:off x="5138764" y="4717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4" name="文本框 34"/>
          <p:cNvSpPr txBox="1"/>
          <p:nvPr/>
        </p:nvSpPr>
        <p:spPr>
          <a:xfrm rot="20569134">
            <a:off x="6337327" y="51916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5" name="文本框 36"/>
          <p:cNvSpPr txBox="1"/>
          <p:nvPr/>
        </p:nvSpPr>
        <p:spPr>
          <a:xfrm rot="368503">
            <a:off x="5797577" y="38116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6" name="文本框 37"/>
          <p:cNvSpPr txBox="1"/>
          <p:nvPr/>
        </p:nvSpPr>
        <p:spPr>
          <a:xfrm rot="829244">
            <a:off x="5308627" y="5297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7" name="文本框 45"/>
          <p:cNvSpPr txBox="1"/>
          <p:nvPr/>
        </p:nvSpPr>
        <p:spPr>
          <a:xfrm rot="17097278">
            <a:off x="6800877" y="33311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8" name="文本框 46"/>
          <p:cNvSpPr txBox="1"/>
          <p:nvPr/>
        </p:nvSpPr>
        <p:spPr>
          <a:xfrm rot="2702238">
            <a:off x="7591452" y="4082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9" name="文本框 47"/>
          <p:cNvSpPr txBox="1"/>
          <p:nvPr/>
        </p:nvSpPr>
        <p:spPr>
          <a:xfrm rot="18143362">
            <a:off x="6765952" y="4535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0" name="文本框 50"/>
          <p:cNvSpPr txBox="1"/>
          <p:nvPr/>
        </p:nvSpPr>
        <p:spPr>
          <a:xfrm rot="18419577">
            <a:off x="1985989" y="3096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1" name="文本框 51"/>
          <p:cNvSpPr txBox="1"/>
          <p:nvPr/>
        </p:nvSpPr>
        <p:spPr>
          <a:xfrm rot="17959444">
            <a:off x="7261252" y="4785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2" name="文本框 52"/>
          <p:cNvSpPr txBox="1"/>
          <p:nvPr/>
        </p:nvSpPr>
        <p:spPr>
          <a:xfrm rot="1549510">
            <a:off x="7778777" y="28993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3" name="文本框 32"/>
          <p:cNvSpPr txBox="1"/>
          <p:nvPr/>
        </p:nvSpPr>
        <p:spPr>
          <a:xfrm rot="4190103">
            <a:off x="4311677" y="33417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4" name="文本框 34"/>
          <p:cNvSpPr txBox="1"/>
          <p:nvPr/>
        </p:nvSpPr>
        <p:spPr>
          <a:xfrm rot="8340000">
            <a:off x="4946677" y="41841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5" name="文本框 36"/>
          <p:cNvSpPr txBox="1"/>
          <p:nvPr/>
        </p:nvSpPr>
        <p:spPr>
          <a:xfrm rot="20439237">
            <a:off x="5797577" y="2334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6" name="文本框 37"/>
          <p:cNvSpPr txBox="1"/>
          <p:nvPr/>
        </p:nvSpPr>
        <p:spPr>
          <a:xfrm rot="39237">
            <a:off x="5673752" y="30305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7" name="文本框 45"/>
          <p:cNvSpPr txBox="1"/>
          <p:nvPr/>
        </p:nvSpPr>
        <p:spPr>
          <a:xfrm rot="20439237">
            <a:off x="6357964" y="2363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8" name="文本框 46"/>
          <p:cNvSpPr txBox="1"/>
          <p:nvPr/>
        </p:nvSpPr>
        <p:spPr>
          <a:xfrm rot="20439237">
            <a:off x="6727852" y="26495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9" name="文本框 47"/>
          <p:cNvSpPr txBox="1"/>
          <p:nvPr/>
        </p:nvSpPr>
        <p:spPr>
          <a:xfrm rot="39237">
            <a:off x="7208864" y="3276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0" name="文本框 49"/>
          <p:cNvSpPr txBox="1"/>
          <p:nvPr/>
        </p:nvSpPr>
        <p:spPr>
          <a:xfrm rot="20439237">
            <a:off x="7062814" y="2878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1" name="文本框 50"/>
          <p:cNvSpPr txBox="1"/>
          <p:nvPr/>
        </p:nvSpPr>
        <p:spPr>
          <a:xfrm rot="20439237">
            <a:off x="7512077" y="25776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2" name="文本框 51"/>
          <p:cNvSpPr txBox="1"/>
          <p:nvPr/>
        </p:nvSpPr>
        <p:spPr>
          <a:xfrm rot="20439237">
            <a:off x="7313639" y="3724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3" name="文本框 32"/>
          <p:cNvSpPr txBox="1"/>
          <p:nvPr/>
        </p:nvSpPr>
        <p:spPr>
          <a:xfrm rot="4190103">
            <a:off x="2787677" y="44508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4" name="文本框 34"/>
          <p:cNvSpPr txBox="1"/>
          <p:nvPr/>
        </p:nvSpPr>
        <p:spPr>
          <a:xfrm rot="8340000">
            <a:off x="3948139" y="37544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5" name="文本框 36"/>
          <p:cNvSpPr txBox="1"/>
          <p:nvPr/>
        </p:nvSpPr>
        <p:spPr>
          <a:xfrm rot="2810103">
            <a:off x="3835427" y="2310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6" name="文本框 37"/>
          <p:cNvSpPr txBox="1"/>
          <p:nvPr/>
        </p:nvSpPr>
        <p:spPr>
          <a:xfrm rot="4010103">
            <a:off x="3835427" y="3034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7" name="文本框 45"/>
          <p:cNvSpPr txBox="1"/>
          <p:nvPr/>
        </p:nvSpPr>
        <p:spPr>
          <a:xfrm rot="2810103">
            <a:off x="4397402" y="23426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8" name="文本框 46"/>
          <p:cNvSpPr txBox="1"/>
          <p:nvPr/>
        </p:nvSpPr>
        <p:spPr>
          <a:xfrm rot="2810103">
            <a:off x="4765702" y="2626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9" name="文本框 47"/>
          <p:cNvSpPr txBox="1"/>
          <p:nvPr/>
        </p:nvSpPr>
        <p:spPr>
          <a:xfrm rot="4010103">
            <a:off x="4765702" y="3350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0" name="文本框 49"/>
          <p:cNvSpPr txBox="1"/>
          <p:nvPr/>
        </p:nvSpPr>
        <p:spPr>
          <a:xfrm rot="20439237">
            <a:off x="6248427" y="3392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1" name="文本框 50"/>
          <p:cNvSpPr txBox="1"/>
          <p:nvPr/>
        </p:nvSpPr>
        <p:spPr>
          <a:xfrm rot="4020000">
            <a:off x="5241952" y="3506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2" name="文本框 51"/>
          <p:cNvSpPr txBox="1"/>
          <p:nvPr/>
        </p:nvSpPr>
        <p:spPr>
          <a:xfrm rot="20439237">
            <a:off x="5622952" y="4292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3" name="文本框 32"/>
          <p:cNvSpPr txBox="1"/>
          <p:nvPr/>
        </p:nvSpPr>
        <p:spPr>
          <a:xfrm rot="5400000">
            <a:off x="1163664" y="43026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4" name="文本框 34"/>
          <p:cNvSpPr txBox="1"/>
          <p:nvPr/>
        </p:nvSpPr>
        <p:spPr>
          <a:xfrm rot="8340000">
            <a:off x="1905027" y="47366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5" name="文本框 36"/>
          <p:cNvSpPr txBox="1"/>
          <p:nvPr/>
        </p:nvSpPr>
        <p:spPr>
          <a:xfrm rot="2810103">
            <a:off x="1885977" y="3642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6" name="文本框 37"/>
          <p:cNvSpPr txBox="1"/>
          <p:nvPr/>
        </p:nvSpPr>
        <p:spPr>
          <a:xfrm rot="5220000">
            <a:off x="2320952" y="40190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7" name="文本框 45"/>
          <p:cNvSpPr txBox="1"/>
          <p:nvPr/>
        </p:nvSpPr>
        <p:spPr>
          <a:xfrm rot="2810103">
            <a:off x="2832127" y="36592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8" name="文本框 46"/>
          <p:cNvSpPr txBox="1"/>
          <p:nvPr/>
        </p:nvSpPr>
        <p:spPr>
          <a:xfrm rot="4020000">
            <a:off x="723927" y="2617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9" name="文本框 47"/>
          <p:cNvSpPr txBox="1"/>
          <p:nvPr/>
        </p:nvSpPr>
        <p:spPr>
          <a:xfrm rot="5220000">
            <a:off x="723927" y="38603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0" name="文本框 49"/>
          <p:cNvSpPr txBox="1"/>
          <p:nvPr/>
        </p:nvSpPr>
        <p:spPr>
          <a:xfrm rot="4020000">
            <a:off x="2486052" y="4984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1" name="文本框 50"/>
          <p:cNvSpPr txBox="1"/>
          <p:nvPr/>
        </p:nvSpPr>
        <p:spPr>
          <a:xfrm rot="4020000">
            <a:off x="3724302" y="4486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2" name="文本框 51"/>
          <p:cNvSpPr txBox="1"/>
          <p:nvPr/>
        </p:nvSpPr>
        <p:spPr>
          <a:xfrm rot="4020000">
            <a:off x="4094189" y="47725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3" name="文本框 32"/>
          <p:cNvSpPr txBox="1"/>
          <p:nvPr/>
        </p:nvSpPr>
        <p:spPr>
          <a:xfrm rot="20719261">
            <a:off x="538189" y="3352303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4" name="文本框 34"/>
          <p:cNvSpPr txBox="1"/>
          <p:nvPr/>
        </p:nvSpPr>
        <p:spPr>
          <a:xfrm rot="8340000">
            <a:off x="1277964" y="345602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5" name="文本框 36"/>
          <p:cNvSpPr txBox="1"/>
          <p:nvPr/>
        </p:nvSpPr>
        <p:spPr>
          <a:xfrm rot="4020000">
            <a:off x="1692302" y="20124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6" name="文本框 37"/>
          <p:cNvSpPr txBox="1"/>
          <p:nvPr/>
        </p:nvSpPr>
        <p:spPr>
          <a:xfrm rot="5220000">
            <a:off x="1692302" y="27363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7" name="文本框 45"/>
          <p:cNvSpPr txBox="1"/>
          <p:nvPr/>
        </p:nvSpPr>
        <p:spPr>
          <a:xfrm rot="2810103">
            <a:off x="2252689" y="20420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8" name="文本框 46"/>
          <p:cNvSpPr txBox="1"/>
          <p:nvPr/>
        </p:nvSpPr>
        <p:spPr>
          <a:xfrm rot="2810103">
            <a:off x="2622577" y="2327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9" name="文本框 47"/>
          <p:cNvSpPr txBox="1"/>
          <p:nvPr/>
        </p:nvSpPr>
        <p:spPr>
          <a:xfrm rot="4010103">
            <a:off x="2352702" y="3083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0" name="文本框 49"/>
          <p:cNvSpPr txBox="1"/>
          <p:nvPr/>
        </p:nvSpPr>
        <p:spPr>
          <a:xfrm rot="2810103">
            <a:off x="3209952" y="2626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1" name="文本框 50"/>
          <p:cNvSpPr txBox="1"/>
          <p:nvPr/>
        </p:nvSpPr>
        <p:spPr>
          <a:xfrm rot="2810103">
            <a:off x="3097239" y="3206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2" name="文本框 51"/>
          <p:cNvSpPr txBox="1"/>
          <p:nvPr/>
        </p:nvSpPr>
        <p:spPr>
          <a:xfrm rot="2810103">
            <a:off x="3467127" y="34920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3" name="文本框 32"/>
          <p:cNvSpPr txBox="1"/>
          <p:nvPr/>
        </p:nvSpPr>
        <p:spPr>
          <a:xfrm rot="5400000">
            <a:off x="4773639" y="49080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4" name="文本框 34"/>
          <p:cNvSpPr txBox="1"/>
          <p:nvPr/>
        </p:nvSpPr>
        <p:spPr>
          <a:xfrm rot="3159237">
            <a:off x="5843614" y="53419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5" name="文本框 36"/>
          <p:cNvSpPr txBox="1"/>
          <p:nvPr/>
        </p:nvSpPr>
        <p:spPr>
          <a:xfrm rot="20439237">
            <a:off x="6261127" y="3900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6" name="文本框 37"/>
          <p:cNvSpPr txBox="1"/>
          <p:nvPr/>
        </p:nvSpPr>
        <p:spPr>
          <a:xfrm rot="39237">
            <a:off x="6261127" y="4624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7" name="文本框 45"/>
          <p:cNvSpPr txBox="1"/>
          <p:nvPr/>
        </p:nvSpPr>
        <p:spPr>
          <a:xfrm rot="20439237">
            <a:off x="6821514" y="39301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8" name="文本框 46"/>
          <p:cNvSpPr txBox="1"/>
          <p:nvPr/>
        </p:nvSpPr>
        <p:spPr>
          <a:xfrm rot="20439237">
            <a:off x="7191402" y="4215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9" name="文本框 47"/>
          <p:cNvSpPr txBox="1"/>
          <p:nvPr/>
        </p:nvSpPr>
        <p:spPr>
          <a:xfrm rot="39237">
            <a:off x="6878664" y="49736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0" name="文本框 49"/>
          <p:cNvSpPr txBox="1"/>
          <p:nvPr/>
        </p:nvSpPr>
        <p:spPr>
          <a:xfrm rot="20439237">
            <a:off x="7712102" y="4603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1" name="文本框 50"/>
          <p:cNvSpPr txBox="1"/>
          <p:nvPr/>
        </p:nvSpPr>
        <p:spPr>
          <a:xfrm rot="20439237">
            <a:off x="7666064" y="50943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2" name="文本框 51"/>
          <p:cNvSpPr txBox="1"/>
          <p:nvPr/>
        </p:nvSpPr>
        <p:spPr>
          <a:xfrm rot="20439237">
            <a:off x="6804052" y="1527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848" y="645373"/>
            <a:ext cx="2242922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写法指导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412" y="1320165"/>
            <a:ext cx="8494871" cy="28930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选材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en-US" altLang="zh-CN" sz="4265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4265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4265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056" y="2653030"/>
            <a:ext cx="2185511" cy="2913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圆角矩形标注 36"/>
          <p:cNvSpPr/>
          <p:nvPr/>
        </p:nvSpPr>
        <p:spPr>
          <a:xfrm>
            <a:off x="4295299" y="2030730"/>
            <a:ext cx="4287679" cy="3590290"/>
          </a:xfrm>
          <a:prstGeom prst="wedgeRoundRectCallout">
            <a:avLst>
              <a:gd name="adj1" fmla="val -65525"/>
              <a:gd name="adj2" fmla="val -2997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b="1" noProof="1">
                <a:solidFill>
                  <a:srgbClr val="FF0000"/>
                </a:solidFill>
              </a:rPr>
              <a:t>C.</a:t>
            </a:r>
            <a:r>
              <a:rPr lang="zh-CN" altLang="en-US" sz="4000" b="1" noProof="1">
                <a:solidFill>
                  <a:srgbClr val="FF0000"/>
                </a:solidFill>
              </a:rPr>
              <a:t>书店：环境安静、书海遨游、增长知识</a:t>
            </a:r>
            <a:r>
              <a:rPr lang="zh-CN" altLang="en-US" sz="4000" b="1" noProof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  <a:endParaRPr lang="zh-CN" altLang="en-US" sz="4000" b="1" noProof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29100" y="3321050"/>
          <a:ext cx="6858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29100" y="3321050"/>
                        <a:ext cx="6858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24617" y="5472103"/>
            <a:ext cx="38104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小树林快乐的天堂……</a:t>
            </a:r>
            <a:endParaRPr lang="zh-CN" altLang="en-US" sz="3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8676" name="Picture 4" descr="C:\Users\Administrator\AppData\Roaming\Tencent\Users\541737432\QQ\WinTemp\RichOle\F}V$38H[ZRO3QN]0WWXDG1H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178972">
            <a:off x="3315177" y="762635"/>
            <a:ext cx="2598896" cy="420878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32"/>
          <p:cNvSpPr txBox="1"/>
          <p:nvPr/>
        </p:nvSpPr>
        <p:spPr>
          <a:xfrm>
            <a:off x="4475163" y="3901017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sz="24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8194" name="文本框 34"/>
          <p:cNvSpPr txBox="1"/>
          <p:nvPr/>
        </p:nvSpPr>
        <p:spPr>
          <a:xfrm rot="21319903">
            <a:off x="3457602" y="1637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文本框 36"/>
          <p:cNvSpPr txBox="1"/>
          <p:nvPr/>
        </p:nvSpPr>
        <p:spPr>
          <a:xfrm rot="16249134">
            <a:off x="5883302" y="1752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文本框 37"/>
          <p:cNvSpPr txBox="1"/>
          <p:nvPr/>
        </p:nvSpPr>
        <p:spPr>
          <a:xfrm rot="17449134">
            <a:off x="5353077" y="22960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文本框 45"/>
          <p:cNvSpPr txBox="1"/>
          <p:nvPr/>
        </p:nvSpPr>
        <p:spPr>
          <a:xfrm rot="16249134">
            <a:off x="6445277" y="17838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文本框 46"/>
          <p:cNvSpPr txBox="1"/>
          <p:nvPr/>
        </p:nvSpPr>
        <p:spPr>
          <a:xfrm rot="21175089">
            <a:off x="7091389" y="20928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47"/>
          <p:cNvSpPr txBox="1"/>
          <p:nvPr/>
        </p:nvSpPr>
        <p:spPr>
          <a:xfrm rot="17449134">
            <a:off x="7677177" y="33290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49"/>
          <p:cNvSpPr txBox="1"/>
          <p:nvPr/>
        </p:nvSpPr>
        <p:spPr>
          <a:xfrm rot="657351">
            <a:off x="5472139" y="17796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50"/>
          <p:cNvSpPr txBox="1"/>
          <p:nvPr/>
        </p:nvSpPr>
        <p:spPr>
          <a:xfrm rot="1480325">
            <a:off x="7415239" y="165897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文本框 51"/>
          <p:cNvSpPr txBox="1"/>
          <p:nvPr/>
        </p:nvSpPr>
        <p:spPr>
          <a:xfrm rot="16249134">
            <a:off x="6003952" y="29014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文本框 13"/>
          <p:cNvSpPr txBox="1"/>
          <p:nvPr/>
        </p:nvSpPr>
        <p:spPr>
          <a:xfrm>
            <a:off x="3262313" y="474768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文本框 34"/>
          <p:cNvSpPr txBox="1"/>
          <p:nvPr/>
        </p:nvSpPr>
        <p:spPr>
          <a:xfrm rot="4149897">
            <a:off x="4487889" y="46646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5" name="文本框 36"/>
          <p:cNvSpPr txBox="1"/>
          <p:nvPr/>
        </p:nvSpPr>
        <p:spPr>
          <a:xfrm rot="20220000">
            <a:off x="3924327" y="1735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6" name="文本框 37"/>
          <p:cNvSpPr txBox="1"/>
          <p:nvPr/>
        </p:nvSpPr>
        <p:spPr>
          <a:xfrm rot="21420000">
            <a:off x="4154514" y="27384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7" name="文本框 45"/>
          <p:cNvSpPr txBox="1"/>
          <p:nvPr/>
        </p:nvSpPr>
        <p:spPr>
          <a:xfrm rot="20220000">
            <a:off x="4484714" y="1764803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文本框 46"/>
          <p:cNvSpPr txBox="1"/>
          <p:nvPr/>
        </p:nvSpPr>
        <p:spPr>
          <a:xfrm rot="20220000">
            <a:off x="4854602" y="2050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09" name="文本框 47"/>
          <p:cNvSpPr txBox="1"/>
          <p:nvPr/>
        </p:nvSpPr>
        <p:spPr>
          <a:xfrm rot="21420000">
            <a:off x="5087964" y="29797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0" name="文本框 49"/>
          <p:cNvSpPr txBox="1"/>
          <p:nvPr/>
        </p:nvSpPr>
        <p:spPr>
          <a:xfrm rot="16249134">
            <a:off x="6334152" y="2812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1" name="文本框 50"/>
          <p:cNvSpPr txBox="1"/>
          <p:nvPr/>
        </p:nvSpPr>
        <p:spPr>
          <a:xfrm rot="21429897">
            <a:off x="5613427" y="3453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2" name="文本框 51"/>
          <p:cNvSpPr txBox="1"/>
          <p:nvPr/>
        </p:nvSpPr>
        <p:spPr>
          <a:xfrm rot="16249134">
            <a:off x="5867427" y="4575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3" name="文本框 32"/>
          <p:cNvSpPr txBox="1"/>
          <p:nvPr/>
        </p:nvSpPr>
        <p:spPr>
          <a:xfrm rot="1209897">
            <a:off x="1524027" y="385607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4" name="文本框 34"/>
          <p:cNvSpPr txBox="1"/>
          <p:nvPr/>
        </p:nvSpPr>
        <p:spPr>
          <a:xfrm rot="4149897">
            <a:off x="2166964" y="4607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5" name="文本框 36"/>
          <p:cNvSpPr txBox="1"/>
          <p:nvPr/>
        </p:nvSpPr>
        <p:spPr>
          <a:xfrm rot="20220000">
            <a:off x="1628802" y="4304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6" name="文本框 37"/>
          <p:cNvSpPr txBox="1"/>
          <p:nvPr/>
        </p:nvSpPr>
        <p:spPr>
          <a:xfrm rot="1029897">
            <a:off x="2509864" y="36719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7" name="文本框 27"/>
          <p:cNvSpPr txBox="1"/>
          <p:nvPr/>
        </p:nvSpPr>
        <p:spPr>
          <a:xfrm rot="20220000">
            <a:off x="3186139" y="4194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8" name="文本框 28"/>
          <p:cNvSpPr txBox="1"/>
          <p:nvPr/>
        </p:nvSpPr>
        <p:spPr>
          <a:xfrm rot="21429897">
            <a:off x="811239" y="20399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19" name="文本框 29"/>
          <p:cNvSpPr txBox="1"/>
          <p:nvPr/>
        </p:nvSpPr>
        <p:spPr>
          <a:xfrm rot="1029897">
            <a:off x="852514" y="45334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0" name="文本框 30"/>
          <p:cNvSpPr txBox="1"/>
          <p:nvPr/>
        </p:nvSpPr>
        <p:spPr>
          <a:xfrm rot="21429897">
            <a:off x="3033739" y="5115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1" name="文本框 31"/>
          <p:cNvSpPr txBox="1"/>
          <p:nvPr/>
        </p:nvSpPr>
        <p:spPr>
          <a:xfrm rot="21429897">
            <a:off x="4181502" y="4226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2" name="文本框 32"/>
          <p:cNvSpPr txBox="1"/>
          <p:nvPr/>
        </p:nvSpPr>
        <p:spPr>
          <a:xfrm rot="21429897">
            <a:off x="4348189" y="5238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3" name="文本框 33"/>
          <p:cNvSpPr txBox="1"/>
          <p:nvPr/>
        </p:nvSpPr>
        <p:spPr>
          <a:xfrm rot="16529158">
            <a:off x="344514" y="2719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4" name="文本框 34"/>
          <p:cNvSpPr txBox="1"/>
          <p:nvPr/>
        </p:nvSpPr>
        <p:spPr>
          <a:xfrm rot="4149897">
            <a:off x="1363689" y="2878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5" name="文本框 35"/>
          <p:cNvSpPr txBox="1"/>
          <p:nvPr/>
        </p:nvSpPr>
        <p:spPr>
          <a:xfrm rot="21429897">
            <a:off x="1266852" y="1703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6" name="文本框 36"/>
          <p:cNvSpPr txBox="1"/>
          <p:nvPr/>
        </p:nvSpPr>
        <p:spPr>
          <a:xfrm rot="1029897">
            <a:off x="1362102" y="2245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7" name="文本框 45"/>
          <p:cNvSpPr txBox="1"/>
          <p:nvPr/>
        </p:nvSpPr>
        <p:spPr>
          <a:xfrm rot="20220000">
            <a:off x="2141564" y="1527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8" name="文本框 46"/>
          <p:cNvSpPr txBox="1"/>
          <p:nvPr/>
        </p:nvSpPr>
        <p:spPr>
          <a:xfrm rot="20220000">
            <a:off x="2711477" y="175422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29" name="文本框 47"/>
          <p:cNvSpPr txBox="1"/>
          <p:nvPr/>
        </p:nvSpPr>
        <p:spPr>
          <a:xfrm rot="21420000">
            <a:off x="2440014" y="25056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0" name="文本框 49"/>
          <p:cNvSpPr txBox="1"/>
          <p:nvPr/>
        </p:nvSpPr>
        <p:spPr>
          <a:xfrm rot="20220000">
            <a:off x="3300439" y="2050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1" name="文本框 50"/>
          <p:cNvSpPr txBox="1"/>
          <p:nvPr/>
        </p:nvSpPr>
        <p:spPr>
          <a:xfrm rot="20220000">
            <a:off x="2873402" y="2825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2" name="文本框 51"/>
          <p:cNvSpPr txBox="1"/>
          <p:nvPr/>
        </p:nvSpPr>
        <p:spPr>
          <a:xfrm rot="20220000">
            <a:off x="3508402" y="3007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3" name="文本框 32"/>
          <p:cNvSpPr txBox="1"/>
          <p:nvPr/>
        </p:nvSpPr>
        <p:spPr>
          <a:xfrm rot="1209897">
            <a:off x="5138764" y="4717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4" name="文本框 34"/>
          <p:cNvSpPr txBox="1"/>
          <p:nvPr/>
        </p:nvSpPr>
        <p:spPr>
          <a:xfrm rot="20569134">
            <a:off x="6337327" y="51916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5" name="文本框 36"/>
          <p:cNvSpPr txBox="1"/>
          <p:nvPr/>
        </p:nvSpPr>
        <p:spPr>
          <a:xfrm rot="368503">
            <a:off x="5797577" y="38116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6" name="文本框 37"/>
          <p:cNvSpPr txBox="1"/>
          <p:nvPr/>
        </p:nvSpPr>
        <p:spPr>
          <a:xfrm rot="829244">
            <a:off x="5308627" y="5297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7" name="文本框 45"/>
          <p:cNvSpPr txBox="1"/>
          <p:nvPr/>
        </p:nvSpPr>
        <p:spPr>
          <a:xfrm rot="17097278">
            <a:off x="6800877" y="33311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8" name="文本框 46"/>
          <p:cNvSpPr txBox="1"/>
          <p:nvPr/>
        </p:nvSpPr>
        <p:spPr>
          <a:xfrm rot="2702238">
            <a:off x="7591452" y="40825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39" name="文本框 47"/>
          <p:cNvSpPr txBox="1"/>
          <p:nvPr/>
        </p:nvSpPr>
        <p:spPr>
          <a:xfrm rot="18143362">
            <a:off x="6765952" y="4535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0" name="文本框 50"/>
          <p:cNvSpPr txBox="1"/>
          <p:nvPr/>
        </p:nvSpPr>
        <p:spPr>
          <a:xfrm rot="18419577">
            <a:off x="1985989" y="3096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1" name="文本框 51"/>
          <p:cNvSpPr txBox="1"/>
          <p:nvPr/>
        </p:nvSpPr>
        <p:spPr>
          <a:xfrm rot="17959444">
            <a:off x="7261252" y="4785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2" name="文本框 52"/>
          <p:cNvSpPr txBox="1"/>
          <p:nvPr/>
        </p:nvSpPr>
        <p:spPr>
          <a:xfrm rot="1549510">
            <a:off x="7778777" y="28993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3" name="文本框 32"/>
          <p:cNvSpPr txBox="1"/>
          <p:nvPr/>
        </p:nvSpPr>
        <p:spPr>
          <a:xfrm rot="4190103">
            <a:off x="4311677" y="33417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4" name="文本框 34"/>
          <p:cNvSpPr txBox="1"/>
          <p:nvPr/>
        </p:nvSpPr>
        <p:spPr>
          <a:xfrm rot="8340000">
            <a:off x="4946677" y="41841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5" name="文本框 36"/>
          <p:cNvSpPr txBox="1"/>
          <p:nvPr/>
        </p:nvSpPr>
        <p:spPr>
          <a:xfrm rot="20439237">
            <a:off x="5797577" y="2334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6" name="文本框 37"/>
          <p:cNvSpPr txBox="1"/>
          <p:nvPr/>
        </p:nvSpPr>
        <p:spPr>
          <a:xfrm rot="39237">
            <a:off x="5673752" y="30305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7" name="文本框 45"/>
          <p:cNvSpPr txBox="1"/>
          <p:nvPr/>
        </p:nvSpPr>
        <p:spPr>
          <a:xfrm rot="20439237">
            <a:off x="6357964" y="2363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8" name="文本框 46"/>
          <p:cNvSpPr txBox="1"/>
          <p:nvPr/>
        </p:nvSpPr>
        <p:spPr>
          <a:xfrm rot="20439237">
            <a:off x="6727852" y="26495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49" name="文本框 47"/>
          <p:cNvSpPr txBox="1"/>
          <p:nvPr/>
        </p:nvSpPr>
        <p:spPr>
          <a:xfrm rot="39237">
            <a:off x="7208864" y="3276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0" name="文本框 49"/>
          <p:cNvSpPr txBox="1"/>
          <p:nvPr/>
        </p:nvSpPr>
        <p:spPr>
          <a:xfrm rot="20439237">
            <a:off x="7062814" y="28781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1" name="文本框 50"/>
          <p:cNvSpPr txBox="1"/>
          <p:nvPr/>
        </p:nvSpPr>
        <p:spPr>
          <a:xfrm rot="20439237">
            <a:off x="7512077" y="25776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2" name="文本框 51"/>
          <p:cNvSpPr txBox="1"/>
          <p:nvPr/>
        </p:nvSpPr>
        <p:spPr>
          <a:xfrm rot="20439237">
            <a:off x="7313639" y="3724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3" name="文本框 32"/>
          <p:cNvSpPr txBox="1"/>
          <p:nvPr/>
        </p:nvSpPr>
        <p:spPr>
          <a:xfrm rot="4190103">
            <a:off x="2787677" y="44508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4" name="文本框 34"/>
          <p:cNvSpPr txBox="1"/>
          <p:nvPr/>
        </p:nvSpPr>
        <p:spPr>
          <a:xfrm rot="8340000">
            <a:off x="3948139" y="37544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5" name="文本框 36"/>
          <p:cNvSpPr txBox="1"/>
          <p:nvPr/>
        </p:nvSpPr>
        <p:spPr>
          <a:xfrm rot="2810103">
            <a:off x="3835427" y="2310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6" name="文本框 37"/>
          <p:cNvSpPr txBox="1"/>
          <p:nvPr/>
        </p:nvSpPr>
        <p:spPr>
          <a:xfrm rot="4010103">
            <a:off x="3835427" y="30348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7" name="文本框 45"/>
          <p:cNvSpPr txBox="1"/>
          <p:nvPr/>
        </p:nvSpPr>
        <p:spPr>
          <a:xfrm rot="2810103">
            <a:off x="4397402" y="23426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8" name="文本框 46"/>
          <p:cNvSpPr txBox="1"/>
          <p:nvPr/>
        </p:nvSpPr>
        <p:spPr>
          <a:xfrm rot="2810103">
            <a:off x="4765702" y="2626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59" name="文本框 47"/>
          <p:cNvSpPr txBox="1"/>
          <p:nvPr/>
        </p:nvSpPr>
        <p:spPr>
          <a:xfrm rot="4010103">
            <a:off x="4765702" y="33501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0" name="文本框 49"/>
          <p:cNvSpPr txBox="1"/>
          <p:nvPr/>
        </p:nvSpPr>
        <p:spPr>
          <a:xfrm rot="20439237">
            <a:off x="6248427" y="3392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1" name="文本框 50"/>
          <p:cNvSpPr txBox="1"/>
          <p:nvPr/>
        </p:nvSpPr>
        <p:spPr>
          <a:xfrm rot="4020000">
            <a:off x="5241952" y="3506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2" name="文本框 51"/>
          <p:cNvSpPr txBox="1"/>
          <p:nvPr/>
        </p:nvSpPr>
        <p:spPr>
          <a:xfrm rot="20439237">
            <a:off x="5622952" y="42921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3" name="文本框 32"/>
          <p:cNvSpPr txBox="1"/>
          <p:nvPr/>
        </p:nvSpPr>
        <p:spPr>
          <a:xfrm rot="5400000">
            <a:off x="1163664" y="43026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4" name="文本框 34"/>
          <p:cNvSpPr txBox="1"/>
          <p:nvPr/>
        </p:nvSpPr>
        <p:spPr>
          <a:xfrm rot="8340000">
            <a:off x="1905027" y="47366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5" name="文本框 36"/>
          <p:cNvSpPr txBox="1"/>
          <p:nvPr/>
        </p:nvSpPr>
        <p:spPr>
          <a:xfrm rot="2810103">
            <a:off x="1885977" y="3642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6" name="文本框 37"/>
          <p:cNvSpPr txBox="1"/>
          <p:nvPr/>
        </p:nvSpPr>
        <p:spPr>
          <a:xfrm rot="5220000">
            <a:off x="2320952" y="40190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7" name="文本框 45"/>
          <p:cNvSpPr txBox="1"/>
          <p:nvPr/>
        </p:nvSpPr>
        <p:spPr>
          <a:xfrm rot="2810103">
            <a:off x="2832127" y="36592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8" name="文本框 46"/>
          <p:cNvSpPr txBox="1"/>
          <p:nvPr/>
        </p:nvSpPr>
        <p:spPr>
          <a:xfrm rot="4020000">
            <a:off x="723927" y="26178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69" name="文本框 47"/>
          <p:cNvSpPr txBox="1"/>
          <p:nvPr/>
        </p:nvSpPr>
        <p:spPr>
          <a:xfrm rot="5220000">
            <a:off x="723927" y="38603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0" name="文本框 49"/>
          <p:cNvSpPr txBox="1"/>
          <p:nvPr/>
        </p:nvSpPr>
        <p:spPr>
          <a:xfrm rot="4020000">
            <a:off x="2486052" y="4984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1" name="文本框 50"/>
          <p:cNvSpPr txBox="1"/>
          <p:nvPr/>
        </p:nvSpPr>
        <p:spPr>
          <a:xfrm rot="4020000">
            <a:off x="3724302" y="4486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2" name="文本框 51"/>
          <p:cNvSpPr txBox="1"/>
          <p:nvPr/>
        </p:nvSpPr>
        <p:spPr>
          <a:xfrm rot="4020000">
            <a:off x="4094189" y="47725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3" name="文本框 32"/>
          <p:cNvSpPr txBox="1"/>
          <p:nvPr/>
        </p:nvSpPr>
        <p:spPr>
          <a:xfrm rot="20719261">
            <a:off x="538189" y="3352303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4" name="文本框 34"/>
          <p:cNvSpPr txBox="1"/>
          <p:nvPr/>
        </p:nvSpPr>
        <p:spPr>
          <a:xfrm rot="8340000">
            <a:off x="1277964" y="3456020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5" name="文本框 36"/>
          <p:cNvSpPr txBox="1"/>
          <p:nvPr/>
        </p:nvSpPr>
        <p:spPr>
          <a:xfrm rot="4020000">
            <a:off x="1692302" y="20124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6" name="文本框 37"/>
          <p:cNvSpPr txBox="1"/>
          <p:nvPr/>
        </p:nvSpPr>
        <p:spPr>
          <a:xfrm rot="5220000">
            <a:off x="1692302" y="27363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7" name="文本框 45"/>
          <p:cNvSpPr txBox="1"/>
          <p:nvPr/>
        </p:nvSpPr>
        <p:spPr>
          <a:xfrm rot="2810103">
            <a:off x="2252689" y="20420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8" name="文本框 46"/>
          <p:cNvSpPr txBox="1"/>
          <p:nvPr/>
        </p:nvSpPr>
        <p:spPr>
          <a:xfrm rot="2810103">
            <a:off x="2622577" y="23278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79" name="文本框 47"/>
          <p:cNvSpPr txBox="1"/>
          <p:nvPr/>
        </p:nvSpPr>
        <p:spPr>
          <a:xfrm rot="4010103">
            <a:off x="2352702" y="30834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0" name="文本框 49"/>
          <p:cNvSpPr txBox="1"/>
          <p:nvPr/>
        </p:nvSpPr>
        <p:spPr>
          <a:xfrm rot="2810103">
            <a:off x="3209952" y="2626288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1" name="文本框 50"/>
          <p:cNvSpPr txBox="1"/>
          <p:nvPr/>
        </p:nvSpPr>
        <p:spPr>
          <a:xfrm rot="2810103">
            <a:off x="3097239" y="3206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2" name="文本框 51"/>
          <p:cNvSpPr txBox="1"/>
          <p:nvPr/>
        </p:nvSpPr>
        <p:spPr>
          <a:xfrm rot="2810103">
            <a:off x="3467127" y="34920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3" name="文本框 32"/>
          <p:cNvSpPr txBox="1"/>
          <p:nvPr/>
        </p:nvSpPr>
        <p:spPr>
          <a:xfrm rot="5400000">
            <a:off x="4773639" y="49080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4" name="文本框 34"/>
          <p:cNvSpPr txBox="1"/>
          <p:nvPr/>
        </p:nvSpPr>
        <p:spPr>
          <a:xfrm rot="3159237">
            <a:off x="5843614" y="53419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5" name="文本框 36"/>
          <p:cNvSpPr txBox="1"/>
          <p:nvPr/>
        </p:nvSpPr>
        <p:spPr>
          <a:xfrm rot="20439237">
            <a:off x="6261127" y="39005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6" name="文本框 37"/>
          <p:cNvSpPr txBox="1"/>
          <p:nvPr/>
        </p:nvSpPr>
        <p:spPr>
          <a:xfrm rot="39237">
            <a:off x="6261127" y="46244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7" name="文本框 45"/>
          <p:cNvSpPr txBox="1"/>
          <p:nvPr/>
        </p:nvSpPr>
        <p:spPr>
          <a:xfrm rot="20439237">
            <a:off x="6821514" y="39301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8" name="文本框 46"/>
          <p:cNvSpPr txBox="1"/>
          <p:nvPr/>
        </p:nvSpPr>
        <p:spPr>
          <a:xfrm rot="20439237">
            <a:off x="7191402" y="4215904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89" name="文本框 47"/>
          <p:cNvSpPr txBox="1"/>
          <p:nvPr/>
        </p:nvSpPr>
        <p:spPr>
          <a:xfrm rot="39237">
            <a:off x="6878664" y="497367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0" name="文本框 49"/>
          <p:cNvSpPr txBox="1"/>
          <p:nvPr/>
        </p:nvSpPr>
        <p:spPr>
          <a:xfrm rot="20439237">
            <a:off x="7712102" y="4603255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1" name="文本框 50"/>
          <p:cNvSpPr txBox="1"/>
          <p:nvPr/>
        </p:nvSpPr>
        <p:spPr>
          <a:xfrm rot="20439237">
            <a:off x="7666064" y="5094321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8292" name="文本框 51"/>
          <p:cNvSpPr txBox="1"/>
          <p:nvPr/>
        </p:nvSpPr>
        <p:spPr>
          <a:xfrm rot="20439237">
            <a:off x="6804052" y="1527737"/>
            <a:ext cx="184731" cy="19466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665" dirty="0">
              <a:solidFill>
                <a:srgbClr val="DB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848" y="645373"/>
            <a:ext cx="2242922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写法指导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412" y="1320165"/>
            <a:ext cx="8494871" cy="28930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选材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en-US" altLang="zh-CN" sz="4265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4265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4265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056" y="2653030"/>
            <a:ext cx="2185511" cy="2913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圆角矩形标注 36"/>
          <p:cNvSpPr/>
          <p:nvPr/>
        </p:nvSpPr>
        <p:spPr>
          <a:xfrm>
            <a:off x="4295299" y="2030730"/>
            <a:ext cx="4287679" cy="3590290"/>
          </a:xfrm>
          <a:prstGeom prst="wedgeRoundRectCallout">
            <a:avLst>
              <a:gd name="adj1" fmla="val -65525"/>
              <a:gd name="adj2" fmla="val -2997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b="1" noProof="1">
                <a:solidFill>
                  <a:srgbClr val="FF0000"/>
                </a:solidFill>
              </a:rPr>
              <a:t>D.</a:t>
            </a:r>
            <a:r>
              <a:rPr lang="zh-CN" altLang="en-US" sz="4000" b="1" noProof="1">
                <a:solidFill>
                  <a:srgbClr val="FF0000"/>
                </a:solidFill>
              </a:rPr>
              <a:t>小树林：小伙伴一起玩、空气清新、景色优美</a:t>
            </a:r>
            <a:r>
              <a:rPr lang="zh-CN" altLang="en-US" sz="4000" b="1" noProof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  <a:endParaRPr lang="zh-CN" altLang="en-US" sz="4000" b="1" noProof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29100" y="3321050"/>
          <a:ext cx="6858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29100" y="3321050"/>
                        <a:ext cx="6858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 txBox="1"/>
          <p:nvPr/>
        </p:nvSpPr>
        <p:spPr>
          <a:xfrm>
            <a:off x="39053" y="1351915"/>
            <a:ext cx="8924449" cy="532955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-342900" eaLnBrk="0" fontAlgn="base" hangingPunct="0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认真回忆，选取地点。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回忆你去过的地方，从中选出你最喜欢、让你感受最深的地方，把这个地方推荐给大家；</a:t>
            </a:r>
            <a:endParaRPr lang="zh-CN" altLang="zh-CN" sz="24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-342900" eaLnBrk="0" fontAlgn="base" hangingPunct="0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抓住特点，仔细描写。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取地点后，按照一定的顺序，比如先整体后部分的顺序、先部分后整体的顺序、方位顺序、时间顺序等来描写。每一处地点，都有其特点，主要表现在景色、饮食、风俗等方面。根据具体地方，选择恰当的描写方法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734" y="645161"/>
            <a:ext cx="2456167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写法指导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 txBox="1"/>
          <p:nvPr/>
        </p:nvSpPr>
        <p:spPr>
          <a:xfrm>
            <a:off x="39053" y="1351915"/>
            <a:ext cx="8924449" cy="532955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-342900" eaLnBrk="0" fontAlgn="base" hangingPunct="0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运用方法，语言生动。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注意运用多种表现手法，如议论、抒情的手法，比喻、拟人等修辞手法。</a:t>
            </a:r>
            <a:endParaRPr lang="zh-CN" altLang="zh-CN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-342900" eaLnBrk="0" fontAlgn="base" hangingPunct="0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理由充分，融入情感。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推荐理由要充分。还要融入自己的感情，表达喜爱之情。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734" y="645161"/>
            <a:ext cx="2512151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写法指导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5318" y="2037081"/>
            <a:ext cx="8311039" cy="169110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0000FF"/>
                </a:solidFill>
              </a:rPr>
              <a:t>开头：开门见山，交待推荐的地方</a:t>
            </a:r>
            <a:r>
              <a:rPr lang="zh-CN" altLang="en-US" sz="2400" b="1" dirty="0">
                <a:solidFill>
                  <a:srgbClr val="0000FF"/>
                </a:solidFill>
              </a:rPr>
              <a:t>。（略）</a:t>
            </a:r>
            <a:endParaRPr lang="zh-CN" altLang="en-US" sz="2400" b="1" dirty="0">
              <a:solidFill>
                <a:srgbClr val="0000FF"/>
              </a:solidFill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</a:rPr>
              <a:t>中间：叙述风景名胜值得游览的原因。（详）</a:t>
            </a:r>
            <a:endParaRPr lang="zh-CN" altLang="en-US" sz="2400" b="1" dirty="0">
              <a:solidFill>
                <a:srgbClr val="0000FF"/>
              </a:solidFill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</a:rPr>
              <a:t>结尾：总结风景名胜的特点，希望大家来看看。（略）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608" y="577886"/>
            <a:ext cx="2400249" cy="1193655"/>
            <a:chOff x="72736" y="167675"/>
            <a:chExt cx="3200332" cy="1193655"/>
          </a:xfrm>
        </p:grpSpPr>
        <p:grpSp>
          <p:nvGrpSpPr>
            <p:cNvPr id="2" name="组合 1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356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charset="-122"/>
                    <a:ea typeface="黑体" panose="02010609060101010101" charset="-122"/>
                  </a:rPr>
                  <a:t>提纲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 txBox="1"/>
          <p:nvPr/>
        </p:nvSpPr>
        <p:spPr>
          <a:xfrm>
            <a:off x="720091" y="884555"/>
            <a:ext cx="7702391" cy="2552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-342900" eaLnBrk="0" fontAlgn="base" hangingPunct="0">
              <a:lnSpc>
                <a:spcPct val="125000"/>
              </a:lnSpc>
              <a:spcBef>
                <a:spcPts val="1000"/>
              </a:spcBef>
              <a:spcAft>
                <a:spcPct val="0"/>
              </a:spcAft>
            </a:pPr>
            <a:r>
              <a:rPr lang="zh-CN" altLang="en-US" sz="4265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0000FF"/>
                </a:solidFill>
              </a:rPr>
              <a:t>同学们，你们喜欢旅游吗？都去过哪些地方？那里的景色怎么样？ </a:t>
            </a:r>
            <a:endParaRPr lang="zh-CN" altLang="en-US" sz="4265" b="1" dirty="0">
              <a:solidFill>
                <a:srgbClr val="0000FF"/>
              </a:solidFill>
            </a:endParaRPr>
          </a:p>
        </p:txBody>
      </p:sp>
      <p:pic>
        <p:nvPicPr>
          <p:cNvPr id="12" name="图片 11" descr="timg (8)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1390151">
            <a:off x="773669" y="3558223"/>
            <a:ext cx="3036094" cy="246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0669" y="3329940"/>
            <a:ext cx="2920365" cy="292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3871" y="2029460"/>
            <a:ext cx="5258753" cy="25766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</a:rPr>
              <a:t>        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泰山位于山东省泰安市，是五岳之一，也是五岳之首。泰山坐落在泰安市的中心，用“峰峦雄伟”来形容它非常合适。 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608" y="577886"/>
            <a:ext cx="2400249" cy="1568735"/>
            <a:chOff x="72736" y="167675"/>
            <a:chExt cx="3200332" cy="1568735"/>
          </a:xfrm>
        </p:grpSpPr>
        <p:grpSp>
          <p:nvGrpSpPr>
            <p:cNvPr id="2" name="组合 1"/>
            <p:cNvGrpSpPr/>
            <p:nvPr/>
          </p:nvGrpSpPr>
          <p:grpSpPr>
            <a:xfrm>
              <a:off x="1027310" y="567600"/>
              <a:ext cx="2245758" cy="1168810"/>
              <a:chOff x="1938544" y="2511380"/>
              <a:chExt cx="2245758" cy="1168810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113728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Calibri" panose="020F0502020204030204"/>
                    <a:ea typeface="宋体" panose="02010600030101010101" pitchFamily="2" charset="-122"/>
                    <a:sym typeface="+mn-ea"/>
                  </a:rPr>
                  <a:t>好开头</a:t>
                </a:r>
                <a:endParaRPr lang="zh-CN" altLang="en-US" sz="3600" dirty="0">
                  <a:solidFill>
                    <a:prstClr val="black"/>
                  </a:solidFill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  <p:pic>
        <p:nvPicPr>
          <p:cNvPr id="8" name="图片 7" descr="timg (12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20264" y="1430021"/>
            <a:ext cx="3176111" cy="3314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3871" y="2029461"/>
            <a:ext cx="543386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</a:rPr>
              <a:t>        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儿童公园是一个美丽、热闹的公园。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假期，我终于去了七彩云南，游览了向往已久的丽江古镇。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608" y="577886"/>
            <a:ext cx="2400249" cy="1568735"/>
            <a:chOff x="72736" y="167675"/>
            <a:chExt cx="3200332" cy="1568735"/>
          </a:xfrm>
        </p:grpSpPr>
        <p:grpSp>
          <p:nvGrpSpPr>
            <p:cNvPr id="2" name="组合 1"/>
            <p:cNvGrpSpPr/>
            <p:nvPr/>
          </p:nvGrpSpPr>
          <p:grpSpPr>
            <a:xfrm>
              <a:off x="1027310" y="567600"/>
              <a:ext cx="2245758" cy="1168810"/>
              <a:chOff x="1938544" y="2511380"/>
              <a:chExt cx="2245758" cy="1168810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113728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Calibri" panose="020F0502020204030204"/>
                    <a:ea typeface="宋体" panose="02010600030101010101" pitchFamily="2" charset="-122"/>
                    <a:sym typeface="+mn-ea"/>
                  </a:rPr>
                  <a:t>好开头</a:t>
                </a:r>
                <a:endParaRPr lang="zh-CN" altLang="en-US" sz="3600" dirty="0">
                  <a:solidFill>
                    <a:prstClr val="black"/>
                  </a:solidFill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  <p:pic>
        <p:nvPicPr>
          <p:cNvPr id="7171" name="Picture 3" descr="C:\Documents and Settings\Administrator\桌面\27647707_153724290250_2.jp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927738" y="1656767"/>
            <a:ext cx="2662498" cy="34551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3871" y="2029460"/>
            <a:ext cx="5258753" cy="3869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</a:rPr>
              <a:t>        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的确，周庄的美是一种古朴厚实的美，周庄的美是一种“返璞归真”的美。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看美景，品山水，尝美食，请君来到桂林去体验一下吧。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608" y="577886"/>
            <a:ext cx="2400249" cy="1193655"/>
            <a:chOff x="72736" y="167675"/>
            <a:chExt cx="3200332" cy="1193655"/>
          </a:xfrm>
        </p:grpSpPr>
        <p:grpSp>
          <p:nvGrpSpPr>
            <p:cNvPr id="2" name="组合 1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64516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Calibri" panose="020F0502020204030204"/>
                    <a:ea typeface="宋体" panose="02010600030101010101" pitchFamily="2" charset="-122"/>
                    <a:sym typeface="+mn-ea"/>
                  </a:rPr>
                  <a:t>好结尾 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  <p:pic>
        <p:nvPicPr>
          <p:cNvPr id="15453" name="图片 3" descr="QQ截图201903041602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23146" y="1771650"/>
            <a:ext cx="2738438" cy="2722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081" y="2209800"/>
            <a:ext cx="7608570" cy="2221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精神百倍    心旷神怡   陶醉其中   绿树成荫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欢声笑语    自由自在   满载而归   神清气爽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古色古香    返璞归真   流连忘返   活泼可爱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608" y="577886"/>
            <a:ext cx="2400249" cy="1193655"/>
            <a:chOff x="72736" y="167675"/>
            <a:chExt cx="3200332" cy="1193655"/>
          </a:xfrm>
        </p:grpSpPr>
        <p:grpSp>
          <p:nvGrpSpPr>
            <p:cNvPr id="2" name="组合 1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64516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Calibri" panose="020F0502020204030204"/>
                    <a:ea typeface="宋体" panose="02010600030101010101" pitchFamily="2" charset="-122"/>
                    <a:sym typeface="+mn-ea"/>
                  </a:rPr>
                  <a:t>好词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儿童公园</a:t>
            </a:r>
            <a:b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82" y="1141730"/>
            <a:ext cx="8502968" cy="5407660"/>
          </a:xfrm>
        </p:spPr>
        <p:txBody>
          <a:bodyPr/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20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0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儿童公园是一个美丽、热闹的公园。</a:t>
            </a:r>
            <a:endParaRPr lang="zh-CN" altLang="en-US" sz="2000" b="1" dirty="0">
              <a:solidFill>
                <a:srgbClr val="000000"/>
              </a:solidFill>
              <a:ea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    进入公园大门，正前方有一个喷池，只见一座怪石嶙峋的假山中间喷出水花，不仅好看，也使人感到清凉舒坦。</a:t>
            </a:r>
            <a:endParaRPr lang="zh-CN" altLang="en-US" sz="20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    在喷池的右边，有一个美丽的花坛。花坛里各种花在争奇斗艳：有红色的郁金香、白色的绣线菊、粉色的荷花，各种花在阳光的照耀下，显得更加可爱、迷人。蝴蝶姑娘穿着美丽的裙子，在花丛里翩翩起舞，而蜜蜂先生穿着晶莹剔透的工作服，拼命地吮吸着花蜜。</a:t>
            </a: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 </a:t>
            </a:r>
            <a:endParaRPr lang="zh-CN" altLang="en-US" sz="2000" dirty="0">
              <a:ea typeface="宋体" panose="02010600030101010101" pitchFamily="2" charset="-122"/>
            </a:endParaRPr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儿童公园</a:t>
            </a:r>
            <a:b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34" y="1356361"/>
            <a:ext cx="8943023" cy="5506085"/>
          </a:xfrm>
        </p:spPr>
        <p:txBody>
          <a:bodyPr/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20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0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喷池的左边，有一座亭子供游客们歇息乘凉。亭子顶上金黄色的琉璃瓦，配上大红的梁柱，真是古色古香呀！</a:t>
            </a:r>
            <a:endParaRPr lang="zh-CN" altLang="en-US" sz="20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   在亭子的前面有一个不大不小的湖。湖心有六只小船，有的小船在快速地行驶着，有的小船则在悠闲地漂浮，就像一片片叶子在湖上漂荡。</a:t>
            </a:r>
            <a:endParaRPr lang="zh-CN" altLang="en-US" sz="20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  “哈哈，哈哈”噢！哪儿传来的笑声？原来，是从儿童乐园里传来的。只见一个个活泼可爱的孩子在耐心地排队上滑梯玩，滑梯上的孩子欢笑着向下滑着，还有一些孩子在荡秋千，可热闹了！</a:t>
            </a:r>
            <a:endParaRPr lang="zh-CN" altLang="en-US" sz="20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zh-CN" altLang="en-US" sz="2000" dirty="0">
              <a:ea typeface="宋体" panose="02010600030101010101" pitchFamily="2" charset="-122"/>
            </a:endParaRPr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儿童公园</a:t>
            </a:r>
            <a:b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429" y="1221106"/>
            <a:ext cx="8516779" cy="5465445"/>
          </a:xfrm>
        </p:spPr>
        <p:txBody>
          <a:bodyPr/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20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一条小路两旁长着又高又壮的参天大树，像士兵一样守着自己的岗位。沿着小路往前走是动物园，动物园里有高高的山和像铅笔头的高塔。在山坡上，有小鸟、兔子、猴子、老虎等等。刚好，一群大雁飞过，它们时而在比赛，谁也不甘落后；时而排成个“人”字； 时而排成个“一”字呢，精彩极了！ </a:t>
            </a:r>
            <a:endParaRPr lang="zh-CN" altLang="en-US" sz="24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       呀！儿童公园真是既漂亮又好玩！</a:t>
            </a:r>
            <a:endParaRPr lang="zh-CN" altLang="en-US" sz="24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528955"/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丽江古镇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59" y="1825626"/>
            <a:ext cx="9030176" cy="4351655"/>
          </a:xfrm>
        </p:spPr>
        <p:txBody>
          <a:bodyPr/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假期，我终于去了七彩云南，游览了向往已久的丽江古镇。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 丽江古镇最有名的事四方街。一迈进大门，“哗哗”的水声变涌进了我的耳朵。定睛一看，大门口一部巨大的水车正不停地忙碌着。这部水车足有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米高，与学校里的旗杆差不多。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812" y="1337310"/>
            <a:ext cx="8120539" cy="4839970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丽江城里的小路是青石板铺的，凹凸不平，走上去非常舒服。石头路边是一座座的石拱桥，桥底下流着清清的溪水，溪水清澈见底，水里有很多小鱼。小鱼在自由自在地游动，好快乐。站在桥上，能听见哗哗地水声，在桥上走过去的人们是那么的悠闲，在太阳下散步，在路边坐坐，拍拍照片。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en-US" altLang="zh-CN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2290" name="Picture 2" descr="C:\Documents and Settings\Administrator\桌面\t01dec17c9fb704e7d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63164" y="4037965"/>
            <a:ext cx="2610803" cy="2611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8122" y="944880"/>
            <a:ext cx="8297228" cy="5232400"/>
          </a:xfrm>
        </p:spPr>
        <p:txBody>
          <a:bodyPr/>
          <a:lstStyle/>
          <a:p>
            <a:pPr indent="0">
              <a:lnSpc>
                <a:spcPct val="120000"/>
              </a:lnSpc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午、太阳从屋顶切下来，古镇温暖极了，纳西人民很爱种花，古香古色的屋檐下摆满了各式各样的花花草草，一盆一盆的，非常可爱。老人们安详地坐在门口，看着自己的孙子孙女在开心地笑，老人便也开心地笑了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晚上，就是古镇最美的时候。酒吧一条街里的那些纳西姑娘们欢歌笑语，聚在一起唱歌，跳舞，她们唱的都是一些纳西民歌，她们的，歌声吸引了很多的游客，游客们和纳西姑娘起唱啊，跳呀，高兴极了晚上的丽江古城立刻变成了舞的海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/>
          <p:nvPr/>
        </p:nvSpPr>
        <p:spPr>
          <a:xfrm>
            <a:off x="611187" y="357718"/>
            <a:ext cx="3848845" cy="10525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❃习作内容</a:t>
            </a:r>
            <a:endParaRPr lang="zh-CN" altLang="en-US" sz="4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TextBox 2"/>
          <p:cNvSpPr txBox="1"/>
          <p:nvPr/>
        </p:nvSpPr>
        <p:spPr>
          <a:xfrm>
            <a:off x="274320" y="1582420"/>
            <a:ext cx="8543925" cy="376256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水乡小镇让我们赏心悦目，游乐场让我们兴奋不已，书店让我们流连忘返，住家附近的小树林是我们的快乐天堂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每个人都有自己喜欢的地方，请你推荐一个好地方给同学吧！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8627" y="1219200"/>
            <a:ext cx="8076724" cy="4958080"/>
          </a:xfrm>
        </p:spPr>
        <p:txBody>
          <a:bodyPr/>
          <a:lstStyle/>
          <a:p>
            <a:pPr indent="0">
              <a:lnSpc>
                <a:spcPct val="120000"/>
              </a:lnSpc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听着溪水的哗哗声，尝着鲜美的菠萝饭，拎着一大堆民族风情的小玩意满载而归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这就是丽江古镇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Picture 2" descr="C:\Documents and Settings\Administrator\桌面\0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2260" y="3190241"/>
            <a:ext cx="4001929" cy="3343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/>
          <p:nvPr/>
        </p:nvSpPr>
        <p:spPr>
          <a:xfrm>
            <a:off x="611188" y="357718"/>
            <a:ext cx="4224178" cy="10525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❃习作要求：</a:t>
            </a:r>
            <a:endParaRPr lang="zh-CN" altLang="en-US" sz="4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TextBox 2"/>
          <p:cNvSpPr txBox="1"/>
          <p:nvPr/>
        </p:nvSpPr>
        <p:spPr>
          <a:xfrm>
            <a:off x="274320" y="1582420"/>
            <a:ext cx="8543925" cy="293157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把自己喜欢的地方推荐给同学；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说清楚这个地方在哪里，它有什么特别之处，你的推荐理由是什么；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4104" name="图片 13" descr="游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835366" y="3993516"/>
            <a:ext cx="3175635" cy="2414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/>
          <p:nvPr/>
        </p:nvSpPr>
        <p:spPr>
          <a:xfrm>
            <a:off x="611187" y="357718"/>
            <a:ext cx="4063449" cy="10525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❃习作要求：</a:t>
            </a:r>
            <a:endParaRPr lang="zh-CN" altLang="en-US" sz="4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TextBox 2"/>
          <p:cNvSpPr txBox="1"/>
          <p:nvPr/>
        </p:nvSpPr>
        <p:spPr>
          <a:xfrm>
            <a:off x="274320" y="1582420"/>
            <a:ext cx="8543925" cy="3222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写好后自己读一读，看看有没有把这个地方介绍清楚，推荐理由是否充分，读给同学听，请他们提出修改建议；</a:t>
            </a:r>
            <a:endParaRPr lang="zh-CN" altLang="en-US" sz="28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和同学交流后，选出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最受欢迎的好地方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角圆角矩形 4"/>
          <p:cNvSpPr/>
          <p:nvPr/>
        </p:nvSpPr>
        <p:spPr>
          <a:xfrm>
            <a:off x="3249880" y="1698172"/>
            <a:ext cx="5317178" cy="3119937"/>
          </a:xfrm>
          <a:prstGeom prst="round2Diag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可以从喜欢、熟悉的地方中选择一个推荐。我们身边有很多美丽的地方，可以写这个地方的自然风光，也可以写这个地方在不同季节或者不同时段的美景。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258139"/>
            <a:ext cx="2964231" cy="28950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493395" y="672466"/>
            <a:ext cx="2232660" cy="6711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大家来选材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角圆角矩形 4"/>
          <p:cNvSpPr/>
          <p:nvPr/>
        </p:nvSpPr>
        <p:spPr>
          <a:xfrm>
            <a:off x="3249879" y="1698172"/>
            <a:ext cx="5418259" cy="3119937"/>
          </a:xfrm>
          <a:prstGeom prst="round2Diag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可以写这个地方的人文景观，如：名胜古迹、凝结人们汗水和智慧的高楼大厦、桥、路等，还可以写这个地方的习俗、人们的饮食起居等。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258139"/>
            <a:ext cx="2964231" cy="28950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493395" y="672466"/>
            <a:ext cx="2232660" cy="6711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大家来选材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97002" y="1201418"/>
            <a:ext cx="68910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每个人都有自已喜欢的地方，你愿意和大家分享吗?推荐个好地方给同学吧！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云形标注 2"/>
          <p:cNvSpPr/>
          <p:nvPr/>
        </p:nvSpPr>
        <p:spPr>
          <a:xfrm>
            <a:off x="1066801" y="3264531"/>
            <a:ext cx="4996542" cy="1975127"/>
          </a:xfrm>
          <a:prstGeom prst="cloudCallout">
            <a:avLst>
              <a:gd name="adj1" fmla="val 60243"/>
              <a:gd name="adj2" fmla="val 17177"/>
            </a:avLst>
          </a:prstGeom>
          <a:solidFill>
            <a:srgbClr val="A1C4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我喜欢的地方是</a:t>
            </a:r>
            <a:r>
              <a:rPr lang="en-US" altLang="zh-CN" sz="32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zh-CN" altLang="en-US" sz="32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35696" y="5393998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水乡小镇让我们赏心悦目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6385" name="Picture 1" descr="C:\Users\Administrator\AppData\Roaming\Tencent\Users\541737432\QQ\WinTemp\RichOle\W@F`X0YH_RBT)JLY)BT94G7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72690" y="758825"/>
            <a:ext cx="3489960" cy="4094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2371</Words>
  <Application>WPS 演示</Application>
  <PresentationFormat>全屏显示(4:3)</PresentationFormat>
  <Paragraphs>152</Paragraphs>
  <Slides>30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30</vt:i4>
      </vt:variant>
    </vt:vector>
  </HeadingPairs>
  <TitlesOfParts>
    <vt:vector size="49" baseType="lpstr">
      <vt:lpstr>Arial</vt:lpstr>
      <vt:lpstr>宋体</vt:lpstr>
      <vt:lpstr>Wingdings</vt:lpstr>
      <vt:lpstr>Calibri Light</vt:lpstr>
      <vt:lpstr>Calibri</vt:lpstr>
      <vt:lpstr>Calibri</vt:lpstr>
      <vt:lpstr>思源黑体 CN Bold</vt:lpstr>
      <vt:lpstr>微软雅黑</vt:lpstr>
      <vt:lpstr>黑体</vt:lpstr>
      <vt:lpstr>楷体</vt:lpstr>
      <vt:lpstr>楷体_GB2312</vt:lpstr>
      <vt:lpstr>Times New Roman</vt:lpstr>
      <vt:lpstr>Arial</vt:lpstr>
      <vt:lpstr>新宋体</vt:lpstr>
      <vt:lpstr>第一PPT模板网-WWW.1PPT.COM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儿童公园 </vt:lpstr>
      <vt:lpstr>儿童公园 </vt:lpstr>
      <vt:lpstr>儿童公园 </vt:lpstr>
      <vt:lpstr>丽江古镇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2019-08-07T08:41:00Z</dcterms:created>
  <dcterms:modified xsi:type="dcterms:W3CDTF">2019-10-31T13:13:48Z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