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523" r:id="rId2"/>
    <p:sldId id="601" r:id="rId3"/>
    <p:sldId id="540" r:id="rId4"/>
    <p:sldId id="602" r:id="rId5"/>
    <p:sldId id="603" r:id="rId6"/>
    <p:sldId id="621" r:id="rId7"/>
    <p:sldId id="626" r:id="rId8"/>
    <p:sldId id="618" r:id="rId9"/>
    <p:sldId id="627" r:id="rId10"/>
    <p:sldId id="622" r:id="rId11"/>
    <p:sldId id="625" r:id="rId12"/>
  </p:sldIdLst>
  <p:sldSz cx="9144000" cy="5143500" type="screen16x9"/>
  <p:notesSz cx="6858000" cy="9144000"/>
  <p:embeddedFontLst>
    <p:embeddedFont>
      <p:font typeface="黑体" pitchFamily="49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楷体" pitchFamily="49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7C80"/>
    <a:srgbClr val="FF6600"/>
    <a:srgbClr val="FF5050"/>
    <a:srgbClr val="FF0066"/>
    <a:srgbClr val="FF3300"/>
    <a:srgbClr val="FF0000"/>
    <a:srgbClr val="FFFFFF"/>
    <a:srgbClr val="D60093"/>
    <a:srgbClr val="00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>
        <p:scale>
          <a:sx n="75" d="100"/>
          <a:sy n="75" d="100"/>
        </p:scale>
        <p:origin x="-1356" y="-354"/>
      </p:cViewPr>
      <p:guideLst>
        <p:guide orient="horz" pos="2471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97735" y="3589020"/>
            <a:ext cx="5044440" cy="155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646589" y="3121902"/>
            <a:ext cx="3851054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苏教版</a:t>
            </a:r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小学</a:t>
            </a:r>
            <a:r>
              <a:rPr lang="zh-CN" altLang="en-US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语文三年级下册</a:t>
            </a:r>
            <a:endParaRPr lang="zh-CN" altLang="en-US" sz="2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10800000">
            <a:off x="-4490" y="0"/>
            <a:ext cx="9144000" cy="2949791"/>
          </a:xfrm>
          <a:prstGeom prst="triangle">
            <a:avLst>
              <a:gd name="adj" fmla="val 49615"/>
            </a:avLst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2625677" y="1179660"/>
            <a:ext cx="3722370" cy="1798320"/>
          </a:xfrm>
          <a:prstGeom prst="triangle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r>
              <a:rPr lang="en-US" altLang="zh-CN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en-US" altLang="zh-CN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074" y="411510"/>
            <a:ext cx="1694336" cy="19154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1892726" y="2732486"/>
            <a:ext cx="5519304" cy="900247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小草的精神让我感到了对生命的珍爱。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970" y="2723813"/>
            <a:ext cx="1694927" cy="239774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5358" y="589345"/>
            <a:ext cx="6858941" cy="21467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直到现在，那株小草还在那个花盆里生长着。是因为它顽强的生命力，是因为它有着热爱生命的信念！更是因为它的精神令我感动，我要留着它，看着它成长，感悟着它对生命的珍爱！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2642922" y="1285866"/>
            <a:ext cx="5626475" cy="1315745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这篇习作详细记叙了自己发现小草的经过，并详细描写了小草给自己带来的感悟。内容具体，感情真挚。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970" y="1510931"/>
            <a:ext cx="2552294" cy="36106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4"/>
          <p:cNvSpPr txBox="1"/>
          <p:nvPr/>
        </p:nvSpPr>
        <p:spPr>
          <a:xfrm>
            <a:off x="737075" y="312643"/>
            <a:ext cx="1155651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习作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6944" y="303498"/>
            <a:ext cx="2268547" cy="594066"/>
            <a:chOff x="262558" y="404664"/>
            <a:chExt cx="3024336" cy="7920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2558" y="404664"/>
              <a:ext cx="792088" cy="792088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658602" y="1124744"/>
              <a:ext cx="2628292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929644" y="1339445"/>
            <a:ext cx="7234039" cy="17312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人人都有一双会发现的眼睛，只要你是个有心人，早草丛、树林、池塘甚至泥土里，都会有许多新的发现。把你的发现写下来，和同学交换读一读，看谁写得有意思。</a:t>
            </a:r>
            <a:endParaRPr kumimoji="1"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6"/>
          <p:cNvSpPr txBox="1"/>
          <p:nvPr/>
        </p:nvSpPr>
        <p:spPr>
          <a:xfrm>
            <a:off x="561937" y="1285571"/>
            <a:ext cx="2292631" cy="90024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习作前，先认真阅读例文。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807117" y="312643"/>
            <a:ext cx="183580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思路指导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KSO_Shape"/>
          <p:cNvSpPr/>
          <p:nvPr/>
        </p:nvSpPr>
        <p:spPr>
          <a:xfrm>
            <a:off x="446431" y="411510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9" name="文本框 6"/>
          <p:cNvSpPr txBox="1"/>
          <p:nvPr/>
        </p:nvSpPr>
        <p:spPr>
          <a:xfrm>
            <a:off x="3071606" y="1285866"/>
            <a:ext cx="5626475" cy="90024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看看例文中对草丛和蚂蚁的描写，</a:t>
            </a:r>
            <a:endParaRPr lang="en-US" altLang="zh-CN" sz="27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有什么特点。</a:t>
            </a:r>
          </a:p>
        </p:txBody>
      </p:sp>
      <p:sp>
        <p:nvSpPr>
          <p:cNvPr id="20" name="文本框 6"/>
          <p:cNvSpPr txBox="1"/>
          <p:nvPr/>
        </p:nvSpPr>
        <p:spPr>
          <a:xfrm>
            <a:off x="807085" y="2437765"/>
            <a:ext cx="1875790" cy="131508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回顾课文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剪枝的学问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6"/>
          <p:cNvSpPr txBox="1"/>
          <p:nvPr/>
        </p:nvSpPr>
        <p:spPr>
          <a:xfrm>
            <a:off x="3126216" y="2438006"/>
            <a:ext cx="5389456" cy="131574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把课文中有关剪枝和桃花、桃子的描写多读几遍，体会作者生动、细致地描写。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6"/>
          <p:cNvSpPr txBox="1"/>
          <p:nvPr/>
        </p:nvSpPr>
        <p:spPr>
          <a:xfrm>
            <a:off x="660650" y="1125050"/>
            <a:ext cx="3429470" cy="131574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根据同桌交流的情况，选择自己喜欢的景物来写一写。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4265625" y="1125130"/>
            <a:ext cx="3781892" cy="131574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写完后，与同学交流，请同学批评指正，并作出修改。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17" y="312643"/>
            <a:ext cx="2050148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范文展示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KSO_Shape"/>
          <p:cNvSpPr/>
          <p:nvPr/>
        </p:nvSpPr>
        <p:spPr>
          <a:xfrm>
            <a:off x="446431" y="453219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9" name="文本框 6"/>
          <p:cNvSpPr txBox="1"/>
          <p:nvPr/>
        </p:nvSpPr>
        <p:spPr>
          <a:xfrm>
            <a:off x="1785555" y="2518172"/>
            <a:ext cx="5626475" cy="484748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第一自然段开门见山点明写作对象。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162" y="2708893"/>
            <a:ext cx="1553979" cy="219835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13845" y="1125130"/>
            <a:ext cx="7073283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我眼中的小草    </a:t>
            </a:r>
            <a:endParaRPr lang="en-US" altLang="zh-CN" sz="27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最近，我无意中观察了一株热爱生命、令人感动的小草。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9504" y="428610"/>
            <a:ext cx="7555552" cy="29777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有一个褐色的、普通的花盆，它已经在我家阳台上放了几年了。它又旧又老，所以我们常常无视它的存在。有一天清洗阳台时，我注意到了那个花盆。我觉得它不美观，就将它清洗了一遍并放了薄薄一层土。过了几天，那个花盆里竟然冒出了一小点绿色的东西。我本以为是其他植物上掉下的东西，就没理它。又过了几天，我不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1464042" y="2035966"/>
            <a:ext cx="4072496" cy="484748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记叙了小草的来历。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162" y="2860503"/>
            <a:ext cx="1446808" cy="204674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13845" y="535767"/>
            <a:ext cx="7073283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不注意它了：那花盆里竟然长出了一棵翠绿的、娇小的草。我惊讶地张大了嘴，并叫爸爸妈妈来看，爸爸妈妈都很吃惊。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31" y="375031"/>
            <a:ext cx="6858941" cy="29777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过了一会儿，爸爸妈妈都回房间了，留下我一个人呆呆地看着那棵小草出神。我的心中感慨万千。也许那棵小草是被小鸟带来的种子，也许只是那土中的一颗不起眼的种子，但它却有着多么强的生命力啊！它在照不到一点阳光的角落中存活，又在那薄薄一层土中汲取养分，更是在那没有任何水分的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1946311" y="2089543"/>
            <a:ext cx="5519304" cy="1315745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望着眼前的小草，我思绪万千，感受到小草的精神是值得我们学习的。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970" y="2723813"/>
            <a:ext cx="1694927" cy="239774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4602" y="642924"/>
            <a:ext cx="6858941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下生存！可见这株小草是多么的热爱生命啊！它在这种恶劣的环境下生存，不屈向上，茁壮成长。它的这种精神多么值得我们学习！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t">
        <a:spAutoFit/>
      </a:bodyPr>
      <a:lstStyle>
        <a:defPPr algn="just">
          <a:lnSpc>
            <a:spcPct val="130000"/>
          </a:lnSpc>
          <a:defRPr sz="3200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873</Words>
  <Application>Microsoft Office PowerPoint</Application>
  <PresentationFormat>全屏显示(16:9)</PresentationFormat>
  <Paragraphs>36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黑体</vt:lpstr>
      <vt:lpstr>Times New Roman</vt:lpstr>
      <vt:lpstr>微软雅黑</vt:lpstr>
      <vt:lpstr>楷体</vt:lpstr>
      <vt:lpstr>Calibri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2019-01-21T07:00:09Z</dcterms:modified>
  <cp:category>语文备课大师【全免费】</cp:category>
</cp:coreProperties>
</file>