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9"/>
  </p:notesMasterIdLst>
  <p:sldIdLst>
    <p:sldId id="329" r:id="rId3"/>
    <p:sldId id="346" r:id="rId4"/>
    <p:sldId id="328" r:id="rId5"/>
    <p:sldId id="319" r:id="rId6"/>
    <p:sldId id="376" r:id="rId7"/>
    <p:sldId id="377" r:id="rId8"/>
    <p:sldId id="347" r:id="rId9"/>
    <p:sldId id="374" r:id="rId10"/>
    <p:sldId id="375" r:id="rId11"/>
    <p:sldId id="348" r:id="rId12"/>
    <p:sldId id="327" r:id="rId13"/>
    <p:sldId id="298" r:id="rId14"/>
    <p:sldId id="349" r:id="rId15"/>
    <p:sldId id="350" r:id="rId16"/>
    <p:sldId id="330" r:id="rId17"/>
    <p:sldId id="372" r:id="rId18"/>
    <p:sldId id="373" r:id="rId19"/>
    <p:sldId id="299" r:id="rId20"/>
    <p:sldId id="351" r:id="rId21"/>
    <p:sldId id="352" r:id="rId22"/>
    <p:sldId id="381" r:id="rId23"/>
    <p:sldId id="370" r:id="rId24"/>
    <p:sldId id="371" r:id="rId25"/>
    <p:sldId id="331" r:id="rId26"/>
    <p:sldId id="318" r:id="rId27"/>
    <p:sldId id="353" r:id="rId28"/>
    <p:sldId id="368" r:id="rId29"/>
    <p:sldId id="369" r:id="rId30"/>
    <p:sldId id="380" r:id="rId31"/>
    <p:sldId id="354" r:id="rId32"/>
    <p:sldId id="332" r:id="rId33"/>
    <p:sldId id="320" r:id="rId34"/>
    <p:sldId id="355" r:id="rId35"/>
    <p:sldId id="356" r:id="rId36"/>
    <p:sldId id="366" r:id="rId37"/>
    <p:sldId id="367" r:id="rId38"/>
    <p:sldId id="333" r:id="rId39"/>
    <p:sldId id="321" r:id="rId40"/>
    <p:sldId id="357" r:id="rId41"/>
    <p:sldId id="379" r:id="rId42"/>
    <p:sldId id="358" r:id="rId43"/>
    <p:sldId id="334" r:id="rId44"/>
    <p:sldId id="326" r:id="rId45"/>
    <p:sldId id="378" r:id="rId46"/>
    <p:sldId id="364" r:id="rId47"/>
    <p:sldId id="365" r:id="rId48"/>
    <p:sldId id="359" r:id="rId49"/>
    <p:sldId id="360" r:id="rId50"/>
    <p:sldId id="335" r:id="rId51"/>
    <p:sldId id="322" r:id="rId52"/>
    <p:sldId id="361" r:id="rId53"/>
    <p:sldId id="362" r:id="rId54"/>
    <p:sldId id="363" r:id="rId55"/>
    <p:sldId id="336" r:id="rId56"/>
    <p:sldId id="382" r:id="rId57"/>
    <p:sldId id="383" r:id="rId58"/>
  </p:sldIdLst>
  <p:sldSz cx="12192000" cy="6858000"/>
  <p:notesSz cx="6858000" cy="9144000"/>
  <p:custShowLst>
    <p:custShow name="自定义放映 1" id="0">
      <p:sldLst>
        <p:sld r:id="rId36"/>
      </p:sldLst>
    </p:custShow>
  </p:custShow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CC"/>
    <a:srgbClr val="33CCCC"/>
    <a:srgbClr val="00FF99"/>
    <a:srgbClr val="FDF0E8"/>
    <a:srgbClr val="DF7A60"/>
    <a:srgbClr val="FFC000"/>
    <a:srgbClr val="FFFFFF"/>
    <a:srgbClr val="65C4CA"/>
    <a:srgbClr val="784B23"/>
    <a:srgbClr val="EECE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730" autoAdjust="0"/>
  </p:normalViewPr>
  <p:slideViewPr>
    <p:cSldViewPr snapToGrid="0">
      <p:cViewPr>
        <p:scale>
          <a:sx n="61" d="100"/>
          <a:sy n="61" d="100"/>
        </p:scale>
        <p:origin x="-1248" y="-582"/>
      </p:cViewPr>
      <p:guideLst>
        <p:guide orient="horz" pos="2242"/>
        <p:guide pos="384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2" Type="http://schemas.openxmlformats.org/officeDocument/2006/relationships/tableStyles" Target="tableStyles.xml"/><Relationship Id="rId61" Type="http://schemas.openxmlformats.org/officeDocument/2006/relationships/viewProps" Target="viewProps.xml"/><Relationship Id="rId60" Type="http://schemas.openxmlformats.org/officeDocument/2006/relationships/presProps" Target="presProps.xml"/><Relationship Id="rId6" Type="http://schemas.openxmlformats.org/officeDocument/2006/relationships/slide" Target="slides/slide4.xml"/><Relationship Id="rId59" Type="http://schemas.openxmlformats.org/officeDocument/2006/relationships/notesMaster" Target="notesMasters/notesMaster1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B7494-D075-4932-B485-21A15FEF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05C95-64BC-4878-9AEE-F508225DA3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302260" y="3417570"/>
            <a:ext cx="2454275" cy="2700655"/>
            <a:chOff x="476" y="5382"/>
            <a:chExt cx="3865" cy="4253"/>
          </a:xfrm>
        </p:grpSpPr>
        <p:sp>
          <p:nvSpPr>
            <p:cNvPr id="7" name="Freeform 24"/>
            <p:cNvSpPr/>
            <p:nvPr userDrawn="1"/>
          </p:nvSpPr>
          <p:spPr bwMode="auto">
            <a:xfrm>
              <a:off x="681" y="5631"/>
              <a:ext cx="3482" cy="3928"/>
            </a:xfrm>
            <a:custGeom>
              <a:avLst/>
              <a:gdLst>
                <a:gd name="T0" fmla="*/ 1317 w 1567"/>
                <a:gd name="T1" fmla="*/ 1087 h 2116"/>
                <a:gd name="T2" fmla="*/ 1512 w 1567"/>
                <a:gd name="T3" fmla="*/ 862 h 2116"/>
                <a:gd name="T4" fmla="*/ 1211 w 1567"/>
                <a:gd name="T5" fmla="*/ 1050 h 2116"/>
                <a:gd name="T6" fmla="*/ 1029 w 1567"/>
                <a:gd name="T7" fmla="*/ 1123 h 2116"/>
                <a:gd name="T8" fmla="*/ 1064 w 1567"/>
                <a:gd name="T9" fmla="*/ 1044 h 2116"/>
                <a:gd name="T10" fmla="*/ 1111 w 1567"/>
                <a:gd name="T11" fmla="*/ 909 h 2116"/>
                <a:gd name="T12" fmla="*/ 1567 w 1567"/>
                <a:gd name="T13" fmla="*/ 524 h 2116"/>
                <a:gd name="T14" fmla="*/ 1131 w 1567"/>
                <a:gd name="T15" fmla="*/ 761 h 2116"/>
                <a:gd name="T16" fmla="*/ 1114 w 1567"/>
                <a:gd name="T17" fmla="*/ 579 h 2116"/>
                <a:gd name="T18" fmla="*/ 1284 w 1567"/>
                <a:gd name="T19" fmla="*/ 266 h 2116"/>
                <a:gd name="T20" fmla="*/ 1087 w 1567"/>
                <a:gd name="T21" fmla="*/ 490 h 2116"/>
                <a:gd name="T22" fmla="*/ 987 w 1567"/>
                <a:gd name="T23" fmla="*/ 310 h 2116"/>
                <a:gd name="T24" fmla="*/ 1017 w 1567"/>
                <a:gd name="T25" fmla="*/ 937 h 2116"/>
                <a:gd name="T26" fmla="*/ 795 w 1567"/>
                <a:gd name="T27" fmla="*/ 509 h 2116"/>
                <a:gd name="T28" fmla="*/ 899 w 1567"/>
                <a:gd name="T29" fmla="*/ 1168 h 2116"/>
                <a:gd name="T30" fmla="*/ 820 w 1567"/>
                <a:gd name="T31" fmla="*/ 1358 h 2116"/>
                <a:gd name="T32" fmla="*/ 644 w 1567"/>
                <a:gd name="T33" fmla="*/ 942 h 2116"/>
                <a:gd name="T34" fmla="*/ 873 w 1567"/>
                <a:gd name="T35" fmla="*/ 0 h 2116"/>
                <a:gd name="T36" fmla="*/ 680 w 1567"/>
                <a:gd name="T37" fmla="*/ 282 h 2116"/>
                <a:gd name="T38" fmla="*/ 520 w 1567"/>
                <a:gd name="T39" fmla="*/ 22 h 2116"/>
                <a:gd name="T40" fmla="*/ 629 w 1567"/>
                <a:gd name="T41" fmla="*/ 396 h 2116"/>
                <a:gd name="T42" fmla="*/ 549 w 1567"/>
                <a:gd name="T43" fmla="*/ 886 h 2116"/>
                <a:gd name="T44" fmla="*/ 589 w 1567"/>
                <a:gd name="T45" fmla="*/ 1130 h 2116"/>
                <a:gd name="T46" fmla="*/ 407 w 1567"/>
                <a:gd name="T47" fmla="*/ 295 h 2116"/>
                <a:gd name="T48" fmla="*/ 382 w 1567"/>
                <a:gd name="T49" fmla="*/ 671 h 2116"/>
                <a:gd name="T50" fmla="*/ 0 w 1567"/>
                <a:gd name="T51" fmla="*/ 548 h 2116"/>
                <a:gd name="T52" fmla="*/ 389 w 1567"/>
                <a:gd name="T53" fmla="*/ 754 h 2116"/>
                <a:gd name="T54" fmla="*/ 479 w 1567"/>
                <a:gd name="T55" fmla="*/ 1122 h 2116"/>
                <a:gd name="T56" fmla="*/ 290 w 1567"/>
                <a:gd name="T57" fmla="*/ 1097 h 2116"/>
                <a:gd name="T58" fmla="*/ 72 w 1567"/>
                <a:gd name="T59" fmla="*/ 825 h 2116"/>
                <a:gd name="T60" fmla="*/ 226 w 1567"/>
                <a:gd name="T61" fmla="*/ 1109 h 2116"/>
                <a:gd name="T62" fmla="*/ 18 w 1567"/>
                <a:gd name="T63" fmla="*/ 1208 h 2116"/>
                <a:gd name="T64" fmla="*/ 538 w 1567"/>
                <a:gd name="T65" fmla="*/ 1241 h 2116"/>
                <a:gd name="T66" fmla="*/ 608 w 1567"/>
                <a:gd name="T67" fmla="*/ 1347 h 2116"/>
                <a:gd name="T68" fmla="*/ 890 w 1567"/>
                <a:gd name="T69" fmla="*/ 2115 h 2116"/>
                <a:gd name="T70" fmla="*/ 1166 w 1567"/>
                <a:gd name="T71" fmla="*/ 2116 h 2116"/>
                <a:gd name="T72" fmla="*/ 983 w 1567"/>
                <a:gd name="T73" fmla="*/ 1539 h 2116"/>
                <a:gd name="T74" fmla="*/ 961 w 1567"/>
                <a:gd name="T75" fmla="*/ 1354 h 2116"/>
                <a:gd name="T76" fmla="*/ 1231 w 1567"/>
                <a:gd name="T77" fmla="*/ 1112 h 2116"/>
                <a:gd name="T78" fmla="*/ 1233 w 1567"/>
                <a:gd name="T79" fmla="*/ 1112 h 2116"/>
                <a:gd name="T80" fmla="*/ 1534 w 1567"/>
                <a:gd name="T81" fmla="*/ 1290 h 2116"/>
                <a:gd name="T82" fmla="*/ 1317 w 1567"/>
                <a:gd name="T83" fmla="*/ 1087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7" h="2116">
                  <a:moveTo>
                    <a:pt x="1317" y="1087"/>
                  </a:moveTo>
                  <a:cubicBezTo>
                    <a:pt x="1416" y="1050"/>
                    <a:pt x="1504" y="971"/>
                    <a:pt x="1512" y="862"/>
                  </a:cubicBezTo>
                  <a:cubicBezTo>
                    <a:pt x="1478" y="1038"/>
                    <a:pt x="1315" y="1034"/>
                    <a:pt x="1211" y="1050"/>
                  </a:cubicBezTo>
                  <a:cubicBezTo>
                    <a:pt x="1127" y="1062"/>
                    <a:pt x="1077" y="1082"/>
                    <a:pt x="1029" y="1123"/>
                  </a:cubicBezTo>
                  <a:cubicBezTo>
                    <a:pt x="1039" y="1099"/>
                    <a:pt x="1051" y="1072"/>
                    <a:pt x="1064" y="1044"/>
                  </a:cubicBezTo>
                  <a:cubicBezTo>
                    <a:pt x="1084" y="1001"/>
                    <a:pt x="1100" y="955"/>
                    <a:pt x="1111" y="909"/>
                  </a:cubicBezTo>
                  <a:cubicBezTo>
                    <a:pt x="1186" y="731"/>
                    <a:pt x="1324" y="527"/>
                    <a:pt x="1567" y="524"/>
                  </a:cubicBezTo>
                  <a:cubicBezTo>
                    <a:pt x="1423" y="513"/>
                    <a:pt x="1253" y="617"/>
                    <a:pt x="1131" y="761"/>
                  </a:cubicBezTo>
                  <a:cubicBezTo>
                    <a:pt x="1133" y="701"/>
                    <a:pt x="1128" y="640"/>
                    <a:pt x="1114" y="579"/>
                  </a:cubicBezTo>
                  <a:cubicBezTo>
                    <a:pt x="1110" y="465"/>
                    <a:pt x="1145" y="339"/>
                    <a:pt x="1284" y="266"/>
                  </a:cubicBezTo>
                  <a:cubicBezTo>
                    <a:pt x="1198" y="305"/>
                    <a:pt x="1120" y="381"/>
                    <a:pt x="1087" y="490"/>
                  </a:cubicBezTo>
                  <a:cubicBezTo>
                    <a:pt x="1063" y="428"/>
                    <a:pt x="1030" y="368"/>
                    <a:pt x="987" y="310"/>
                  </a:cubicBezTo>
                  <a:cubicBezTo>
                    <a:pt x="1142" y="559"/>
                    <a:pt x="1095" y="764"/>
                    <a:pt x="1017" y="937"/>
                  </a:cubicBezTo>
                  <a:cubicBezTo>
                    <a:pt x="1010" y="754"/>
                    <a:pt x="917" y="601"/>
                    <a:pt x="795" y="509"/>
                  </a:cubicBezTo>
                  <a:cubicBezTo>
                    <a:pt x="986" y="704"/>
                    <a:pt x="971" y="980"/>
                    <a:pt x="899" y="1168"/>
                  </a:cubicBezTo>
                  <a:cubicBezTo>
                    <a:pt x="858" y="1245"/>
                    <a:pt x="831" y="1297"/>
                    <a:pt x="820" y="1358"/>
                  </a:cubicBezTo>
                  <a:cubicBezTo>
                    <a:pt x="739" y="1210"/>
                    <a:pt x="668" y="1046"/>
                    <a:pt x="644" y="942"/>
                  </a:cubicBezTo>
                  <a:cubicBezTo>
                    <a:pt x="590" y="708"/>
                    <a:pt x="609" y="334"/>
                    <a:pt x="873" y="0"/>
                  </a:cubicBezTo>
                  <a:cubicBezTo>
                    <a:pt x="805" y="76"/>
                    <a:pt x="736" y="174"/>
                    <a:pt x="680" y="282"/>
                  </a:cubicBezTo>
                  <a:cubicBezTo>
                    <a:pt x="666" y="167"/>
                    <a:pt x="601" y="75"/>
                    <a:pt x="520" y="22"/>
                  </a:cubicBezTo>
                  <a:cubicBezTo>
                    <a:pt x="659" y="127"/>
                    <a:pt x="661" y="276"/>
                    <a:pt x="629" y="396"/>
                  </a:cubicBezTo>
                  <a:cubicBezTo>
                    <a:pt x="567" y="550"/>
                    <a:pt x="531" y="720"/>
                    <a:pt x="549" y="886"/>
                  </a:cubicBezTo>
                  <a:cubicBezTo>
                    <a:pt x="553" y="926"/>
                    <a:pt x="566" y="1049"/>
                    <a:pt x="589" y="1130"/>
                  </a:cubicBezTo>
                  <a:cubicBezTo>
                    <a:pt x="449" y="940"/>
                    <a:pt x="359" y="660"/>
                    <a:pt x="407" y="295"/>
                  </a:cubicBezTo>
                  <a:cubicBezTo>
                    <a:pt x="383" y="407"/>
                    <a:pt x="375" y="535"/>
                    <a:pt x="382" y="671"/>
                  </a:cubicBezTo>
                  <a:cubicBezTo>
                    <a:pt x="273" y="554"/>
                    <a:pt x="124" y="521"/>
                    <a:pt x="0" y="548"/>
                  </a:cubicBezTo>
                  <a:cubicBezTo>
                    <a:pt x="204" y="520"/>
                    <a:pt x="330" y="635"/>
                    <a:pt x="389" y="754"/>
                  </a:cubicBezTo>
                  <a:cubicBezTo>
                    <a:pt x="405" y="880"/>
                    <a:pt x="431" y="1004"/>
                    <a:pt x="479" y="1122"/>
                  </a:cubicBezTo>
                  <a:cubicBezTo>
                    <a:pt x="416" y="1100"/>
                    <a:pt x="352" y="1093"/>
                    <a:pt x="290" y="1097"/>
                  </a:cubicBezTo>
                  <a:cubicBezTo>
                    <a:pt x="187" y="1057"/>
                    <a:pt x="87" y="977"/>
                    <a:pt x="72" y="825"/>
                  </a:cubicBezTo>
                  <a:cubicBezTo>
                    <a:pt x="75" y="926"/>
                    <a:pt x="126" y="1037"/>
                    <a:pt x="226" y="1109"/>
                  </a:cubicBezTo>
                  <a:cubicBezTo>
                    <a:pt x="150" y="1126"/>
                    <a:pt x="78" y="1159"/>
                    <a:pt x="18" y="1208"/>
                  </a:cubicBezTo>
                  <a:cubicBezTo>
                    <a:pt x="255" y="1128"/>
                    <a:pt x="417" y="1158"/>
                    <a:pt x="538" y="1241"/>
                  </a:cubicBezTo>
                  <a:cubicBezTo>
                    <a:pt x="559" y="1276"/>
                    <a:pt x="582" y="1314"/>
                    <a:pt x="608" y="1347"/>
                  </a:cubicBezTo>
                  <a:cubicBezTo>
                    <a:pt x="818" y="1627"/>
                    <a:pt x="936" y="1846"/>
                    <a:pt x="890" y="2115"/>
                  </a:cubicBezTo>
                  <a:cubicBezTo>
                    <a:pt x="1166" y="2116"/>
                    <a:pt x="1166" y="2116"/>
                    <a:pt x="1166" y="2116"/>
                  </a:cubicBezTo>
                  <a:cubicBezTo>
                    <a:pt x="1176" y="1919"/>
                    <a:pt x="1116" y="1721"/>
                    <a:pt x="983" y="1539"/>
                  </a:cubicBezTo>
                  <a:cubicBezTo>
                    <a:pt x="963" y="1471"/>
                    <a:pt x="955" y="1413"/>
                    <a:pt x="961" y="1354"/>
                  </a:cubicBezTo>
                  <a:cubicBezTo>
                    <a:pt x="1010" y="1233"/>
                    <a:pt x="1076" y="1141"/>
                    <a:pt x="1231" y="1112"/>
                  </a:cubicBezTo>
                  <a:cubicBezTo>
                    <a:pt x="1233" y="1112"/>
                    <a:pt x="1233" y="1112"/>
                    <a:pt x="1233" y="1112"/>
                  </a:cubicBezTo>
                  <a:cubicBezTo>
                    <a:pt x="1343" y="1115"/>
                    <a:pt x="1465" y="1152"/>
                    <a:pt x="1534" y="1290"/>
                  </a:cubicBezTo>
                  <a:cubicBezTo>
                    <a:pt x="1499" y="1204"/>
                    <a:pt x="1423" y="1125"/>
                    <a:pt x="1317" y="1087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2"/>
            <p:cNvSpPr/>
            <p:nvPr userDrawn="1"/>
          </p:nvSpPr>
          <p:spPr bwMode="auto">
            <a:xfrm>
              <a:off x="2427" y="6231"/>
              <a:ext cx="560" cy="524"/>
            </a:xfrm>
            <a:custGeom>
              <a:avLst/>
              <a:gdLst>
                <a:gd name="T0" fmla="*/ 61 w 518"/>
                <a:gd name="T1" fmla="*/ 371 h 406"/>
                <a:gd name="T2" fmla="*/ 344 w 518"/>
                <a:gd name="T3" fmla="*/ 262 h 406"/>
                <a:gd name="T4" fmla="*/ 518 w 518"/>
                <a:gd name="T5" fmla="*/ 7 h 406"/>
                <a:gd name="T6" fmla="*/ 52 w 518"/>
                <a:gd name="T7" fmla="*/ 170 h 406"/>
                <a:gd name="T8" fmla="*/ 40 w 518"/>
                <a:gd name="T9" fmla="*/ 354 h 406"/>
                <a:gd name="T10" fmla="*/ 410 w 518"/>
                <a:gd name="T11" fmla="*/ 52 h 406"/>
                <a:gd name="T12" fmla="*/ 61 w 518"/>
                <a:gd name="T13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06">
                  <a:moveTo>
                    <a:pt x="61" y="371"/>
                  </a:moveTo>
                  <a:cubicBezTo>
                    <a:pt x="183" y="406"/>
                    <a:pt x="299" y="379"/>
                    <a:pt x="344" y="262"/>
                  </a:cubicBezTo>
                  <a:cubicBezTo>
                    <a:pt x="392" y="143"/>
                    <a:pt x="434" y="58"/>
                    <a:pt x="518" y="7"/>
                  </a:cubicBezTo>
                  <a:cubicBezTo>
                    <a:pt x="331" y="0"/>
                    <a:pt x="159" y="28"/>
                    <a:pt x="52" y="170"/>
                  </a:cubicBezTo>
                  <a:cubicBezTo>
                    <a:pt x="0" y="241"/>
                    <a:pt x="6" y="303"/>
                    <a:pt x="40" y="354"/>
                  </a:cubicBezTo>
                  <a:cubicBezTo>
                    <a:pt x="128" y="217"/>
                    <a:pt x="262" y="119"/>
                    <a:pt x="410" y="52"/>
                  </a:cubicBezTo>
                  <a:cubicBezTo>
                    <a:pt x="240" y="142"/>
                    <a:pt x="138" y="244"/>
                    <a:pt x="61" y="371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23"/>
            <p:cNvSpPr/>
            <p:nvPr userDrawn="1"/>
          </p:nvSpPr>
          <p:spPr bwMode="auto">
            <a:xfrm>
              <a:off x="1054" y="5740"/>
              <a:ext cx="622" cy="650"/>
            </a:xfrm>
            <a:custGeom>
              <a:avLst/>
              <a:gdLst>
                <a:gd name="T0" fmla="*/ 404 w 441"/>
                <a:gd name="T1" fmla="*/ 263 h 325"/>
                <a:gd name="T2" fmla="*/ 164 w 441"/>
                <a:gd name="T3" fmla="*/ 220 h 325"/>
                <a:gd name="T4" fmla="*/ 0 w 441"/>
                <a:gd name="T5" fmla="*/ 29 h 325"/>
                <a:gd name="T6" fmla="*/ 338 w 441"/>
                <a:gd name="T7" fmla="*/ 79 h 325"/>
                <a:gd name="T8" fmla="*/ 415 w 441"/>
                <a:gd name="T9" fmla="*/ 244 h 325"/>
                <a:gd name="T10" fmla="*/ 109 w 441"/>
                <a:gd name="T11" fmla="*/ 53 h 325"/>
                <a:gd name="T12" fmla="*/ 404 w 441"/>
                <a:gd name="T13" fmla="*/ 26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325">
                  <a:moveTo>
                    <a:pt x="404" y="263"/>
                  </a:moveTo>
                  <a:cubicBezTo>
                    <a:pt x="322" y="325"/>
                    <a:pt x="221" y="320"/>
                    <a:pt x="164" y="220"/>
                  </a:cubicBezTo>
                  <a:cubicBezTo>
                    <a:pt x="123" y="144"/>
                    <a:pt x="82" y="76"/>
                    <a:pt x="0" y="29"/>
                  </a:cubicBezTo>
                  <a:cubicBezTo>
                    <a:pt x="126" y="0"/>
                    <a:pt x="241" y="8"/>
                    <a:pt x="338" y="79"/>
                  </a:cubicBezTo>
                  <a:cubicBezTo>
                    <a:pt x="338" y="79"/>
                    <a:pt x="441" y="140"/>
                    <a:pt x="415" y="244"/>
                  </a:cubicBezTo>
                  <a:cubicBezTo>
                    <a:pt x="334" y="154"/>
                    <a:pt x="226" y="93"/>
                    <a:pt x="109" y="53"/>
                  </a:cubicBezTo>
                  <a:cubicBezTo>
                    <a:pt x="244" y="109"/>
                    <a:pt x="334" y="176"/>
                    <a:pt x="404" y="263"/>
                  </a:cubicBezTo>
                  <a:close/>
                </a:path>
              </a:pathLst>
            </a:custGeom>
            <a:solidFill>
              <a:srgbClr val="EEC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27"/>
            <p:cNvSpPr/>
            <p:nvPr userDrawn="1"/>
          </p:nvSpPr>
          <p:spPr bwMode="auto">
            <a:xfrm>
              <a:off x="681" y="5984"/>
              <a:ext cx="375" cy="589"/>
            </a:xfrm>
            <a:custGeom>
              <a:avLst/>
              <a:gdLst>
                <a:gd name="T0" fmla="*/ 82 w 134"/>
                <a:gd name="T1" fmla="*/ 210 h 210"/>
                <a:gd name="T2" fmla="*/ 124 w 134"/>
                <a:gd name="T3" fmla="*/ 133 h 210"/>
                <a:gd name="T4" fmla="*/ 132 w 134"/>
                <a:gd name="T5" fmla="*/ 0 h 210"/>
                <a:gd name="T6" fmla="*/ 9 w 134"/>
                <a:gd name="T7" fmla="*/ 134 h 210"/>
                <a:gd name="T8" fmla="*/ 74 w 134"/>
                <a:gd name="T9" fmla="*/ 210 h 210"/>
                <a:gd name="T10" fmla="*/ 102 w 134"/>
                <a:gd name="T11" fmla="*/ 37 h 210"/>
                <a:gd name="T12" fmla="*/ 82 w 134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210">
                  <a:moveTo>
                    <a:pt x="82" y="210"/>
                  </a:moveTo>
                  <a:cubicBezTo>
                    <a:pt x="122" y="198"/>
                    <a:pt x="134" y="166"/>
                    <a:pt x="124" y="133"/>
                  </a:cubicBezTo>
                  <a:cubicBezTo>
                    <a:pt x="111" y="88"/>
                    <a:pt x="115" y="45"/>
                    <a:pt x="132" y="0"/>
                  </a:cubicBezTo>
                  <a:cubicBezTo>
                    <a:pt x="81" y="31"/>
                    <a:pt x="24" y="67"/>
                    <a:pt x="9" y="134"/>
                  </a:cubicBezTo>
                  <a:cubicBezTo>
                    <a:pt x="0" y="179"/>
                    <a:pt x="21" y="206"/>
                    <a:pt x="74" y="210"/>
                  </a:cubicBezTo>
                  <a:cubicBezTo>
                    <a:pt x="56" y="151"/>
                    <a:pt x="71" y="89"/>
                    <a:pt x="102" y="37"/>
                  </a:cubicBezTo>
                  <a:cubicBezTo>
                    <a:pt x="71" y="103"/>
                    <a:pt x="67" y="156"/>
                    <a:pt x="82" y="2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8"/>
            <p:cNvSpPr/>
            <p:nvPr userDrawn="1"/>
          </p:nvSpPr>
          <p:spPr bwMode="auto">
            <a:xfrm>
              <a:off x="476" y="7546"/>
              <a:ext cx="532" cy="670"/>
            </a:xfrm>
            <a:custGeom>
              <a:avLst/>
              <a:gdLst>
                <a:gd name="T0" fmla="*/ 345 w 377"/>
                <a:gd name="T1" fmla="*/ 105 h 505"/>
                <a:gd name="T2" fmla="*/ 268 w 377"/>
                <a:gd name="T3" fmla="*/ 291 h 505"/>
                <a:gd name="T4" fmla="*/ 44 w 377"/>
                <a:gd name="T5" fmla="*/ 505 h 505"/>
                <a:gd name="T6" fmla="*/ 99 w 377"/>
                <a:gd name="T7" fmla="*/ 84 h 505"/>
                <a:gd name="T8" fmla="*/ 329 w 377"/>
                <a:gd name="T9" fmla="*/ 84 h 505"/>
                <a:gd name="T10" fmla="*/ 68 w 377"/>
                <a:gd name="T11" fmla="*/ 393 h 505"/>
                <a:gd name="T12" fmla="*/ 345 w 377"/>
                <a:gd name="T13" fmla="*/ 1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505">
                  <a:moveTo>
                    <a:pt x="345" y="105"/>
                  </a:moveTo>
                  <a:cubicBezTo>
                    <a:pt x="377" y="194"/>
                    <a:pt x="341" y="258"/>
                    <a:pt x="268" y="291"/>
                  </a:cubicBezTo>
                  <a:cubicBezTo>
                    <a:pt x="171" y="334"/>
                    <a:pt x="97" y="407"/>
                    <a:pt x="44" y="505"/>
                  </a:cubicBezTo>
                  <a:cubicBezTo>
                    <a:pt x="21" y="365"/>
                    <a:pt x="0" y="210"/>
                    <a:pt x="99" y="84"/>
                  </a:cubicBezTo>
                  <a:cubicBezTo>
                    <a:pt x="165" y="0"/>
                    <a:pt x="245" y="1"/>
                    <a:pt x="329" y="84"/>
                  </a:cubicBezTo>
                  <a:cubicBezTo>
                    <a:pt x="199" y="142"/>
                    <a:pt x="114" y="261"/>
                    <a:pt x="68" y="393"/>
                  </a:cubicBezTo>
                  <a:cubicBezTo>
                    <a:pt x="133" y="240"/>
                    <a:pt x="223" y="153"/>
                    <a:pt x="345" y="1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9"/>
            <p:cNvSpPr/>
            <p:nvPr userDrawn="1"/>
          </p:nvSpPr>
          <p:spPr bwMode="auto">
            <a:xfrm>
              <a:off x="2150" y="5421"/>
              <a:ext cx="416" cy="319"/>
            </a:xfrm>
            <a:custGeom>
              <a:avLst/>
              <a:gdLst>
                <a:gd name="T0" fmla="*/ 131 w 148"/>
                <a:gd name="T1" fmla="*/ 93 h 114"/>
                <a:gd name="T2" fmla="*/ 52 w 148"/>
                <a:gd name="T3" fmla="*/ 75 h 114"/>
                <a:gd name="T4" fmla="*/ 0 w 148"/>
                <a:gd name="T5" fmla="*/ 10 h 114"/>
                <a:gd name="T6" fmla="*/ 111 w 148"/>
                <a:gd name="T7" fmla="*/ 31 h 114"/>
                <a:gd name="T8" fmla="*/ 137 w 148"/>
                <a:gd name="T9" fmla="*/ 85 h 114"/>
                <a:gd name="T10" fmla="*/ 37 w 148"/>
                <a:gd name="T11" fmla="*/ 19 h 114"/>
                <a:gd name="T12" fmla="*/ 131 w 148"/>
                <a:gd name="T1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14">
                  <a:moveTo>
                    <a:pt x="131" y="93"/>
                  </a:moveTo>
                  <a:cubicBezTo>
                    <a:pt x="101" y="114"/>
                    <a:pt x="70" y="110"/>
                    <a:pt x="52" y="75"/>
                  </a:cubicBezTo>
                  <a:cubicBezTo>
                    <a:pt x="39" y="51"/>
                    <a:pt x="26" y="27"/>
                    <a:pt x="0" y="10"/>
                  </a:cubicBezTo>
                  <a:cubicBezTo>
                    <a:pt x="43" y="0"/>
                    <a:pt x="80" y="6"/>
                    <a:pt x="111" y="31"/>
                  </a:cubicBezTo>
                  <a:cubicBezTo>
                    <a:pt x="111" y="31"/>
                    <a:pt x="148" y="51"/>
                    <a:pt x="137" y="85"/>
                  </a:cubicBezTo>
                  <a:cubicBezTo>
                    <a:pt x="111" y="58"/>
                    <a:pt x="74" y="33"/>
                    <a:pt x="37" y="19"/>
                  </a:cubicBezTo>
                  <a:cubicBezTo>
                    <a:pt x="79" y="41"/>
                    <a:pt x="108" y="63"/>
                    <a:pt x="131" y="93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30"/>
            <p:cNvSpPr/>
            <p:nvPr userDrawn="1"/>
          </p:nvSpPr>
          <p:spPr bwMode="auto">
            <a:xfrm>
              <a:off x="1468" y="5382"/>
              <a:ext cx="755" cy="528"/>
            </a:xfrm>
            <a:custGeom>
              <a:avLst/>
              <a:gdLst>
                <a:gd name="T0" fmla="*/ 221 w 268"/>
                <a:gd name="T1" fmla="*/ 165 h 188"/>
                <a:gd name="T2" fmla="*/ 123 w 268"/>
                <a:gd name="T3" fmla="*/ 142 h 188"/>
                <a:gd name="T4" fmla="*/ 0 w 268"/>
                <a:gd name="T5" fmla="*/ 43 h 188"/>
                <a:gd name="T6" fmla="*/ 213 w 268"/>
                <a:gd name="T7" fmla="*/ 42 h 188"/>
                <a:gd name="T8" fmla="*/ 230 w 268"/>
                <a:gd name="T9" fmla="*/ 157 h 188"/>
                <a:gd name="T10" fmla="*/ 56 w 268"/>
                <a:gd name="T11" fmla="*/ 47 h 188"/>
                <a:gd name="T12" fmla="*/ 221 w 268"/>
                <a:gd name="T13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188">
                  <a:moveTo>
                    <a:pt x="221" y="165"/>
                  </a:moveTo>
                  <a:cubicBezTo>
                    <a:pt x="181" y="188"/>
                    <a:pt x="144" y="174"/>
                    <a:pt x="123" y="142"/>
                  </a:cubicBezTo>
                  <a:cubicBezTo>
                    <a:pt x="95" y="96"/>
                    <a:pt x="53" y="62"/>
                    <a:pt x="0" y="43"/>
                  </a:cubicBezTo>
                  <a:cubicBezTo>
                    <a:pt x="67" y="20"/>
                    <a:pt x="145" y="0"/>
                    <a:pt x="213" y="42"/>
                  </a:cubicBezTo>
                  <a:cubicBezTo>
                    <a:pt x="261" y="67"/>
                    <a:pt x="268" y="110"/>
                    <a:pt x="230" y="157"/>
                  </a:cubicBezTo>
                  <a:cubicBezTo>
                    <a:pt x="191" y="95"/>
                    <a:pt x="127" y="61"/>
                    <a:pt x="56" y="47"/>
                  </a:cubicBezTo>
                  <a:cubicBezTo>
                    <a:pt x="138" y="70"/>
                    <a:pt x="188" y="108"/>
                    <a:pt x="221" y="16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32"/>
            <p:cNvSpPr/>
            <p:nvPr userDrawn="1"/>
          </p:nvSpPr>
          <p:spPr bwMode="auto">
            <a:xfrm>
              <a:off x="3241" y="5910"/>
              <a:ext cx="1100" cy="508"/>
            </a:xfrm>
            <a:custGeom>
              <a:avLst/>
              <a:gdLst>
                <a:gd name="T0" fmla="*/ 0 w 522"/>
                <a:gd name="T1" fmla="*/ 133 h 312"/>
                <a:gd name="T2" fmla="*/ 246 w 522"/>
                <a:gd name="T3" fmla="*/ 259 h 312"/>
                <a:gd name="T4" fmla="*/ 522 w 522"/>
                <a:gd name="T5" fmla="*/ 201 h 312"/>
                <a:gd name="T6" fmla="*/ 185 w 522"/>
                <a:gd name="T7" fmla="*/ 11 h 312"/>
                <a:gd name="T8" fmla="*/ 3 w 522"/>
                <a:gd name="T9" fmla="*/ 109 h 312"/>
                <a:gd name="T10" fmla="*/ 409 w 522"/>
                <a:gd name="T11" fmla="*/ 147 h 312"/>
                <a:gd name="T12" fmla="*/ 0 w 522"/>
                <a:gd name="T13" fmla="*/ 13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12">
                  <a:moveTo>
                    <a:pt x="0" y="133"/>
                  </a:moveTo>
                  <a:cubicBezTo>
                    <a:pt x="30" y="249"/>
                    <a:pt x="124" y="312"/>
                    <a:pt x="246" y="259"/>
                  </a:cubicBezTo>
                  <a:cubicBezTo>
                    <a:pt x="332" y="221"/>
                    <a:pt x="419" y="188"/>
                    <a:pt x="522" y="201"/>
                  </a:cubicBezTo>
                  <a:cubicBezTo>
                    <a:pt x="431" y="89"/>
                    <a:pt x="321" y="17"/>
                    <a:pt x="185" y="11"/>
                  </a:cubicBezTo>
                  <a:cubicBezTo>
                    <a:pt x="185" y="11"/>
                    <a:pt x="51" y="0"/>
                    <a:pt x="3" y="109"/>
                  </a:cubicBezTo>
                  <a:cubicBezTo>
                    <a:pt x="137" y="85"/>
                    <a:pt x="279" y="104"/>
                    <a:pt x="409" y="147"/>
                  </a:cubicBezTo>
                  <a:cubicBezTo>
                    <a:pt x="249" y="106"/>
                    <a:pt x="124" y="106"/>
                    <a:pt x="0" y="1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33"/>
            <p:cNvSpPr/>
            <p:nvPr userDrawn="1"/>
          </p:nvSpPr>
          <p:spPr bwMode="auto">
            <a:xfrm rot="15960000">
              <a:off x="2497" y="9319"/>
              <a:ext cx="255" cy="378"/>
            </a:xfrm>
            <a:custGeom>
              <a:avLst/>
              <a:gdLst>
                <a:gd name="T0" fmla="*/ 40 w 91"/>
                <a:gd name="T1" fmla="*/ 134 h 134"/>
                <a:gd name="T2" fmla="*/ 9 w 91"/>
                <a:gd name="T3" fmla="*/ 85 h 134"/>
                <a:gd name="T4" fmla="*/ 0 w 91"/>
                <a:gd name="T5" fmla="*/ 0 h 134"/>
                <a:gd name="T6" fmla="*/ 84 w 91"/>
                <a:gd name="T7" fmla="*/ 82 h 134"/>
                <a:gd name="T8" fmla="*/ 45 w 91"/>
                <a:gd name="T9" fmla="*/ 132 h 134"/>
                <a:gd name="T10" fmla="*/ 21 w 91"/>
                <a:gd name="T11" fmla="*/ 24 h 134"/>
                <a:gd name="T12" fmla="*/ 40 w 91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34">
                  <a:moveTo>
                    <a:pt x="40" y="134"/>
                  </a:moveTo>
                  <a:cubicBezTo>
                    <a:pt x="16" y="126"/>
                    <a:pt x="6" y="107"/>
                    <a:pt x="9" y="85"/>
                  </a:cubicBezTo>
                  <a:cubicBezTo>
                    <a:pt x="18" y="56"/>
                    <a:pt x="13" y="27"/>
                    <a:pt x="0" y="0"/>
                  </a:cubicBezTo>
                  <a:cubicBezTo>
                    <a:pt x="34" y="16"/>
                    <a:pt x="71" y="39"/>
                    <a:pt x="84" y="82"/>
                  </a:cubicBezTo>
                  <a:cubicBezTo>
                    <a:pt x="91" y="109"/>
                    <a:pt x="80" y="127"/>
                    <a:pt x="45" y="132"/>
                  </a:cubicBezTo>
                  <a:cubicBezTo>
                    <a:pt x="54" y="94"/>
                    <a:pt x="42" y="57"/>
                    <a:pt x="21" y="24"/>
                  </a:cubicBezTo>
                  <a:cubicBezTo>
                    <a:pt x="44" y="65"/>
                    <a:pt x="49" y="97"/>
                    <a:pt x="40" y="13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4"/>
            <p:cNvSpPr/>
            <p:nvPr userDrawn="1"/>
          </p:nvSpPr>
          <p:spPr bwMode="auto">
            <a:xfrm>
              <a:off x="3729" y="7676"/>
              <a:ext cx="612" cy="410"/>
            </a:xfrm>
            <a:custGeom>
              <a:avLst/>
              <a:gdLst>
                <a:gd name="T0" fmla="*/ 79 w 321"/>
                <a:gd name="T1" fmla="*/ 23 h 496"/>
                <a:gd name="T2" fmla="*/ 81 w 321"/>
                <a:gd name="T3" fmla="*/ 282 h 496"/>
                <a:gd name="T4" fmla="*/ 232 w 321"/>
                <a:gd name="T5" fmla="*/ 496 h 496"/>
                <a:gd name="T6" fmla="*/ 241 w 321"/>
                <a:gd name="T7" fmla="*/ 77 h 496"/>
                <a:gd name="T8" fmla="*/ 98 w 321"/>
                <a:gd name="T9" fmla="*/ 12 h 496"/>
                <a:gd name="T10" fmla="*/ 226 w 321"/>
                <a:gd name="T11" fmla="*/ 397 h 496"/>
                <a:gd name="T12" fmla="*/ 79 w 321"/>
                <a:gd name="T13" fmla="*/ 23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496">
                  <a:moveTo>
                    <a:pt x="79" y="23"/>
                  </a:moveTo>
                  <a:cubicBezTo>
                    <a:pt x="16" y="109"/>
                    <a:pt x="0" y="208"/>
                    <a:pt x="81" y="282"/>
                  </a:cubicBezTo>
                  <a:cubicBezTo>
                    <a:pt x="160" y="356"/>
                    <a:pt x="215" y="413"/>
                    <a:pt x="232" y="496"/>
                  </a:cubicBezTo>
                  <a:cubicBezTo>
                    <a:pt x="294" y="351"/>
                    <a:pt x="321" y="204"/>
                    <a:pt x="241" y="77"/>
                  </a:cubicBezTo>
                  <a:cubicBezTo>
                    <a:pt x="200" y="12"/>
                    <a:pt x="149" y="0"/>
                    <a:pt x="98" y="12"/>
                  </a:cubicBezTo>
                  <a:cubicBezTo>
                    <a:pt x="181" y="124"/>
                    <a:pt x="221" y="261"/>
                    <a:pt x="226" y="397"/>
                  </a:cubicBezTo>
                  <a:cubicBezTo>
                    <a:pt x="208" y="234"/>
                    <a:pt x="157" y="123"/>
                    <a:pt x="79" y="23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 userDrawn="1"/>
        </p:nvSpPr>
        <p:spPr>
          <a:xfrm>
            <a:off x="-635" y="-14605"/>
            <a:ext cx="12217400" cy="6866890"/>
          </a:xfrm>
          <a:prstGeom prst="rect">
            <a:avLst/>
          </a:prstGeom>
          <a:solidFill>
            <a:srgbClr val="FDF0E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5715" y="1142365"/>
            <a:ext cx="12222480" cy="5715000"/>
          </a:xfrm>
          <a:prstGeom prst="rect">
            <a:avLst/>
          </a:prstGeom>
        </p:spPr>
      </p:pic>
      <p:sp>
        <p:nvSpPr>
          <p:cNvPr id="31" name="Freeform 24"/>
          <p:cNvSpPr/>
          <p:nvPr userDrawn="1"/>
        </p:nvSpPr>
        <p:spPr bwMode="auto">
          <a:xfrm>
            <a:off x="9787255" y="3797300"/>
            <a:ext cx="2211070" cy="249428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 userDrawn="1"/>
        </p:nvSpPr>
        <p:spPr bwMode="auto">
          <a:xfrm>
            <a:off x="10895965" y="4229100"/>
            <a:ext cx="355600" cy="33274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 userDrawn="1"/>
        </p:nvSpPr>
        <p:spPr bwMode="auto">
          <a:xfrm>
            <a:off x="10024110" y="3917315"/>
            <a:ext cx="394970" cy="41275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4" name="Freeform 27"/>
          <p:cNvSpPr/>
          <p:nvPr userDrawn="1"/>
        </p:nvSpPr>
        <p:spPr bwMode="auto">
          <a:xfrm>
            <a:off x="9787255" y="4072255"/>
            <a:ext cx="238125" cy="374015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 userDrawn="1"/>
        </p:nvSpPr>
        <p:spPr bwMode="auto">
          <a:xfrm>
            <a:off x="9657080" y="5064125"/>
            <a:ext cx="337820" cy="42545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 userDrawn="1"/>
        </p:nvSpPr>
        <p:spPr bwMode="auto">
          <a:xfrm>
            <a:off x="10720070" y="3714750"/>
            <a:ext cx="264160" cy="202565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 userDrawn="1"/>
        </p:nvSpPr>
        <p:spPr bwMode="auto">
          <a:xfrm>
            <a:off x="10287000" y="3689985"/>
            <a:ext cx="479425" cy="33528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 userDrawn="1"/>
        </p:nvSpPr>
        <p:spPr bwMode="auto">
          <a:xfrm>
            <a:off x="11412855" y="4025265"/>
            <a:ext cx="698500" cy="32258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 userDrawn="1"/>
        </p:nvSpPr>
        <p:spPr bwMode="auto">
          <a:xfrm rot="15960000">
            <a:off x="10940415" y="6189980"/>
            <a:ext cx="161925" cy="24003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 userDrawn="1"/>
        </p:nvSpPr>
        <p:spPr bwMode="auto">
          <a:xfrm>
            <a:off x="11722735" y="5146675"/>
            <a:ext cx="388620" cy="26035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 userDrawn="1"/>
        </p:nvSpPr>
        <p:spPr>
          <a:xfrm>
            <a:off x="3617595" y="682625"/>
            <a:ext cx="4996180" cy="365125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766060" y="4218305"/>
            <a:ext cx="6781800" cy="2878455"/>
          </a:xfrm>
          <a:prstGeom prst="rect">
            <a:avLst/>
          </a:prstGeom>
        </p:spPr>
      </p:pic>
      <p:cxnSp>
        <p:nvCxnSpPr>
          <p:cNvPr id="43" name="直接连接符 42"/>
          <p:cNvCxnSpPr/>
          <p:nvPr userDrawn="1"/>
        </p:nvCxnSpPr>
        <p:spPr>
          <a:xfrm>
            <a:off x="3720465" y="2638425"/>
            <a:ext cx="4777740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 userDrawn="1"/>
        </p:nvSpPr>
        <p:spPr>
          <a:xfrm>
            <a:off x="8993505" y="118110"/>
            <a:ext cx="3167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www.youyi100.com</a:t>
            </a:r>
            <a:endParaRPr lang="en-US" sz="2400" dirty="0">
              <a:solidFill>
                <a:srgbClr val="784B2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5" name="图片 17" descr="图片1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37490" y="118110"/>
            <a:ext cx="914400" cy="411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DF0E8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13.jpeg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4.jpeg"/><Relationship Id="rId1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5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17.jpeg"/><Relationship Id="rId2" Type="http://schemas.openxmlformats.org/officeDocument/2006/relationships/image" Target="../media/image3.png"/><Relationship Id="rId1" Type="http://schemas.openxmlformats.org/officeDocument/2006/relationships/image" Target="../media/image1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16.pn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image" Target="../media/image1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16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16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8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75" y="1270"/>
            <a:ext cx="12277090" cy="6864985"/>
          </a:xfrm>
          <a:prstGeom prst="rect">
            <a:avLst/>
          </a:prstGeom>
        </p:spPr>
      </p:pic>
      <p:pic>
        <p:nvPicPr>
          <p:cNvPr id="3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4" name="文本框 1"/>
          <p:cNvSpPr txBox="1"/>
          <p:nvPr/>
        </p:nvSpPr>
        <p:spPr>
          <a:xfrm>
            <a:off x="6350" y="4202430"/>
            <a:ext cx="12273280" cy="1322070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endParaRPr lang="zh-CN" altLang="en-US" sz="8000" dirty="0">
              <a:latin typeface="Arial" panose="020B0604020202020204" pitchFamily="34" charset="0"/>
            </a:endParaRPr>
          </a:p>
        </p:txBody>
      </p:sp>
      <p:sp>
        <p:nvSpPr>
          <p:cNvPr id="13315" name="标题 1"/>
          <p:cNvSpPr>
            <a:spLocks noGrp="1"/>
          </p:cNvSpPr>
          <p:nvPr/>
        </p:nvSpPr>
        <p:spPr>
          <a:xfrm>
            <a:off x="3707765" y="4265930"/>
            <a:ext cx="4867275" cy="7175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/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11 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醉翁亭记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012565" y="4983163"/>
            <a:ext cx="41671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0" name="矩形 2"/>
          <p:cNvSpPr/>
          <p:nvPr/>
        </p:nvSpPr>
        <p:spPr>
          <a:xfrm>
            <a:off x="2046923" y="955675"/>
            <a:ext cx="7921625" cy="4524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若夫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日出而林霏开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云归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而岩穴暝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晦明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变化者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山间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之朝暮也。野芳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发而幽香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佳木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秀而繁阴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风霜高洁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水落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而石出者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山间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之四时也。朝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而往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暮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而归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四时之景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不同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而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乐亦无穷也。</a:t>
            </a:r>
            <a:b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</a:b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矩形 1"/>
          <p:cNvSpPr/>
          <p:nvPr/>
        </p:nvSpPr>
        <p:spPr>
          <a:xfrm>
            <a:off x="2072958" y="681355"/>
            <a:ext cx="7848600" cy="526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至于负者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歌于途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行者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休于树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前者呼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后者应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伛偻提携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往来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而不绝者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滁人游也。临溪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而渔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溪深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而鱼肥。酿泉为酒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泉香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而酒洌；山肴野蔌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杂然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而前陈者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太守宴也。宴酣之乐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非丝非竹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射者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中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弈者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胜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觥筹交错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起坐而喧哗者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众宾欢也。苍颜白发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颓然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乎其间者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太守醉也。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6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4578" name="矩形 2"/>
          <p:cNvSpPr/>
          <p:nvPr/>
        </p:nvSpPr>
        <p:spPr>
          <a:xfrm>
            <a:off x="2010728" y="849630"/>
            <a:ext cx="7993062" cy="5262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已而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夕阳在山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人影散乱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太守归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而宾客从也。树林阴翳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鸣声上下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游人去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而禽鸟乐也。然而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禽鸟知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山林之乐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而不知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人之乐；人知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从太守游而乐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而不知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太守之乐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其乐也。醉能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同其乐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醒能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述以文者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太守也。太守谓谁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?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庐陵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欧阳修也。</a:t>
            </a:r>
            <a:b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</a:b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5361" name="Rectangle 2"/>
          <p:cNvSpPr/>
          <p:nvPr/>
        </p:nvSpPr>
        <p:spPr>
          <a:xfrm>
            <a:off x="1947303" y="1912819"/>
            <a:ext cx="8700032" cy="270843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环滁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皆山也。其西南诸峰，林壑尤美，望之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蔚然而深秀者，琅琊也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。山行六七里，渐闻水声潺潺，而泻出于两峰之间者，酿泉也。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5362" name="文本框 1"/>
          <p:cNvSpPr txBox="1"/>
          <p:nvPr/>
        </p:nvSpPr>
        <p:spPr>
          <a:xfrm>
            <a:off x="2780983" y="1592898"/>
            <a:ext cx="25193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环绕着滁州城</a:t>
            </a:r>
            <a:endParaRPr lang="zh-CN" altLang="en-US" sz="2800" b="1" dirty="0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364" name="文本框 4"/>
          <p:cNvSpPr txBox="1"/>
          <p:nvPr/>
        </p:nvSpPr>
        <p:spPr>
          <a:xfrm>
            <a:off x="2301208" y="3537585"/>
            <a:ext cx="5918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树木茂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盛又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幽深秀丽的，是琅琊山。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605" name="文本框 1"/>
          <p:cNvSpPr txBox="1"/>
          <p:nvPr/>
        </p:nvSpPr>
        <p:spPr>
          <a:xfrm>
            <a:off x="1454468" y="742950"/>
            <a:ext cx="5759450" cy="584200"/>
          </a:xfrm>
          <a:prstGeom prst="rect">
            <a:avLst/>
          </a:prstGeom>
          <a:noFill/>
          <a:ln w="12700" cap="flat" cmpd="sng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再读课文，结合课下注释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翻译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  <p:bldP spid="15362" grpId="0"/>
      <p:bldP spid="1536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9698" name="矩形 1"/>
          <p:cNvSpPr>
            <a:spLocks noChangeArrowheads="1"/>
          </p:cNvSpPr>
          <p:nvPr/>
        </p:nvSpPr>
        <p:spPr bwMode="auto">
          <a:xfrm>
            <a:off x="1790700" y="911860"/>
            <a:ext cx="8609965" cy="42748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译文：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滁州城的四面都是山。它西南方向的山峦，树林和山谷尤其优美，远远看去树木茂盛、幽深秀丽的，是琅琊山啊。沿着山路走六七里，渐渐地听到潺潺的水声，（又看到一股流水）从两个山间飞淌下来的，是酿泉啊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7650" name="Rectangle 2"/>
          <p:cNvSpPr/>
          <p:nvPr/>
        </p:nvSpPr>
        <p:spPr>
          <a:xfrm>
            <a:off x="2451735" y="1182688"/>
            <a:ext cx="7845425" cy="42748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峰回路转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，有亭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翼然临于泉上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者，醉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翁亭也。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作亭者谁？</a:t>
            </a:r>
            <a:r>
              <a:rPr lang="en-US" altLang="zh-CN" sz="32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山之僧智仙也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名之者谁？</a:t>
            </a:r>
            <a:r>
              <a:rPr lang="en-US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太守自谓也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5362" name="文本框 1"/>
          <p:cNvSpPr txBox="1"/>
          <p:nvPr/>
        </p:nvSpPr>
        <p:spPr>
          <a:xfrm>
            <a:off x="3459717" y="4216733"/>
            <a:ext cx="56070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太守用自己的别号（醉翁）来命名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364" name="文本框 4"/>
          <p:cNvSpPr txBox="1"/>
          <p:nvPr/>
        </p:nvSpPr>
        <p:spPr>
          <a:xfrm>
            <a:off x="2294573" y="979488"/>
            <a:ext cx="43640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山势回环，路也跟着转弯。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4942952" y="2042952"/>
            <a:ext cx="4727989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（亭角翘起）像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鸟张开翅膀一样，高踞于泉水之上。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4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31746" name="矩形 1"/>
          <p:cNvSpPr>
            <a:spLocks noChangeArrowheads="1"/>
          </p:cNvSpPr>
          <p:nvPr/>
        </p:nvSpPr>
        <p:spPr bwMode="auto">
          <a:xfrm>
            <a:off x="2048510" y="1171575"/>
            <a:ext cx="8094663" cy="42748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译文：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山势回环，道路弯转，有一个亭子四角翘起像鸟张开翅膀一样高踞于泉水之上的，是醉翁亭啊。造亭的人是谁？是山里的和尚智仙啊。给它起名的是谁？是太守用自己的别号称它的。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9698" name="文本框 5"/>
          <p:cNvSpPr txBox="1"/>
          <p:nvPr/>
        </p:nvSpPr>
        <p:spPr>
          <a:xfrm>
            <a:off x="2184400" y="899795"/>
            <a:ext cx="8272463" cy="4570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太守与客来饮于此，饮少辄醉，而年又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最高，故自号曰醉翁也。醉翁之</a:t>
            </a:r>
            <a:r>
              <a:rPr lang="en-US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不在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酒，在乎山水之间也。</a:t>
            </a:r>
            <a:r>
              <a:rPr lang="en-US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山水之乐，得之</a:t>
            </a:r>
            <a:endParaRPr lang="en-US" altLang="zh-CN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en-US" altLang="zh-CN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心而寓之酒也。</a:t>
            </a:r>
            <a:endParaRPr lang="en-US" altLang="zh-CN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20201" y="4190602"/>
            <a:ext cx="5076825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欣赏山水的乐趣，领会于心间，寄托在酒上。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文本框 2"/>
          <p:cNvSpPr txBox="1"/>
          <p:nvPr/>
        </p:nvSpPr>
        <p:spPr>
          <a:xfrm>
            <a:off x="7357686" y="1777543"/>
            <a:ext cx="23479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意趣，情趣。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4" name="矩形 1"/>
          <p:cNvSpPr>
            <a:spLocks noChangeArrowheads="1"/>
          </p:cNvSpPr>
          <p:nvPr/>
        </p:nvSpPr>
        <p:spPr bwMode="auto">
          <a:xfrm>
            <a:off x="1441342" y="1107543"/>
            <a:ext cx="9267987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译文：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太守和宾客来这里饮酒，喝得少也总是醉，而年龄又最大，所以给自己起了个别号叫“醉翁”。醉翁的心意不在酒上，而在山光水色中啊。游赏山水的乐趣，有感于心而寄托在酒上罢了。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97826" y="4609638"/>
            <a:ext cx="2808194" cy="2061843"/>
          </a:xfrm>
          <a:prstGeom prst="ellipse">
            <a:avLst/>
          </a:prstGeom>
          <a:effectLst>
            <a:softEdge rad="63500"/>
          </a:effec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1746" name="文本框 1"/>
          <p:cNvSpPr txBox="1"/>
          <p:nvPr/>
        </p:nvSpPr>
        <p:spPr>
          <a:xfrm>
            <a:off x="2094865" y="1279208"/>
            <a:ext cx="8121650" cy="429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若夫日出而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林霏开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云归而岩穴暝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，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晦明变化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者，山间之朝暮也。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野芳发而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幽香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佳木秀而繁阴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，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5362" name="文本框 1"/>
          <p:cNvSpPr txBox="1"/>
          <p:nvPr/>
        </p:nvSpPr>
        <p:spPr>
          <a:xfrm>
            <a:off x="6100914" y="1911113"/>
            <a:ext cx="4871886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云雾聚拢，山谷就显得昏暗了。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4285933" y="861378"/>
            <a:ext cx="31797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树林里的雾气散开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976393" y="2245425"/>
            <a:ext cx="4866467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意思是朝则自暗而明，暮则自明而暗，或暗或明，变化不一。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14308" y="3741162"/>
            <a:ext cx="52498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野花开放，有一股清幽的香味。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89357" y="4476927"/>
            <a:ext cx="63341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好的树木枝叶繁茂，形成浓郁的绿荫。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3" grpId="0"/>
      <p:bldP spid="6" grpId="0"/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sp>
        <p:nvSpPr>
          <p:cNvPr id="16386" name="文本框 1"/>
          <p:cNvSpPr txBox="1">
            <a:spLocks noChangeArrowheads="1"/>
          </p:cNvSpPr>
          <p:nvPr/>
        </p:nvSpPr>
        <p:spPr bwMode="auto">
          <a:xfrm>
            <a:off x="1892230" y="1163137"/>
            <a:ext cx="8097838" cy="3784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lnSpc>
                <a:spcPct val="20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kumimoji="0" lang="zh-CN" altLang="en-US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熟读成诵，积累常用词的意义和用法。</a:t>
            </a:r>
            <a:endParaRPr kumimoji="0" lang="en-US" altLang="zh-CN" sz="3000" b="1" kern="1200" cap="none" spc="0" normalizeH="0" baseline="0" noProof="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R="0" defTabSz="914400">
              <a:lnSpc>
                <a:spcPct val="20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kumimoji="0" lang="zh-CN" altLang="en-US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欣赏本文的语言风格和艺术表现手法。</a:t>
            </a:r>
            <a:endParaRPr kumimoji="0" lang="en-US" altLang="zh-CN" sz="3000" b="1" kern="1200" cap="none" spc="0" normalizeH="0" baseline="0" noProof="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55600" marR="0" indent="-355600" defTabSz="914400">
              <a:lnSpc>
                <a:spcPct val="20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kumimoji="0" lang="zh-CN" altLang="en-US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了解本文的创作背景和文化意义，体会</a:t>
            </a:r>
            <a:r>
              <a:rPr kumimoji="0" lang="zh-CN" altLang="en-US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作者“寄情山水，与民同乐”的情怀。</a:t>
            </a:r>
            <a:endParaRPr kumimoji="0" lang="zh-CN" altLang="en-US" sz="3000" b="1" kern="1200" cap="none" spc="0" normalizeH="0" baseline="0" noProof="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6845" y="129540"/>
            <a:ext cx="3270885" cy="681355"/>
            <a:chOff x="247" y="204"/>
            <a:chExt cx="5151" cy="107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学习目标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770" name="文本框 1"/>
          <p:cNvSpPr txBox="1"/>
          <p:nvPr/>
        </p:nvSpPr>
        <p:spPr>
          <a:xfrm>
            <a:off x="2165668" y="1144270"/>
            <a:ext cx="8760637" cy="265303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6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风霜高洁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，水落而石出者，山间之四时也。朝而往，暮而归，四时之景不同，而乐亦无穷也。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24393" y="1196658"/>
            <a:ext cx="42116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指天高气爽，霜色洁白。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794" name="矩形 1"/>
          <p:cNvSpPr/>
          <p:nvPr/>
        </p:nvSpPr>
        <p:spPr>
          <a:xfrm>
            <a:off x="1007390" y="662031"/>
            <a:ext cx="10538847" cy="49182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译文：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要说那太阳出来而林间的雾气散了，烟云聚拢而山谷洞穴昏暗了，这明暗交替变化的景象，就是山中的早晨和晚上。野花开放而散发出幽微的香气，美丽的树木枝繁叶茂而一片浓荫，秋风浩浩，天气晴好，霜露洁白，水流减少，石头裸露，这是山中的四季景色。早晨上山，傍晚返回，四季的景色不同，而那快乐也是无穷无尽的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40000"/>
              </a:lnSpc>
            </a:pP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4818" name="Rectangle 2"/>
          <p:cNvSpPr/>
          <p:nvPr/>
        </p:nvSpPr>
        <p:spPr>
          <a:xfrm>
            <a:off x="2030095" y="1239520"/>
            <a:ext cx="8139113" cy="4246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至于</a:t>
            </a:r>
            <a:r>
              <a:rPr lang="en-US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负者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歌于途，行者</a:t>
            </a:r>
            <a:r>
              <a:rPr lang="en-US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休于树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，前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者呼，后者应，</a:t>
            </a:r>
            <a:r>
              <a:rPr lang="en-US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伛偻提携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，往来而不绝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者，滁人游也。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7410" name="文本框 2"/>
          <p:cNvSpPr txBox="1"/>
          <p:nvPr/>
        </p:nvSpPr>
        <p:spPr>
          <a:xfrm>
            <a:off x="3392170" y="874395"/>
            <a:ext cx="2362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背着东西的人 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7411" name="文本框 1"/>
          <p:cNvSpPr txBox="1"/>
          <p:nvPr/>
        </p:nvSpPr>
        <p:spPr>
          <a:xfrm>
            <a:off x="4185920" y="3768408"/>
            <a:ext cx="6368426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老年人弯着腰走，小孩子由大人领着走，这里指老老少少的行人。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40270" y="2192020"/>
            <a:ext cx="21939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在树下休息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842" name="Rectangle 2"/>
          <p:cNvSpPr/>
          <p:nvPr/>
        </p:nvSpPr>
        <p:spPr>
          <a:xfrm>
            <a:off x="2293938" y="1227455"/>
            <a:ext cx="8113712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临溪而渔，溪深而鱼肥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酿泉为酒，泉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香而酒</a:t>
            </a:r>
            <a:r>
              <a:rPr lang="en-US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洌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en-US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山肴野蔌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，杂然而前</a:t>
            </a:r>
            <a:r>
              <a:rPr lang="en-US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陈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者，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太守宴也。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7414" name="文本框 5"/>
          <p:cNvSpPr txBox="1"/>
          <p:nvPr/>
        </p:nvSpPr>
        <p:spPr>
          <a:xfrm>
            <a:off x="3528060" y="2500313"/>
            <a:ext cx="5778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清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01185" y="3417570"/>
            <a:ext cx="17478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野味野菜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85990" y="3503295"/>
            <a:ext cx="23082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陈列，摆开。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866" name="矩形 1"/>
          <p:cNvSpPr/>
          <p:nvPr/>
        </p:nvSpPr>
        <p:spPr>
          <a:xfrm>
            <a:off x="1179061" y="469287"/>
            <a:ext cx="9809237" cy="51152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译文：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至于背着东西的人在路上歌唱，走路的人在树下休息，前面的呼喊，后面的应答，老人弯着腰，小孩由大人抱着领着，来来往往，络绎不绝的，是滁州人们的出游啊。到溪边来钓鱼，溪水深鱼儿肥；用泉水来酿酒，泉水甜酒水清，山上野味菜蔬，杂七杂八摆放在面前的，这是太守的酒宴啊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0" name="Rectangle 2"/>
          <p:cNvSpPr/>
          <p:nvPr/>
        </p:nvSpPr>
        <p:spPr>
          <a:xfrm>
            <a:off x="2320925" y="1377315"/>
            <a:ext cx="8286750" cy="42748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宴酣之乐，非丝非竹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en-US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射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者中，</a:t>
            </a:r>
            <a:r>
              <a:rPr lang="en-US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弈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者胜，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endParaRPr lang="en-US" altLang="zh-CN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觥筹交错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，起坐而喧哗者，众宾欢也。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endParaRPr lang="en-US" altLang="zh-CN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苍颜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白发，</a:t>
            </a:r>
            <a:r>
              <a:rPr lang="en-US" altLang="zh-CN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颓然乎其间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者，太守醉也。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7410" name="文本框 2"/>
          <p:cNvSpPr txBox="1"/>
          <p:nvPr/>
        </p:nvSpPr>
        <p:spPr>
          <a:xfrm>
            <a:off x="2274431" y="1168698"/>
            <a:ext cx="51689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宴中欢饮的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乐趣，不在于音乐。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411" name="文本框 1"/>
          <p:cNvSpPr txBox="1"/>
          <p:nvPr/>
        </p:nvSpPr>
        <p:spPr>
          <a:xfrm>
            <a:off x="2342694" y="2812869"/>
            <a:ext cx="34528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酒杯和酒筹交互错杂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7414" name="文本框 5"/>
          <p:cNvSpPr txBox="1"/>
          <p:nvPr/>
        </p:nvSpPr>
        <p:spPr>
          <a:xfrm>
            <a:off x="2188027" y="4383304"/>
            <a:ext cx="2244487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苍老的容颜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18025" y="2157230"/>
            <a:ext cx="56038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这里指投壶，宴饮时的一种游戏。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36276" y="4445298"/>
            <a:ext cx="37655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醉倒在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众人中间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7931329" y="1046143"/>
            <a:ext cx="9493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下棋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  <p:bldP spid="17414" grpId="0"/>
      <p:bldP spid="3" grpId="0"/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4" name="矩形 1"/>
          <p:cNvSpPr/>
          <p:nvPr/>
        </p:nvSpPr>
        <p:spPr>
          <a:xfrm>
            <a:off x="2086928" y="716280"/>
            <a:ext cx="8018462" cy="57042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9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译文：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酒宴上的乐趣，没有管弦乐器（助兴），投壶的投中了，下棋的下赢了，酒杯和酒筹杂乱交错，起来坐下大声喧哗，是众位宾客快乐的样子。脸色苍老，头发花白，醉醺醺地坐在人群中间，这是太守喝醉了。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90000"/>
              </a:lnSpc>
            </a:pP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8" name="Rectangle 2"/>
          <p:cNvSpPr/>
          <p:nvPr/>
        </p:nvSpPr>
        <p:spPr>
          <a:xfrm>
            <a:off x="2092325" y="395288"/>
            <a:ext cx="7856538" cy="51390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已而夕阳在山，人影散乱，太守归而宾客从也。树林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阴翳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鸣声上下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，游人去而禽鸟乐也。然而禽鸟知山林之乐，而不知人之乐；人知从太守游而乐，而不知太守之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乐其乐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也。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0" name="文本框 2"/>
          <p:cNvSpPr txBox="1"/>
          <p:nvPr/>
        </p:nvSpPr>
        <p:spPr>
          <a:xfrm>
            <a:off x="5842059" y="2359897"/>
            <a:ext cx="4464313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指禽鸟在高处低处鸣叫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411" name="文本框 1"/>
          <p:cNvSpPr txBox="1"/>
          <p:nvPr/>
        </p:nvSpPr>
        <p:spPr>
          <a:xfrm>
            <a:off x="4311015" y="1442720"/>
            <a:ext cx="31527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形容枝叶茂密成荫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2"/>
          <p:cNvSpPr txBox="1"/>
          <p:nvPr/>
        </p:nvSpPr>
        <p:spPr>
          <a:xfrm>
            <a:off x="2573020" y="4357370"/>
            <a:ext cx="35179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以游人的快乐为快乐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2" name="矩形 1"/>
          <p:cNvSpPr/>
          <p:nvPr/>
        </p:nvSpPr>
        <p:spPr>
          <a:xfrm>
            <a:off x="1783398" y="860425"/>
            <a:ext cx="8388350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译文：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不久夕阳落到西山上，人的影子散乱一地，是太守回去，宾客跟从啊。树林茂密荫蔽，上下一片叫声，是游人走后鸟儿在欢唱啊。然而鸟儿（只）知道山林的乐趣，却不知道游人的乐趣；游人知道跟着太守游玩的乐趣，却不知道太守以他们的快乐为快乐啊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6" name="Rectangle 2"/>
          <p:cNvSpPr/>
          <p:nvPr/>
        </p:nvSpPr>
        <p:spPr>
          <a:xfrm>
            <a:off x="2094548" y="830580"/>
            <a:ext cx="8243887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醉能同其乐，醒能述以文者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，太守也。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太守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谓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谁？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庐陵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欧阳修也。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0" name="文本框 2"/>
          <p:cNvSpPr txBox="1"/>
          <p:nvPr/>
        </p:nvSpPr>
        <p:spPr>
          <a:xfrm>
            <a:off x="2360333" y="3037205"/>
            <a:ext cx="16176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为，是。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411" name="文本框 1"/>
          <p:cNvSpPr txBox="1"/>
          <p:nvPr/>
        </p:nvSpPr>
        <p:spPr>
          <a:xfrm>
            <a:off x="1926998" y="1500963"/>
            <a:ext cx="9557246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醉了能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够同大家一起欢乐，醒来能够用文章记述这事的人。 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71132" y="3037205"/>
            <a:ext cx="58705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庐陵郡，就是吉州（今江西吉安）。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385" name="矩形 1"/>
          <p:cNvSpPr/>
          <p:nvPr/>
        </p:nvSpPr>
        <p:spPr>
          <a:xfrm>
            <a:off x="1755172" y="3910868"/>
            <a:ext cx="9465601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译文：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醉后能够同大家一起欢乐，醒来能够用文章记述这事的人，是太守。太守是谁？是庐陵人欧阳修。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  <p:bldP spid="2" grpId="0"/>
      <p:bldP spid="1638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56845" y="129540"/>
            <a:ext cx="3271520" cy="681990"/>
            <a:chOff x="247" y="204"/>
            <a:chExt cx="5152" cy="1074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新课导入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sp>
        <p:nvSpPr>
          <p:cNvPr id="16388" name="文本框 1"/>
          <p:cNvSpPr txBox="1"/>
          <p:nvPr/>
        </p:nvSpPr>
        <p:spPr>
          <a:xfrm>
            <a:off x="5160010" y="1482090"/>
            <a:ext cx="1816100" cy="5826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画荻教子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89" name="文本框 2"/>
          <p:cNvSpPr txBox="1"/>
          <p:nvPr/>
        </p:nvSpPr>
        <p:spPr>
          <a:xfrm>
            <a:off x="1968500" y="2203450"/>
            <a:ext cx="8255000" cy="216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北宋时期，有一个小孩，四岁那年，父亲去世了，家里生活非常困难。他的母亲一心想让儿子读书，可是，哪里有钱供他上学呢？</a:t>
            </a:r>
            <a:endParaRPr lang="zh-CN" altLang="en-US" sz="30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2019618" y="1304290"/>
            <a:ext cx="3079750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一、一词多义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60725" y="2104390"/>
            <a:ext cx="3690938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云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归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而岩穴暝　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太守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归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而宾客从也  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02525" y="2307590"/>
            <a:ext cx="24018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聚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拢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02525" y="3037840"/>
            <a:ext cx="146843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回家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2927350" y="2485390"/>
            <a:ext cx="333375" cy="103187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60725" y="3969703"/>
            <a:ext cx="3690938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蔚然而深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秀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者　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佳木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秀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而繁阴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502525" y="4171315"/>
            <a:ext cx="192563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秀丽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02525" y="4907915"/>
            <a:ext cx="201453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茂盛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2927350" y="4325303"/>
            <a:ext cx="333375" cy="1039813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8580" y="227965"/>
            <a:ext cx="3359785" cy="583565"/>
            <a:chOff x="108" y="359"/>
            <a:chExt cx="5291" cy="919"/>
          </a:xfrm>
        </p:grpSpPr>
        <p:sp>
          <p:nvSpPr>
            <p:cNvPr id="38" name="Freeform 127"/>
            <p:cNvSpPr>
              <a:spLocks noEditPoints="1"/>
            </p:cNvSpPr>
            <p:nvPr/>
          </p:nvSpPr>
          <p:spPr bwMode="auto">
            <a:xfrm>
              <a:off x="108" y="359"/>
              <a:ext cx="1236" cy="852"/>
            </a:xfrm>
            <a:custGeom>
              <a:avLst/>
              <a:gdLst/>
              <a:ahLst/>
              <a:cxnLst>
                <a:cxn ang="0">
                  <a:pos x="4" y="455"/>
                </a:cxn>
                <a:cxn ang="0">
                  <a:pos x="782" y="3"/>
                </a:cxn>
                <a:cxn ang="0">
                  <a:pos x="1721" y="189"/>
                </a:cxn>
                <a:cxn ang="0">
                  <a:pos x="1600" y="407"/>
                </a:cxn>
                <a:cxn ang="0">
                  <a:pos x="1620" y="823"/>
                </a:cxn>
                <a:cxn ang="0">
                  <a:pos x="2082" y="841"/>
                </a:cxn>
                <a:cxn ang="0">
                  <a:pos x="1746" y="1082"/>
                </a:cxn>
                <a:cxn ang="0">
                  <a:pos x="1260" y="1259"/>
                </a:cxn>
                <a:cxn ang="0">
                  <a:pos x="880" y="1195"/>
                </a:cxn>
                <a:cxn ang="0">
                  <a:pos x="207" y="1096"/>
                </a:cxn>
                <a:cxn ang="0">
                  <a:pos x="127" y="750"/>
                </a:cxn>
                <a:cxn ang="0">
                  <a:pos x="1976" y="722"/>
                </a:cxn>
                <a:cxn ang="0">
                  <a:pos x="1611" y="941"/>
                </a:cxn>
                <a:cxn ang="0">
                  <a:pos x="499" y="441"/>
                </a:cxn>
                <a:cxn ang="0">
                  <a:pos x="893" y="782"/>
                </a:cxn>
                <a:cxn ang="0">
                  <a:pos x="1849" y="241"/>
                </a:cxn>
                <a:cxn ang="0">
                  <a:pos x="820" y="20"/>
                </a:cxn>
                <a:cxn ang="0">
                  <a:pos x="28" y="477"/>
                </a:cxn>
                <a:cxn ang="0">
                  <a:pos x="480" y="386"/>
                </a:cxn>
                <a:cxn ang="0">
                  <a:pos x="946" y="295"/>
                </a:cxn>
                <a:cxn ang="0">
                  <a:pos x="1533" y="1064"/>
                </a:cxn>
                <a:cxn ang="0">
                  <a:pos x="1604" y="1117"/>
                </a:cxn>
                <a:cxn ang="0">
                  <a:pos x="1630" y="995"/>
                </a:cxn>
                <a:cxn ang="0">
                  <a:pos x="1526" y="750"/>
                </a:cxn>
                <a:cxn ang="0">
                  <a:pos x="1551" y="835"/>
                </a:cxn>
                <a:cxn ang="0">
                  <a:pos x="1535" y="848"/>
                </a:cxn>
                <a:cxn ang="0">
                  <a:pos x="1485" y="978"/>
                </a:cxn>
                <a:cxn ang="0">
                  <a:pos x="1281" y="1082"/>
                </a:cxn>
                <a:cxn ang="0">
                  <a:pos x="1071" y="1165"/>
                </a:cxn>
                <a:cxn ang="0">
                  <a:pos x="1526" y="1018"/>
                </a:cxn>
                <a:cxn ang="0">
                  <a:pos x="1517" y="1059"/>
                </a:cxn>
                <a:cxn ang="0">
                  <a:pos x="887" y="792"/>
                </a:cxn>
                <a:cxn ang="0">
                  <a:pos x="339" y="865"/>
                </a:cxn>
                <a:cxn ang="0">
                  <a:pos x="855" y="1160"/>
                </a:cxn>
                <a:cxn ang="0">
                  <a:pos x="1017" y="1042"/>
                </a:cxn>
                <a:cxn ang="0">
                  <a:pos x="1265" y="793"/>
                </a:cxn>
                <a:cxn ang="0">
                  <a:pos x="1467" y="827"/>
                </a:cxn>
                <a:cxn ang="0">
                  <a:pos x="1462" y="901"/>
                </a:cxn>
                <a:cxn ang="0">
                  <a:pos x="1423" y="790"/>
                </a:cxn>
                <a:cxn ang="0">
                  <a:pos x="1402" y="752"/>
                </a:cxn>
                <a:cxn ang="0">
                  <a:pos x="1304" y="883"/>
                </a:cxn>
                <a:cxn ang="0">
                  <a:pos x="1371" y="1001"/>
                </a:cxn>
                <a:cxn ang="0">
                  <a:pos x="1307" y="1101"/>
                </a:cxn>
                <a:cxn ang="0">
                  <a:pos x="1079" y="1254"/>
                </a:cxn>
                <a:cxn ang="0">
                  <a:pos x="992" y="1129"/>
                </a:cxn>
                <a:cxn ang="0">
                  <a:pos x="1039" y="1190"/>
                </a:cxn>
                <a:cxn ang="0">
                  <a:pos x="1001" y="1202"/>
                </a:cxn>
                <a:cxn ang="0">
                  <a:pos x="852" y="326"/>
                </a:cxn>
                <a:cxn ang="0">
                  <a:pos x="835" y="223"/>
                </a:cxn>
                <a:cxn ang="0">
                  <a:pos x="738" y="289"/>
                </a:cxn>
                <a:cxn ang="0">
                  <a:pos x="240" y="556"/>
                </a:cxn>
                <a:cxn ang="0">
                  <a:pos x="377" y="500"/>
                </a:cxn>
                <a:cxn ang="0">
                  <a:pos x="255" y="585"/>
                </a:cxn>
                <a:cxn ang="0">
                  <a:pos x="389" y="731"/>
                </a:cxn>
                <a:cxn ang="0">
                  <a:pos x="193" y="755"/>
                </a:cxn>
                <a:cxn ang="0">
                  <a:pos x="115" y="796"/>
                </a:cxn>
                <a:cxn ang="0">
                  <a:pos x="126" y="983"/>
                </a:cxn>
                <a:cxn ang="0">
                  <a:pos x="168" y="1040"/>
                </a:cxn>
                <a:cxn ang="0">
                  <a:pos x="282" y="1009"/>
                </a:cxn>
                <a:cxn ang="0">
                  <a:pos x="226" y="729"/>
                </a:cxn>
                <a:cxn ang="0">
                  <a:pos x="193" y="733"/>
                </a:cxn>
                <a:cxn ang="0">
                  <a:pos x="168" y="705"/>
                </a:cxn>
              </a:cxnLst>
              <a:rect l="0" t="0" r="r" b="b"/>
              <a:pathLst>
                <a:path w="2100" h="1388">
                  <a:moveTo>
                    <a:pt x="153" y="731"/>
                  </a:moveTo>
                  <a:lnTo>
                    <a:pt x="153" y="731"/>
                  </a:lnTo>
                  <a:lnTo>
                    <a:pt x="146" y="715"/>
                  </a:lnTo>
                  <a:lnTo>
                    <a:pt x="139" y="696"/>
                  </a:lnTo>
                  <a:lnTo>
                    <a:pt x="137" y="688"/>
                  </a:lnTo>
                  <a:lnTo>
                    <a:pt x="136" y="678"/>
                  </a:lnTo>
                  <a:lnTo>
                    <a:pt x="137" y="668"/>
                  </a:lnTo>
                  <a:lnTo>
                    <a:pt x="139" y="658"/>
                  </a:lnTo>
                  <a:lnTo>
                    <a:pt x="139" y="658"/>
                  </a:lnTo>
                  <a:lnTo>
                    <a:pt x="143" y="650"/>
                  </a:lnTo>
                  <a:lnTo>
                    <a:pt x="147" y="643"/>
                  </a:lnTo>
                  <a:lnTo>
                    <a:pt x="153" y="639"/>
                  </a:lnTo>
                  <a:lnTo>
                    <a:pt x="160" y="633"/>
                  </a:lnTo>
                  <a:lnTo>
                    <a:pt x="167" y="630"/>
                  </a:lnTo>
                  <a:lnTo>
                    <a:pt x="175" y="626"/>
                  </a:lnTo>
                  <a:lnTo>
                    <a:pt x="193" y="622"/>
                  </a:lnTo>
                  <a:lnTo>
                    <a:pt x="193" y="622"/>
                  </a:lnTo>
                  <a:lnTo>
                    <a:pt x="193" y="616"/>
                  </a:lnTo>
                  <a:lnTo>
                    <a:pt x="193" y="609"/>
                  </a:lnTo>
                  <a:lnTo>
                    <a:pt x="193" y="594"/>
                  </a:lnTo>
                  <a:lnTo>
                    <a:pt x="192" y="578"/>
                  </a:lnTo>
                  <a:lnTo>
                    <a:pt x="192" y="570"/>
                  </a:lnTo>
                  <a:lnTo>
                    <a:pt x="193" y="563"/>
                  </a:lnTo>
                  <a:lnTo>
                    <a:pt x="193" y="563"/>
                  </a:lnTo>
                  <a:lnTo>
                    <a:pt x="171" y="553"/>
                  </a:lnTo>
                  <a:lnTo>
                    <a:pt x="147" y="543"/>
                  </a:lnTo>
                  <a:lnTo>
                    <a:pt x="99" y="524"/>
                  </a:lnTo>
                  <a:lnTo>
                    <a:pt x="52" y="505"/>
                  </a:lnTo>
                  <a:lnTo>
                    <a:pt x="4" y="484"/>
                  </a:lnTo>
                  <a:lnTo>
                    <a:pt x="4" y="484"/>
                  </a:lnTo>
                  <a:lnTo>
                    <a:pt x="1" y="479"/>
                  </a:lnTo>
                  <a:lnTo>
                    <a:pt x="0" y="473"/>
                  </a:lnTo>
                  <a:lnTo>
                    <a:pt x="0" y="467"/>
                  </a:lnTo>
                  <a:lnTo>
                    <a:pt x="0" y="463"/>
                  </a:lnTo>
                  <a:lnTo>
                    <a:pt x="4" y="455"/>
                  </a:lnTo>
                  <a:lnTo>
                    <a:pt x="10" y="446"/>
                  </a:lnTo>
                  <a:lnTo>
                    <a:pt x="21" y="432"/>
                  </a:lnTo>
                  <a:lnTo>
                    <a:pt x="26" y="425"/>
                  </a:lnTo>
                  <a:lnTo>
                    <a:pt x="28" y="421"/>
                  </a:lnTo>
                  <a:lnTo>
                    <a:pt x="29" y="417"/>
                  </a:lnTo>
                  <a:lnTo>
                    <a:pt x="29" y="417"/>
                  </a:lnTo>
                  <a:lnTo>
                    <a:pt x="36" y="410"/>
                  </a:lnTo>
                  <a:lnTo>
                    <a:pt x="43" y="404"/>
                  </a:lnTo>
                  <a:lnTo>
                    <a:pt x="52" y="399"/>
                  </a:lnTo>
                  <a:lnTo>
                    <a:pt x="59" y="392"/>
                  </a:lnTo>
                  <a:lnTo>
                    <a:pt x="59" y="392"/>
                  </a:lnTo>
                  <a:lnTo>
                    <a:pt x="68" y="389"/>
                  </a:lnTo>
                  <a:lnTo>
                    <a:pt x="78" y="385"/>
                  </a:lnTo>
                  <a:lnTo>
                    <a:pt x="87" y="380"/>
                  </a:lnTo>
                  <a:lnTo>
                    <a:pt x="95" y="375"/>
                  </a:lnTo>
                  <a:lnTo>
                    <a:pt x="95" y="375"/>
                  </a:lnTo>
                  <a:lnTo>
                    <a:pt x="150" y="352"/>
                  </a:lnTo>
                  <a:lnTo>
                    <a:pt x="203" y="328"/>
                  </a:lnTo>
                  <a:lnTo>
                    <a:pt x="257" y="300"/>
                  </a:lnTo>
                  <a:lnTo>
                    <a:pt x="310" y="272"/>
                  </a:lnTo>
                  <a:lnTo>
                    <a:pt x="360" y="243"/>
                  </a:lnTo>
                  <a:lnTo>
                    <a:pt x="412" y="212"/>
                  </a:lnTo>
                  <a:lnTo>
                    <a:pt x="514" y="153"/>
                  </a:lnTo>
                  <a:lnTo>
                    <a:pt x="514" y="153"/>
                  </a:lnTo>
                  <a:lnTo>
                    <a:pt x="581" y="114"/>
                  </a:lnTo>
                  <a:lnTo>
                    <a:pt x="581" y="114"/>
                  </a:lnTo>
                  <a:lnTo>
                    <a:pt x="615" y="94"/>
                  </a:lnTo>
                  <a:lnTo>
                    <a:pt x="645" y="74"/>
                  </a:lnTo>
                  <a:lnTo>
                    <a:pt x="678" y="53"/>
                  </a:lnTo>
                  <a:lnTo>
                    <a:pt x="713" y="34"/>
                  </a:lnTo>
                  <a:lnTo>
                    <a:pt x="713" y="34"/>
                  </a:lnTo>
                  <a:lnTo>
                    <a:pt x="734" y="22"/>
                  </a:lnTo>
                  <a:lnTo>
                    <a:pt x="758" y="11"/>
                  </a:lnTo>
                  <a:lnTo>
                    <a:pt x="769" y="7"/>
                  </a:lnTo>
                  <a:lnTo>
                    <a:pt x="782" y="3"/>
                  </a:lnTo>
                  <a:lnTo>
                    <a:pt x="794" y="1"/>
                  </a:lnTo>
                  <a:lnTo>
                    <a:pt x="807" y="0"/>
                  </a:lnTo>
                  <a:lnTo>
                    <a:pt x="807" y="0"/>
                  </a:lnTo>
                  <a:lnTo>
                    <a:pt x="825" y="3"/>
                  </a:lnTo>
                  <a:lnTo>
                    <a:pt x="843" y="5"/>
                  </a:lnTo>
                  <a:lnTo>
                    <a:pt x="862" y="10"/>
                  </a:lnTo>
                  <a:lnTo>
                    <a:pt x="878" y="13"/>
                  </a:lnTo>
                  <a:lnTo>
                    <a:pt x="878" y="13"/>
                  </a:lnTo>
                  <a:lnTo>
                    <a:pt x="919" y="27"/>
                  </a:lnTo>
                  <a:lnTo>
                    <a:pt x="960" y="39"/>
                  </a:lnTo>
                  <a:lnTo>
                    <a:pt x="1003" y="50"/>
                  </a:lnTo>
                  <a:lnTo>
                    <a:pt x="1046" y="62"/>
                  </a:lnTo>
                  <a:lnTo>
                    <a:pt x="1090" y="71"/>
                  </a:lnTo>
                  <a:lnTo>
                    <a:pt x="1134" y="81"/>
                  </a:lnTo>
                  <a:lnTo>
                    <a:pt x="1179" y="88"/>
                  </a:lnTo>
                  <a:lnTo>
                    <a:pt x="1224" y="95"/>
                  </a:lnTo>
                  <a:lnTo>
                    <a:pt x="1224" y="95"/>
                  </a:lnTo>
                  <a:lnTo>
                    <a:pt x="1263" y="101"/>
                  </a:lnTo>
                  <a:lnTo>
                    <a:pt x="1281" y="101"/>
                  </a:lnTo>
                  <a:lnTo>
                    <a:pt x="1300" y="100"/>
                  </a:lnTo>
                  <a:lnTo>
                    <a:pt x="1300" y="100"/>
                  </a:lnTo>
                  <a:lnTo>
                    <a:pt x="1302" y="102"/>
                  </a:lnTo>
                  <a:lnTo>
                    <a:pt x="1308" y="104"/>
                  </a:lnTo>
                  <a:lnTo>
                    <a:pt x="1312" y="105"/>
                  </a:lnTo>
                  <a:lnTo>
                    <a:pt x="1315" y="107"/>
                  </a:lnTo>
                  <a:lnTo>
                    <a:pt x="1315" y="107"/>
                  </a:lnTo>
                  <a:lnTo>
                    <a:pt x="1406" y="119"/>
                  </a:lnTo>
                  <a:lnTo>
                    <a:pt x="1496" y="133"/>
                  </a:lnTo>
                  <a:lnTo>
                    <a:pt x="1583" y="149"/>
                  </a:lnTo>
                  <a:lnTo>
                    <a:pt x="1624" y="159"/>
                  </a:lnTo>
                  <a:lnTo>
                    <a:pt x="1665" y="168"/>
                  </a:lnTo>
                  <a:lnTo>
                    <a:pt x="1665" y="168"/>
                  </a:lnTo>
                  <a:lnTo>
                    <a:pt x="1684" y="174"/>
                  </a:lnTo>
                  <a:lnTo>
                    <a:pt x="1703" y="182"/>
                  </a:lnTo>
                  <a:lnTo>
                    <a:pt x="1721" y="189"/>
                  </a:lnTo>
                  <a:lnTo>
                    <a:pt x="1740" y="195"/>
                  </a:lnTo>
                  <a:lnTo>
                    <a:pt x="1740" y="195"/>
                  </a:lnTo>
                  <a:lnTo>
                    <a:pt x="1754" y="198"/>
                  </a:lnTo>
                  <a:lnTo>
                    <a:pt x="1770" y="199"/>
                  </a:lnTo>
                  <a:lnTo>
                    <a:pt x="1787" y="201"/>
                  </a:lnTo>
                  <a:lnTo>
                    <a:pt x="1804" y="203"/>
                  </a:lnTo>
                  <a:lnTo>
                    <a:pt x="1804" y="203"/>
                  </a:lnTo>
                  <a:lnTo>
                    <a:pt x="1819" y="208"/>
                  </a:lnTo>
                  <a:lnTo>
                    <a:pt x="1834" y="212"/>
                  </a:lnTo>
                  <a:lnTo>
                    <a:pt x="1864" y="223"/>
                  </a:lnTo>
                  <a:lnTo>
                    <a:pt x="1864" y="223"/>
                  </a:lnTo>
                  <a:lnTo>
                    <a:pt x="1871" y="233"/>
                  </a:lnTo>
                  <a:lnTo>
                    <a:pt x="1872" y="239"/>
                  </a:lnTo>
                  <a:lnTo>
                    <a:pt x="1872" y="243"/>
                  </a:lnTo>
                  <a:lnTo>
                    <a:pt x="1871" y="253"/>
                  </a:lnTo>
                  <a:lnTo>
                    <a:pt x="1868" y="260"/>
                  </a:lnTo>
                  <a:lnTo>
                    <a:pt x="1863" y="267"/>
                  </a:lnTo>
                  <a:lnTo>
                    <a:pt x="1856" y="274"/>
                  </a:lnTo>
                  <a:lnTo>
                    <a:pt x="1842" y="285"/>
                  </a:lnTo>
                  <a:lnTo>
                    <a:pt x="1842" y="285"/>
                  </a:lnTo>
                  <a:lnTo>
                    <a:pt x="1832" y="289"/>
                  </a:lnTo>
                  <a:lnTo>
                    <a:pt x="1822" y="293"/>
                  </a:lnTo>
                  <a:lnTo>
                    <a:pt x="1804" y="306"/>
                  </a:lnTo>
                  <a:lnTo>
                    <a:pt x="1785" y="319"/>
                  </a:lnTo>
                  <a:lnTo>
                    <a:pt x="1767" y="330"/>
                  </a:lnTo>
                  <a:lnTo>
                    <a:pt x="1767" y="330"/>
                  </a:lnTo>
                  <a:lnTo>
                    <a:pt x="1756" y="334"/>
                  </a:lnTo>
                  <a:lnTo>
                    <a:pt x="1746" y="337"/>
                  </a:lnTo>
                  <a:lnTo>
                    <a:pt x="1735" y="341"/>
                  </a:lnTo>
                  <a:lnTo>
                    <a:pt x="1725" y="345"/>
                  </a:lnTo>
                  <a:lnTo>
                    <a:pt x="1725" y="345"/>
                  </a:lnTo>
                  <a:lnTo>
                    <a:pt x="1680" y="369"/>
                  </a:lnTo>
                  <a:lnTo>
                    <a:pt x="1634" y="390"/>
                  </a:lnTo>
                  <a:lnTo>
                    <a:pt x="1634" y="390"/>
                  </a:lnTo>
                  <a:lnTo>
                    <a:pt x="1600" y="407"/>
                  </a:lnTo>
                  <a:lnTo>
                    <a:pt x="1568" y="424"/>
                  </a:lnTo>
                  <a:lnTo>
                    <a:pt x="1503" y="462"/>
                  </a:lnTo>
                  <a:lnTo>
                    <a:pt x="1439" y="500"/>
                  </a:lnTo>
                  <a:lnTo>
                    <a:pt x="1375" y="538"/>
                  </a:lnTo>
                  <a:lnTo>
                    <a:pt x="1375" y="538"/>
                  </a:lnTo>
                  <a:lnTo>
                    <a:pt x="1415" y="584"/>
                  </a:lnTo>
                  <a:lnTo>
                    <a:pt x="1434" y="609"/>
                  </a:lnTo>
                  <a:lnTo>
                    <a:pt x="1453" y="634"/>
                  </a:lnTo>
                  <a:lnTo>
                    <a:pt x="1469" y="661"/>
                  </a:lnTo>
                  <a:lnTo>
                    <a:pt x="1484" y="688"/>
                  </a:lnTo>
                  <a:lnTo>
                    <a:pt x="1498" y="717"/>
                  </a:lnTo>
                  <a:lnTo>
                    <a:pt x="1507" y="748"/>
                  </a:lnTo>
                  <a:lnTo>
                    <a:pt x="1507" y="748"/>
                  </a:lnTo>
                  <a:lnTo>
                    <a:pt x="1521" y="738"/>
                  </a:lnTo>
                  <a:lnTo>
                    <a:pt x="1535" y="729"/>
                  </a:lnTo>
                  <a:lnTo>
                    <a:pt x="1542" y="724"/>
                  </a:lnTo>
                  <a:lnTo>
                    <a:pt x="1551" y="722"/>
                  </a:lnTo>
                  <a:lnTo>
                    <a:pt x="1559" y="720"/>
                  </a:lnTo>
                  <a:lnTo>
                    <a:pt x="1569" y="722"/>
                  </a:lnTo>
                  <a:lnTo>
                    <a:pt x="1569" y="722"/>
                  </a:lnTo>
                  <a:lnTo>
                    <a:pt x="1576" y="722"/>
                  </a:lnTo>
                  <a:lnTo>
                    <a:pt x="1580" y="724"/>
                  </a:lnTo>
                  <a:lnTo>
                    <a:pt x="1585" y="727"/>
                  </a:lnTo>
                  <a:lnTo>
                    <a:pt x="1587" y="731"/>
                  </a:lnTo>
                  <a:lnTo>
                    <a:pt x="1590" y="736"/>
                  </a:lnTo>
                  <a:lnTo>
                    <a:pt x="1590" y="740"/>
                  </a:lnTo>
                  <a:lnTo>
                    <a:pt x="1590" y="751"/>
                  </a:lnTo>
                  <a:lnTo>
                    <a:pt x="1587" y="775"/>
                  </a:lnTo>
                  <a:lnTo>
                    <a:pt x="1587" y="786"/>
                  </a:lnTo>
                  <a:lnTo>
                    <a:pt x="1589" y="792"/>
                  </a:lnTo>
                  <a:lnTo>
                    <a:pt x="1590" y="796"/>
                  </a:lnTo>
                  <a:lnTo>
                    <a:pt x="1590" y="796"/>
                  </a:lnTo>
                  <a:lnTo>
                    <a:pt x="1594" y="804"/>
                  </a:lnTo>
                  <a:lnTo>
                    <a:pt x="1603" y="811"/>
                  </a:lnTo>
                  <a:lnTo>
                    <a:pt x="1620" y="823"/>
                  </a:lnTo>
                  <a:lnTo>
                    <a:pt x="1628" y="830"/>
                  </a:lnTo>
                  <a:lnTo>
                    <a:pt x="1635" y="837"/>
                  </a:lnTo>
                  <a:lnTo>
                    <a:pt x="1638" y="841"/>
                  </a:lnTo>
                  <a:lnTo>
                    <a:pt x="1641" y="845"/>
                  </a:lnTo>
                  <a:lnTo>
                    <a:pt x="1642" y="851"/>
                  </a:lnTo>
                  <a:lnTo>
                    <a:pt x="1642" y="858"/>
                  </a:lnTo>
                  <a:lnTo>
                    <a:pt x="1642" y="858"/>
                  </a:lnTo>
                  <a:lnTo>
                    <a:pt x="1660" y="851"/>
                  </a:lnTo>
                  <a:lnTo>
                    <a:pt x="1679" y="842"/>
                  </a:lnTo>
                  <a:lnTo>
                    <a:pt x="1696" y="834"/>
                  </a:lnTo>
                  <a:lnTo>
                    <a:pt x="1712" y="825"/>
                  </a:lnTo>
                  <a:lnTo>
                    <a:pt x="1743" y="804"/>
                  </a:lnTo>
                  <a:lnTo>
                    <a:pt x="1773" y="782"/>
                  </a:lnTo>
                  <a:lnTo>
                    <a:pt x="1773" y="782"/>
                  </a:lnTo>
                  <a:lnTo>
                    <a:pt x="1804" y="761"/>
                  </a:lnTo>
                  <a:lnTo>
                    <a:pt x="1836" y="740"/>
                  </a:lnTo>
                  <a:lnTo>
                    <a:pt x="1851" y="729"/>
                  </a:lnTo>
                  <a:lnTo>
                    <a:pt x="1867" y="716"/>
                  </a:lnTo>
                  <a:lnTo>
                    <a:pt x="1881" y="705"/>
                  </a:lnTo>
                  <a:lnTo>
                    <a:pt x="1893" y="691"/>
                  </a:lnTo>
                  <a:lnTo>
                    <a:pt x="1893" y="691"/>
                  </a:lnTo>
                  <a:lnTo>
                    <a:pt x="1910" y="691"/>
                  </a:lnTo>
                  <a:lnTo>
                    <a:pt x="1927" y="692"/>
                  </a:lnTo>
                  <a:lnTo>
                    <a:pt x="1944" y="695"/>
                  </a:lnTo>
                  <a:lnTo>
                    <a:pt x="1961" y="700"/>
                  </a:lnTo>
                  <a:lnTo>
                    <a:pt x="1976" y="706"/>
                  </a:lnTo>
                  <a:lnTo>
                    <a:pt x="1992" y="715"/>
                  </a:lnTo>
                  <a:lnTo>
                    <a:pt x="2007" y="723"/>
                  </a:lnTo>
                  <a:lnTo>
                    <a:pt x="2020" y="733"/>
                  </a:lnTo>
                  <a:lnTo>
                    <a:pt x="2020" y="733"/>
                  </a:lnTo>
                  <a:lnTo>
                    <a:pt x="2034" y="751"/>
                  </a:lnTo>
                  <a:lnTo>
                    <a:pt x="2048" y="772"/>
                  </a:lnTo>
                  <a:lnTo>
                    <a:pt x="2061" y="793"/>
                  </a:lnTo>
                  <a:lnTo>
                    <a:pt x="2072" y="817"/>
                  </a:lnTo>
                  <a:lnTo>
                    <a:pt x="2082" y="841"/>
                  </a:lnTo>
                  <a:lnTo>
                    <a:pt x="2089" y="868"/>
                  </a:lnTo>
                  <a:lnTo>
                    <a:pt x="2094" y="893"/>
                  </a:lnTo>
                  <a:lnTo>
                    <a:pt x="2098" y="921"/>
                  </a:lnTo>
                  <a:lnTo>
                    <a:pt x="2098" y="921"/>
                  </a:lnTo>
                  <a:lnTo>
                    <a:pt x="2100" y="935"/>
                  </a:lnTo>
                  <a:lnTo>
                    <a:pt x="2100" y="946"/>
                  </a:lnTo>
                  <a:lnTo>
                    <a:pt x="2098" y="956"/>
                  </a:lnTo>
                  <a:lnTo>
                    <a:pt x="2096" y="964"/>
                  </a:lnTo>
                  <a:lnTo>
                    <a:pt x="2096" y="964"/>
                  </a:lnTo>
                  <a:lnTo>
                    <a:pt x="2097" y="971"/>
                  </a:lnTo>
                  <a:lnTo>
                    <a:pt x="2098" y="978"/>
                  </a:lnTo>
                  <a:lnTo>
                    <a:pt x="2097" y="983"/>
                  </a:lnTo>
                  <a:lnTo>
                    <a:pt x="2094" y="987"/>
                  </a:lnTo>
                  <a:lnTo>
                    <a:pt x="2090" y="990"/>
                  </a:lnTo>
                  <a:lnTo>
                    <a:pt x="2086" y="993"/>
                  </a:lnTo>
                  <a:lnTo>
                    <a:pt x="2076" y="995"/>
                  </a:lnTo>
                  <a:lnTo>
                    <a:pt x="2076" y="995"/>
                  </a:lnTo>
                  <a:lnTo>
                    <a:pt x="2051" y="998"/>
                  </a:lnTo>
                  <a:lnTo>
                    <a:pt x="2028" y="1002"/>
                  </a:lnTo>
                  <a:lnTo>
                    <a:pt x="1983" y="1012"/>
                  </a:lnTo>
                  <a:lnTo>
                    <a:pt x="1940" y="1023"/>
                  </a:lnTo>
                  <a:lnTo>
                    <a:pt x="1893" y="1036"/>
                  </a:lnTo>
                  <a:lnTo>
                    <a:pt x="1893" y="1036"/>
                  </a:lnTo>
                  <a:lnTo>
                    <a:pt x="1849" y="1047"/>
                  </a:lnTo>
                  <a:lnTo>
                    <a:pt x="1849" y="1047"/>
                  </a:lnTo>
                  <a:lnTo>
                    <a:pt x="1833" y="1053"/>
                  </a:lnTo>
                  <a:lnTo>
                    <a:pt x="1818" y="1059"/>
                  </a:lnTo>
                  <a:lnTo>
                    <a:pt x="1802" y="1064"/>
                  </a:lnTo>
                  <a:lnTo>
                    <a:pt x="1784" y="1068"/>
                  </a:lnTo>
                  <a:lnTo>
                    <a:pt x="1784" y="1068"/>
                  </a:lnTo>
                  <a:lnTo>
                    <a:pt x="1776" y="1071"/>
                  </a:lnTo>
                  <a:lnTo>
                    <a:pt x="1767" y="1075"/>
                  </a:lnTo>
                  <a:lnTo>
                    <a:pt x="1756" y="1080"/>
                  </a:lnTo>
                  <a:lnTo>
                    <a:pt x="1746" y="1082"/>
                  </a:lnTo>
                  <a:lnTo>
                    <a:pt x="1746" y="1082"/>
                  </a:lnTo>
                  <a:lnTo>
                    <a:pt x="1724" y="1088"/>
                  </a:lnTo>
                  <a:lnTo>
                    <a:pt x="1703" y="1092"/>
                  </a:lnTo>
                  <a:lnTo>
                    <a:pt x="1683" y="1098"/>
                  </a:lnTo>
                  <a:lnTo>
                    <a:pt x="1674" y="1101"/>
                  </a:lnTo>
                  <a:lnTo>
                    <a:pt x="1667" y="1103"/>
                  </a:lnTo>
                  <a:lnTo>
                    <a:pt x="1667" y="1103"/>
                  </a:lnTo>
                  <a:lnTo>
                    <a:pt x="1656" y="1110"/>
                  </a:lnTo>
                  <a:lnTo>
                    <a:pt x="1646" y="1115"/>
                  </a:lnTo>
                  <a:lnTo>
                    <a:pt x="1642" y="1116"/>
                  </a:lnTo>
                  <a:lnTo>
                    <a:pt x="1638" y="1115"/>
                  </a:lnTo>
                  <a:lnTo>
                    <a:pt x="1632" y="1113"/>
                  </a:lnTo>
                  <a:lnTo>
                    <a:pt x="1627" y="1109"/>
                  </a:lnTo>
                  <a:lnTo>
                    <a:pt x="1627" y="1109"/>
                  </a:lnTo>
                  <a:lnTo>
                    <a:pt x="1623" y="1115"/>
                  </a:lnTo>
                  <a:lnTo>
                    <a:pt x="1620" y="1120"/>
                  </a:lnTo>
                  <a:lnTo>
                    <a:pt x="1617" y="1126"/>
                  </a:lnTo>
                  <a:lnTo>
                    <a:pt x="1613" y="1132"/>
                  </a:lnTo>
                  <a:lnTo>
                    <a:pt x="1613" y="1132"/>
                  </a:lnTo>
                  <a:lnTo>
                    <a:pt x="1600" y="1133"/>
                  </a:lnTo>
                  <a:lnTo>
                    <a:pt x="1589" y="1137"/>
                  </a:lnTo>
                  <a:lnTo>
                    <a:pt x="1566" y="1148"/>
                  </a:lnTo>
                  <a:lnTo>
                    <a:pt x="1557" y="1153"/>
                  </a:lnTo>
                  <a:lnTo>
                    <a:pt x="1547" y="1155"/>
                  </a:lnTo>
                  <a:lnTo>
                    <a:pt x="1541" y="1155"/>
                  </a:lnTo>
                  <a:lnTo>
                    <a:pt x="1537" y="1155"/>
                  </a:lnTo>
                  <a:lnTo>
                    <a:pt x="1533" y="1154"/>
                  </a:lnTo>
                  <a:lnTo>
                    <a:pt x="1528" y="1151"/>
                  </a:lnTo>
                  <a:lnTo>
                    <a:pt x="1528" y="1151"/>
                  </a:lnTo>
                  <a:lnTo>
                    <a:pt x="1472" y="1169"/>
                  </a:lnTo>
                  <a:lnTo>
                    <a:pt x="1416" y="1190"/>
                  </a:lnTo>
                  <a:lnTo>
                    <a:pt x="1359" y="1213"/>
                  </a:lnTo>
                  <a:lnTo>
                    <a:pt x="1331" y="1226"/>
                  </a:lnTo>
                  <a:lnTo>
                    <a:pt x="1302" y="1238"/>
                  </a:lnTo>
                  <a:lnTo>
                    <a:pt x="1302" y="1238"/>
                  </a:lnTo>
                  <a:lnTo>
                    <a:pt x="1260" y="1259"/>
                  </a:lnTo>
                  <a:lnTo>
                    <a:pt x="1220" y="1283"/>
                  </a:lnTo>
                  <a:lnTo>
                    <a:pt x="1179" y="1307"/>
                  </a:lnTo>
                  <a:lnTo>
                    <a:pt x="1138" y="1331"/>
                  </a:lnTo>
                  <a:lnTo>
                    <a:pt x="1138" y="1331"/>
                  </a:lnTo>
                  <a:lnTo>
                    <a:pt x="1112" y="1346"/>
                  </a:lnTo>
                  <a:lnTo>
                    <a:pt x="1097" y="1355"/>
                  </a:lnTo>
                  <a:lnTo>
                    <a:pt x="1085" y="1363"/>
                  </a:lnTo>
                  <a:lnTo>
                    <a:pt x="1085" y="1363"/>
                  </a:lnTo>
                  <a:lnTo>
                    <a:pt x="1078" y="1367"/>
                  </a:lnTo>
                  <a:lnTo>
                    <a:pt x="1072" y="1374"/>
                  </a:lnTo>
                  <a:lnTo>
                    <a:pt x="1067" y="1380"/>
                  </a:lnTo>
                  <a:lnTo>
                    <a:pt x="1060" y="1384"/>
                  </a:lnTo>
                  <a:lnTo>
                    <a:pt x="1060" y="1384"/>
                  </a:lnTo>
                  <a:lnTo>
                    <a:pt x="1051" y="1387"/>
                  </a:lnTo>
                  <a:lnTo>
                    <a:pt x="1043" y="1387"/>
                  </a:lnTo>
                  <a:lnTo>
                    <a:pt x="1033" y="1388"/>
                  </a:lnTo>
                  <a:lnTo>
                    <a:pt x="1024" y="1387"/>
                  </a:lnTo>
                  <a:lnTo>
                    <a:pt x="1015" y="1384"/>
                  </a:lnTo>
                  <a:lnTo>
                    <a:pt x="1006" y="1381"/>
                  </a:lnTo>
                  <a:lnTo>
                    <a:pt x="989" y="1374"/>
                  </a:lnTo>
                  <a:lnTo>
                    <a:pt x="973" y="1365"/>
                  </a:lnTo>
                  <a:lnTo>
                    <a:pt x="957" y="1353"/>
                  </a:lnTo>
                  <a:lnTo>
                    <a:pt x="944" y="1342"/>
                  </a:lnTo>
                  <a:lnTo>
                    <a:pt x="935" y="1332"/>
                  </a:lnTo>
                  <a:lnTo>
                    <a:pt x="935" y="1332"/>
                  </a:lnTo>
                  <a:lnTo>
                    <a:pt x="925" y="1324"/>
                  </a:lnTo>
                  <a:lnTo>
                    <a:pt x="918" y="1314"/>
                  </a:lnTo>
                  <a:lnTo>
                    <a:pt x="912" y="1304"/>
                  </a:lnTo>
                  <a:lnTo>
                    <a:pt x="907" y="1293"/>
                  </a:lnTo>
                  <a:lnTo>
                    <a:pt x="897" y="1268"/>
                  </a:lnTo>
                  <a:lnTo>
                    <a:pt x="888" y="1238"/>
                  </a:lnTo>
                  <a:lnTo>
                    <a:pt x="888" y="1238"/>
                  </a:lnTo>
                  <a:lnTo>
                    <a:pt x="886" y="1226"/>
                  </a:lnTo>
                  <a:lnTo>
                    <a:pt x="883" y="1210"/>
                  </a:lnTo>
                  <a:lnTo>
                    <a:pt x="880" y="1195"/>
                  </a:lnTo>
                  <a:lnTo>
                    <a:pt x="880" y="1178"/>
                  </a:lnTo>
                  <a:lnTo>
                    <a:pt x="880" y="1178"/>
                  </a:lnTo>
                  <a:lnTo>
                    <a:pt x="822" y="1169"/>
                  </a:lnTo>
                  <a:lnTo>
                    <a:pt x="765" y="1162"/>
                  </a:lnTo>
                  <a:lnTo>
                    <a:pt x="709" y="1153"/>
                  </a:lnTo>
                  <a:lnTo>
                    <a:pt x="651" y="1140"/>
                  </a:lnTo>
                  <a:lnTo>
                    <a:pt x="651" y="1140"/>
                  </a:lnTo>
                  <a:lnTo>
                    <a:pt x="606" y="1129"/>
                  </a:lnTo>
                  <a:lnTo>
                    <a:pt x="564" y="1113"/>
                  </a:lnTo>
                  <a:lnTo>
                    <a:pt x="522" y="1096"/>
                  </a:lnTo>
                  <a:lnTo>
                    <a:pt x="481" y="1077"/>
                  </a:lnTo>
                  <a:lnTo>
                    <a:pt x="442" y="1057"/>
                  </a:lnTo>
                  <a:lnTo>
                    <a:pt x="404" y="1035"/>
                  </a:lnTo>
                  <a:lnTo>
                    <a:pt x="368" y="1012"/>
                  </a:lnTo>
                  <a:lnTo>
                    <a:pt x="332" y="990"/>
                  </a:lnTo>
                  <a:lnTo>
                    <a:pt x="332" y="990"/>
                  </a:lnTo>
                  <a:lnTo>
                    <a:pt x="331" y="994"/>
                  </a:lnTo>
                  <a:lnTo>
                    <a:pt x="331" y="998"/>
                  </a:lnTo>
                  <a:lnTo>
                    <a:pt x="331" y="1002"/>
                  </a:lnTo>
                  <a:lnTo>
                    <a:pt x="330" y="1007"/>
                  </a:lnTo>
                  <a:lnTo>
                    <a:pt x="330" y="1007"/>
                  </a:lnTo>
                  <a:lnTo>
                    <a:pt x="323" y="1009"/>
                  </a:lnTo>
                  <a:lnTo>
                    <a:pt x="316" y="1012"/>
                  </a:lnTo>
                  <a:lnTo>
                    <a:pt x="300" y="1018"/>
                  </a:lnTo>
                  <a:lnTo>
                    <a:pt x="300" y="1018"/>
                  </a:lnTo>
                  <a:lnTo>
                    <a:pt x="304" y="1035"/>
                  </a:lnTo>
                  <a:lnTo>
                    <a:pt x="307" y="1042"/>
                  </a:lnTo>
                  <a:lnTo>
                    <a:pt x="307" y="1047"/>
                  </a:lnTo>
                  <a:lnTo>
                    <a:pt x="307" y="1047"/>
                  </a:lnTo>
                  <a:lnTo>
                    <a:pt x="293" y="1060"/>
                  </a:lnTo>
                  <a:lnTo>
                    <a:pt x="279" y="1071"/>
                  </a:lnTo>
                  <a:lnTo>
                    <a:pt x="262" y="1081"/>
                  </a:lnTo>
                  <a:lnTo>
                    <a:pt x="245" y="1088"/>
                  </a:lnTo>
                  <a:lnTo>
                    <a:pt x="227" y="1094"/>
                  </a:lnTo>
                  <a:lnTo>
                    <a:pt x="207" y="1096"/>
                  </a:lnTo>
                  <a:lnTo>
                    <a:pt x="186" y="1095"/>
                  </a:lnTo>
                  <a:lnTo>
                    <a:pt x="175" y="1094"/>
                  </a:lnTo>
                  <a:lnTo>
                    <a:pt x="165" y="1092"/>
                  </a:lnTo>
                  <a:lnTo>
                    <a:pt x="165" y="1092"/>
                  </a:lnTo>
                  <a:lnTo>
                    <a:pt x="157" y="1087"/>
                  </a:lnTo>
                  <a:lnTo>
                    <a:pt x="153" y="1084"/>
                  </a:lnTo>
                  <a:lnTo>
                    <a:pt x="147" y="1082"/>
                  </a:lnTo>
                  <a:lnTo>
                    <a:pt x="147" y="1082"/>
                  </a:lnTo>
                  <a:lnTo>
                    <a:pt x="144" y="1082"/>
                  </a:lnTo>
                  <a:lnTo>
                    <a:pt x="140" y="1085"/>
                  </a:lnTo>
                  <a:lnTo>
                    <a:pt x="137" y="1085"/>
                  </a:lnTo>
                  <a:lnTo>
                    <a:pt x="133" y="1085"/>
                  </a:lnTo>
                  <a:lnTo>
                    <a:pt x="133" y="1085"/>
                  </a:lnTo>
                  <a:lnTo>
                    <a:pt x="116" y="1077"/>
                  </a:lnTo>
                  <a:lnTo>
                    <a:pt x="101" y="1067"/>
                  </a:lnTo>
                  <a:lnTo>
                    <a:pt x="85" y="1056"/>
                  </a:lnTo>
                  <a:lnTo>
                    <a:pt x="73" y="1043"/>
                  </a:lnTo>
                  <a:lnTo>
                    <a:pt x="60" y="1030"/>
                  </a:lnTo>
                  <a:lnTo>
                    <a:pt x="49" y="1018"/>
                  </a:lnTo>
                  <a:lnTo>
                    <a:pt x="38" y="1004"/>
                  </a:lnTo>
                  <a:lnTo>
                    <a:pt x="29" y="988"/>
                  </a:lnTo>
                  <a:lnTo>
                    <a:pt x="29" y="988"/>
                  </a:lnTo>
                  <a:lnTo>
                    <a:pt x="36" y="978"/>
                  </a:lnTo>
                  <a:lnTo>
                    <a:pt x="43" y="967"/>
                  </a:lnTo>
                  <a:lnTo>
                    <a:pt x="49" y="955"/>
                  </a:lnTo>
                  <a:lnTo>
                    <a:pt x="54" y="941"/>
                  </a:lnTo>
                  <a:lnTo>
                    <a:pt x="66" y="911"/>
                  </a:lnTo>
                  <a:lnTo>
                    <a:pt x="74" y="879"/>
                  </a:lnTo>
                  <a:lnTo>
                    <a:pt x="84" y="847"/>
                  </a:lnTo>
                  <a:lnTo>
                    <a:pt x="94" y="816"/>
                  </a:lnTo>
                  <a:lnTo>
                    <a:pt x="105" y="786"/>
                  </a:lnTo>
                  <a:lnTo>
                    <a:pt x="112" y="772"/>
                  </a:lnTo>
                  <a:lnTo>
                    <a:pt x="119" y="759"/>
                  </a:lnTo>
                  <a:lnTo>
                    <a:pt x="119" y="759"/>
                  </a:lnTo>
                  <a:lnTo>
                    <a:pt x="127" y="750"/>
                  </a:lnTo>
                  <a:lnTo>
                    <a:pt x="137" y="740"/>
                  </a:lnTo>
                  <a:lnTo>
                    <a:pt x="147" y="733"/>
                  </a:lnTo>
                  <a:lnTo>
                    <a:pt x="151" y="731"/>
                  </a:lnTo>
                  <a:lnTo>
                    <a:pt x="153" y="731"/>
                  </a:lnTo>
                  <a:lnTo>
                    <a:pt x="153" y="731"/>
                  </a:lnTo>
                  <a:close/>
                  <a:moveTo>
                    <a:pt x="1818" y="1044"/>
                  </a:moveTo>
                  <a:lnTo>
                    <a:pt x="1818" y="1044"/>
                  </a:lnTo>
                  <a:lnTo>
                    <a:pt x="1861" y="1030"/>
                  </a:lnTo>
                  <a:lnTo>
                    <a:pt x="1909" y="1016"/>
                  </a:lnTo>
                  <a:lnTo>
                    <a:pt x="1957" y="1004"/>
                  </a:lnTo>
                  <a:lnTo>
                    <a:pt x="2003" y="993"/>
                  </a:lnTo>
                  <a:lnTo>
                    <a:pt x="2003" y="993"/>
                  </a:lnTo>
                  <a:lnTo>
                    <a:pt x="2024" y="988"/>
                  </a:lnTo>
                  <a:lnTo>
                    <a:pt x="2046" y="984"/>
                  </a:lnTo>
                  <a:lnTo>
                    <a:pt x="2056" y="981"/>
                  </a:lnTo>
                  <a:lnTo>
                    <a:pt x="2065" y="977"/>
                  </a:lnTo>
                  <a:lnTo>
                    <a:pt x="2072" y="973"/>
                  </a:lnTo>
                  <a:lnTo>
                    <a:pt x="2077" y="966"/>
                  </a:lnTo>
                  <a:lnTo>
                    <a:pt x="2077" y="966"/>
                  </a:lnTo>
                  <a:lnTo>
                    <a:pt x="2082" y="948"/>
                  </a:lnTo>
                  <a:lnTo>
                    <a:pt x="2083" y="929"/>
                  </a:lnTo>
                  <a:lnTo>
                    <a:pt x="2082" y="910"/>
                  </a:lnTo>
                  <a:lnTo>
                    <a:pt x="2079" y="890"/>
                  </a:lnTo>
                  <a:lnTo>
                    <a:pt x="2075" y="870"/>
                  </a:lnTo>
                  <a:lnTo>
                    <a:pt x="2069" y="852"/>
                  </a:lnTo>
                  <a:lnTo>
                    <a:pt x="2062" y="835"/>
                  </a:lnTo>
                  <a:lnTo>
                    <a:pt x="2055" y="818"/>
                  </a:lnTo>
                  <a:lnTo>
                    <a:pt x="2055" y="818"/>
                  </a:lnTo>
                  <a:lnTo>
                    <a:pt x="2032" y="775"/>
                  </a:lnTo>
                  <a:lnTo>
                    <a:pt x="2020" y="755"/>
                  </a:lnTo>
                  <a:lnTo>
                    <a:pt x="2013" y="747"/>
                  </a:lnTo>
                  <a:lnTo>
                    <a:pt x="2007" y="741"/>
                  </a:lnTo>
                  <a:lnTo>
                    <a:pt x="2007" y="741"/>
                  </a:lnTo>
                  <a:lnTo>
                    <a:pt x="1986" y="727"/>
                  </a:lnTo>
                  <a:lnTo>
                    <a:pt x="1976" y="722"/>
                  </a:lnTo>
                  <a:lnTo>
                    <a:pt x="1965" y="717"/>
                  </a:lnTo>
                  <a:lnTo>
                    <a:pt x="1955" y="713"/>
                  </a:lnTo>
                  <a:lnTo>
                    <a:pt x="1944" y="710"/>
                  </a:lnTo>
                  <a:lnTo>
                    <a:pt x="1933" y="708"/>
                  </a:lnTo>
                  <a:lnTo>
                    <a:pt x="1920" y="708"/>
                  </a:lnTo>
                  <a:lnTo>
                    <a:pt x="1920" y="708"/>
                  </a:lnTo>
                  <a:lnTo>
                    <a:pt x="1893" y="720"/>
                  </a:lnTo>
                  <a:lnTo>
                    <a:pt x="1867" y="736"/>
                  </a:lnTo>
                  <a:lnTo>
                    <a:pt x="1842" y="751"/>
                  </a:lnTo>
                  <a:lnTo>
                    <a:pt x="1816" y="769"/>
                  </a:lnTo>
                  <a:lnTo>
                    <a:pt x="1766" y="806"/>
                  </a:lnTo>
                  <a:lnTo>
                    <a:pt x="1715" y="841"/>
                  </a:lnTo>
                  <a:lnTo>
                    <a:pt x="1715" y="841"/>
                  </a:lnTo>
                  <a:lnTo>
                    <a:pt x="1701" y="849"/>
                  </a:lnTo>
                  <a:lnTo>
                    <a:pt x="1687" y="856"/>
                  </a:lnTo>
                  <a:lnTo>
                    <a:pt x="1658" y="868"/>
                  </a:lnTo>
                  <a:lnTo>
                    <a:pt x="1658" y="868"/>
                  </a:lnTo>
                  <a:lnTo>
                    <a:pt x="1651" y="875"/>
                  </a:lnTo>
                  <a:lnTo>
                    <a:pt x="1648" y="879"/>
                  </a:lnTo>
                  <a:lnTo>
                    <a:pt x="1646" y="879"/>
                  </a:lnTo>
                  <a:lnTo>
                    <a:pt x="1644" y="879"/>
                  </a:lnTo>
                  <a:lnTo>
                    <a:pt x="1644" y="879"/>
                  </a:lnTo>
                  <a:lnTo>
                    <a:pt x="1646" y="884"/>
                  </a:lnTo>
                  <a:lnTo>
                    <a:pt x="1646" y="891"/>
                  </a:lnTo>
                  <a:lnTo>
                    <a:pt x="1646" y="897"/>
                  </a:lnTo>
                  <a:lnTo>
                    <a:pt x="1646" y="901"/>
                  </a:lnTo>
                  <a:lnTo>
                    <a:pt x="1645" y="905"/>
                  </a:lnTo>
                  <a:lnTo>
                    <a:pt x="1642" y="910"/>
                  </a:lnTo>
                  <a:lnTo>
                    <a:pt x="1635" y="917"/>
                  </a:lnTo>
                  <a:lnTo>
                    <a:pt x="1627" y="921"/>
                  </a:lnTo>
                  <a:lnTo>
                    <a:pt x="1618" y="925"/>
                  </a:lnTo>
                  <a:lnTo>
                    <a:pt x="1607" y="927"/>
                  </a:lnTo>
                  <a:lnTo>
                    <a:pt x="1597" y="927"/>
                  </a:lnTo>
                  <a:lnTo>
                    <a:pt x="1597" y="927"/>
                  </a:lnTo>
                  <a:lnTo>
                    <a:pt x="1611" y="941"/>
                  </a:lnTo>
                  <a:lnTo>
                    <a:pt x="1624" y="957"/>
                  </a:lnTo>
                  <a:lnTo>
                    <a:pt x="1637" y="976"/>
                  </a:lnTo>
                  <a:lnTo>
                    <a:pt x="1646" y="995"/>
                  </a:lnTo>
                  <a:lnTo>
                    <a:pt x="1655" y="1016"/>
                  </a:lnTo>
                  <a:lnTo>
                    <a:pt x="1662" y="1039"/>
                  </a:lnTo>
                  <a:lnTo>
                    <a:pt x="1666" y="1061"/>
                  </a:lnTo>
                  <a:lnTo>
                    <a:pt x="1667" y="1085"/>
                  </a:lnTo>
                  <a:lnTo>
                    <a:pt x="1667" y="1085"/>
                  </a:lnTo>
                  <a:lnTo>
                    <a:pt x="1704" y="1074"/>
                  </a:lnTo>
                  <a:lnTo>
                    <a:pt x="1742" y="1064"/>
                  </a:lnTo>
                  <a:lnTo>
                    <a:pt x="1780" y="1056"/>
                  </a:lnTo>
                  <a:lnTo>
                    <a:pt x="1818" y="1044"/>
                  </a:lnTo>
                  <a:lnTo>
                    <a:pt x="1818" y="1044"/>
                  </a:lnTo>
                  <a:close/>
                  <a:moveTo>
                    <a:pt x="821" y="334"/>
                  </a:moveTo>
                  <a:lnTo>
                    <a:pt x="821" y="334"/>
                  </a:lnTo>
                  <a:lnTo>
                    <a:pt x="801" y="331"/>
                  </a:lnTo>
                  <a:lnTo>
                    <a:pt x="786" y="328"/>
                  </a:lnTo>
                  <a:lnTo>
                    <a:pt x="772" y="326"/>
                  </a:lnTo>
                  <a:lnTo>
                    <a:pt x="765" y="323"/>
                  </a:lnTo>
                  <a:lnTo>
                    <a:pt x="759" y="319"/>
                  </a:lnTo>
                  <a:lnTo>
                    <a:pt x="759" y="319"/>
                  </a:lnTo>
                  <a:lnTo>
                    <a:pt x="755" y="316"/>
                  </a:lnTo>
                  <a:lnTo>
                    <a:pt x="751" y="314"/>
                  </a:lnTo>
                  <a:lnTo>
                    <a:pt x="747" y="314"/>
                  </a:lnTo>
                  <a:lnTo>
                    <a:pt x="742" y="314"/>
                  </a:lnTo>
                  <a:lnTo>
                    <a:pt x="732" y="319"/>
                  </a:lnTo>
                  <a:lnTo>
                    <a:pt x="720" y="324"/>
                  </a:lnTo>
                  <a:lnTo>
                    <a:pt x="720" y="324"/>
                  </a:lnTo>
                  <a:lnTo>
                    <a:pt x="695" y="335"/>
                  </a:lnTo>
                  <a:lnTo>
                    <a:pt x="669" y="348"/>
                  </a:lnTo>
                  <a:lnTo>
                    <a:pt x="624" y="371"/>
                  </a:lnTo>
                  <a:lnTo>
                    <a:pt x="624" y="371"/>
                  </a:lnTo>
                  <a:lnTo>
                    <a:pt x="582" y="392"/>
                  </a:lnTo>
                  <a:lnTo>
                    <a:pt x="542" y="415"/>
                  </a:lnTo>
                  <a:lnTo>
                    <a:pt x="499" y="441"/>
                  </a:lnTo>
                  <a:lnTo>
                    <a:pt x="457" y="466"/>
                  </a:lnTo>
                  <a:lnTo>
                    <a:pt x="375" y="518"/>
                  </a:lnTo>
                  <a:lnTo>
                    <a:pt x="332" y="542"/>
                  </a:lnTo>
                  <a:lnTo>
                    <a:pt x="290" y="566"/>
                  </a:lnTo>
                  <a:lnTo>
                    <a:pt x="290" y="566"/>
                  </a:lnTo>
                  <a:lnTo>
                    <a:pt x="289" y="567"/>
                  </a:lnTo>
                  <a:lnTo>
                    <a:pt x="289" y="569"/>
                  </a:lnTo>
                  <a:lnTo>
                    <a:pt x="289" y="569"/>
                  </a:lnTo>
                  <a:lnTo>
                    <a:pt x="289" y="569"/>
                  </a:lnTo>
                  <a:lnTo>
                    <a:pt x="289" y="567"/>
                  </a:lnTo>
                  <a:lnTo>
                    <a:pt x="290" y="567"/>
                  </a:lnTo>
                  <a:lnTo>
                    <a:pt x="290" y="567"/>
                  </a:lnTo>
                  <a:lnTo>
                    <a:pt x="338" y="577"/>
                  </a:lnTo>
                  <a:lnTo>
                    <a:pt x="380" y="590"/>
                  </a:lnTo>
                  <a:lnTo>
                    <a:pt x="421" y="605"/>
                  </a:lnTo>
                  <a:lnTo>
                    <a:pt x="463" y="623"/>
                  </a:lnTo>
                  <a:lnTo>
                    <a:pt x="463" y="623"/>
                  </a:lnTo>
                  <a:lnTo>
                    <a:pt x="490" y="634"/>
                  </a:lnTo>
                  <a:lnTo>
                    <a:pt x="519" y="646"/>
                  </a:lnTo>
                  <a:lnTo>
                    <a:pt x="549" y="654"/>
                  </a:lnTo>
                  <a:lnTo>
                    <a:pt x="578" y="663"/>
                  </a:lnTo>
                  <a:lnTo>
                    <a:pt x="578" y="663"/>
                  </a:lnTo>
                  <a:lnTo>
                    <a:pt x="623" y="677"/>
                  </a:lnTo>
                  <a:lnTo>
                    <a:pt x="667" y="691"/>
                  </a:lnTo>
                  <a:lnTo>
                    <a:pt x="710" y="705"/>
                  </a:lnTo>
                  <a:lnTo>
                    <a:pt x="749" y="719"/>
                  </a:lnTo>
                  <a:lnTo>
                    <a:pt x="749" y="719"/>
                  </a:lnTo>
                  <a:lnTo>
                    <a:pt x="777" y="729"/>
                  </a:lnTo>
                  <a:lnTo>
                    <a:pt x="805" y="738"/>
                  </a:lnTo>
                  <a:lnTo>
                    <a:pt x="805" y="738"/>
                  </a:lnTo>
                  <a:lnTo>
                    <a:pt x="818" y="744"/>
                  </a:lnTo>
                  <a:lnTo>
                    <a:pt x="831" y="751"/>
                  </a:lnTo>
                  <a:lnTo>
                    <a:pt x="862" y="768"/>
                  </a:lnTo>
                  <a:lnTo>
                    <a:pt x="877" y="775"/>
                  </a:lnTo>
                  <a:lnTo>
                    <a:pt x="893" y="782"/>
                  </a:lnTo>
                  <a:lnTo>
                    <a:pt x="908" y="786"/>
                  </a:lnTo>
                  <a:lnTo>
                    <a:pt x="922" y="788"/>
                  </a:lnTo>
                  <a:lnTo>
                    <a:pt x="922" y="788"/>
                  </a:lnTo>
                  <a:lnTo>
                    <a:pt x="932" y="786"/>
                  </a:lnTo>
                  <a:lnTo>
                    <a:pt x="939" y="783"/>
                  </a:lnTo>
                  <a:lnTo>
                    <a:pt x="947" y="781"/>
                  </a:lnTo>
                  <a:lnTo>
                    <a:pt x="953" y="781"/>
                  </a:lnTo>
                  <a:lnTo>
                    <a:pt x="957" y="782"/>
                  </a:lnTo>
                  <a:lnTo>
                    <a:pt x="957" y="782"/>
                  </a:lnTo>
                  <a:lnTo>
                    <a:pt x="1005" y="748"/>
                  </a:lnTo>
                  <a:lnTo>
                    <a:pt x="1055" y="716"/>
                  </a:lnTo>
                  <a:lnTo>
                    <a:pt x="1107" y="686"/>
                  </a:lnTo>
                  <a:lnTo>
                    <a:pt x="1159" y="656"/>
                  </a:lnTo>
                  <a:lnTo>
                    <a:pt x="1211" y="626"/>
                  </a:lnTo>
                  <a:lnTo>
                    <a:pt x="1263" y="595"/>
                  </a:lnTo>
                  <a:lnTo>
                    <a:pt x="1312" y="563"/>
                  </a:lnTo>
                  <a:lnTo>
                    <a:pt x="1338" y="546"/>
                  </a:lnTo>
                  <a:lnTo>
                    <a:pt x="1361" y="529"/>
                  </a:lnTo>
                  <a:lnTo>
                    <a:pt x="1361" y="529"/>
                  </a:lnTo>
                  <a:lnTo>
                    <a:pt x="1422" y="494"/>
                  </a:lnTo>
                  <a:lnTo>
                    <a:pt x="1482" y="459"/>
                  </a:lnTo>
                  <a:lnTo>
                    <a:pt x="1542" y="422"/>
                  </a:lnTo>
                  <a:lnTo>
                    <a:pt x="1573" y="406"/>
                  </a:lnTo>
                  <a:lnTo>
                    <a:pt x="1606" y="389"/>
                  </a:lnTo>
                  <a:lnTo>
                    <a:pt x="1606" y="389"/>
                  </a:lnTo>
                  <a:lnTo>
                    <a:pt x="1638" y="373"/>
                  </a:lnTo>
                  <a:lnTo>
                    <a:pt x="1670" y="358"/>
                  </a:lnTo>
                  <a:lnTo>
                    <a:pt x="1735" y="327"/>
                  </a:lnTo>
                  <a:lnTo>
                    <a:pt x="1767" y="310"/>
                  </a:lnTo>
                  <a:lnTo>
                    <a:pt x="1798" y="292"/>
                  </a:lnTo>
                  <a:lnTo>
                    <a:pt x="1826" y="272"/>
                  </a:lnTo>
                  <a:lnTo>
                    <a:pt x="1840" y="262"/>
                  </a:lnTo>
                  <a:lnTo>
                    <a:pt x="1854" y="251"/>
                  </a:lnTo>
                  <a:lnTo>
                    <a:pt x="1854" y="251"/>
                  </a:lnTo>
                  <a:lnTo>
                    <a:pt x="1849" y="241"/>
                  </a:lnTo>
                  <a:lnTo>
                    <a:pt x="1842" y="234"/>
                  </a:lnTo>
                  <a:lnTo>
                    <a:pt x="1833" y="229"/>
                  </a:lnTo>
                  <a:lnTo>
                    <a:pt x="1825" y="225"/>
                  </a:lnTo>
                  <a:lnTo>
                    <a:pt x="1815" y="222"/>
                  </a:lnTo>
                  <a:lnTo>
                    <a:pt x="1805" y="219"/>
                  </a:lnTo>
                  <a:lnTo>
                    <a:pt x="1785" y="216"/>
                  </a:lnTo>
                  <a:lnTo>
                    <a:pt x="1785" y="216"/>
                  </a:lnTo>
                  <a:lnTo>
                    <a:pt x="1745" y="208"/>
                  </a:lnTo>
                  <a:lnTo>
                    <a:pt x="1724" y="203"/>
                  </a:lnTo>
                  <a:lnTo>
                    <a:pt x="1704" y="196"/>
                  </a:lnTo>
                  <a:lnTo>
                    <a:pt x="1704" y="196"/>
                  </a:lnTo>
                  <a:lnTo>
                    <a:pt x="1673" y="185"/>
                  </a:lnTo>
                  <a:lnTo>
                    <a:pt x="1642" y="177"/>
                  </a:lnTo>
                  <a:lnTo>
                    <a:pt x="1611" y="168"/>
                  </a:lnTo>
                  <a:lnTo>
                    <a:pt x="1580" y="161"/>
                  </a:lnTo>
                  <a:lnTo>
                    <a:pt x="1516" y="149"/>
                  </a:lnTo>
                  <a:lnTo>
                    <a:pt x="1450" y="139"/>
                  </a:lnTo>
                  <a:lnTo>
                    <a:pt x="1450" y="139"/>
                  </a:lnTo>
                  <a:lnTo>
                    <a:pt x="1378" y="128"/>
                  </a:lnTo>
                  <a:lnTo>
                    <a:pt x="1311" y="118"/>
                  </a:lnTo>
                  <a:lnTo>
                    <a:pt x="1243" y="111"/>
                  </a:lnTo>
                  <a:lnTo>
                    <a:pt x="1176" y="105"/>
                  </a:lnTo>
                  <a:lnTo>
                    <a:pt x="1176" y="105"/>
                  </a:lnTo>
                  <a:lnTo>
                    <a:pt x="1147" y="97"/>
                  </a:lnTo>
                  <a:lnTo>
                    <a:pt x="1119" y="91"/>
                  </a:lnTo>
                  <a:lnTo>
                    <a:pt x="1060" y="80"/>
                  </a:lnTo>
                  <a:lnTo>
                    <a:pt x="1060" y="80"/>
                  </a:lnTo>
                  <a:lnTo>
                    <a:pt x="1005" y="66"/>
                  </a:lnTo>
                  <a:lnTo>
                    <a:pt x="978" y="59"/>
                  </a:lnTo>
                  <a:lnTo>
                    <a:pt x="953" y="49"/>
                  </a:lnTo>
                  <a:lnTo>
                    <a:pt x="953" y="49"/>
                  </a:lnTo>
                  <a:lnTo>
                    <a:pt x="900" y="34"/>
                  </a:lnTo>
                  <a:lnTo>
                    <a:pt x="873" y="28"/>
                  </a:lnTo>
                  <a:lnTo>
                    <a:pt x="846" y="22"/>
                  </a:lnTo>
                  <a:lnTo>
                    <a:pt x="820" y="20"/>
                  </a:lnTo>
                  <a:lnTo>
                    <a:pt x="807" y="20"/>
                  </a:lnTo>
                  <a:lnTo>
                    <a:pt x="793" y="20"/>
                  </a:lnTo>
                  <a:lnTo>
                    <a:pt x="780" y="21"/>
                  </a:lnTo>
                  <a:lnTo>
                    <a:pt x="768" y="24"/>
                  </a:lnTo>
                  <a:lnTo>
                    <a:pt x="755" y="28"/>
                  </a:lnTo>
                  <a:lnTo>
                    <a:pt x="742" y="34"/>
                  </a:lnTo>
                  <a:lnTo>
                    <a:pt x="742" y="34"/>
                  </a:lnTo>
                  <a:lnTo>
                    <a:pt x="713" y="49"/>
                  </a:lnTo>
                  <a:lnTo>
                    <a:pt x="685" y="64"/>
                  </a:lnTo>
                  <a:lnTo>
                    <a:pt x="629" y="100"/>
                  </a:lnTo>
                  <a:lnTo>
                    <a:pt x="629" y="100"/>
                  </a:lnTo>
                  <a:lnTo>
                    <a:pt x="571" y="135"/>
                  </a:lnTo>
                  <a:lnTo>
                    <a:pt x="515" y="168"/>
                  </a:lnTo>
                  <a:lnTo>
                    <a:pt x="403" y="233"/>
                  </a:lnTo>
                  <a:lnTo>
                    <a:pt x="403" y="233"/>
                  </a:lnTo>
                  <a:lnTo>
                    <a:pt x="348" y="267"/>
                  </a:lnTo>
                  <a:lnTo>
                    <a:pt x="320" y="283"/>
                  </a:lnTo>
                  <a:lnTo>
                    <a:pt x="293" y="298"/>
                  </a:lnTo>
                  <a:lnTo>
                    <a:pt x="293" y="298"/>
                  </a:lnTo>
                  <a:lnTo>
                    <a:pt x="179" y="354"/>
                  </a:lnTo>
                  <a:lnTo>
                    <a:pt x="120" y="382"/>
                  </a:lnTo>
                  <a:lnTo>
                    <a:pt x="61" y="408"/>
                  </a:lnTo>
                  <a:lnTo>
                    <a:pt x="61" y="408"/>
                  </a:lnTo>
                  <a:lnTo>
                    <a:pt x="59" y="415"/>
                  </a:lnTo>
                  <a:lnTo>
                    <a:pt x="54" y="422"/>
                  </a:lnTo>
                  <a:lnTo>
                    <a:pt x="49" y="428"/>
                  </a:lnTo>
                  <a:lnTo>
                    <a:pt x="42" y="434"/>
                  </a:lnTo>
                  <a:lnTo>
                    <a:pt x="35" y="439"/>
                  </a:lnTo>
                  <a:lnTo>
                    <a:pt x="29" y="446"/>
                  </a:lnTo>
                  <a:lnTo>
                    <a:pt x="25" y="453"/>
                  </a:lnTo>
                  <a:lnTo>
                    <a:pt x="22" y="460"/>
                  </a:lnTo>
                  <a:lnTo>
                    <a:pt x="22" y="460"/>
                  </a:lnTo>
                  <a:lnTo>
                    <a:pt x="22" y="466"/>
                  </a:lnTo>
                  <a:lnTo>
                    <a:pt x="24" y="473"/>
                  </a:lnTo>
                  <a:lnTo>
                    <a:pt x="28" y="477"/>
                  </a:lnTo>
                  <a:lnTo>
                    <a:pt x="33" y="481"/>
                  </a:lnTo>
                  <a:lnTo>
                    <a:pt x="39" y="486"/>
                  </a:lnTo>
                  <a:lnTo>
                    <a:pt x="46" y="488"/>
                  </a:lnTo>
                  <a:lnTo>
                    <a:pt x="54" y="490"/>
                  </a:lnTo>
                  <a:lnTo>
                    <a:pt x="61" y="490"/>
                  </a:lnTo>
                  <a:lnTo>
                    <a:pt x="61" y="490"/>
                  </a:lnTo>
                  <a:lnTo>
                    <a:pt x="80" y="500"/>
                  </a:lnTo>
                  <a:lnTo>
                    <a:pt x="99" y="508"/>
                  </a:lnTo>
                  <a:lnTo>
                    <a:pt x="119" y="515"/>
                  </a:lnTo>
                  <a:lnTo>
                    <a:pt x="137" y="519"/>
                  </a:lnTo>
                  <a:lnTo>
                    <a:pt x="137" y="519"/>
                  </a:lnTo>
                  <a:lnTo>
                    <a:pt x="153" y="531"/>
                  </a:lnTo>
                  <a:lnTo>
                    <a:pt x="171" y="539"/>
                  </a:lnTo>
                  <a:lnTo>
                    <a:pt x="191" y="546"/>
                  </a:lnTo>
                  <a:lnTo>
                    <a:pt x="200" y="549"/>
                  </a:lnTo>
                  <a:lnTo>
                    <a:pt x="210" y="550"/>
                  </a:lnTo>
                  <a:lnTo>
                    <a:pt x="210" y="550"/>
                  </a:lnTo>
                  <a:lnTo>
                    <a:pt x="222" y="542"/>
                  </a:lnTo>
                  <a:lnTo>
                    <a:pt x="231" y="536"/>
                  </a:lnTo>
                  <a:lnTo>
                    <a:pt x="255" y="526"/>
                  </a:lnTo>
                  <a:lnTo>
                    <a:pt x="279" y="518"/>
                  </a:lnTo>
                  <a:lnTo>
                    <a:pt x="290" y="512"/>
                  </a:lnTo>
                  <a:lnTo>
                    <a:pt x="302" y="505"/>
                  </a:lnTo>
                  <a:lnTo>
                    <a:pt x="302" y="505"/>
                  </a:lnTo>
                  <a:lnTo>
                    <a:pt x="313" y="497"/>
                  </a:lnTo>
                  <a:lnTo>
                    <a:pt x="324" y="487"/>
                  </a:lnTo>
                  <a:lnTo>
                    <a:pt x="335" y="476"/>
                  </a:lnTo>
                  <a:lnTo>
                    <a:pt x="346" y="467"/>
                  </a:lnTo>
                  <a:lnTo>
                    <a:pt x="346" y="467"/>
                  </a:lnTo>
                  <a:lnTo>
                    <a:pt x="373" y="452"/>
                  </a:lnTo>
                  <a:lnTo>
                    <a:pt x="401" y="437"/>
                  </a:lnTo>
                  <a:lnTo>
                    <a:pt x="401" y="437"/>
                  </a:lnTo>
                  <a:lnTo>
                    <a:pt x="428" y="418"/>
                  </a:lnTo>
                  <a:lnTo>
                    <a:pt x="453" y="401"/>
                  </a:lnTo>
                  <a:lnTo>
                    <a:pt x="480" y="386"/>
                  </a:lnTo>
                  <a:lnTo>
                    <a:pt x="494" y="378"/>
                  </a:lnTo>
                  <a:lnTo>
                    <a:pt x="508" y="371"/>
                  </a:lnTo>
                  <a:lnTo>
                    <a:pt x="508" y="371"/>
                  </a:lnTo>
                  <a:lnTo>
                    <a:pt x="565" y="345"/>
                  </a:lnTo>
                  <a:lnTo>
                    <a:pt x="623" y="319"/>
                  </a:lnTo>
                  <a:lnTo>
                    <a:pt x="682" y="293"/>
                  </a:lnTo>
                  <a:lnTo>
                    <a:pt x="711" y="281"/>
                  </a:lnTo>
                  <a:lnTo>
                    <a:pt x="742" y="269"/>
                  </a:lnTo>
                  <a:lnTo>
                    <a:pt x="742" y="269"/>
                  </a:lnTo>
                  <a:lnTo>
                    <a:pt x="749" y="258"/>
                  </a:lnTo>
                  <a:lnTo>
                    <a:pt x="758" y="248"/>
                  </a:lnTo>
                  <a:lnTo>
                    <a:pt x="766" y="239"/>
                  </a:lnTo>
                  <a:lnTo>
                    <a:pt x="776" y="229"/>
                  </a:lnTo>
                  <a:lnTo>
                    <a:pt x="787" y="222"/>
                  </a:lnTo>
                  <a:lnTo>
                    <a:pt x="800" y="215"/>
                  </a:lnTo>
                  <a:lnTo>
                    <a:pt x="814" y="210"/>
                  </a:lnTo>
                  <a:lnTo>
                    <a:pt x="829" y="206"/>
                  </a:lnTo>
                  <a:lnTo>
                    <a:pt x="829" y="206"/>
                  </a:lnTo>
                  <a:lnTo>
                    <a:pt x="842" y="205"/>
                  </a:lnTo>
                  <a:lnTo>
                    <a:pt x="849" y="205"/>
                  </a:lnTo>
                  <a:lnTo>
                    <a:pt x="866" y="206"/>
                  </a:lnTo>
                  <a:lnTo>
                    <a:pt x="866" y="206"/>
                  </a:lnTo>
                  <a:lnTo>
                    <a:pt x="884" y="209"/>
                  </a:lnTo>
                  <a:lnTo>
                    <a:pt x="898" y="213"/>
                  </a:lnTo>
                  <a:lnTo>
                    <a:pt x="911" y="218"/>
                  </a:lnTo>
                  <a:lnTo>
                    <a:pt x="921" y="223"/>
                  </a:lnTo>
                  <a:lnTo>
                    <a:pt x="921" y="223"/>
                  </a:lnTo>
                  <a:lnTo>
                    <a:pt x="925" y="227"/>
                  </a:lnTo>
                  <a:lnTo>
                    <a:pt x="930" y="232"/>
                  </a:lnTo>
                  <a:lnTo>
                    <a:pt x="937" y="244"/>
                  </a:lnTo>
                  <a:lnTo>
                    <a:pt x="951" y="268"/>
                  </a:lnTo>
                  <a:lnTo>
                    <a:pt x="951" y="268"/>
                  </a:lnTo>
                  <a:lnTo>
                    <a:pt x="950" y="278"/>
                  </a:lnTo>
                  <a:lnTo>
                    <a:pt x="949" y="288"/>
                  </a:lnTo>
                  <a:lnTo>
                    <a:pt x="946" y="295"/>
                  </a:lnTo>
                  <a:lnTo>
                    <a:pt x="942" y="303"/>
                  </a:lnTo>
                  <a:lnTo>
                    <a:pt x="937" y="309"/>
                  </a:lnTo>
                  <a:lnTo>
                    <a:pt x="932" y="316"/>
                  </a:lnTo>
                  <a:lnTo>
                    <a:pt x="921" y="326"/>
                  </a:lnTo>
                  <a:lnTo>
                    <a:pt x="921" y="326"/>
                  </a:lnTo>
                  <a:lnTo>
                    <a:pt x="908" y="331"/>
                  </a:lnTo>
                  <a:lnTo>
                    <a:pt x="895" y="335"/>
                  </a:lnTo>
                  <a:lnTo>
                    <a:pt x="883" y="338"/>
                  </a:lnTo>
                  <a:lnTo>
                    <a:pt x="871" y="340"/>
                  </a:lnTo>
                  <a:lnTo>
                    <a:pt x="859" y="338"/>
                  </a:lnTo>
                  <a:lnTo>
                    <a:pt x="846" y="338"/>
                  </a:lnTo>
                  <a:lnTo>
                    <a:pt x="821" y="334"/>
                  </a:lnTo>
                  <a:lnTo>
                    <a:pt x="821" y="334"/>
                  </a:lnTo>
                  <a:close/>
                  <a:moveTo>
                    <a:pt x="1618" y="966"/>
                  </a:moveTo>
                  <a:lnTo>
                    <a:pt x="1618" y="966"/>
                  </a:lnTo>
                  <a:lnTo>
                    <a:pt x="1596" y="948"/>
                  </a:lnTo>
                  <a:lnTo>
                    <a:pt x="1576" y="927"/>
                  </a:lnTo>
                  <a:lnTo>
                    <a:pt x="1576" y="927"/>
                  </a:lnTo>
                  <a:lnTo>
                    <a:pt x="1545" y="931"/>
                  </a:lnTo>
                  <a:lnTo>
                    <a:pt x="1516" y="936"/>
                  </a:lnTo>
                  <a:lnTo>
                    <a:pt x="1516" y="936"/>
                  </a:lnTo>
                  <a:lnTo>
                    <a:pt x="1520" y="948"/>
                  </a:lnTo>
                  <a:lnTo>
                    <a:pt x="1526" y="957"/>
                  </a:lnTo>
                  <a:lnTo>
                    <a:pt x="1537" y="978"/>
                  </a:lnTo>
                  <a:lnTo>
                    <a:pt x="1537" y="978"/>
                  </a:lnTo>
                  <a:lnTo>
                    <a:pt x="1537" y="993"/>
                  </a:lnTo>
                  <a:lnTo>
                    <a:pt x="1538" y="1007"/>
                  </a:lnTo>
                  <a:lnTo>
                    <a:pt x="1538" y="1021"/>
                  </a:lnTo>
                  <a:lnTo>
                    <a:pt x="1537" y="1036"/>
                  </a:lnTo>
                  <a:lnTo>
                    <a:pt x="1537" y="1036"/>
                  </a:lnTo>
                  <a:lnTo>
                    <a:pt x="1535" y="1043"/>
                  </a:lnTo>
                  <a:lnTo>
                    <a:pt x="1534" y="1050"/>
                  </a:lnTo>
                  <a:lnTo>
                    <a:pt x="1533" y="1056"/>
                  </a:lnTo>
                  <a:lnTo>
                    <a:pt x="1533" y="1064"/>
                  </a:lnTo>
                  <a:lnTo>
                    <a:pt x="1533" y="1064"/>
                  </a:lnTo>
                  <a:lnTo>
                    <a:pt x="1534" y="1071"/>
                  </a:lnTo>
                  <a:lnTo>
                    <a:pt x="1538" y="1080"/>
                  </a:lnTo>
                  <a:lnTo>
                    <a:pt x="1544" y="1089"/>
                  </a:lnTo>
                  <a:lnTo>
                    <a:pt x="1547" y="1099"/>
                  </a:lnTo>
                  <a:lnTo>
                    <a:pt x="1547" y="1099"/>
                  </a:lnTo>
                  <a:lnTo>
                    <a:pt x="1547" y="1108"/>
                  </a:lnTo>
                  <a:lnTo>
                    <a:pt x="1547" y="1117"/>
                  </a:lnTo>
                  <a:lnTo>
                    <a:pt x="1547" y="1127"/>
                  </a:lnTo>
                  <a:lnTo>
                    <a:pt x="1548" y="1137"/>
                  </a:lnTo>
                  <a:lnTo>
                    <a:pt x="1548" y="1137"/>
                  </a:lnTo>
                  <a:lnTo>
                    <a:pt x="1552" y="1137"/>
                  </a:lnTo>
                  <a:lnTo>
                    <a:pt x="1557" y="1136"/>
                  </a:lnTo>
                  <a:lnTo>
                    <a:pt x="1562" y="1132"/>
                  </a:lnTo>
                  <a:lnTo>
                    <a:pt x="1568" y="1126"/>
                  </a:lnTo>
                  <a:lnTo>
                    <a:pt x="1571" y="1124"/>
                  </a:lnTo>
                  <a:lnTo>
                    <a:pt x="1575" y="1123"/>
                  </a:lnTo>
                  <a:lnTo>
                    <a:pt x="1575" y="1123"/>
                  </a:lnTo>
                  <a:lnTo>
                    <a:pt x="1576" y="1103"/>
                  </a:lnTo>
                  <a:lnTo>
                    <a:pt x="1576" y="1082"/>
                  </a:lnTo>
                  <a:lnTo>
                    <a:pt x="1576" y="1082"/>
                  </a:lnTo>
                  <a:lnTo>
                    <a:pt x="1573" y="1073"/>
                  </a:lnTo>
                  <a:lnTo>
                    <a:pt x="1571" y="1061"/>
                  </a:lnTo>
                  <a:lnTo>
                    <a:pt x="1571" y="1056"/>
                  </a:lnTo>
                  <a:lnTo>
                    <a:pt x="1571" y="1050"/>
                  </a:lnTo>
                  <a:lnTo>
                    <a:pt x="1572" y="1046"/>
                  </a:lnTo>
                  <a:lnTo>
                    <a:pt x="1575" y="1043"/>
                  </a:lnTo>
                  <a:lnTo>
                    <a:pt x="1575" y="1043"/>
                  </a:lnTo>
                  <a:lnTo>
                    <a:pt x="1578" y="1051"/>
                  </a:lnTo>
                  <a:lnTo>
                    <a:pt x="1580" y="1061"/>
                  </a:lnTo>
                  <a:lnTo>
                    <a:pt x="1583" y="1081"/>
                  </a:lnTo>
                  <a:lnTo>
                    <a:pt x="1587" y="1122"/>
                  </a:lnTo>
                  <a:lnTo>
                    <a:pt x="1587" y="1122"/>
                  </a:lnTo>
                  <a:lnTo>
                    <a:pt x="1596" y="1120"/>
                  </a:lnTo>
                  <a:lnTo>
                    <a:pt x="1604" y="1117"/>
                  </a:lnTo>
                  <a:lnTo>
                    <a:pt x="1604" y="1117"/>
                  </a:lnTo>
                  <a:lnTo>
                    <a:pt x="1606" y="1094"/>
                  </a:lnTo>
                  <a:lnTo>
                    <a:pt x="1607" y="1071"/>
                  </a:lnTo>
                  <a:lnTo>
                    <a:pt x="1607" y="1071"/>
                  </a:lnTo>
                  <a:lnTo>
                    <a:pt x="1603" y="1063"/>
                  </a:lnTo>
                  <a:lnTo>
                    <a:pt x="1601" y="1054"/>
                  </a:lnTo>
                  <a:lnTo>
                    <a:pt x="1600" y="1046"/>
                  </a:lnTo>
                  <a:lnTo>
                    <a:pt x="1599" y="1037"/>
                  </a:lnTo>
                  <a:lnTo>
                    <a:pt x="1599" y="1037"/>
                  </a:lnTo>
                  <a:lnTo>
                    <a:pt x="1593" y="1026"/>
                  </a:lnTo>
                  <a:lnTo>
                    <a:pt x="1587" y="1015"/>
                  </a:lnTo>
                  <a:lnTo>
                    <a:pt x="1585" y="1011"/>
                  </a:lnTo>
                  <a:lnTo>
                    <a:pt x="1583" y="1005"/>
                  </a:lnTo>
                  <a:lnTo>
                    <a:pt x="1583" y="1001"/>
                  </a:lnTo>
                  <a:lnTo>
                    <a:pt x="1585" y="995"/>
                  </a:lnTo>
                  <a:lnTo>
                    <a:pt x="1585" y="995"/>
                  </a:lnTo>
                  <a:lnTo>
                    <a:pt x="1592" y="1004"/>
                  </a:lnTo>
                  <a:lnTo>
                    <a:pt x="1597" y="1015"/>
                  </a:lnTo>
                  <a:lnTo>
                    <a:pt x="1601" y="1026"/>
                  </a:lnTo>
                  <a:lnTo>
                    <a:pt x="1607" y="1037"/>
                  </a:lnTo>
                  <a:lnTo>
                    <a:pt x="1613" y="1063"/>
                  </a:lnTo>
                  <a:lnTo>
                    <a:pt x="1618" y="1087"/>
                  </a:lnTo>
                  <a:lnTo>
                    <a:pt x="1618" y="1087"/>
                  </a:lnTo>
                  <a:lnTo>
                    <a:pt x="1627" y="1088"/>
                  </a:lnTo>
                  <a:lnTo>
                    <a:pt x="1634" y="1091"/>
                  </a:lnTo>
                  <a:lnTo>
                    <a:pt x="1641" y="1095"/>
                  </a:lnTo>
                  <a:lnTo>
                    <a:pt x="1648" y="1095"/>
                  </a:lnTo>
                  <a:lnTo>
                    <a:pt x="1648" y="1095"/>
                  </a:lnTo>
                  <a:lnTo>
                    <a:pt x="1651" y="1087"/>
                  </a:lnTo>
                  <a:lnTo>
                    <a:pt x="1652" y="1078"/>
                  </a:lnTo>
                  <a:lnTo>
                    <a:pt x="1652" y="1070"/>
                  </a:lnTo>
                  <a:lnTo>
                    <a:pt x="1652" y="1061"/>
                  </a:lnTo>
                  <a:lnTo>
                    <a:pt x="1649" y="1044"/>
                  </a:lnTo>
                  <a:lnTo>
                    <a:pt x="1644" y="1028"/>
                  </a:lnTo>
                  <a:lnTo>
                    <a:pt x="1638" y="1011"/>
                  </a:lnTo>
                  <a:lnTo>
                    <a:pt x="1630" y="995"/>
                  </a:lnTo>
                  <a:lnTo>
                    <a:pt x="1624" y="980"/>
                  </a:lnTo>
                  <a:lnTo>
                    <a:pt x="1618" y="966"/>
                  </a:lnTo>
                  <a:lnTo>
                    <a:pt x="1618" y="966"/>
                  </a:lnTo>
                  <a:close/>
                  <a:moveTo>
                    <a:pt x="1583" y="914"/>
                  </a:moveTo>
                  <a:lnTo>
                    <a:pt x="1583" y="914"/>
                  </a:lnTo>
                  <a:lnTo>
                    <a:pt x="1599" y="911"/>
                  </a:lnTo>
                  <a:lnTo>
                    <a:pt x="1614" y="908"/>
                  </a:lnTo>
                  <a:lnTo>
                    <a:pt x="1620" y="907"/>
                  </a:lnTo>
                  <a:lnTo>
                    <a:pt x="1625" y="903"/>
                  </a:lnTo>
                  <a:lnTo>
                    <a:pt x="1628" y="897"/>
                  </a:lnTo>
                  <a:lnTo>
                    <a:pt x="1630" y="890"/>
                  </a:lnTo>
                  <a:lnTo>
                    <a:pt x="1630" y="890"/>
                  </a:lnTo>
                  <a:lnTo>
                    <a:pt x="1630" y="875"/>
                  </a:lnTo>
                  <a:lnTo>
                    <a:pt x="1627" y="861"/>
                  </a:lnTo>
                  <a:lnTo>
                    <a:pt x="1623" y="849"/>
                  </a:lnTo>
                  <a:lnTo>
                    <a:pt x="1615" y="839"/>
                  </a:lnTo>
                  <a:lnTo>
                    <a:pt x="1607" y="830"/>
                  </a:lnTo>
                  <a:lnTo>
                    <a:pt x="1597" y="823"/>
                  </a:lnTo>
                  <a:lnTo>
                    <a:pt x="1579" y="809"/>
                  </a:lnTo>
                  <a:lnTo>
                    <a:pt x="1579" y="809"/>
                  </a:lnTo>
                  <a:lnTo>
                    <a:pt x="1576" y="797"/>
                  </a:lnTo>
                  <a:lnTo>
                    <a:pt x="1576" y="785"/>
                  </a:lnTo>
                  <a:lnTo>
                    <a:pt x="1579" y="759"/>
                  </a:lnTo>
                  <a:lnTo>
                    <a:pt x="1579" y="750"/>
                  </a:lnTo>
                  <a:lnTo>
                    <a:pt x="1578" y="740"/>
                  </a:lnTo>
                  <a:lnTo>
                    <a:pt x="1575" y="737"/>
                  </a:lnTo>
                  <a:lnTo>
                    <a:pt x="1572" y="734"/>
                  </a:lnTo>
                  <a:lnTo>
                    <a:pt x="1569" y="733"/>
                  </a:lnTo>
                  <a:lnTo>
                    <a:pt x="1564" y="731"/>
                  </a:lnTo>
                  <a:lnTo>
                    <a:pt x="1564" y="731"/>
                  </a:lnTo>
                  <a:lnTo>
                    <a:pt x="1552" y="734"/>
                  </a:lnTo>
                  <a:lnTo>
                    <a:pt x="1540" y="738"/>
                  </a:lnTo>
                  <a:lnTo>
                    <a:pt x="1540" y="738"/>
                  </a:lnTo>
                  <a:lnTo>
                    <a:pt x="1533" y="743"/>
                  </a:lnTo>
                  <a:lnTo>
                    <a:pt x="1526" y="750"/>
                  </a:lnTo>
                  <a:lnTo>
                    <a:pt x="1520" y="755"/>
                  </a:lnTo>
                  <a:lnTo>
                    <a:pt x="1513" y="759"/>
                  </a:lnTo>
                  <a:lnTo>
                    <a:pt x="1513" y="759"/>
                  </a:lnTo>
                  <a:lnTo>
                    <a:pt x="1513" y="765"/>
                  </a:lnTo>
                  <a:lnTo>
                    <a:pt x="1514" y="771"/>
                  </a:lnTo>
                  <a:lnTo>
                    <a:pt x="1516" y="781"/>
                  </a:lnTo>
                  <a:lnTo>
                    <a:pt x="1516" y="785"/>
                  </a:lnTo>
                  <a:lnTo>
                    <a:pt x="1514" y="789"/>
                  </a:lnTo>
                  <a:lnTo>
                    <a:pt x="1510" y="790"/>
                  </a:lnTo>
                  <a:lnTo>
                    <a:pt x="1505" y="790"/>
                  </a:lnTo>
                  <a:lnTo>
                    <a:pt x="1505" y="790"/>
                  </a:lnTo>
                  <a:lnTo>
                    <a:pt x="1503" y="782"/>
                  </a:lnTo>
                  <a:lnTo>
                    <a:pt x="1503" y="779"/>
                  </a:lnTo>
                  <a:lnTo>
                    <a:pt x="1500" y="776"/>
                  </a:lnTo>
                  <a:lnTo>
                    <a:pt x="1500" y="776"/>
                  </a:lnTo>
                  <a:lnTo>
                    <a:pt x="1489" y="799"/>
                  </a:lnTo>
                  <a:lnTo>
                    <a:pt x="1484" y="811"/>
                  </a:lnTo>
                  <a:lnTo>
                    <a:pt x="1479" y="824"/>
                  </a:lnTo>
                  <a:lnTo>
                    <a:pt x="1475" y="837"/>
                  </a:lnTo>
                  <a:lnTo>
                    <a:pt x="1474" y="849"/>
                  </a:lnTo>
                  <a:lnTo>
                    <a:pt x="1472" y="862"/>
                  </a:lnTo>
                  <a:lnTo>
                    <a:pt x="1475" y="873"/>
                  </a:lnTo>
                  <a:lnTo>
                    <a:pt x="1475" y="873"/>
                  </a:lnTo>
                  <a:lnTo>
                    <a:pt x="1482" y="865"/>
                  </a:lnTo>
                  <a:lnTo>
                    <a:pt x="1491" y="855"/>
                  </a:lnTo>
                  <a:lnTo>
                    <a:pt x="1498" y="845"/>
                  </a:lnTo>
                  <a:lnTo>
                    <a:pt x="1506" y="835"/>
                  </a:lnTo>
                  <a:lnTo>
                    <a:pt x="1514" y="828"/>
                  </a:lnTo>
                  <a:lnTo>
                    <a:pt x="1524" y="824"/>
                  </a:lnTo>
                  <a:lnTo>
                    <a:pt x="1528" y="824"/>
                  </a:lnTo>
                  <a:lnTo>
                    <a:pt x="1534" y="824"/>
                  </a:lnTo>
                  <a:lnTo>
                    <a:pt x="1538" y="825"/>
                  </a:lnTo>
                  <a:lnTo>
                    <a:pt x="1544" y="828"/>
                  </a:lnTo>
                  <a:lnTo>
                    <a:pt x="1544" y="828"/>
                  </a:lnTo>
                  <a:lnTo>
                    <a:pt x="1551" y="835"/>
                  </a:lnTo>
                  <a:lnTo>
                    <a:pt x="1554" y="844"/>
                  </a:lnTo>
                  <a:lnTo>
                    <a:pt x="1554" y="849"/>
                  </a:lnTo>
                  <a:lnTo>
                    <a:pt x="1551" y="855"/>
                  </a:lnTo>
                  <a:lnTo>
                    <a:pt x="1547" y="861"/>
                  </a:lnTo>
                  <a:lnTo>
                    <a:pt x="1541" y="865"/>
                  </a:lnTo>
                  <a:lnTo>
                    <a:pt x="1527" y="875"/>
                  </a:lnTo>
                  <a:lnTo>
                    <a:pt x="1513" y="883"/>
                  </a:lnTo>
                  <a:lnTo>
                    <a:pt x="1507" y="887"/>
                  </a:lnTo>
                  <a:lnTo>
                    <a:pt x="1502" y="893"/>
                  </a:lnTo>
                  <a:lnTo>
                    <a:pt x="1498" y="898"/>
                  </a:lnTo>
                  <a:lnTo>
                    <a:pt x="1498" y="904"/>
                  </a:lnTo>
                  <a:lnTo>
                    <a:pt x="1498" y="912"/>
                  </a:lnTo>
                  <a:lnTo>
                    <a:pt x="1502" y="921"/>
                  </a:lnTo>
                  <a:lnTo>
                    <a:pt x="1502" y="921"/>
                  </a:lnTo>
                  <a:lnTo>
                    <a:pt x="1527" y="918"/>
                  </a:lnTo>
                  <a:lnTo>
                    <a:pt x="1557" y="915"/>
                  </a:lnTo>
                  <a:lnTo>
                    <a:pt x="1557" y="915"/>
                  </a:lnTo>
                  <a:lnTo>
                    <a:pt x="1559" y="911"/>
                  </a:lnTo>
                  <a:lnTo>
                    <a:pt x="1564" y="908"/>
                  </a:lnTo>
                  <a:lnTo>
                    <a:pt x="1569" y="905"/>
                  </a:lnTo>
                  <a:lnTo>
                    <a:pt x="1575" y="904"/>
                  </a:lnTo>
                  <a:lnTo>
                    <a:pt x="1575" y="904"/>
                  </a:lnTo>
                  <a:lnTo>
                    <a:pt x="1575" y="908"/>
                  </a:lnTo>
                  <a:lnTo>
                    <a:pt x="1578" y="910"/>
                  </a:lnTo>
                  <a:lnTo>
                    <a:pt x="1583" y="914"/>
                  </a:lnTo>
                  <a:lnTo>
                    <a:pt x="1583" y="914"/>
                  </a:lnTo>
                  <a:close/>
                  <a:moveTo>
                    <a:pt x="1493" y="879"/>
                  </a:moveTo>
                  <a:lnTo>
                    <a:pt x="1493" y="879"/>
                  </a:lnTo>
                  <a:lnTo>
                    <a:pt x="1499" y="875"/>
                  </a:lnTo>
                  <a:lnTo>
                    <a:pt x="1505" y="870"/>
                  </a:lnTo>
                  <a:lnTo>
                    <a:pt x="1516" y="865"/>
                  </a:lnTo>
                  <a:lnTo>
                    <a:pt x="1527" y="858"/>
                  </a:lnTo>
                  <a:lnTo>
                    <a:pt x="1531" y="854"/>
                  </a:lnTo>
                  <a:lnTo>
                    <a:pt x="1535" y="848"/>
                  </a:lnTo>
                  <a:lnTo>
                    <a:pt x="1535" y="848"/>
                  </a:lnTo>
                  <a:lnTo>
                    <a:pt x="1531" y="845"/>
                  </a:lnTo>
                  <a:lnTo>
                    <a:pt x="1528" y="844"/>
                  </a:lnTo>
                  <a:lnTo>
                    <a:pt x="1527" y="841"/>
                  </a:lnTo>
                  <a:lnTo>
                    <a:pt x="1527" y="841"/>
                  </a:lnTo>
                  <a:lnTo>
                    <a:pt x="1521" y="844"/>
                  </a:lnTo>
                  <a:lnTo>
                    <a:pt x="1514" y="848"/>
                  </a:lnTo>
                  <a:lnTo>
                    <a:pt x="1509" y="854"/>
                  </a:lnTo>
                  <a:lnTo>
                    <a:pt x="1505" y="859"/>
                  </a:lnTo>
                  <a:lnTo>
                    <a:pt x="1498" y="870"/>
                  </a:lnTo>
                  <a:lnTo>
                    <a:pt x="1493" y="879"/>
                  </a:lnTo>
                  <a:lnTo>
                    <a:pt x="1493" y="879"/>
                  </a:lnTo>
                  <a:close/>
                  <a:moveTo>
                    <a:pt x="1526" y="1080"/>
                  </a:moveTo>
                  <a:lnTo>
                    <a:pt x="1526" y="1080"/>
                  </a:lnTo>
                  <a:lnTo>
                    <a:pt x="1524" y="1085"/>
                  </a:lnTo>
                  <a:lnTo>
                    <a:pt x="1523" y="1091"/>
                  </a:lnTo>
                  <a:lnTo>
                    <a:pt x="1520" y="1094"/>
                  </a:lnTo>
                  <a:lnTo>
                    <a:pt x="1514" y="1096"/>
                  </a:lnTo>
                  <a:lnTo>
                    <a:pt x="1514" y="1096"/>
                  </a:lnTo>
                  <a:lnTo>
                    <a:pt x="1506" y="1094"/>
                  </a:lnTo>
                  <a:lnTo>
                    <a:pt x="1498" y="1092"/>
                  </a:lnTo>
                  <a:lnTo>
                    <a:pt x="1488" y="1092"/>
                  </a:lnTo>
                  <a:lnTo>
                    <a:pt x="1479" y="1092"/>
                  </a:lnTo>
                  <a:lnTo>
                    <a:pt x="1461" y="1095"/>
                  </a:lnTo>
                  <a:lnTo>
                    <a:pt x="1447" y="1099"/>
                  </a:lnTo>
                  <a:lnTo>
                    <a:pt x="1447" y="1099"/>
                  </a:lnTo>
                  <a:lnTo>
                    <a:pt x="1447" y="1096"/>
                  </a:lnTo>
                  <a:lnTo>
                    <a:pt x="1446" y="1095"/>
                  </a:lnTo>
                  <a:lnTo>
                    <a:pt x="1444" y="1094"/>
                  </a:lnTo>
                  <a:lnTo>
                    <a:pt x="1443" y="1092"/>
                  </a:lnTo>
                  <a:lnTo>
                    <a:pt x="1443" y="1092"/>
                  </a:lnTo>
                  <a:lnTo>
                    <a:pt x="1457" y="1067"/>
                  </a:lnTo>
                  <a:lnTo>
                    <a:pt x="1468" y="1039"/>
                  </a:lnTo>
                  <a:lnTo>
                    <a:pt x="1478" y="1009"/>
                  </a:lnTo>
                  <a:lnTo>
                    <a:pt x="1485" y="978"/>
                  </a:lnTo>
                  <a:lnTo>
                    <a:pt x="1485" y="978"/>
                  </a:lnTo>
                  <a:lnTo>
                    <a:pt x="1479" y="973"/>
                  </a:lnTo>
                  <a:lnTo>
                    <a:pt x="1475" y="967"/>
                  </a:lnTo>
                  <a:lnTo>
                    <a:pt x="1471" y="963"/>
                  </a:lnTo>
                  <a:lnTo>
                    <a:pt x="1464" y="959"/>
                  </a:lnTo>
                  <a:lnTo>
                    <a:pt x="1464" y="959"/>
                  </a:lnTo>
                  <a:lnTo>
                    <a:pt x="1455" y="966"/>
                  </a:lnTo>
                  <a:lnTo>
                    <a:pt x="1447" y="973"/>
                  </a:lnTo>
                  <a:lnTo>
                    <a:pt x="1441" y="976"/>
                  </a:lnTo>
                  <a:lnTo>
                    <a:pt x="1436" y="977"/>
                  </a:lnTo>
                  <a:lnTo>
                    <a:pt x="1432" y="977"/>
                  </a:lnTo>
                  <a:lnTo>
                    <a:pt x="1426" y="976"/>
                  </a:lnTo>
                  <a:lnTo>
                    <a:pt x="1426" y="976"/>
                  </a:lnTo>
                  <a:lnTo>
                    <a:pt x="1409" y="987"/>
                  </a:lnTo>
                  <a:lnTo>
                    <a:pt x="1394" y="998"/>
                  </a:lnTo>
                  <a:lnTo>
                    <a:pt x="1380" y="1011"/>
                  </a:lnTo>
                  <a:lnTo>
                    <a:pt x="1367" y="1025"/>
                  </a:lnTo>
                  <a:lnTo>
                    <a:pt x="1354" y="1040"/>
                  </a:lnTo>
                  <a:lnTo>
                    <a:pt x="1343" y="1056"/>
                  </a:lnTo>
                  <a:lnTo>
                    <a:pt x="1333" y="1073"/>
                  </a:lnTo>
                  <a:lnTo>
                    <a:pt x="1324" y="1089"/>
                  </a:lnTo>
                  <a:lnTo>
                    <a:pt x="1324" y="1089"/>
                  </a:lnTo>
                  <a:lnTo>
                    <a:pt x="1322" y="1095"/>
                  </a:lnTo>
                  <a:lnTo>
                    <a:pt x="1322" y="1102"/>
                  </a:lnTo>
                  <a:lnTo>
                    <a:pt x="1322" y="1102"/>
                  </a:lnTo>
                  <a:lnTo>
                    <a:pt x="1319" y="1106"/>
                  </a:lnTo>
                  <a:lnTo>
                    <a:pt x="1316" y="1110"/>
                  </a:lnTo>
                  <a:lnTo>
                    <a:pt x="1309" y="1120"/>
                  </a:lnTo>
                  <a:lnTo>
                    <a:pt x="1307" y="1124"/>
                  </a:lnTo>
                  <a:lnTo>
                    <a:pt x="1302" y="1126"/>
                  </a:lnTo>
                  <a:lnTo>
                    <a:pt x="1298" y="1124"/>
                  </a:lnTo>
                  <a:lnTo>
                    <a:pt x="1293" y="1119"/>
                  </a:lnTo>
                  <a:lnTo>
                    <a:pt x="1293" y="1119"/>
                  </a:lnTo>
                  <a:lnTo>
                    <a:pt x="1291" y="1108"/>
                  </a:lnTo>
                  <a:lnTo>
                    <a:pt x="1287" y="1095"/>
                  </a:lnTo>
                  <a:lnTo>
                    <a:pt x="1281" y="1082"/>
                  </a:lnTo>
                  <a:lnTo>
                    <a:pt x="1277" y="1077"/>
                  </a:lnTo>
                  <a:lnTo>
                    <a:pt x="1273" y="1073"/>
                  </a:lnTo>
                  <a:lnTo>
                    <a:pt x="1273" y="1073"/>
                  </a:lnTo>
                  <a:lnTo>
                    <a:pt x="1265" y="1066"/>
                  </a:lnTo>
                  <a:lnTo>
                    <a:pt x="1256" y="1060"/>
                  </a:lnTo>
                  <a:lnTo>
                    <a:pt x="1248" y="1057"/>
                  </a:lnTo>
                  <a:lnTo>
                    <a:pt x="1239" y="1054"/>
                  </a:lnTo>
                  <a:lnTo>
                    <a:pt x="1222" y="1049"/>
                  </a:lnTo>
                  <a:lnTo>
                    <a:pt x="1214" y="1046"/>
                  </a:lnTo>
                  <a:lnTo>
                    <a:pt x="1207" y="1043"/>
                  </a:lnTo>
                  <a:lnTo>
                    <a:pt x="1207" y="1043"/>
                  </a:lnTo>
                  <a:lnTo>
                    <a:pt x="1206" y="1040"/>
                  </a:lnTo>
                  <a:lnTo>
                    <a:pt x="1206" y="1037"/>
                  </a:lnTo>
                  <a:lnTo>
                    <a:pt x="1208" y="1033"/>
                  </a:lnTo>
                  <a:lnTo>
                    <a:pt x="1211" y="1029"/>
                  </a:lnTo>
                  <a:lnTo>
                    <a:pt x="1211" y="1028"/>
                  </a:lnTo>
                  <a:lnTo>
                    <a:pt x="1210" y="1025"/>
                  </a:lnTo>
                  <a:lnTo>
                    <a:pt x="1210" y="1025"/>
                  </a:lnTo>
                  <a:lnTo>
                    <a:pt x="1186" y="1032"/>
                  </a:lnTo>
                  <a:lnTo>
                    <a:pt x="1159" y="1039"/>
                  </a:lnTo>
                  <a:lnTo>
                    <a:pt x="1131" y="1046"/>
                  </a:lnTo>
                  <a:lnTo>
                    <a:pt x="1102" y="1051"/>
                  </a:lnTo>
                  <a:lnTo>
                    <a:pt x="1074" y="1054"/>
                  </a:lnTo>
                  <a:lnTo>
                    <a:pt x="1044" y="1057"/>
                  </a:lnTo>
                  <a:lnTo>
                    <a:pt x="1015" y="1057"/>
                  </a:lnTo>
                  <a:lnTo>
                    <a:pt x="987" y="1054"/>
                  </a:lnTo>
                  <a:lnTo>
                    <a:pt x="987" y="1054"/>
                  </a:lnTo>
                  <a:lnTo>
                    <a:pt x="989" y="1060"/>
                  </a:lnTo>
                  <a:lnTo>
                    <a:pt x="992" y="1064"/>
                  </a:lnTo>
                  <a:lnTo>
                    <a:pt x="1002" y="1073"/>
                  </a:lnTo>
                  <a:lnTo>
                    <a:pt x="1022" y="1088"/>
                  </a:lnTo>
                  <a:lnTo>
                    <a:pt x="1022" y="1088"/>
                  </a:lnTo>
                  <a:lnTo>
                    <a:pt x="1040" y="1110"/>
                  </a:lnTo>
                  <a:lnTo>
                    <a:pt x="1055" y="1137"/>
                  </a:lnTo>
                  <a:lnTo>
                    <a:pt x="1071" y="1165"/>
                  </a:lnTo>
                  <a:lnTo>
                    <a:pt x="1076" y="1181"/>
                  </a:lnTo>
                  <a:lnTo>
                    <a:pt x="1082" y="1198"/>
                  </a:lnTo>
                  <a:lnTo>
                    <a:pt x="1086" y="1213"/>
                  </a:lnTo>
                  <a:lnTo>
                    <a:pt x="1090" y="1231"/>
                  </a:lnTo>
                  <a:lnTo>
                    <a:pt x="1093" y="1248"/>
                  </a:lnTo>
                  <a:lnTo>
                    <a:pt x="1095" y="1266"/>
                  </a:lnTo>
                  <a:lnTo>
                    <a:pt x="1096" y="1285"/>
                  </a:lnTo>
                  <a:lnTo>
                    <a:pt x="1095" y="1303"/>
                  </a:lnTo>
                  <a:lnTo>
                    <a:pt x="1093" y="1322"/>
                  </a:lnTo>
                  <a:lnTo>
                    <a:pt x="1090" y="1342"/>
                  </a:lnTo>
                  <a:lnTo>
                    <a:pt x="1090" y="1342"/>
                  </a:lnTo>
                  <a:lnTo>
                    <a:pt x="1168" y="1296"/>
                  </a:lnTo>
                  <a:lnTo>
                    <a:pt x="1207" y="1273"/>
                  </a:lnTo>
                  <a:lnTo>
                    <a:pt x="1246" y="1251"/>
                  </a:lnTo>
                  <a:lnTo>
                    <a:pt x="1288" y="1230"/>
                  </a:lnTo>
                  <a:lnTo>
                    <a:pt x="1329" y="1210"/>
                  </a:lnTo>
                  <a:lnTo>
                    <a:pt x="1371" y="1192"/>
                  </a:lnTo>
                  <a:lnTo>
                    <a:pt x="1415" y="1174"/>
                  </a:lnTo>
                  <a:lnTo>
                    <a:pt x="1415" y="1174"/>
                  </a:lnTo>
                  <a:lnTo>
                    <a:pt x="1446" y="1164"/>
                  </a:lnTo>
                  <a:lnTo>
                    <a:pt x="1475" y="1153"/>
                  </a:lnTo>
                  <a:lnTo>
                    <a:pt x="1506" y="1141"/>
                  </a:lnTo>
                  <a:lnTo>
                    <a:pt x="1520" y="1134"/>
                  </a:lnTo>
                  <a:lnTo>
                    <a:pt x="1534" y="1126"/>
                  </a:lnTo>
                  <a:lnTo>
                    <a:pt x="1534" y="1126"/>
                  </a:lnTo>
                  <a:lnTo>
                    <a:pt x="1534" y="1113"/>
                  </a:lnTo>
                  <a:lnTo>
                    <a:pt x="1534" y="1101"/>
                  </a:lnTo>
                  <a:lnTo>
                    <a:pt x="1531" y="1089"/>
                  </a:lnTo>
                  <a:lnTo>
                    <a:pt x="1528" y="1084"/>
                  </a:lnTo>
                  <a:lnTo>
                    <a:pt x="1526" y="1080"/>
                  </a:lnTo>
                  <a:lnTo>
                    <a:pt x="1526" y="1080"/>
                  </a:lnTo>
                  <a:close/>
                  <a:moveTo>
                    <a:pt x="1521" y="1043"/>
                  </a:moveTo>
                  <a:lnTo>
                    <a:pt x="1521" y="1043"/>
                  </a:lnTo>
                  <a:lnTo>
                    <a:pt x="1524" y="1030"/>
                  </a:lnTo>
                  <a:lnTo>
                    <a:pt x="1526" y="1018"/>
                  </a:lnTo>
                  <a:lnTo>
                    <a:pt x="1526" y="1004"/>
                  </a:lnTo>
                  <a:lnTo>
                    <a:pt x="1524" y="991"/>
                  </a:lnTo>
                  <a:lnTo>
                    <a:pt x="1521" y="978"/>
                  </a:lnTo>
                  <a:lnTo>
                    <a:pt x="1517" y="967"/>
                  </a:lnTo>
                  <a:lnTo>
                    <a:pt x="1513" y="957"/>
                  </a:lnTo>
                  <a:lnTo>
                    <a:pt x="1506" y="950"/>
                  </a:lnTo>
                  <a:lnTo>
                    <a:pt x="1506" y="950"/>
                  </a:lnTo>
                  <a:lnTo>
                    <a:pt x="1506" y="955"/>
                  </a:lnTo>
                  <a:lnTo>
                    <a:pt x="1505" y="959"/>
                  </a:lnTo>
                  <a:lnTo>
                    <a:pt x="1502" y="966"/>
                  </a:lnTo>
                  <a:lnTo>
                    <a:pt x="1498" y="971"/>
                  </a:lnTo>
                  <a:lnTo>
                    <a:pt x="1495" y="976"/>
                  </a:lnTo>
                  <a:lnTo>
                    <a:pt x="1495" y="976"/>
                  </a:lnTo>
                  <a:lnTo>
                    <a:pt x="1495" y="981"/>
                  </a:lnTo>
                  <a:lnTo>
                    <a:pt x="1496" y="987"/>
                  </a:lnTo>
                  <a:lnTo>
                    <a:pt x="1496" y="993"/>
                  </a:lnTo>
                  <a:lnTo>
                    <a:pt x="1495" y="1000"/>
                  </a:lnTo>
                  <a:lnTo>
                    <a:pt x="1495" y="1000"/>
                  </a:lnTo>
                  <a:lnTo>
                    <a:pt x="1493" y="1009"/>
                  </a:lnTo>
                  <a:lnTo>
                    <a:pt x="1489" y="1019"/>
                  </a:lnTo>
                  <a:lnTo>
                    <a:pt x="1481" y="1037"/>
                  </a:lnTo>
                  <a:lnTo>
                    <a:pt x="1477" y="1047"/>
                  </a:lnTo>
                  <a:lnTo>
                    <a:pt x="1472" y="1057"/>
                  </a:lnTo>
                  <a:lnTo>
                    <a:pt x="1469" y="1067"/>
                  </a:lnTo>
                  <a:lnTo>
                    <a:pt x="1469" y="1078"/>
                  </a:lnTo>
                  <a:lnTo>
                    <a:pt x="1469" y="1078"/>
                  </a:lnTo>
                  <a:lnTo>
                    <a:pt x="1481" y="1078"/>
                  </a:lnTo>
                  <a:lnTo>
                    <a:pt x="1496" y="1078"/>
                  </a:lnTo>
                  <a:lnTo>
                    <a:pt x="1505" y="1078"/>
                  </a:lnTo>
                  <a:lnTo>
                    <a:pt x="1510" y="1075"/>
                  </a:lnTo>
                  <a:lnTo>
                    <a:pt x="1516" y="1070"/>
                  </a:lnTo>
                  <a:lnTo>
                    <a:pt x="1517" y="1067"/>
                  </a:lnTo>
                  <a:lnTo>
                    <a:pt x="1519" y="1064"/>
                  </a:lnTo>
                  <a:lnTo>
                    <a:pt x="1519" y="1064"/>
                  </a:lnTo>
                  <a:lnTo>
                    <a:pt x="1517" y="1059"/>
                  </a:lnTo>
                  <a:lnTo>
                    <a:pt x="1516" y="1056"/>
                  </a:lnTo>
                  <a:lnTo>
                    <a:pt x="1514" y="1051"/>
                  </a:lnTo>
                  <a:lnTo>
                    <a:pt x="1514" y="1046"/>
                  </a:lnTo>
                  <a:lnTo>
                    <a:pt x="1514" y="1046"/>
                  </a:lnTo>
                  <a:lnTo>
                    <a:pt x="1516" y="1044"/>
                  </a:lnTo>
                  <a:lnTo>
                    <a:pt x="1517" y="1044"/>
                  </a:lnTo>
                  <a:lnTo>
                    <a:pt x="1520" y="1046"/>
                  </a:lnTo>
                  <a:lnTo>
                    <a:pt x="1521" y="1046"/>
                  </a:lnTo>
                  <a:lnTo>
                    <a:pt x="1521" y="1043"/>
                  </a:lnTo>
                  <a:lnTo>
                    <a:pt x="1521" y="1043"/>
                  </a:lnTo>
                  <a:close/>
                  <a:moveTo>
                    <a:pt x="1498" y="761"/>
                  </a:moveTo>
                  <a:lnTo>
                    <a:pt x="1498" y="761"/>
                  </a:lnTo>
                  <a:lnTo>
                    <a:pt x="1495" y="755"/>
                  </a:lnTo>
                  <a:lnTo>
                    <a:pt x="1495" y="755"/>
                  </a:lnTo>
                  <a:lnTo>
                    <a:pt x="1484" y="726"/>
                  </a:lnTo>
                  <a:lnTo>
                    <a:pt x="1469" y="695"/>
                  </a:lnTo>
                  <a:lnTo>
                    <a:pt x="1455" y="667"/>
                  </a:lnTo>
                  <a:lnTo>
                    <a:pt x="1440" y="640"/>
                  </a:lnTo>
                  <a:lnTo>
                    <a:pt x="1422" y="615"/>
                  </a:lnTo>
                  <a:lnTo>
                    <a:pt x="1404" y="591"/>
                  </a:lnTo>
                  <a:lnTo>
                    <a:pt x="1382" y="570"/>
                  </a:lnTo>
                  <a:lnTo>
                    <a:pt x="1359" y="550"/>
                  </a:lnTo>
                  <a:lnTo>
                    <a:pt x="1359" y="550"/>
                  </a:lnTo>
                  <a:lnTo>
                    <a:pt x="1308" y="583"/>
                  </a:lnTo>
                  <a:lnTo>
                    <a:pt x="1256" y="613"/>
                  </a:lnTo>
                  <a:lnTo>
                    <a:pt x="1152" y="675"/>
                  </a:lnTo>
                  <a:lnTo>
                    <a:pt x="1100" y="706"/>
                  </a:lnTo>
                  <a:lnTo>
                    <a:pt x="1048" y="737"/>
                  </a:lnTo>
                  <a:lnTo>
                    <a:pt x="998" y="771"/>
                  </a:lnTo>
                  <a:lnTo>
                    <a:pt x="949" y="804"/>
                  </a:lnTo>
                  <a:lnTo>
                    <a:pt x="949" y="804"/>
                  </a:lnTo>
                  <a:lnTo>
                    <a:pt x="930" y="804"/>
                  </a:lnTo>
                  <a:lnTo>
                    <a:pt x="915" y="802"/>
                  </a:lnTo>
                  <a:lnTo>
                    <a:pt x="901" y="797"/>
                  </a:lnTo>
                  <a:lnTo>
                    <a:pt x="887" y="792"/>
                  </a:lnTo>
                  <a:lnTo>
                    <a:pt x="862" y="779"/>
                  </a:lnTo>
                  <a:lnTo>
                    <a:pt x="835" y="766"/>
                  </a:lnTo>
                  <a:lnTo>
                    <a:pt x="835" y="766"/>
                  </a:lnTo>
                  <a:lnTo>
                    <a:pt x="831" y="765"/>
                  </a:lnTo>
                  <a:lnTo>
                    <a:pt x="827" y="765"/>
                  </a:lnTo>
                  <a:lnTo>
                    <a:pt x="821" y="764"/>
                  </a:lnTo>
                  <a:lnTo>
                    <a:pt x="817" y="762"/>
                  </a:lnTo>
                  <a:lnTo>
                    <a:pt x="817" y="762"/>
                  </a:lnTo>
                  <a:lnTo>
                    <a:pt x="800" y="755"/>
                  </a:lnTo>
                  <a:lnTo>
                    <a:pt x="783" y="747"/>
                  </a:lnTo>
                  <a:lnTo>
                    <a:pt x="766" y="738"/>
                  </a:lnTo>
                  <a:lnTo>
                    <a:pt x="749" y="731"/>
                  </a:lnTo>
                  <a:lnTo>
                    <a:pt x="749" y="731"/>
                  </a:lnTo>
                  <a:lnTo>
                    <a:pt x="730" y="724"/>
                  </a:lnTo>
                  <a:lnTo>
                    <a:pt x="711" y="719"/>
                  </a:lnTo>
                  <a:lnTo>
                    <a:pt x="672" y="709"/>
                  </a:lnTo>
                  <a:lnTo>
                    <a:pt x="672" y="709"/>
                  </a:lnTo>
                  <a:lnTo>
                    <a:pt x="648" y="700"/>
                  </a:lnTo>
                  <a:lnTo>
                    <a:pt x="626" y="692"/>
                  </a:lnTo>
                  <a:lnTo>
                    <a:pt x="579" y="675"/>
                  </a:lnTo>
                  <a:lnTo>
                    <a:pt x="579" y="675"/>
                  </a:lnTo>
                  <a:lnTo>
                    <a:pt x="528" y="660"/>
                  </a:lnTo>
                  <a:lnTo>
                    <a:pt x="476" y="644"/>
                  </a:lnTo>
                  <a:lnTo>
                    <a:pt x="476" y="644"/>
                  </a:lnTo>
                  <a:lnTo>
                    <a:pt x="469" y="649"/>
                  </a:lnTo>
                  <a:lnTo>
                    <a:pt x="463" y="656"/>
                  </a:lnTo>
                  <a:lnTo>
                    <a:pt x="456" y="661"/>
                  </a:lnTo>
                  <a:lnTo>
                    <a:pt x="449" y="667"/>
                  </a:lnTo>
                  <a:lnTo>
                    <a:pt x="449" y="667"/>
                  </a:lnTo>
                  <a:lnTo>
                    <a:pt x="426" y="696"/>
                  </a:lnTo>
                  <a:lnTo>
                    <a:pt x="407" y="727"/>
                  </a:lnTo>
                  <a:lnTo>
                    <a:pt x="389" y="759"/>
                  </a:lnTo>
                  <a:lnTo>
                    <a:pt x="370" y="793"/>
                  </a:lnTo>
                  <a:lnTo>
                    <a:pt x="355" y="828"/>
                  </a:lnTo>
                  <a:lnTo>
                    <a:pt x="339" y="865"/>
                  </a:lnTo>
                  <a:lnTo>
                    <a:pt x="325" y="901"/>
                  </a:lnTo>
                  <a:lnTo>
                    <a:pt x="311" y="939"/>
                  </a:lnTo>
                  <a:lnTo>
                    <a:pt x="311" y="939"/>
                  </a:lnTo>
                  <a:lnTo>
                    <a:pt x="314" y="939"/>
                  </a:lnTo>
                  <a:lnTo>
                    <a:pt x="316" y="941"/>
                  </a:lnTo>
                  <a:lnTo>
                    <a:pt x="317" y="945"/>
                  </a:lnTo>
                  <a:lnTo>
                    <a:pt x="317" y="949"/>
                  </a:lnTo>
                  <a:lnTo>
                    <a:pt x="316" y="952"/>
                  </a:lnTo>
                  <a:lnTo>
                    <a:pt x="316" y="952"/>
                  </a:lnTo>
                  <a:lnTo>
                    <a:pt x="324" y="962"/>
                  </a:lnTo>
                  <a:lnTo>
                    <a:pt x="328" y="966"/>
                  </a:lnTo>
                  <a:lnTo>
                    <a:pt x="331" y="973"/>
                  </a:lnTo>
                  <a:lnTo>
                    <a:pt x="331" y="973"/>
                  </a:lnTo>
                  <a:lnTo>
                    <a:pt x="379" y="1004"/>
                  </a:lnTo>
                  <a:lnTo>
                    <a:pt x="429" y="1033"/>
                  </a:lnTo>
                  <a:lnTo>
                    <a:pt x="456" y="1047"/>
                  </a:lnTo>
                  <a:lnTo>
                    <a:pt x="483" y="1061"/>
                  </a:lnTo>
                  <a:lnTo>
                    <a:pt x="509" y="1074"/>
                  </a:lnTo>
                  <a:lnTo>
                    <a:pt x="537" y="1085"/>
                  </a:lnTo>
                  <a:lnTo>
                    <a:pt x="565" y="1096"/>
                  </a:lnTo>
                  <a:lnTo>
                    <a:pt x="595" y="1106"/>
                  </a:lnTo>
                  <a:lnTo>
                    <a:pt x="624" y="1116"/>
                  </a:lnTo>
                  <a:lnTo>
                    <a:pt x="655" y="1124"/>
                  </a:lnTo>
                  <a:lnTo>
                    <a:pt x="686" y="1132"/>
                  </a:lnTo>
                  <a:lnTo>
                    <a:pt x="718" y="1137"/>
                  </a:lnTo>
                  <a:lnTo>
                    <a:pt x="752" y="1143"/>
                  </a:lnTo>
                  <a:lnTo>
                    <a:pt x="786" y="1146"/>
                  </a:lnTo>
                  <a:lnTo>
                    <a:pt x="786" y="1146"/>
                  </a:lnTo>
                  <a:lnTo>
                    <a:pt x="791" y="1150"/>
                  </a:lnTo>
                  <a:lnTo>
                    <a:pt x="797" y="1151"/>
                  </a:lnTo>
                  <a:lnTo>
                    <a:pt x="810" y="1151"/>
                  </a:lnTo>
                  <a:lnTo>
                    <a:pt x="810" y="1151"/>
                  </a:lnTo>
                  <a:lnTo>
                    <a:pt x="827" y="1154"/>
                  </a:lnTo>
                  <a:lnTo>
                    <a:pt x="845" y="1158"/>
                  </a:lnTo>
                  <a:lnTo>
                    <a:pt x="855" y="1160"/>
                  </a:lnTo>
                  <a:lnTo>
                    <a:pt x="864" y="1160"/>
                  </a:lnTo>
                  <a:lnTo>
                    <a:pt x="873" y="1160"/>
                  </a:lnTo>
                  <a:lnTo>
                    <a:pt x="881" y="1158"/>
                  </a:lnTo>
                  <a:lnTo>
                    <a:pt x="881" y="1158"/>
                  </a:lnTo>
                  <a:lnTo>
                    <a:pt x="884" y="1147"/>
                  </a:lnTo>
                  <a:lnTo>
                    <a:pt x="888" y="1139"/>
                  </a:lnTo>
                  <a:lnTo>
                    <a:pt x="893" y="1130"/>
                  </a:lnTo>
                  <a:lnTo>
                    <a:pt x="898" y="1122"/>
                  </a:lnTo>
                  <a:lnTo>
                    <a:pt x="911" y="1108"/>
                  </a:lnTo>
                  <a:lnTo>
                    <a:pt x="923" y="1095"/>
                  </a:lnTo>
                  <a:lnTo>
                    <a:pt x="923" y="1095"/>
                  </a:lnTo>
                  <a:lnTo>
                    <a:pt x="933" y="1091"/>
                  </a:lnTo>
                  <a:lnTo>
                    <a:pt x="943" y="1089"/>
                  </a:lnTo>
                  <a:lnTo>
                    <a:pt x="951" y="1089"/>
                  </a:lnTo>
                  <a:lnTo>
                    <a:pt x="961" y="1089"/>
                  </a:lnTo>
                  <a:lnTo>
                    <a:pt x="980" y="1089"/>
                  </a:lnTo>
                  <a:lnTo>
                    <a:pt x="989" y="1089"/>
                  </a:lnTo>
                  <a:lnTo>
                    <a:pt x="999" y="1087"/>
                  </a:lnTo>
                  <a:lnTo>
                    <a:pt x="999" y="1087"/>
                  </a:lnTo>
                  <a:lnTo>
                    <a:pt x="994" y="1081"/>
                  </a:lnTo>
                  <a:lnTo>
                    <a:pt x="988" y="1075"/>
                  </a:lnTo>
                  <a:lnTo>
                    <a:pt x="975" y="1068"/>
                  </a:lnTo>
                  <a:lnTo>
                    <a:pt x="961" y="1061"/>
                  </a:lnTo>
                  <a:lnTo>
                    <a:pt x="946" y="1057"/>
                  </a:lnTo>
                  <a:lnTo>
                    <a:pt x="946" y="1057"/>
                  </a:lnTo>
                  <a:lnTo>
                    <a:pt x="946" y="1053"/>
                  </a:lnTo>
                  <a:lnTo>
                    <a:pt x="947" y="1049"/>
                  </a:lnTo>
                  <a:lnTo>
                    <a:pt x="949" y="1047"/>
                  </a:lnTo>
                  <a:lnTo>
                    <a:pt x="951" y="1044"/>
                  </a:lnTo>
                  <a:lnTo>
                    <a:pt x="957" y="1042"/>
                  </a:lnTo>
                  <a:lnTo>
                    <a:pt x="964" y="1040"/>
                  </a:lnTo>
                  <a:lnTo>
                    <a:pt x="964" y="1040"/>
                  </a:lnTo>
                  <a:lnTo>
                    <a:pt x="977" y="1040"/>
                  </a:lnTo>
                  <a:lnTo>
                    <a:pt x="989" y="1040"/>
                  </a:lnTo>
                  <a:lnTo>
                    <a:pt x="1017" y="1042"/>
                  </a:lnTo>
                  <a:lnTo>
                    <a:pt x="1044" y="1043"/>
                  </a:lnTo>
                  <a:lnTo>
                    <a:pt x="1058" y="1043"/>
                  </a:lnTo>
                  <a:lnTo>
                    <a:pt x="1072" y="1043"/>
                  </a:lnTo>
                  <a:lnTo>
                    <a:pt x="1072" y="1043"/>
                  </a:lnTo>
                  <a:lnTo>
                    <a:pt x="1093" y="1040"/>
                  </a:lnTo>
                  <a:lnTo>
                    <a:pt x="1113" y="1036"/>
                  </a:lnTo>
                  <a:lnTo>
                    <a:pt x="1151" y="1028"/>
                  </a:lnTo>
                  <a:lnTo>
                    <a:pt x="1189" y="1018"/>
                  </a:lnTo>
                  <a:lnTo>
                    <a:pt x="1228" y="1008"/>
                  </a:lnTo>
                  <a:lnTo>
                    <a:pt x="1228" y="1008"/>
                  </a:lnTo>
                  <a:lnTo>
                    <a:pt x="1243" y="997"/>
                  </a:lnTo>
                  <a:lnTo>
                    <a:pt x="1260" y="985"/>
                  </a:lnTo>
                  <a:lnTo>
                    <a:pt x="1277" y="977"/>
                  </a:lnTo>
                  <a:lnTo>
                    <a:pt x="1295" y="967"/>
                  </a:lnTo>
                  <a:lnTo>
                    <a:pt x="1332" y="950"/>
                  </a:lnTo>
                  <a:lnTo>
                    <a:pt x="1366" y="934"/>
                  </a:lnTo>
                  <a:lnTo>
                    <a:pt x="1366" y="934"/>
                  </a:lnTo>
                  <a:lnTo>
                    <a:pt x="1345" y="925"/>
                  </a:lnTo>
                  <a:lnTo>
                    <a:pt x="1326" y="915"/>
                  </a:lnTo>
                  <a:lnTo>
                    <a:pt x="1308" y="904"/>
                  </a:lnTo>
                  <a:lnTo>
                    <a:pt x="1291" y="889"/>
                  </a:lnTo>
                  <a:lnTo>
                    <a:pt x="1291" y="889"/>
                  </a:lnTo>
                  <a:lnTo>
                    <a:pt x="1280" y="879"/>
                  </a:lnTo>
                  <a:lnTo>
                    <a:pt x="1270" y="868"/>
                  </a:lnTo>
                  <a:lnTo>
                    <a:pt x="1260" y="855"/>
                  </a:lnTo>
                  <a:lnTo>
                    <a:pt x="1253" y="842"/>
                  </a:lnTo>
                  <a:lnTo>
                    <a:pt x="1251" y="837"/>
                  </a:lnTo>
                  <a:lnTo>
                    <a:pt x="1249" y="830"/>
                  </a:lnTo>
                  <a:lnTo>
                    <a:pt x="1249" y="824"/>
                  </a:lnTo>
                  <a:lnTo>
                    <a:pt x="1249" y="817"/>
                  </a:lnTo>
                  <a:lnTo>
                    <a:pt x="1251" y="811"/>
                  </a:lnTo>
                  <a:lnTo>
                    <a:pt x="1255" y="804"/>
                  </a:lnTo>
                  <a:lnTo>
                    <a:pt x="1259" y="799"/>
                  </a:lnTo>
                  <a:lnTo>
                    <a:pt x="1265" y="793"/>
                  </a:lnTo>
                  <a:lnTo>
                    <a:pt x="1265" y="793"/>
                  </a:lnTo>
                  <a:lnTo>
                    <a:pt x="1273" y="790"/>
                  </a:lnTo>
                  <a:lnTo>
                    <a:pt x="1280" y="789"/>
                  </a:lnTo>
                  <a:lnTo>
                    <a:pt x="1294" y="788"/>
                  </a:lnTo>
                  <a:lnTo>
                    <a:pt x="1300" y="788"/>
                  </a:lnTo>
                  <a:lnTo>
                    <a:pt x="1305" y="786"/>
                  </a:lnTo>
                  <a:lnTo>
                    <a:pt x="1311" y="783"/>
                  </a:lnTo>
                  <a:lnTo>
                    <a:pt x="1315" y="779"/>
                  </a:lnTo>
                  <a:lnTo>
                    <a:pt x="1315" y="779"/>
                  </a:lnTo>
                  <a:lnTo>
                    <a:pt x="1319" y="773"/>
                  </a:lnTo>
                  <a:lnTo>
                    <a:pt x="1321" y="766"/>
                  </a:lnTo>
                  <a:lnTo>
                    <a:pt x="1322" y="752"/>
                  </a:lnTo>
                  <a:lnTo>
                    <a:pt x="1324" y="738"/>
                  </a:lnTo>
                  <a:lnTo>
                    <a:pt x="1324" y="731"/>
                  </a:lnTo>
                  <a:lnTo>
                    <a:pt x="1326" y="724"/>
                  </a:lnTo>
                  <a:lnTo>
                    <a:pt x="1326" y="724"/>
                  </a:lnTo>
                  <a:lnTo>
                    <a:pt x="1331" y="717"/>
                  </a:lnTo>
                  <a:lnTo>
                    <a:pt x="1336" y="710"/>
                  </a:lnTo>
                  <a:lnTo>
                    <a:pt x="1343" y="706"/>
                  </a:lnTo>
                  <a:lnTo>
                    <a:pt x="1350" y="703"/>
                  </a:lnTo>
                  <a:lnTo>
                    <a:pt x="1350" y="703"/>
                  </a:lnTo>
                  <a:lnTo>
                    <a:pt x="1363" y="708"/>
                  </a:lnTo>
                  <a:lnTo>
                    <a:pt x="1374" y="712"/>
                  </a:lnTo>
                  <a:lnTo>
                    <a:pt x="1384" y="719"/>
                  </a:lnTo>
                  <a:lnTo>
                    <a:pt x="1394" y="726"/>
                  </a:lnTo>
                  <a:lnTo>
                    <a:pt x="1402" y="733"/>
                  </a:lnTo>
                  <a:lnTo>
                    <a:pt x="1411" y="741"/>
                  </a:lnTo>
                  <a:lnTo>
                    <a:pt x="1418" y="751"/>
                  </a:lnTo>
                  <a:lnTo>
                    <a:pt x="1425" y="761"/>
                  </a:lnTo>
                  <a:lnTo>
                    <a:pt x="1436" y="782"/>
                  </a:lnTo>
                  <a:lnTo>
                    <a:pt x="1446" y="804"/>
                  </a:lnTo>
                  <a:lnTo>
                    <a:pt x="1454" y="828"/>
                  </a:lnTo>
                  <a:lnTo>
                    <a:pt x="1462" y="854"/>
                  </a:lnTo>
                  <a:lnTo>
                    <a:pt x="1462" y="854"/>
                  </a:lnTo>
                  <a:lnTo>
                    <a:pt x="1464" y="839"/>
                  </a:lnTo>
                  <a:lnTo>
                    <a:pt x="1467" y="827"/>
                  </a:lnTo>
                  <a:lnTo>
                    <a:pt x="1469" y="816"/>
                  </a:lnTo>
                  <a:lnTo>
                    <a:pt x="1474" y="804"/>
                  </a:lnTo>
                  <a:lnTo>
                    <a:pt x="1485" y="782"/>
                  </a:lnTo>
                  <a:lnTo>
                    <a:pt x="1498" y="761"/>
                  </a:lnTo>
                  <a:lnTo>
                    <a:pt x="1498" y="761"/>
                  </a:lnTo>
                  <a:close/>
                  <a:moveTo>
                    <a:pt x="1440" y="897"/>
                  </a:moveTo>
                  <a:lnTo>
                    <a:pt x="1440" y="897"/>
                  </a:lnTo>
                  <a:lnTo>
                    <a:pt x="1436" y="905"/>
                  </a:lnTo>
                  <a:lnTo>
                    <a:pt x="1433" y="912"/>
                  </a:lnTo>
                  <a:lnTo>
                    <a:pt x="1430" y="920"/>
                  </a:lnTo>
                  <a:lnTo>
                    <a:pt x="1429" y="928"/>
                  </a:lnTo>
                  <a:lnTo>
                    <a:pt x="1430" y="945"/>
                  </a:lnTo>
                  <a:lnTo>
                    <a:pt x="1433" y="962"/>
                  </a:lnTo>
                  <a:lnTo>
                    <a:pt x="1433" y="962"/>
                  </a:lnTo>
                  <a:lnTo>
                    <a:pt x="1439" y="962"/>
                  </a:lnTo>
                  <a:lnTo>
                    <a:pt x="1443" y="959"/>
                  </a:lnTo>
                  <a:lnTo>
                    <a:pt x="1447" y="956"/>
                  </a:lnTo>
                  <a:lnTo>
                    <a:pt x="1450" y="952"/>
                  </a:lnTo>
                  <a:lnTo>
                    <a:pt x="1455" y="943"/>
                  </a:lnTo>
                  <a:lnTo>
                    <a:pt x="1460" y="941"/>
                  </a:lnTo>
                  <a:lnTo>
                    <a:pt x="1464" y="938"/>
                  </a:lnTo>
                  <a:lnTo>
                    <a:pt x="1464" y="938"/>
                  </a:lnTo>
                  <a:lnTo>
                    <a:pt x="1468" y="939"/>
                  </a:lnTo>
                  <a:lnTo>
                    <a:pt x="1471" y="942"/>
                  </a:lnTo>
                  <a:lnTo>
                    <a:pt x="1475" y="948"/>
                  </a:lnTo>
                  <a:lnTo>
                    <a:pt x="1481" y="953"/>
                  </a:lnTo>
                  <a:lnTo>
                    <a:pt x="1484" y="956"/>
                  </a:lnTo>
                  <a:lnTo>
                    <a:pt x="1489" y="957"/>
                  </a:lnTo>
                  <a:lnTo>
                    <a:pt x="1489" y="957"/>
                  </a:lnTo>
                  <a:lnTo>
                    <a:pt x="1489" y="943"/>
                  </a:lnTo>
                  <a:lnTo>
                    <a:pt x="1489" y="931"/>
                  </a:lnTo>
                  <a:lnTo>
                    <a:pt x="1485" y="921"/>
                  </a:lnTo>
                  <a:lnTo>
                    <a:pt x="1479" y="912"/>
                  </a:lnTo>
                  <a:lnTo>
                    <a:pt x="1471" y="905"/>
                  </a:lnTo>
                  <a:lnTo>
                    <a:pt x="1462" y="901"/>
                  </a:lnTo>
                  <a:lnTo>
                    <a:pt x="1451" y="898"/>
                  </a:lnTo>
                  <a:lnTo>
                    <a:pt x="1440" y="897"/>
                  </a:lnTo>
                  <a:lnTo>
                    <a:pt x="1440" y="897"/>
                  </a:lnTo>
                  <a:close/>
                  <a:moveTo>
                    <a:pt x="1423" y="790"/>
                  </a:moveTo>
                  <a:lnTo>
                    <a:pt x="1423" y="790"/>
                  </a:lnTo>
                  <a:lnTo>
                    <a:pt x="1416" y="785"/>
                  </a:lnTo>
                  <a:lnTo>
                    <a:pt x="1411" y="781"/>
                  </a:lnTo>
                  <a:lnTo>
                    <a:pt x="1404" y="779"/>
                  </a:lnTo>
                  <a:lnTo>
                    <a:pt x="1396" y="779"/>
                  </a:lnTo>
                  <a:lnTo>
                    <a:pt x="1391" y="782"/>
                  </a:lnTo>
                  <a:lnTo>
                    <a:pt x="1385" y="785"/>
                  </a:lnTo>
                  <a:lnTo>
                    <a:pt x="1380" y="789"/>
                  </a:lnTo>
                  <a:lnTo>
                    <a:pt x="1373" y="795"/>
                  </a:lnTo>
                  <a:lnTo>
                    <a:pt x="1373" y="795"/>
                  </a:lnTo>
                  <a:lnTo>
                    <a:pt x="1389" y="807"/>
                  </a:lnTo>
                  <a:lnTo>
                    <a:pt x="1404" y="823"/>
                  </a:lnTo>
                  <a:lnTo>
                    <a:pt x="1418" y="839"/>
                  </a:lnTo>
                  <a:lnTo>
                    <a:pt x="1422" y="848"/>
                  </a:lnTo>
                  <a:lnTo>
                    <a:pt x="1427" y="858"/>
                  </a:lnTo>
                  <a:lnTo>
                    <a:pt x="1427" y="858"/>
                  </a:lnTo>
                  <a:lnTo>
                    <a:pt x="1429" y="865"/>
                  </a:lnTo>
                  <a:lnTo>
                    <a:pt x="1430" y="872"/>
                  </a:lnTo>
                  <a:lnTo>
                    <a:pt x="1432" y="876"/>
                  </a:lnTo>
                  <a:lnTo>
                    <a:pt x="1434" y="879"/>
                  </a:lnTo>
                  <a:lnTo>
                    <a:pt x="1437" y="880"/>
                  </a:lnTo>
                  <a:lnTo>
                    <a:pt x="1441" y="882"/>
                  </a:lnTo>
                  <a:lnTo>
                    <a:pt x="1441" y="882"/>
                  </a:lnTo>
                  <a:lnTo>
                    <a:pt x="1444" y="873"/>
                  </a:lnTo>
                  <a:lnTo>
                    <a:pt x="1446" y="863"/>
                  </a:lnTo>
                  <a:lnTo>
                    <a:pt x="1446" y="851"/>
                  </a:lnTo>
                  <a:lnTo>
                    <a:pt x="1443" y="837"/>
                  </a:lnTo>
                  <a:lnTo>
                    <a:pt x="1440" y="824"/>
                  </a:lnTo>
                  <a:lnTo>
                    <a:pt x="1436" y="811"/>
                  </a:lnTo>
                  <a:lnTo>
                    <a:pt x="1430" y="800"/>
                  </a:lnTo>
                  <a:lnTo>
                    <a:pt x="1423" y="790"/>
                  </a:lnTo>
                  <a:lnTo>
                    <a:pt x="1423" y="790"/>
                  </a:lnTo>
                  <a:close/>
                  <a:moveTo>
                    <a:pt x="1370" y="804"/>
                  </a:moveTo>
                  <a:lnTo>
                    <a:pt x="1370" y="804"/>
                  </a:lnTo>
                  <a:lnTo>
                    <a:pt x="1371" y="818"/>
                  </a:lnTo>
                  <a:lnTo>
                    <a:pt x="1375" y="831"/>
                  </a:lnTo>
                  <a:lnTo>
                    <a:pt x="1381" y="841"/>
                  </a:lnTo>
                  <a:lnTo>
                    <a:pt x="1388" y="851"/>
                  </a:lnTo>
                  <a:lnTo>
                    <a:pt x="1396" y="859"/>
                  </a:lnTo>
                  <a:lnTo>
                    <a:pt x="1405" y="868"/>
                  </a:lnTo>
                  <a:lnTo>
                    <a:pt x="1420" y="880"/>
                  </a:lnTo>
                  <a:lnTo>
                    <a:pt x="1420" y="880"/>
                  </a:lnTo>
                  <a:lnTo>
                    <a:pt x="1416" y="868"/>
                  </a:lnTo>
                  <a:lnTo>
                    <a:pt x="1412" y="858"/>
                  </a:lnTo>
                  <a:lnTo>
                    <a:pt x="1406" y="847"/>
                  </a:lnTo>
                  <a:lnTo>
                    <a:pt x="1401" y="837"/>
                  </a:lnTo>
                  <a:lnTo>
                    <a:pt x="1394" y="828"/>
                  </a:lnTo>
                  <a:lnTo>
                    <a:pt x="1387" y="820"/>
                  </a:lnTo>
                  <a:lnTo>
                    <a:pt x="1378" y="811"/>
                  </a:lnTo>
                  <a:lnTo>
                    <a:pt x="1370" y="804"/>
                  </a:lnTo>
                  <a:lnTo>
                    <a:pt x="1370" y="804"/>
                  </a:lnTo>
                  <a:close/>
                  <a:moveTo>
                    <a:pt x="1370" y="775"/>
                  </a:moveTo>
                  <a:lnTo>
                    <a:pt x="1370" y="775"/>
                  </a:lnTo>
                  <a:lnTo>
                    <a:pt x="1375" y="769"/>
                  </a:lnTo>
                  <a:lnTo>
                    <a:pt x="1384" y="765"/>
                  </a:lnTo>
                  <a:lnTo>
                    <a:pt x="1392" y="761"/>
                  </a:lnTo>
                  <a:lnTo>
                    <a:pt x="1398" y="761"/>
                  </a:lnTo>
                  <a:lnTo>
                    <a:pt x="1402" y="761"/>
                  </a:lnTo>
                  <a:lnTo>
                    <a:pt x="1402" y="761"/>
                  </a:lnTo>
                  <a:lnTo>
                    <a:pt x="1406" y="764"/>
                  </a:lnTo>
                  <a:lnTo>
                    <a:pt x="1411" y="766"/>
                  </a:lnTo>
                  <a:lnTo>
                    <a:pt x="1413" y="769"/>
                  </a:lnTo>
                  <a:lnTo>
                    <a:pt x="1413" y="768"/>
                  </a:lnTo>
                  <a:lnTo>
                    <a:pt x="1413" y="766"/>
                  </a:lnTo>
                  <a:lnTo>
                    <a:pt x="1413" y="766"/>
                  </a:lnTo>
                  <a:lnTo>
                    <a:pt x="1402" y="752"/>
                  </a:lnTo>
                  <a:lnTo>
                    <a:pt x="1387" y="737"/>
                  </a:lnTo>
                  <a:lnTo>
                    <a:pt x="1378" y="730"/>
                  </a:lnTo>
                  <a:lnTo>
                    <a:pt x="1370" y="724"/>
                  </a:lnTo>
                  <a:lnTo>
                    <a:pt x="1361" y="720"/>
                  </a:lnTo>
                  <a:lnTo>
                    <a:pt x="1354" y="719"/>
                  </a:lnTo>
                  <a:lnTo>
                    <a:pt x="1354" y="719"/>
                  </a:lnTo>
                  <a:lnTo>
                    <a:pt x="1349" y="720"/>
                  </a:lnTo>
                  <a:lnTo>
                    <a:pt x="1346" y="722"/>
                  </a:lnTo>
                  <a:lnTo>
                    <a:pt x="1343" y="724"/>
                  </a:lnTo>
                  <a:lnTo>
                    <a:pt x="1340" y="729"/>
                  </a:lnTo>
                  <a:lnTo>
                    <a:pt x="1338" y="737"/>
                  </a:lnTo>
                  <a:lnTo>
                    <a:pt x="1336" y="748"/>
                  </a:lnTo>
                  <a:lnTo>
                    <a:pt x="1333" y="771"/>
                  </a:lnTo>
                  <a:lnTo>
                    <a:pt x="1331" y="781"/>
                  </a:lnTo>
                  <a:lnTo>
                    <a:pt x="1329" y="785"/>
                  </a:lnTo>
                  <a:lnTo>
                    <a:pt x="1326" y="789"/>
                  </a:lnTo>
                  <a:lnTo>
                    <a:pt x="1326" y="789"/>
                  </a:lnTo>
                  <a:lnTo>
                    <a:pt x="1319" y="795"/>
                  </a:lnTo>
                  <a:lnTo>
                    <a:pt x="1312" y="799"/>
                  </a:lnTo>
                  <a:lnTo>
                    <a:pt x="1307" y="800"/>
                  </a:lnTo>
                  <a:lnTo>
                    <a:pt x="1300" y="800"/>
                  </a:lnTo>
                  <a:lnTo>
                    <a:pt x="1286" y="802"/>
                  </a:lnTo>
                  <a:lnTo>
                    <a:pt x="1277" y="803"/>
                  </a:lnTo>
                  <a:lnTo>
                    <a:pt x="1270" y="807"/>
                  </a:lnTo>
                  <a:lnTo>
                    <a:pt x="1270" y="807"/>
                  </a:lnTo>
                  <a:lnTo>
                    <a:pt x="1267" y="810"/>
                  </a:lnTo>
                  <a:lnTo>
                    <a:pt x="1265" y="814"/>
                  </a:lnTo>
                  <a:lnTo>
                    <a:pt x="1263" y="823"/>
                  </a:lnTo>
                  <a:lnTo>
                    <a:pt x="1265" y="832"/>
                  </a:lnTo>
                  <a:lnTo>
                    <a:pt x="1267" y="841"/>
                  </a:lnTo>
                  <a:lnTo>
                    <a:pt x="1273" y="849"/>
                  </a:lnTo>
                  <a:lnTo>
                    <a:pt x="1279" y="858"/>
                  </a:lnTo>
                  <a:lnTo>
                    <a:pt x="1293" y="873"/>
                  </a:lnTo>
                  <a:lnTo>
                    <a:pt x="1293" y="873"/>
                  </a:lnTo>
                  <a:lnTo>
                    <a:pt x="1304" y="883"/>
                  </a:lnTo>
                  <a:lnTo>
                    <a:pt x="1315" y="891"/>
                  </a:lnTo>
                  <a:lnTo>
                    <a:pt x="1326" y="900"/>
                  </a:lnTo>
                  <a:lnTo>
                    <a:pt x="1339" y="907"/>
                  </a:lnTo>
                  <a:lnTo>
                    <a:pt x="1352" y="912"/>
                  </a:lnTo>
                  <a:lnTo>
                    <a:pt x="1364" y="917"/>
                  </a:lnTo>
                  <a:lnTo>
                    <a:pt x="1391" y="925"/>
                  </a:lnTo>
                  <a:lnTo>
                    <a:pt x="1391" y="925"/>
                  </a:lnTo>
                  <a:lnTo>
                    <a:pt x="1398" y="924"/>
                  </a:lnTo>
                  <a:lnTo>
                    <a:pt x="1405" y="922"/>
                  </a:lnTo>
                  <a:lnTo>
                    <a:pt x="1411" y="924"/>
                  </a:lnTo>
                  <a:lnTo>
                    <a:pt x="1416" y="925"/>
                  </a:lnTo>
                  <a:lnTo>
                    <a:pt x="1416" y="925"/>
                  </a:lnTo>
                  <a:lnTo>
                    <a:pt x="1416" y="920"/>
                  </a:lnTo>
                  <a:lnTo>
                    <a:pt x="1418" y="914"/>
                  </a:lnTo>
                  <a:lnTo>
                    <a:pt x="1420" y="904"/>
                  </a:lnTo>
                  <a:lnTo>
                    <a:pt x="1420" y="904"/>
                  </a:lnTo>
                  <a:lnTo>
                    <a:pt x="1395" y="877"/>
                  </a:lnTo>
                  <a:lnTo>
                    <a:pt x="1382" y="862"/>
                  </a:lnTo>
                  <a:lnTo>
                    <a:pt x="1371" y="847"/>
                  </a:lnTo>
                  <a:lnTo>
                    <a:pt x="1361" y="831"/>
                  </a:lnTo>
                  <a:lnTo>
                    <a:pt x="1357" y="823"/>
                  </a:lnTo>
                  <a:lnTo>
                    <a:pt x="1356" y="813"/>
                  </a:lnTo>
                  <a:lnTo>
                    <a:pt x="1354" y="804"/>
                  </a:lnTo>
                  <a:lnTo>
                    <a:pt x="1354" y="795"/>
                  </a:lnTo>
                  <a:lnTo>
                    <a:pt x="1356" y="785"/>
                  </a:lnTo>
                  <a:lnTo>
                    <a:pt x="1359" y="775"/>
                  </a:lnTo>
                  <a:lnTo>
                    <a:pt x="1359" y="775"/>
                  </a:lnTo>
                  <a:lnTo>
                    <a:pt x="1363" y="773"/>
                  </a:lnTo>
                  <a:lnTo>
                    <a:pt x="1366" y="775"/>
                  </a:lnTo>
                  <a:lnTo>
                    <a:pt x="1367" y="776"/>
                  </a:lnTo>
                  <a:lnTo>
                    <a:pt x="1370" y="775"/>
                  </a:lnTo>
                  <a:lnTo>
                    <a:pt x="1370" y="775"/>
                  </a:lnTo>
                  <a:close/>
                  <a:moveTo>
                    <a:pt x="1364" y="1008"/>
                  </a:moveTo>
                  <a:lnTo>
                    <a:pt x="1364" y="1008"/>
                  </a:lnTo>
                  <a:lnTo>
                    <a:pt x="1371" y="1001"/>
                  </a:lnTo>
                  <a:lnTo>
                    <a:pt x="1381" y="995"/>
                  </a:lnTo>
                  <a:lnTo>
                    <a:pt x="1401" y="980"/>
                  </a:lnTo>
                  <a:lnTo>
                    <a:pt x="1409" y="973"/>
                  </a:lnTo>
                  <a:lnTo>
                    <a:pt x="1415" y="964"/>
                  </a:lnTo>
                  <a:lnTo>
                    <a:pt x="1418" y="959"/>
                  </a:lnTo>
                  <a:lnTo>
                    <a:pt x="1418" y="955"/>
                  </a:lnTo>
                  <a:lnTo>
                    <a:pt x="1418" y="950"/>
                  </a:lnTo>
                  <a:lnTo>
                    <a:pt x="1416" y="945"/>
                  </a:lnTo>
                  <a:lnTo>
                    <a:pt x="1416" y="945"/>
                  </a:lnTo>
                  <a:lnTo>
                    <a:pt x="1411" y="943"/>
                  </a:lnTo>
                  <a:lnTo>
                    <a:pt x="1405" y="943"/>
                  </a:lnTo>
                  <a:lnTo>
                    <a:pt x="1399" y="943"/>
                  </a:lnTo>
                  <a:lnTo>
                    <a:pt x="1394" y="941"/>
                  </a:lnTo>
                  <a:lnTo>
                    <a:pt x="1394" y="941"/>
                  </a:lnTo>
                  <a:lnTo>
                    <a:pt x="1359" y="955"/>
                  </a:lnTo>
                  <a:lnTo>
                    <a:pt x="1322" y="970"/>
                  </a:lnTo>
                  <a:lnTo>
                    <a:pt x="1286" y="987"/>
                  </a:lnTo>
                  <a:lnTo>
                    <a:pt x="1252" y="1004"/>
                  </a:lnTo>
                  <a:lnTo>
                    <a:pt x="1252" y="1004"/>
                  </a:lnTo>
                  <a:lnTo>
                    <a:pt x="1252" y="1009"/>
                  </a:lnTo>
                  <a:lnTo>
                    <a:pt x="1249" y="1014"/>
                  </a:lnTo>
                  <a:lnTo>
                    <a:pt x="1249" y="1014"/>
                  </a:lnTo>
                  <a:lnTo>
                    <a:pt x="1235" y="1021"/>
                  </a:lnTo>
                  <a:lnTo>
                    <a:pt x="1229" y="1026"/>
                  </a:lnTo>
                  <a:lnTo>
                    <a:pt x="1228" y="1029"/>
                  </a:lnTo>
                  <a:lnTo>
                    <a:pt x="1227" y="1033"/>
                  </a:lnTo>
                  <a:lnTo>
                    <a:pt x="1227" y="1033"/>
                  </a:lnTo>
                  <a:lnTo>
                    <a:pt x="1243" y="1039"/>
                  </a:lnTo>
                  <a:lnTo>
                    <a:pt x="1258" y="1047"/>
                  </a:lnTo>
                  <a:lnTo>
                    <a:pt x="1286" y="1066"/>
                  </a:lnTo>
                  <a:lnTo>
                    <a:pt x="1286" y="1066"/>
                  </a:lnTo>
                  <a:lnTo>
                    <a:pt x="1294" y="1084"/>
                  </a:lnTo>
                  <a:lnTo>
                    <a:pt x="1300" y="1094"/>
                  </a:lnTo>
                  <a:lnTo>
                    <a:pt x="1307" y="1101"/>
                  </a:lnTo>
                  <a:lnTo>
                    <a:pt x="1307" y="1101"/>
                  </a:lnTo>
                  <a:lnTo>
                    <a:pt x="1318" y="1077"/>
                  </a:lnTo>
                  <a:lnTo>
                    <a:pt x="1332" y="1053"/>
                  </a:lnTo>
                  <a:lnTo>
                    <a:pt x="1346" y="1029"/>
                  </a:lnTo>
                  <a:lnTo>
                    <a:pt x="1354" y="1018"/>
                  </a:lnTo>
                  <a:lnTo>
                    <a:pt x="1364" y="1008"/>
                  </a:lnTo>
                  <a:lnTo>
                    <a:pt x="1364" y="1008"/>
                  </a:lnTo>
                  <a:close/>
                  <a:moveTo>
                    <a:pt x="894" y="1178"/>
                  </a:moveTo>
                  <a:lnTo>
                    <a:pt x="894" y="1178"/>
                  </a:lnTo>
                  <a:lnTo>
                    <a:pt x="900" y="1217"/>
                  </a:lnTo>
                  <a:lnTo>
                    <a:pt x="902" y="1237"/>
                  </a:lnTo>
                  <a:lnTo>
                    <a:pt x="908" y="1256"/>
                  </a:lnTo>
                  <a:lnTo>
                    <a:pt x="914" y="1275"/>
                  </a:lnTo>
                  <a:lnTo>
                    <a:pt x="921" y="1292"/>
                  </a:lnTo>
                  <a:lnTo>
                    <a:pt x="929" y="1307"/>
                  </a:lnTo>
                  <a:lnTo>
                    <a:pt x="939" y="1321"/>
                  </a:lnTo>
                  <a:lnTo>
                    <a:pt x="939" y="1321"/>
                  </a:lnTo>
                  <a:lnTo>
                    <a:pt x="953" y="1334"/>
                  </a:lnTo>
                  <a:lnTo>
                    <a:pt x="970" y="1346"/>
                  </a:lnTo>
                  <a:lnTo>
                    <a:pt x="987" y="1358"/>
                  </a:lnTo>
                  <a:lnTo>
                    <a:pt x="996" y="1362"/>
                  </a:lnTo>
                  <a:lnTo>
                    <a:pt x="1006" y="1365"/>
                  </a:lnTo>
                  <a:lnTo>
                    <a:pt x="1015" y="1367"/>
                  </a:lnTo>
                  <a:lnTo>
                    <a:pt x="1024" y="1369"/>
                  </a:lnTo>
                  <a:lnTo>
                    <a:pt x="1033" y="1369"/>
                  </a:lnTo>
                  <a:lnTo>
                    <a:pt x="1043" y="1369"/>
                  </a:lnTo>
                  <a:lnTo>
                    <a:pt x="1051" y="1366"/>
                  </a:lnTo>
                  <a:lnTo>
                    <a:pt x="1060" y="1362"/>
                  </a:lnTo>
                  <a:lnTo>
                    <a:pt x="1067" y="1355"/>
                  </a:lnTo>
                  <a:lnTo>
                    <a:pt x="1074" y="1346"/>
                  </a:lnTo>
                  <a:lnTo>
                    <a:pt x="1074" y="1346"/>
                  </a:lnTo>
                  <a:lnTo>
                    <a:pt x="1079" y="1324"/>
                  </a:lnTo>
                  <a:lnTo>
                    <a:pt x="1082" y="1299"/>
                  </a:lnTo>
                  <a:lnTo>
                    <a:pt x="1082" y="1275"/>
                  </a:lnTo>
                  <a:lnTo>
                    <a:pt x="1079" y="1254"/>
                  </a:lnTo>
                  <a:lnTo>
                    <a:pt x="1079" y="1254"/>
                  </a:lnTo>
                  <a:lnTo>
                    <a:pt x="1068" y="1258"/>
                  </a:lnTo>
                  <a:lnTo>
                    <a:pt x="1058" y="1263"/>
                  </a:lnTo>
                  <a:lnTo>
                    <a:pt x="1041" y="1275"/>
                  </a:lnTo>
                  <a:lnTo>
                    <a:pt x="1032" y="1279"/>
                  </a:lnTo>
                  <a:lnTo>
                    <a:pt x="1022" y="1283"/>
                  </a:lnTo>
                  <a:lnTo>
                    <a:pt x="1010" y="1287"/>
                  </a:lnTo>
                  <a:lnTo>
                    <a:pt x="998" y="1289"/>
                  </a:lnTo>
                  <a:lnTo>
                    <a:pt x="998" y="1289"/>
                  </a:lnTo>
                  <a:lnTo>
                    <a:pt x="987" y="1285"/>
                  </a:lnTo>
                  <a:lnTo>
                    <a:pt x="978" y="1279"/>
                  </a:lnTo>
                  <a:lnTo>
                    <a:pt x="971" y="1271"/>
                  </a:lnTo>
                  <a:lnTo>
                    <a:pt x="964" y="1262"/>
                  </a:lnTo>
                  <a:lnTo>
                    <a:pt x="960" y="1252"/>
                  </a:lnTo>
                  <a:lnTo>
                    <a:pt x="954" y="1242"/>
                  </a:lnTo>
                  <a:lnTo>
                    <a:pt x="946" y="1223"/>
                  </a:lnTo>
                  <a:lnTo>
                    <a:pt x="946" y="1223"/>
                  </a:lnTo>
                  <a:lnTo>
                    <a:pt x="940" y="1210"/>
                  </a:lnTo>
                  <a:lnTo>
                    <a:pt x="935" y="1199"/>
                  </a:lnTo>
                  <a:lnTo>
                    <a:pt x="933" y="1195"/>
                  </a:lnTo>
                  <a:lnTo>
                    <a:pt x="933" y="1190"/>
                  </a:lnTo>
                  <a:lnTo>
                    <a:pt x="936" y="1186"/>
                  </a:lnTo>
                  <a:lnTo>
                    <a:pt x="939" y="1182"/>
                  </a:lnTo>
                  <a:lnTo>
                    <a:pt x="939" y="1182"/>
                  </a:lnTo>
                  <a:lnTo>
                    <a:pt x="949" y="1186"/>
                  </a:lnTo>
                  <a:lnTo>
                    <a:pt x="957" y="1189"/>
                  </a:lnTo>
                  <a:lnTo>
                    <a:pt x="968" y="1190"/>
                  </a:lnTo>
                  <a:lnTo>
                    <a:pt x="978" y="1189"/>
                  </a:lnTo>
                  <a:lnTo>
                    <a:pt x="989" y="1188"/>
                  </a:lnTo>
                  <a:lnTo>
                    <a:pt x="999" y="1185"/>
                  </a:lnTo>
                  <a:lnTo>
                    <a:pt x="1020" y="1178"/>
                  </a:lnTo>
                  <a:lnTo>
                    <a:pt x="1020" y="1178"/>
                  </a:lnTo>
                  <a:lnTo>
                    <a:pt x="1015" y="1164"/>
                  </a:lnTo>
                  <a:lnTo>
                    <a:pt x="1008" y="1151"/>
                  </a:lnTo>
                  <a:lnTo>
                    <a:pt x="1001" y="1140"/>
                  </a:lnTo>
                  <a:lnTo>
                    <a:pt x="992" y="1129"/>
                  </a:lnTo>
                  <a:lnTo>
                    <a:pt x="982" y="1120"/>
                  </a:lnTo>
                  <a:lnTo>
                    <a:pt x="971" y="1112"/>
                  </a:lnTo>
                  <a:lnTo>
                    <a:pt x="959" y="1106"/>
                  </a:lnTo>
                  <a:lnTo>
                    <a:pt x="944" y="1103"/>
                  </a:lnTo>
                  <a:lnTo>
                    <a:pt x="944" y="1103"/>
                  </a:lnTo>
                  <a:lnTo>
                    <a:pt x="936" y="1108"/>
                  </a:lnTo>
                  <a:lnTo>
                    <a:pt x="929" y="1113"/>
                  </a:lnTo>
                  <a:lnTo>
                    <a:pt x="922" y="1119"/>
                  </a:lnTo>
                  <a:lnTo>
                    <a:pt x="915" y="1124"/>
                  </a:lnTo>
                  <a:lnTo>
                    <a:pt x="909" y="1133"/>
                  </a:lnTo>
                  <a:lnTo>
                    <a:pt x="905" y="1140"/>
                  </a:lnTo>
                  <a:lnTo>
                    <a:pt x="898" y="1158"/>
                  </a:lnTo>
                  <a:lnTo>
                    <a:pt x="898" y="1158"/>
                  </a:lnTo>
                  <a:lnTo>
                    <a:pt x="900" y="1160"/>
                  </a:lnTo>
                  <a:lnTo>
                    <a:pt x="902" y="1162"/>
                  </a:lnTo>
                  <a:lnTo>
                    <a:pt x="902" y="1167"/>
                  </a:lnTo>
                  <a:lnTo>
                    <a:pt x="902" y="1171"/>
                  </a:lnTo>
                  <a:lnTo>
                    <a:pt x="902" y="1171"/>
                  </a:lnTo>
                  <a:lnTo>
                    <a:pt x="900" y="1175"/>
                  </a:lnTo>
                  <a:lnTo>
                    <a:pt x="894" y="1178"/>
                  </a:lnTo>
                  <a:lnTo>
                    <a:pt x="894" y="1178"/>
                  </a:lnTo>
                  <a:close/>
                  <a:moveTo>
                    <a:pt x="1009" y="1101"/>
                  </a:moveTo>
                  <a:lnTo>
                    <a:pt x="1009" y="1101"/>
                  </a:lnTo>
                  <a:lnTo>
                    <a:pt x="1003" y="1102"/>
                  </a:lnTo>
                  <a:lnTo>
                    <a:pt x="998" y="1103"/>
                  </a:lnTo>
                  <a:lnTo>
                    <a:pt x="992" y="1105"/>
                  </a:lnTo>
                  <a:lnTo>
                    <a:pt x="987" y="1108"/>
                  </a:lnTo>
                  <a:lnTo>
                    <a:pt x="987" y="1108"/>
                  </a:lnTo>
                  <a:lnTo>
                    <a:pt x="994" y="1112"/>
                  </a:lnTo>
                  <a:lnTo>
                    <a:pt x="1002" y="1119"/>
                  </a:lnTo>
                  <a:lnTo>
                    <a:pt x="1008" y="1126"/>
                  </a:lnTo>
                  <a:lnTo>
                    <a:pt x="1015" y="1133"/>
                  </a:lnTo>
                  <a:lnTo>
                    <a:pt x="1024" y="1150"/>
                  </a:lnTo>
                  <a:lnTo>
                    <a:pt x="1033" y="1169"/>
                  </a:lnTo>
                  <a:lnTo>
                    <a:pt x="1039" y="1190"/>
                  </a:lnTo>
                  <a:lnTo>
                    <a:pt x="1041" y="1213"/>
                  </a:lnTo>
                  <a:lnTo>
                    <a:pt x="1041" y="1235"/>
                  </a:lnTo>
                  <a:lnTo>
                    <a:pt x="1040" y="1247"/>
                  </a:lnTo>
                  <a:lnTo>
                    <a:pt x="1037" y="1258"/>
                  </a:lnTo>
                  <a:lnTo>
                    <a:pt x="1037" y="1258"/>
                  </a:lnTo>
                  <a:lnTo>
                    <a:pt x="1050" y="1252"/>
                  </a:lnTo>
                  <a:lnTo>
                    <a:pt x="1060" y="1245"/>
                  </a:lnTo>
                  <a:lnTo>
                    <a:pt x="1069" y="1238"/>
                  </a:lnTo>
                  <a:lnTo>
                    <a:pt x="1078" y="1230"/>
                  </a:lnTo>
                  <a:lnTo>
                    <a:pt x="1078" y="1230"/>
                  </a:lnTo>
                  <a:lnTo>
                    <a:pt x="1074" y="1210"/>
                  </a:lnTo>
                  <a:lnTo>
                    <a:pt x="1068" y="1192"/>
                  </a:lnTo>
                  <a:lnTo>
                    <a:pt x="1061" y="1175"/>
                  </a:lnTo>
                  <a:lnTo>
                    <a:pt x="1053" y="1158"/>
                  </a:lnTo>
                  <a:lnTo>
                    <a:pt x="1043" y="1141"/>
                  </a:lnTo>
                  <a:lnTo>
                    <a:pt x="1033" y="1127"/>
                  </a:lnTo>
                  <a:lnTo>
                    <a:pt x="1022" y="1113"/>
                  </a:lnTo>
                  <a:lnTo>
                    <a:pt x="1009" y="1101"/>
                  </a:lnTo>
                  <a:lnTo>
                    <a:pt x="1009" y="1101"/>
                  </a:lnTo>
                  <a:close/>
                  <a:moveTo>
                    <a:pt x="999" y="1273"/>
                  </a:moveTo>
                  <a:lnTo>
                    <a:pt x="999" y="1273"/>
                  </a:lnTo>
                  <a:lnTo>
                    <a:pt x="1005" y="1273"/>
                  </a:lnTo>
                  <a:lnTo>
                    <a:pt x="1009" y="1271"/>
                  </a:lnTo>
                  <a:lnTo>
                    <a:pt x="1013" y="1268"/>
                  </a:lnTo>
                  <a:lnTo>
                    <a:pt x="1016" y="1263"/>
                  </a:lnTo>
                  <a:lnTo>
                    <a:pt x="1022" y="1254"/>
                  </a:lnTo>
                  <a:lnTo>
                    <a:pt x="1026" y="1241"/>
                  </a:lnTo>
                  <a:lnTo>
                    <a:pt x="1027" y="1227"/>
                  </a:lnTo>
                  <a:lnTo>
                    <a:pt x="1027" y="1213"/>
                  </a:lnTo>
                  <a:lnTo>
                    <a:pt x="1026" y="1202"/>
                  </a:lnTo>
                  <a:lnTo>
                    <a:pt x="1023" y="1192"/>
                  </a:lnTo>
                  <a:lnTo>
                    <a:pt x="1023" y="1192"/>
                  </a:lnTo>
                  <a:lnTo>
                    <a:pt x="1017" y="1196"/>
                  </a:lnTo>
                  <a:lnTo>
                    <a:pt x="1009" y="1199"/>
                  </a:lnTo>
                  <a:lnTo>
                    <a:pt x="1001" y="1202"/>
                  </a:lnTo>
                  <a:lnTo>
                    <a:pt x="991" y="1203"/>
                  </a:lnTo>
                  <a:lnTo>
                    <a:pt x="971" y="1206"/>
                  </a:lnTo>
                  <a:lnTo>
                    <a:pt x="953" y="1207"/>
                  </a:lnTo>
                  <a:lnTo>
                    <a:pt x="953" y="1207"/>
                  </a:lnTo>
                  <a:lnTo>
                    <a:pt x="957" y="1214"/>
                  </a:lnTo>
                  <a:lnTo>
                    <a:pt x="961" y="1224"/>
                  </a:lnTo>
                  <a:lnTo>
                    <a:pt x="971" y="1247"/>
                  </a:lnTo>
                  <a:lnTo>
                    <a:pt x="977" y="1256"/>
                  </a:lnTo>
                  <a:lnTo>
                    <a:pt x="982" y="1265"/>
                  </a:lnTo>
                  <a:lnTo>
                    <a:pt x="987" y="1269"/>
                  </a:lnTo>
                  <a:lnTo>
                    <a:pt x="991" y="1271"/>
                  </a:lnTo>
                  <a:lnTo>
                    <a:pt x="995" y="1273"/>
                  </a:lnTo>
                  <a:lnTo>
                    <a:pt x="999" y="1273"/>
                  </a:lnTo>
                  <a:lnTo>
                    <a:pt x="999" y="1273"/>
                  </a:lnTo>
                  <a:close/>
                  <a:moveTo>
                    <a:pt x="770" y="291"/>
                  </a:moveTo>
                  <a:lnTo>
                    <a:pt x="770" y="291"/>
                  </a:lnTo>
                  <a:lnTo>
                    <a:pt x="768" y="283"/>
                  </a:lnTo>
                  <a:lnTo>
                    <a:pt x="766" y="275"/>
                  </a:lnTo>
                  <a:lnTo>
                    <a:pt x="763" y="262"/>
                  </a:lnTo>
                  <a:lnTo>
                    <a:pt x="763" y="262"/>
                  </a:lnTo>
                  <a:lnTo>
                    <a:pt x="759" y="267"/>
                  </a:lnTo>
                  <a:lnTo>
                    <a:pt x="756" y="272"/>
                  </a:lnTo>
                  <a:lnTo>
                    <a:pt x="755" y="278"/>
                  </a:lnTo>
                  <a:lnTo>
                    <a:pt x="754" y="283"/>
                  </a:lnTo>
                  <a:lnTo>
                    <a:pt x="754" y="283"/>
                  </a:lnTo>
                  <a:lnTo>
                    <a:pt x="759" y="288"/>
                  </a:lnTo>
                  <a:lnTo>
                    <a:pt x="765" y="292"/>
                  </a:lnTo>
                  <a:lnTo>
                    <a:pt x="769" y="298"/>
                  </a:lnTo>
                  <a:lnTo>
                    <a:pt x="770" y="302"/>
                  </a:lnTo>
                  <a:lnTo>
                    <a:pt x="770" y="306"/>
                  </a:lnTo>
                  <a:lnTo>
                    <a:pt x="770" y="306"/>
                  </a:lnTo>
                  <a:lnTo>
                    <a:pt x="790" y="314"/>
                  </a:lnTo>
                  <a:lnTo>
                    <a:pt x="813" y="320"/>
                  </a:lnTo>
                  <a:lnTo>
                    <a:pt x="839" y="324"/>
                  </a:lnTo>
                  <a:lnTo>
                    <a:pt x="852" y="326"/>
                  </a:lnTo>
                  <a:lnTo>
                    <a:pt x="864" y="326"/>
                  </a:lnTo>
                  <a:lnTo>
                    <a:pt x="877" y="324"/>
                  </a:lnTo>
                  <a:lnTo>
                    <a:pt x="890" y="321"/>
                  </a:lnTo>
                  <a:lnTo>
                    <a:pt x="900" y="319"/>
                  </a:lnTo>
                  <a:lnTo>
                    <a:pt x="909" y="313"/>
                  </a:lnTo>
                  <a:lnTo>
                    <a:pt x="918" y="307"/>
                  </a:lnTo>
                  <a:lnTo>
                    <a:pt x="925" y="299"/>
                  </a:lnTo>
                  <a:lnTo>
                    <a:pt x="930" y="289"/>
                  </a:lnTo>
                  <a:lnTo>
                    <a:pt x="932" y="276"/>
                  </a:lnTo>
                  <a:lnTo>
                    <a:pt x="932" y="276"/>
                  </a:lnTo>
                  <a:lnTo>
                    <a:pt x="926" y="285"/>
                  </a:lnTo>
                  <a:lnTo>
                    <a:pt x="919" y="292"/>
                  </a:lnTo>
                  <a:lnTo>
                    <a:pt x="909" y="298"/>
                  </a:lnTo>
                  <a:lnTo>
                    <a:pt x="901" y="303"/>
                  </a:lnTo>
                  <a:lnTo>
                    <a:pt x="890" y="306"/>
                  </a:lnTo>
                  <a:lnTo>
                    <a:pt x="878" y="310"/>
                  </a:lnTo>
                  <a:lnTo>
                    <a:pt x="867" y="312"/>
                  </a:lnTo>
                  <a:lnTo>
                    <a:pt x="856" y="313"/>
                  </a:lnTo>
                  <a:lnTo>
                    <a:pt x="845" y="313"/>
                  </a:lnTo>
                  <a:lnTo>
                    <a:pt x="832" y="312"/>
                  </a:lnTo>
                  <a:lnTo>
                    <a:pt x="821" y="310"/>
                  </a:lnTo>
                  <a:lnTo>
                    <a:pt x="810" y="309"/>
                  </a:lnTo>
                  <a:lnTo>
                    <a:pt x="798" y="305"/>
                  </a:lnTo>
                  <a:lnTo>
                    <a:pt x="789" y="300"/>
                  </a:lnTo>
                  <a:lnTo>
                    <a:pt x="779" y="296"/>
                  </a:lnTo>
                  <a:lnTo>
                    <a:pt x="770" y="291"/>
                  </a:lnTo>
                  <a:lnTo>
                    <a:pt x="770" y="291"/>
                  </a:lnTo>
                  <a:close/>
                  <a:moveTo>
                    <a:pt x="907" y="240"/>
                  </a:moveTo>
                  <a:lnTo>
                    <a:pt x="907" y="240"/>
                  </a:lnTo>
                  <a:lnTo>
                    <a:pt x="901" y="233"/>
                  </a:lnTo>
                  <a:lnTo>
                    <a:pt x="895" y="227"/>
                  </a:lnTo>
                  <a:lnTo>
                    <a:pt x="895" y="227"/>
                  </a:lnTo>
                  <a:lnTo>
                    <a:pt x="878" y="225"/>
                  </a:lnTo>
                  <a:lnTo>
                    <a:pt x="857" y="222"/>
                  </a:lnTo>
                  <a:lnTo>
                    <a:pt x="835" y="223"/>
                  </a:lnTo>
                  <a:lnTo>
                    <a:pt x="824" y="225"/>
                  </a:lnTo>
                  <a:lnTo>
                    <a:pt x="813" y="227"/>
                  </a:lnTo>
                  <a:lnTo>
                    <a:pt x="803" y="230"/>
                  </a:lnTo>
                  <a:lnTo>
                    <a:pt x="794" y="234"/>
                  </a:lnTo>
                  <a:lnTo>
                    <a:pt x="787" y="240"/>
                  </a:lnTo>
                  <a:lnTo>
                    <a:pt x="783" y="247"/>
                  </a:lnTo>
                  <a:lnTo>
                    <a:pt x="780" y="254"/>
                  </a:lnTo>
                  <a:lnTo>
                    <a:pt x="780" y="264"/>
                  </a:lnTo>
                  <a:lnTo>
                    <a:pt x="783" y="274"/>
                  </a:lnTo>
                  <a:lnTo>
                    <a:pt x="789" y="285"/>
                  </a:lnTo>
                  <a:lnTo>
                    <a:pt x="789" y="285"/>
                  </a:lnTo>
                  <a:lnTo>
                    <a:pt x="796" y="289"/>
                  </a:lnTo>
                  <a:lnTo>
                    <a:pt x="804" y="293"/>
                  </a:lnTo>
                  <a:lnTo>
                    <a:pt x="824" y="298"/>
                  </a:lnTo>
                  <a:lnTo>
                    <a:pt x="845" y="299"/>
                  </a:lnTo>
                  <a:lnTo>
                    <a:pt x="856" y="299"/>
                  </a:lnTo>
                  <a:lnTo>
                    <a:pt x="867" y="299"/>
                  </a:lnTo>
                  <a:lnTo>
                    <a:pt x="878" y="298"/>
                  </a:lnTo>
                  <a:lnTo>
                    <a:pt x="888" y="295"/>
                  </a:lnTo>
                  <a:lnTo>
                    <a:pt x="898" y="291"/>
                  </a:lnTo>
                  <a:lnTo>
                    <a:pt x="905" y="286"/>
                  </a:lnTo>
                  <a:lnTo>
                    <a:pt x="912" y="281"/>
                  </a:lnTo>
                  <a:lnTo>
                    <a:pt x="916" y="274"/>
                  </a:lnTo>
                  <a:lnTo>
                    <a:pt x="919" y="265"/>
                  </a:lnTo>
                  <a:lnTo>
                    <a:pt x="921" y="255"/>
                  </a:lnTo>
                  <a:lnTo>
                    <a:pt x="921" y="255"/>
                  </a:lnTo>
                  <a:lnTo>
                    <a:pt x="915" y="253"/>
                  </a:lnTo>
                  <a:lnTo>
                    <a:pt x="911" y="247"/>
                  </a:lnTo>
                  <a:lnTo>
                    <a:pt x="902" y="239"/>
                  </a:lnTo>
                  <a:lnTo>
                    <a:pt x="902" y="239"/>
                  </a:lnTo>
                  <a:lnTo>
                    <a:pt x="905" y="239"/>
                  </a:lnTo>
                  <a:lnTo>
                    <a:pt x="907" y="240"/>
                  </a:lnTo>
                  <a:lnTo>
                    <a:pt x="907" y="240"/>
                  </a:lnTo>
                  <a:close/>
                  <a:moveTo>
                    <a:pt x="738" y="289"/>
                  </a:moveTo>
                  <a:lnTo>
                    <a:pt x="738" y="289"/>
                  </a:lnTo>
                  <a:lnTo>
                    <a:pt x="721" y="295"/>
                  </a:lnTo>
                  <a:lnTo>
                    <a:pt x="704" y="300"/>
                  </a:lnTo>
                  <a:lnTo>
                    <a:pt x="689" y="307"/>
                  </a:lnTo>
                  <a:lnTo>
                    <a:pt x="675" y="316"/>
                  </a:lnTo>
                  <a:lnTo>
                    <a:pt x="675" y="316"/>
                  </a:lnTo>
                  <a:lnTo>
                    <a:pt x="661" y="320"/>
                  </a:lnTo>
                  <a:lnTo>
                    <a:pt x="650" y="326"/>
                  </a:lnTo>
                  <a:lnTo>
                    <a:pt x="650" y="326"/>
                  </a:lnTo>
                  <a:lnTo>
                    <a:pt x="631" y="331"/>
                  </a:lnTo>
                  <a:lnTo>
                    <a:pt x="616" y="338"/>
                  </a:lnTo>
                  <a:lnTo>
                    <a:pt x="584" y="354"/>
                  </a:lnTo>
                  <a:lnTo>
                    <a:pt x="554" y="369"/>
                  </a:lnTo>
                  <a:lnTo>
                    <a:pt x="522" y="383"/>
                  </a:lnTo>
                  <a:lnTo>
                    <a:pt x="522" y="383"/>
                  </a:lnTo>
                  <a:lnTo>
                    <a:pt x="508" y="387"/>
                  </a:lnTo>
                  <a:lnTo>
                    <a:pt x="495" y="392"/>
                  </a:lnTo>
                  <a:lnTo>
                    <a:pt x="484" y="399"/>
                  </a:lnTo>
                  <a:lnTo>
                    <a:pt x="474" y="406"/>
                  </a:lnTo>
                  <a:lnTo>
                    <a:pt x="453" y="420"/>
                  </a:lnTo>
                  <a:lnTo>
                    <a:pt x="443" y="427"/>
                  </a:lnTo>
                  <a:lnTo>
                    <a:pt x="431" y="432"/>
                  </a:lnTo>
                  <a:lnTo>
                    <a:pt x="431" y="432"/>
                  </a:lnTo>
                  <a:lnTo>
                    <a:pt x="422" y="441"/>
                  </a:lnTo>
                  <a:lnTo>
                    <a:pt x="414" y="446"/>
                  </a:lnTo>
                  <a:lnTo>
                    <a:pt x="394" y="458"/>
                  </a:lnTo>
                  <a:lnTo>
                    <a:pt x="373" y="469"/>
                  </a:lnTo>
                  <a:lnTo>
                    <a:pt x="363" y="473"/>
                  </a:lnTo>
                  <a:lnTo>
                    <a:pt x="353" y="480"/>
                  </a:lnTo>
                  <a:lnTo>
                    <a:pt x="353" y="480"/>
                  </a:lnTo>
                  <a:lnTo>
                    <a:pt x="327" y="500"/>
                  </a:lnTo>
                  <a:lnTo>
                    <a:pt x="299" y="522"/>
                  </a:lnTo>
                  <a:lnTo>
                    <a:pt x="285" y="532"/>
                  </a:lnTo>
                  <a:lnTo>
                    <a:pt x="271" y="542"/>
                  </a:lnTo>
                  <a:lnTo>
                    <a:pt x="255" y="550"/>
                  </a:lnTo>
                  <a:lnTo>
                    <a:pt x="240" y="556"/>
                  </a:lnTo>
                  <a:lnTo>
                    <a:pt x="240" y="556"/>
                  </a:lnTo>
                  <a:lnTo>
                    <a:pt x="234" y="556"/>
                  </a:lnTo>
                  <a:lnTo>
                    <a:pt x="230" y="554"/>
                  </a:lnTo>
                  <a:lnTo>
                    <a:pt x="230" y="554"/>
                  </a:lnTo>
                  <a:lnTo>
                    <a:pt x="223" y="560"/>
                  </a:lnTo>
                  <a:lnTo>
                    <a:pt x="217" y="567"/>
                  </a:lnTo>
                  <a:lnTo>
                    <a:pt x="213" y="574"/>
                  </a:lnTo>
                  <a:lnTo>
                    <a:pt x="209" y="583"/>
                  </a:lnTo>
                  <a:lnTo>
                    <a:pt x="205" y="601"/>
                  </a:lnTo>
                  <a:lnTo>
                    <a:pt x="202" y="622"/>
                  </a:lnTo>
                  <a:lnTo>
                    <a:pt x="202" y="622"/>
                  </a:lnTo>
                  <a:lnTo>
                    <a:pt x="216" y="627"/>
                  </a:lnTo>
                  <a:lnTo>
                    <a:pt x="230" y="633"/>
                  </a:lnTo>
                  <a:lnTo>
                    <a:pt x="230" y="633"/>
                  </a:lnTo>
                  <a:lnTo>
                    <a:pt x="231" y="626"/>
                  </a:lnTo>
                  <a:lnTo>
                    <a:pt x="233" y="619"/>
                  </a:lnTo>
                  <a:lnTo>
                    <a:pt x="234" y="604"/>
                  </a:lnTo>
                  <a:lnTo>
                    <a:pt x="236" y="588"/>
                  </a:lnTo>
                  <a:lnTo>
                    <a:pt x="237" y="581"/>
                  </a:lnTo>
                  <a:lnTo>
                    <a:pt x="238" y="576"/>
                  </a:lnTo>
                  <a:lnTo>
                    <a:pt x="238" y="576"/>
                  </a:lnTo>
                  <a:lnTo>
                    <a:pt x="245" y="571"/>
                  </a:lnTo>
                  <a:lnTo>
                    <a:pt x="251" y="567"/>
                  </a:lnTo>
                  <a:lnTo>
                    <a:pt x="257" y="561"/>
                  </a:lnTo>
                  <a:lnTo>
                    <a:pt x="264" y="556"/>
                  </a:lnTo>
                  <a:lnTo>
                    <a:pt x="264" y="556"/>
                  </a:lnTo>
                  <a:lnTo>
                    <a:pt x="269" y="554"/>
                  </a:lnTo>
                  <a:lnTo>
                    <a:pt x="275" y="553"/>
                  </a:lnTo>
                  <a:lnTo>
                    <a:pt x="282" y="552"/>
                  </a:lnTo>
                  <a:lnTo>
                    <a:pt x="287" y="550"/>
                  </a:lnTo>
                  <a:lnTo>
                    <a:pt x="287" y="550"/>
                  </a:lnTo>
                  <a:lnTo>
                    <a:pt x="296" y="543"/>
                  </a:lnTo>
                  <a:lnTo>
                    <a:pt x="304" y="538"/>
                  </a:lnTo>
                  <a:lnTo>
                    <a:pt x="304" y="538"/>
                  </a:lnTo>
                  <a:lnTo>
                    <a:pt x="377" y="500"/>
                  </a:lnTo>
                  <a:lnTo>
                    <a:pt x="411" y="479"/>
                  </a:lnTo>
                  <a:lnTo>
                    <a:pt x="428" y="469"/>
                  </a:lnTo>
                  <a:lnTo>
                    <a:pt x="443" y="458"/>
                  </a:lnTo>
                  <a:lnTo>
                    <a:pt x="443" y="458"/>
                  </a:lnTo>
                  <a:lnTo>
                    <a:pt x="448" y="455"/>
                  </a:lnTo>
                  <a:lnTo>
                    <a:pt x="452" y="453"/>
                  </a:lnTo>
                  <a:lnTo>
                    <a:pt x="456" y="451"/>
                  </a:lnTo>
                  <a:lnTo>
                    <a:pt x="460" y="451"/>
                  </a:lnTo>
                  <a:lnTo>
                    <a:pt x="460" y="451"/>
                  </a:lnTo>
                  <a:lnTo>
                    <a:pt x="492" y="428"/>
                  </a:lnTo>
                  <a:lnTo>
                    <a:pt x="526" y="407"/>
                  </a:lnTo>
                  <a:lnTo>
                    <a:pt x="560" y="387"/>
                  </a:lnTo>
                  <a:lnTo>
                    <a:pt x="595" y="369"/>
                  </a:lnTo>
                  <a:lnTo>
                    <a:pt x="668" y="333"/>
                  </a:lnTo>
                  <a:lnTo>
                    <a:pt x="741" y="298"/>
                  </a:lnTo>
                  <a:lnTo>
                    <a:pt x="741" y="298"/>
                  </a:lnTo>
                  <a:lnTo>
                    <a:pt x="742" y="298"/>
                  </a:lnTo>
                  <a:lnTo>
                    <a:pt x="742" y="296"/>
                  </a:lnTo>
                  <a:lnTo>
                    <a:pt x="742" y="296"/>
                  </a:lnTo>
                  <a:lnTo>
                    <a:pt x="740" y="296"/>
                  </a:lnTo>
                  <a:lnTo>
                    <a:pt x="738" y="295"/>
                  </a:lnTo>
                  <a:lnTo>
                    <a:pt x="738" y="289"/>
                  </a:lnTo>
                  <a:lnTo>
                    <a:pt x="738" y="289"/>
                  </a:lnTo>
                  <a:close/>
                  <a:moveTo>
                    <a:pt x="457" y="637"/>
                  </a:moveTo>
                  <a:lnTo>
                    <a:pt x="457" y="637"/>
                  </a:lnTo>
                  <a:lnTo>
                    <a:pt x="457" y="633"/>
                  </a:lnTo>
                  <a:lnTo>
                    <a:pt x="457" y="633"/>
                  </a:lnTo>
                  <a:lnTo>
                    <a:pt x="410" y="615"/>
                  </a:lnTo>
                  <a:lnTo>
                    <a:pt x="362" y="599"/>
                  </a:lnTo>
                  <a:lnTo>
                    <a:pt x="338" y="594"/>
                  </a:lnTo>
                  <a:lnTo>
                    <a:pt x="313" y="587"/>
                  </a:lnTo>
                  <a:lnTo>
                    <a:pt x="286" y="583"/>
                  </a:lnTo>
                  <a:lnTo>
                    <a:pt x="259" y="580"/>
                  </a:lnTo>
                  <a:lnTo>
                    <a:pt x="259" y="580"/>
                  </a:lnTo>
                  <a:lnTo>
                    <a:pt x="255" y="585"/>
                  </a:lnTo>
                  <a:lnTo>
                    <a:pt x="251" y="591"/>
                  </a:lnTo>
                  <a:lnTo>
                    <a:pt x="248" y="598"/>
                  </a:lnTo>
                  <a:lnTo>
                    <a:pt x="247" y="606"/>
                  </a:lnTo>
                  <a:lnTo>
                    <a:pt x="243" y="623"/>
                  </a:lnTo>
                  <a:lnTo>
                    <a:pt x="240" y="640"/>
                  </a:lnTo>
                  <a:lnTo>
                    <a:pt x="240" y="640"/>
                  </a:lnTo>
                  <a:lnTo>
                    <a:pt x="250" y="646"/>
                  </a:lnTo>
                  <a:lnTo>
                    <a:pt x="258" y="653"/>
                  </a:lnTo>
                  <a:lnTo>
                    <a:pt x="265" y="661"/>
                  </a:lnTo>
                  <a:lnTo>
                    <a:pt x="271" y="671"/>
                  </a:lnTo>
                  <a:lnTo>
                    <a:pt x="273" y="682"/>
                  </a:lnTo>
                  <a:lnTo>
                    <a:pt x="273" y="693"/>
                  </a:lnTo>
                  <a:lnTo>
                    <a:pt x="272" y="705"/>
                  </a:lnTo>
                  <a:lnTo>
                    <a:pt x="268" y="717"/>
                  </a:lnTo>
                  <a:lnTo>
                    <a:pt x="268" y="717"/>
                  </a:lnTo>
                  <a:lnTo>
                    <a:pt x="264" y="724"/>
                  </a:lnTo>
                  <a:lnTo>
                    <a:pt x="257" y="730"/>
                  </a:lnTo>
                  <a:lnTo>
                    <a:pt x="251" y="736"/>
                  </a:lnTo>
                  <a:lnTo>
                    <a:pt x="245" y="741"/>
                  </a:lnTo>
                  <a:lnTo>
                    <a:pt x="245" y="741"/>
                  </a:lnTo>
                  <a:lnTo>
                    <a:pt x="254" y="750"/>
                  </a:lnTo>
                  <a:lnTo>
                    <a:pt x="259" y="758"/>
                  </a:lnTo>
                  <a:lnTo>
                    <a:pt x="266" y="766"/>
                  </a:lnTo>
                  <a:lnTo>
                    <a:pt x="271" y="776"/>
                  </a:lnTo>
                  <a:lnTo>
                    <a:pt x="279" y="799"/>
                  </a:lnTo>
                  <a:lnTo>
                    <a:pt x="285" y="823"/>
                  </a:lnTo>
                  <a:lnTo>
                    <a:pt x="295" y="873"/>
                  </a:lnTo>
                  <a:lnTo>
                    <a:pt x="299" y="897"/>
                  </a:lnTo>
                  <a:lnTo>
                    <a:pt x="304" y="921"/>
                  </a:lnTo>
                  <a:lnTo>
                    <a:pt x="304" y="921"/>
                  </a:lnTo>
                  <a:lnTo>
                    <a:pt x="318" y="879"/>
                  </a:lnTo>
                  <a:lnTo>
                    <a:pt x="334" y="839"/>
                  </a:lnTo>
                  <a:lnTo>
                    <a:pt x="351" y="802"/>
                  </a:lnTo>
                  <a:lnTo>
                    <a:pt x="369" y="766"/>
                  </a:lnTo>
                  <a:lnTo>
                    <a:pt x="389" y="731"/>
                  </a:lnTo>
                  <a:lnTo>
                    <a:pt x="410" y="698"/>
                  </a:lnTo>
                  <a:lnTo>
                    <a:pt x="432" y="667"/>
                  </a:lnTo>
                  <a:lnTo>
                    <a:pt x="457" y="637"/>
                  </a:lnTo>
                  <a:lnTo>
                    <a:pt x="457" y="637"/>
                  </a:lnTo>
                  <a:close/>
                  <a:moveTo>
                    <a:pt x="286" y="901"/>
                  </a:moveTo>
                  <a:lnTo>
                    <a:pt x="286" y="901"/>
                  </a:lnTo>
                  <a:lnTo>
                    <a:pt x="276" y="848"/>
                  </a:lnTo>
                  <a:lnTo>
                    <a:pt x="271" y="823"/>
                  </a:lnTo>
                  <a:lnTo>
                    <a:pt x="265" y="800"/>
                  </a:lnTo>
                  <a:lnTo>
                    <a:pt x="265" y="800"/>
                  </a:lnTo>
                  <a:lnTo>
                    <a:pt x="261" y="789"/>
                  </a:lnTo>
                  <a:lnTo>
                    <a:pt x="257" y="779"/>
                  </a:lnTo>
                  <a:lnTo>
                    <a:pt x="251" y="769"/>
                  </a:lnTo>
                  <a:lnTo>
                    <a:pt x="244" y="761"/>
                  </a:lnTo>
                  <a:lnTo>
                    <a:pt x="237" y="754"/>
                  </a:lnTo>
                  <a:lnTo>
                    <a:pt x="229" y="750"/>
                  </a:lnTo>
                  <a:lnTo>
                    <a:pt x="224" y="750"/>
                  </a:lnTo>
                  <a:lnTo>
                    <a:pt x="219" y="750"/>
                  </a:lnTo>
                  <a:lnTo>
                    <a:pt x="214" y="750"/>
                  </a:lnTo>
                  <a:lnTo>
                    <a:pt x="209" y="752"/>
                  </a:lnTo>
                  <a:lnTo>
                    <a:pt x="209" y="752"/>
                  </a:lnTo>
                  <a:lnTo>
                    <a:pt x="209" y="768"/>
                  </a:lnTo>
                  <a:lnTo>
                    <a:pt x="210" y="782"/>
                  </a:lnTo>
                  <a:lnTo>
                    <a:pt x="214" y="811"/>
                  </a:lnTo>
                  <a:lnTo>
                    <a:pt x="216" y="824"/>
                  </a:lnTo>
                  <a:lnTo>
                    <a:pt x="216" y="838"/>
                  </a:lnTo>
                  <a:lnTo>
                    <a:pt x="214" y="851"/>
                  </a:lnTo>
                  <a:lnTo>
                    <a:pt x="210" y="862"/>
                  </a:lnTo>
                  <a:lnTo>
                    <a:pt x="210" y="862"/>
                  </a:lnTo>
                  <a:lnTo>
                    <a:pt x="206" y="835"/>
                  </a:lnTo>
                  <a:lnTo>
                    <a:pt x="203" y="809"/>
                  </a:lnTo>
                  <a:lnTo>
                    <a:pt x="200" y="783"/>
                  </a:lnTo>
                  <a:lnTo>
                    <a:pt x="198" y="769"/>
                  </a:lnTo>
                  <a:lnTo>
                    <a:pt x="193" y="755"/>
                  </a:lnTo>
                  <a:lnTo>
                    <a:pt x="193" y="755"/>
                  </a:lnTo>
                  <a:lnTo>
                    <a:pt x="191" y="768"/>
                  </a:lnTo>
                  <a:lnTo>
                    <a:pt x="191" y="781"/>
                  </a:lnTo>
                  <a:lnTo>
                    <a:pt x="191" y="807"/>
                  </a:lnTo>
                  <a:lnTo>
                    <a:pt x="189" y="820"/>
                  </a:lnTo>
                  <a:lnTo>
                    <a:pt x="189" y="832"/>
                  </a:lnTo>
                  <a:lnTo>
                    <a:pt x="186" y="844"/>
                  </a:lnTo>
                  <a:lnTo>
                    <a:pt x="182" y="854"/>
                  </a:lnTo>
                  <a:lnTo>
                    <a:pt x="182" y="854"/>
                  </a:lnTo>
                  <a:lnTo>
                    <a:pt x="179" y="821"/>
                  </a:lnTo>
                  <a:lnTo>
                    <a:pt x="179" y="793"/>
                  </a:lnTo>
                  <a:lnTo>
                    <a:pt x="179" y="793"/>
                  </a:lnTo>
                  <a:lnTo>
                    <a:pt x="181" y="776"/>
                  </a:lnTo>
                  <a:lnTo>
                    <a:pt x="182" y="761"/>
                  </a:lnTo>
                  <a:lnTo>
                    <a:pt x="181" y="754"/>
                  </a:lnTo>
                  <a:lnTo>
                    <a:pt x="179" y="750"/>
                  </a:lnTo>
                  <a:lnTo>
                    <a:pt x="175" y="747"/>
                  </a:lnTo>
                  <a:lnTo>
                    <a:pt x="168" y="745"/>
                  </a:lnTo>
                  <a:lnTo>
                    <a:pt x="168" y="745"/>
                  </a:lnTo>
                  <a:lnTo>
                    <a:pt x="161" y="758"/>
                  </a:lnTo>
                  <a:lnTo>
                    <a:pt x="154" y="772"/>
                  </a:lnTo>
                  <a:lnTo>
                    <a:pt x="147" y="786"/>
                  </a:lnTo>
                  <a:lnTo>
                    <a:pt x="139" y="797"/>
                  </a:lnTo>
                  <a:lnTo>
                    <a:pt x="139" y="797"/>
                  </a:lnTo>
                  <a:lnTo>
                    <a:pt x="137" y="789"/>
                  </a:lnTo>
                  <a:lnTo>
                    <a:pt x="139" y="782"/>
                  </a:lnTo>
                  <a:lnTo>
                    <a:pt x="140" y="776"/>
                  </a:lnTo>
                  <a:lnTo>
                    <a:pt x="143" y="771"/>
                  </a:lnTo>
                  <a:lnTo>
                    <a:pt x="149" y="759"/>
                  </a:lnTo>
                  <a:lnTo>
                    <a:pt x="151" y="752"/>
                  </a:lnTo>
                  <a:lnTo>
                    <a:pt x="153" y="745"/>
                  </a:lnTo>
                  <a:lnTo>
                    <a:pt x="153" y="745"/>
                  </a:lnTo>
                  <a:lnTo>
                    <a:pt x="141" y="755"/>
                  </a:lnTo>
                  <a:lnTo>
                    <a:pt x="132" y="768"/>
                  </a:lnTo>
                  <a:lnTo>
                    <a:pt x="122" y="781"/>
                  </a:lnTo>
                  <a:lnTo>
                    <a:pt x="115" y="796"/>
                  </a:lnTo>
                  <a:lnTo>
                    <a:pt x="108" y="810"/>
                  </a:lnTo>
                  <a:lnTo>
                    <a:pt x="102" y="827"/>
                  </a:lnTo>
                  <a:lnTo>
                    <a:pt x="91" y="861"/>
                  </a:lnTo>
                  <a:lnTo>
                    <a:pt x="73" y="929"/>
                  </a:lnTo>
                  <a:lnTo>
                    <a:pt x="61" y="963"/>
                  </a:lnTo>
                  <a:lnTo>
                    <a:pt x="56" y="978"/>
                  </a:lnTo>
                  <a:lnTo>
                    <a:pt x="47" y="994"/>
                  </a:lnTo>
                  <a:lnTo>
                    <a:pt x="47" y="994"/>
                  </a:lnTo>
                  <a:lnTo>
                    <a:pt x="56" y="1001"/>
                  </a:lnTo>
                  <a:lnTo>
                    <a:pt x="63" y="1009"/>
                  </a:lnTo>
                  <a:lnTo>
                    <a:pt x="76" y="1028"/>
                  </a:lnTo>
                  <a:lnTo>
                    <a:pt x="83" y="1036"/>
                  </a:lnTo>
                  <a:lnTo>
                    <a:pt x="90" y="1043"/>
                  </a:lnTo>
                  <a:lnTo>
                    <a:pt x="98" y="1049"/>
                  </a:lnTo>
                  <a:lnTo>
                    <a:pt x="108" y="1051"/>
                  </a:lnTo>
                  <a:lnTo>
                    <a:pt x="108" y="1051"/>
                  </a:lnTo>
                  <a:lnTo>
                    <a:pt x="111" y="1028"/>
                  </a:lnTo>
                  <a:lnTo>
                    <a:pt x="113" y="1004"/>
                  </a:lnTo>
                  <a:lnTo>
                    <a:pt x="119" y="955"/>
                  </a:lnTo>
                  <a:lnTo>
                    <a:pt x="123" y="905"/>
                  </a:lnTo>
                  <a:lnTo>
                    <a:pt x="127" y="882"/>
                  </a:lnTo>
                  <a:lnTo>
                    <a:pt x="132" y="859"/>
                  </a:lnTo>
                  <a:lnTo>
                    <a:pt x="132" y="859"/>
                  </a:lnTo>
                  <a:lnTo>
                    <a:pt x="133" y="851"/>
                  </a:lnTo>
                  <a:lnTo>
                    <a:pt x="136" y="841"/>
                  </a:lnTo>
                  <a:lnTo>
                    <a:pt x="139" y="837"/>
                  </a:lnTo>
                  <a:lnTo>
                    <a:pt x="141" y="832"/>
                  </a:lnTo>
                  <a:lnTo>
                    <a:pt x="144" y="830"/>
                  </a:lnTo>
                  <a:lnTo>
                    <a:pt x="150" y="830"/>
                  </a:lnTo>
                  <a:lnTo>
                    <a:pt x="150" y="830"/>
                  </a:lnTo>
                  <a:lnTo>
                    <a:pt x="143" y="856"/>
                  </a:lnTo>
                  <a:lnTo>
                    <a:pt x="137" y="882"/>
                  </a:lnTo>
                  <a:lnTo>
                    <a:pt x="133" y="907"/>
                  </a:lnTo>
                  <a:lnTo>
                    <a:pt x="130" y="932"/>
                  </a:lnTo>
                  <a:lnTo>
                    <a:pt x="126" y="983"/>
                  </a:lnTo>
                  <a:lnTo>
                    <a:pt x="125" y="1033"/>
                  </a:lnTo>
                  <a:lnTo>
                    <a:pt x="125" y="1033"/>
                  </a:lnTo>
                  <a:lnTo>
                    <a:pt x="122" y="1037"/>
                  </a:lnTo>
                  <a:lnTo>
                    <a:pt x="120" y="1042"/>
                  </a:lnTo>
                  <a:lnTo>
                    <a:pt x="119" y="1046"/>
                  </a:lnTo>
                  <a:lnTo>
                    <a:pt x="120" y="1051"/>
                  </a:lnTo>
                  <a:lnTo>
                    <a:pt x="120" y="1056"/>
                  </a:lnTo>
                  <a:lnTo>
                    <a:pt x="123" y="1060"/>
                  </a:lnTo>
                  <a:lnTo>
                    <a:pt x="126" y="1063"/>
                  </a:lnTo>
                  <a:lnTo>
                    <a:pt x="130" y="1064"/>
                  </a:lnTo>
                  <a:lnTo>
                    <a:pt x="130" y="1064"/>
                  </a:lnTo>
                  <a:lnTo>
                    <a:pt x="137" y="1018"/>
                  </a:lnTo>
                  <a:lnTo>
                    <a:pt x="141" y="995"/>
                  </a:lnTo>
                  <a:lnTo>
                    <a:pt x="144" y="984"/>
                  </a:lnTo>
                  <a:lnTo>
                    <a:pt x="147" y="974"/>
                  </a:lnTo>
                  <a:lnTo>
                    <a:pt x="147" y="974"/>
                  </a:lnTo>
                  <a:lnTo>
                    <a:pt x="149" y="985"/>
                  </a:lnTo>
                  <a:lnTo>
                    <a:pt x="149" y="998"/>
                  </a:lnTo>
                  <a:lnTo>
                    <a:pt x="146" y="1025"/>
                  </a:lnTo>
                  <a:lnTo>
                    <a:pt x="143" y="1049"/>
                  </a:lnTo>
                  <a:lnTo>
                    <a:pt x="143" y="1060"/>
                  </a:lnTo>
                  <a:lnTo>
                    <a:pt x="144" y="1071"/>
                  </a:lnTo>
                  <a:lnTo>
                    <a:pt x="144" y="1071"/>
                  </a:lnTo>
                  <a:lnTo>
                    <a:pt x="147" y="1071"/>
                  </a:lnTo>
                  <a:lnTo>
                    <a:pt x="151" y="1071"/>
                  </a:lnTo>
                  <a:lnTo>
                    <a:pt x="154" y="1073"/>
                  </a:lnTo>
                  <a:lnTo>
                    <a:pt x="158" y="1073"/>
                  </a:lnTo>
                  <a:lnTo>
                    <a:pt x="158" y="1073"/>
                  </a:lnTo>
                  <a:lnTo>
                    <a:pt x="160" y="1056"/>
                  </a:lnTo>
                  <a:lnTo>
                    <a:pt x="160" y="1037"/>
                  </a:lnTo>
                  <a:lnTo>
                    <a:pt x="161" y="1019"/>
                  </a:lnTo>
                  <a:lnTo>
                    <a:pt x="163" y="1012"/>
                  </a:lnTo>
                  <a:lnTo>
                    <a:pt x="165" y="1007"/>
                  </a:lnTo>
                  <a:lnTo>
                    <a:pt x="165" y="1007"/>
                  </a:lnTo>
                  <a:lnTo>
                    <a:pt x="168" y="1040"/>
                  </a:lnTo>
                  <a:lnTo>
                    <a:pt x="170" y="1059"/>
                  </a:lnTo>
                  <a:lnTo>
                    <a:pt x="171" y="1075"/>
                  </a:lnTo>
                  <a:lnTo>
                    <a:pt x="171" y="1075"/>
                  </a:lnTo>
                  <a:lnTo>
                    <a:pt x="181" y="1078"/>
                  </a:lnTo>
                  <a:lnTo>
                    <a:pt x="193" y="1081"/>
                  </a:lnTo>
                  <a:lnTo>
                    <a:pt x="202" y="1081"/>
                  </a:lnTo>
                  <a:lnTo>
                    <a:pt x="209" y="1081"/>
                  </a:lnTo>
                  <a:lnTo>
                    <a:pt x="214" y="1080"/>
                  </a:lnTo>
                  <a:lnTo>
                    <a:pt x="222" y="1078"/>
                  </a:lnTo>
                  <a:lnTo>
                    <a:pt x="222" y="1078"/>
                  </a:lnTo>
                  <a:lnTo>
                    <a:pt x="223" y="1066"/>
                  </a:lnTo>
                  <a:lnTo>
                    <a:pt x="223" y="1054"/>
                  </a:lnTo>
                  <a:lnTo>
                    <a:pt x="222" y="1030"/>
                  </a:lnTo>
                  <a:lnTo>
                    <a:pt x="220" y="1008"/>
                  </a:lnTo>
                  <a:lnTo>
                    <a:pt x="220" y="998"/>
                  </a:lnTo>
                  <a:lnTo>
                    <a:pt x="223" y="988"/>
                  </a:lnTo>
                  <a:lnTo>
                    <a:pt x="223" y="988"/>
                  </a:lnTo>
                  <a:lnTo>
                    <a:pt x="230" y="1032"/>
                  </a:lnTo>
                  <a:lnTo>
                    <a:pt x="233" y="1054"/>
                  </a:lnTo>
                  <a:lnTo>
                    <a:pt x="236" y="1075"/>
                  </a:lnTo>
                  <a:lnTo>
                    <a:pt x="236" y="1075"/>
                  </a:lnTo>
                  <a:lnTo>
                    <a:pt x="243" y="1074"/>
                  </a:lnTo>
                  <a:lnTo>
                    <a:pt x="251" y="1071"/>
                  </a:lnTo>
                  <a:lnTo>
                    <a:pt x="257" y="1067"/>
                  </a:lnTo>
                  <a:lnTo>
                    <a:pt x="262" y="1063"/>
                  </a:lnTo>
                  <a:lnTo>
                    <a:pt x="273" y="1053"/>
                  </a:lnTo>
                  <a:lnTo>
                    <a:pt x="283" y="1043"/>
                  </a:lnTo>
                  <a:lnTo>
                    <a:pt x="283" y="1043"/>
                  </a:lnTo>
                  <a:lnTo>
                    <a:pt x="285" y="1028"/>
                  </a:lnTo>
                  <a:lnTo>
                    <a:pt x="283" y="1022"/>
                  </a:lnTo>
                  <a:lnTo>
                    <a:pt x="282" y="1019"/>
                  </a:lnTo>
                  <a:lnTo>
                    <a:pt x="279" y="1018"/>
                  </a:lnTo>
                  <a:lnTo>
                    <a:pt x="279" y="1018"/>
                  </a:lnTo>
                  <a:lnTo>
                    <a:pt x="282" y="1012"/>
                  </a:lnTo>
                  <a:lnTo>
                    <a:pt x="282" y="1009"/>
                  </a:lnTo>
                  <a:lnTo>
                    <a:pt x="282" y="1004"/>
                  </a:lnTo>
                  <a:lnTo>
                    <a:pt x="282" y="1004"/>
                  </a:lnTo>
                  <a:lnTo>
                    <a:pt x="262" y="924"/>
                  </a:lnTo>
                  <a:lnTo>
                    <a:pt x="245" y="844"/>
                  </a:lnTo>
                  <a:lnTo>
                    <a:pt x="245" y="844"/>
                  </a:lnTo>
                  <a:lnTo>
                    <a:pt x="243" y="838"/>
                  </a:lnTo>
                  <a:lnTo>
                    <a:pt x="241" y="831"/>
                  </a:lnTo>
                  <a:lnTo>
                    <a:pt x="240" y="828"/>
                  </a:lnTo>
                  <a:lnTo>
                    <a:pt x="241" y="825"/>
                  </a:lnTo>
                  <a:lnTo>
                    <a:pt x="243" y="823"/>
                  </a:lnTo>
                  <a:lnTo>
                    <a:pt x="247" y="821"/>
                  </a:lnTo>
                  <a:lnTo>
                    <a:pt x="247" y="821"/>
                  </a:lnTo>
                  <a:lnTo>
                    <a:pt x="251" y="827"/>
                  </a:lnTo>
                  <a:lnTo>
                    <a:pt x="255" y="835"/>
                  </a:lnTo>
                  <a:lnTo>
                    <a:pt x="257" y="842"/>
                  </a:lnTo>
                  <a:lnTo>
                    <a:pt x="259" y="851"/>
                  </a:lnTo>
                  <a:lnTo>
                    <a:pt x="261" y="869"/>
                  </a:lnTo>
                  <a:lnTo>
                    <a:pt x="264" y="886"/>
                  </a:lnTo>
                  <a:lnTo>
                    <a:pt x="264" y="886"/>
                  </a:lnTo>
                  <a:lnTo>
                    <a:pt x="271" y="918"/>
                  </a:lnTo>
                  <a:lnTo>
                    <a:pt x="280" y="949"/>
                  </a:lnTo>
                  <a:lnTo>
                    <a:pt x="290" y="978"/>
                  </a:lnTo>
                  <a:lnTo>
                    <a:pt x="297" y="1007"/>
                  </a:lnTo>
                  <a:lnTo>
                    <a:pt x="297" y="1007"/>
                  </a:lnTo>
                  <a:lnTo>
                    <a:pt x="302" y="1004"/>
                  </a:lnTo>
                  <a:lnTo>
                    <a:pt x="304" y="1001"/>
                  </a:lnTo>
                  <a:lnTo>
                    <a:pt x="309" y="1000"/>
                  </a:lnTo>
                  <a:lnTo>
                    <a:pt x="311" y="997"/>
                  </a:lnTo>
                  <a:lnTo>
                    <a:pt x="311" y="997"/>
                  </a:lnTo>
                  <a:lnTo>
                    <a:pt x="306" y="976"/>
                  </a:lnTo>
                  <a:lnTo>
                    <a:pt x="299" y="950"/>
                  </a:lnTo>
                  <a:lnTo>
                    <a:pt x="292" y="924"/>
                  </a:lnTo>
                  <a:lnTo>
                    <a:pt x="286" y="901"/>
                  </a:lnTo>
                  <a:lnTo>
                    <a:pt x="286" y="901"/>
                  </a:lnTo>
                  <a:close/>
                  <a:moveTo>
                    <a:pt x="226" y="729"/>
                  </a:moveTo>
                  <a:lnTo>
                    <a:pt x="226" y="729"/>
                  </a:lnTo>
                  <a:lnTo>
                    <a:pt x="230" y="730"/>
                  </a:lnTo>
                  <a:lnTo>
                    <a:pt x="236" y="729"/>
                  </a:lnTo>
                  <a:lnTo>
                    <a:pt x="241" y="726"/>
                  </a:lnTo>
                  <a:lnTo>
                    <a:pt x="247" y="720"/>
                  </a:lnTo>
                  <a:lnTo>
                    <a:pt x="251" y="715"/>
                  </a:lnTo>
                  <a:lnTo>
                    <a:pt x="255" y="709"/>
                  </a:lnTo>
                  <a:lnTo>
                    <a:pt x="257" y="702"/>
                  </a:lnTo>
                  <a:lnTo>
                    <a:pt x="257" y="695"/>
                  </a:lnTo>
                  <a:lnTo>
                    <a:pt x="257" y="695"/>
                  </a:lnTo>
                  <a:lnTo>
                    <a:pt x="243" y="712"/>
                  </a:lnTo>
                  <a:lnTo>
                    <a:pt x="234" y="720"/>
                  </a:lnTo>
                  <a:lnTo>
                    <a:pt x="226" y="729"/>
                  </a:lnTo>
                  <a:lnTo>
                    <a:pt x="226" y="729"/>
                  </a:lnTo>
                  <a:close/>
                  <a:moveTo>
                    <a:pt x="254" y="670"/>
                  </a:moveTo>
                  <a:lnTo>
                    <a:pt x="254" y="670"/>
                  </a:lnTo>
                  <a:lnTo>
                    <a:pt x="252" y="668"/>
                  </a:lnTo>
                  <a:lnTo>
                    <a:pt x="250" y="664"/>
                  </a:lnTo>
                  <a:lnTo>
                    <a:pt x="248" y="663"/>
                  </a:lnTo>
                  <a:lnTo>
                    <a:pt x="247" y="661"/>
                  </a:lnTo>
                  <a:lnTo>
                    <a:pt x="244" y="661"/>
                  </a:lnTo>
                  <a:lnTo>
                    <a:pt x="244" y="661"/>
                  </a:lnTo>
                  <a:lnTo>
                    <a:pt x="241" y="674"/>
                  </a:lnTo>
                  <a:lnTo>
                    <a:pt x="236" y="685"/>
                  </a:lnTo>
                  <a:lnTo>
                    <a:pt x="227" y="695"/>
                  </a:lnTo>
                  <a:lnTo>
                    <a:pt x="217" y="702"/>
                  </a:lnTo>
                  <a:lnTo>
                    <a:pt x="206" y="709"/>
                  </a:lnTo>
                  <a:lnTo>
                    <a:pt x="193" y="715"/>
                  </a:lnTo>
                  <a:lnTo>
                    <a:pt x="179" y="719"/>
                  </a:lnTo>
                  <a:lnTo>
                    <a:pt x="165" y="722"/>
                  </a:lnTo>
                  <a:lnTo>
                    <a:pt x="165" y="722"/>
                  </a:lnTo>
                  <a:lnTo>
                    <a:pt x="172" y="727"/>
                  </a:lnTo>
                  <a:lnTo>
                    <a:pt x="179" y="730"/>
                  </a:lnTo>
                  <a:lnTo>
                    <a:pt x="186" y="733"/>
                  </a:lnTo>
                  <a:lnTo>
                    <a:pt x="193" y="733"/>
                  </a:lnTo>
                  <a:lnTo>
                    <a:pt x="199" y="731"/>
                  </a:lnTo>
                  <a:lnTo>
                    <a:pt x="206" y="729"/>
                  </a:lnTo>
                  <a:lnTo>
                    <a:pt x="213" y="726"/>
                  </a:lnTo>
                  <a:lnTo>
                    <a:pt x="219" y="720"/>
                  </a:lnTo>
                  <a:lnTo>
                    <a:pt x="230" y="709"/>
                  </a:lnTo>
                  <a:lnTo>
                    <a:pt x="240" y="696"/>
                  </a:lnTo>
                  <a:lnTo>
                    <a:pt x="248" y="682"/>
                  </a:lnTo>
                  <a:lnTo>
                    <a:pt x="254" y="670"/>
                  </a:lnTo>
                  <a:lnTo>
                    <a:pt x="254" y="670"/>
                  </a:lnTo>
                  <a:close/>
                  <a:moveTo>
                    <a:pt x="168" y="705"/>
                  </a:moveTo>
                  <a:lnTo>
                    <a:pt x="168" y="705"/>
                  </a:lnTo>
                  <a:lnTo>
                    <a:pt x="179" y="703"/>
                  </a:lnTo>
                  <a:lnTo>
                    <a:pt x="192" y="700"/>
                  </a:lnTo>
                  <a:lnTo>
                    <a:pt x="205" y="695"/>
                  </a:lnTo>
                  <a:lnTo>
                    <a:pt x="214" y="688"/>
                  </a:lnTo>
                  <a:lnTo>
                    <a:pt x="223" y="681"/>
                  </a:lnTo>
                  <a:lnTo>
                    <a:pt x="226" y="675"/>
                  </a:lnTo>
                  <a:lnTo>
                    <a:pt x="227" y="671"/>
                  </a:lnTo>
                  <a:lnTo>
                    <a:pt x="227" y="667"/>
                  </a:lnTo>
                  <a:lnTo>
                    <a:pt x="227" y="661"/>
                  </a:lnTo>
                  <a:lnTo>
                    <a:pt x="224" y="656"/>
                  </a:lnTo>
                  <a:lnTo>
                    <a:pt x="222" y="651"/>
                  </a:lnTo>
                  <a:lnTo>
                    <a:pt x="222" y="651"/>
                  </a:lnTo>
                  <a:lnTo>
                    <a:pt x="214" y="658"/>
                  </a:lnTo>
                  <a:lnTo>
                    <a:pt x="206" y="665"/>
                  </a:lnTo>
                  <a:lnTo>
                    <a:pt x="191" y="677"/>
                  </a:lnTo>
                  <a:lnTo>
                    <a:pt x="172" y="688"/>
                  </a:lnTo>
                  <a:lnTo>
                    <a:pt x="154" y="698"/>
                  </a:lnTo>
                  <a:lnTo>
                    <a:pt x="154" y="698"/>
                  </a:lnTo>
                  <a:lnTo>
                    <a:pt x="154" y="700"/>
                  </a:lnTo>
                  <a:lnTo>
                    <a:pt x="156" y="702"/>
                  </a:lnTo>
                  <a:lnTo>
                    <a:pt x="160" y="705"/>
                  </a:lnTo>
                  <a:lnTo>
                    <a:pt x="164" y="705"/>
                  </a:lnTo>
                  <a:lnTo>
                    <a:pt x="168" y="705"/>
                  </a:lnTo>
                  <a:lnTo>
                    <a:pt x="168" y="705"/>
                  </a:lnTo>
                  <a:close/>
                  <a:moveTo>
                    <a:pt x="189" y="639"/>
                  </a:moveTo>
                  <a:lnTo>
                    <a:pt x="189" y="639"/>
                  </a:lnTo>
                  <a:lnTo>
                    <a:pt x="179" y="642"/>
                  </a:lnTo>
                  <a:lnTo>
                    <a:pt x="171" y="646"/>
                  </a:lnTo>
                  <a:lnTo>
                    <a:pt x="164" y="650"/>
                  </a:lnTo>
                  <a:lnTo>
                    <a:pt x="160" y="657"/>
                  </a:lnTo>
                  <a:lnTo>
                    <a:pt x="156" y="664"/>
                  </a:lnTo>
                  <a:lnTo>
                    <a:pt x="153" y="671"/>
                  </a:lnTo>
                  <a:lnTo>
                    <a:pt x="153" y="679"/>
                  </a:lnTo>
                  <a:lnTo>
                    <a:pt x="153" y="686"/>
                  </a:lnTo>
                  <a:lnTo>
                    <a:pt x="153" y="686"/>
                  </a:lnTo>
                  <a:lnTo>
                    <a:pt x="161" y="682"/>
                  </a:lnTo>
                  <a:lnTo>
                    <a:pt x="168" y="678"/>
                  </a:lnTo>
                  <a:lnTo>
                    <a:pt x="181" y="670"/>
                  </a:lnTo>
                  <a:lnTo>
                    <a:pt x="192" y="658"/>
                  </a:lnTo>
                  <a:lnTo>
                    <a:pt x="205" y="649"/>
                  </a:lnTo>
                  <a:lnTo>
                    <a:pt x="205" y="649"/>
                  </a:lnTo>
                  <a:lnTo>
                    <a:pt x="205" y="649"/>
                  </a:lnTo>
                  <a:lnTo>
                    <a:pt x="205" y="646"/>
                  </a:lnTo>
                  <a:lnTo>
                    <a:pt x="205" y="643"/>
                  </a:lnTo>
                  <a:lnTo>
                    <a:pt x="205" y="643"/>
                  </a:lnTo>
                  <a:lnTo>
                    <a:pt x="200" y="643"/>
                  </a:lnTo>
                  <a:lnTo>
                    <a:pt x="198" y="642"/>
                  </a:lnTo>
                  <a:lnTo>
                    <a:pt x="193" y="640"/>
                  </a:lnTo>
                  <a:lnTo>
                    <a:pt x="189" y="639"/>
                  </a:lnTo>
                  <a:lnTo>
                    <a:pt x="189" y="639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重点积累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 bldLvl="0" animBg="1"/>
      <p:bldP spid="11" grpId="0"/>
      <p:bldP spid="12" grpId="0"/>
      <p:bldP spid="13" grpId="0"/>
      <p:bldP spid="1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3174048" y="1045845"/>
            <a:ext cx="4094162" cy="2306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山水之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乐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人知从太守游而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乐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不知太守之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乐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其乐也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01573" y="1907223"/>
            <a:ext cx="11620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欢乐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01573" y="2686368"/>
            <a:ext cx="265906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为乐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2843848" y="1430020"/>
            <a:ext cx="333375" cy="1744663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501573" y="1136015"/>
            <a:ext cx="213201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乐趣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174048" y="3773170"/>
            <a:ext cx="2297112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太守自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谓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　　 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太守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谓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谁　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　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01573" y="4712970"/>
            <a:ext cx="17684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为，是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0" name="左大括号 19"/>
          <p:cNvSpPr/>
          <p:nvPr/>
        </p:nvSpPr>
        <p:spPr>
          <a:xfrm>
            <a:off x="2840673" y="4147820"/>
            <a:ext cx="333375" cy="1000125"/>
          </a:xfrm>
          <a:prstGeom prst="leftBrace">
            <a:avLst>
              <a:gd name="adj1" fmla="val 3333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501573" y="3985895"/>
            <a:ext cx="11620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称谓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 bldLvl="0" animBg="1"/>
      <p:bldP spid="16" grpId="0"/>
      <p:bldP spid="18" grpId="0"/>
      <p:bldP spid="19" grpId="0"/>
      <p:bldP spid="20" grpId="0" bldLvl="0" animBg="1"/>
      <p:bldP spid="2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8" name="文本框 1"/>
          <p:cNvSpPr txBox="1"/>
          <p:nvPr/>
        </p:nvSpPr>
        <p:spPr>
          <a:xfrm>
            <a:off x="1887220" y="992188"/>
            <a:ext cx="31003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二、成语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2291" name="文本框 12290"/>
          <p:cNvSpPr txBox="1"/>
          <p:nvPr/>
        </p:nvSpPr>
        <p:spPr>
          <a:xfrm>
            <a:off x="2548255" y="1689100"/>
            <a:ext cx="8181975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【水落石出】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水落下去，石头就露出来。比喻真相大白。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92" name="文本框 12291"/>
          <p:cNvSpPr txBox="1"/>
          <p:nvPr/>
        </p:nvSpPr>
        <p:spPr>
          <a:xfrm>
            <a:off x="2548255" y="3424238"/>
            <a:ext cx="6408738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【觥筹交错】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酒杯和酒筹交互错杂。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93" name="文本框 12292"/>
          <p:cNvSpPr txBox="1"/>
          <p:nvPr/>
        </p:nvSpPr>
        <p:spPr>
          <a:xfrm>
            <a:off x="2538730" y="4238625"/>
            <a:ext cx="8191500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【醉翁之意不在酒】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醉翁的兴趣并不在于喝酒。形容人别有意图，言在此而意在彼。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2" grpId="0"/>
      <p:bldP spid="1229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4" name="文本框 12293"/>
          <p:cNvSpPr txBox="1"/>
          <p:nvPr/>
        </p:nvSpPr>
        <p:spPr>
          <a:xfrm>
            <a:off x="1950085" y="1311593"/>
            <a:ext cx="8340725" cy="1291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【前呼后应】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本意是前面的人在呼喊，后面的人在应答。现多用来比喻写文章首尾呼应。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95" name="文本框 12294"/>
          <p:cNvSpPr txBox="1"/>
          <p:nvPr/>
        </p:nvSpPr>
        <p:spPr>
          <a:xfrm>
            <a:off x="1950085" y="2995930"/>
            <a:ext cx="4897438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【山肴野蔌】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指野味蔬菜。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96" name="文本框 12295"/>
          <p:cNvSpPr txBox="1"/>
          <p:nvPr/>
        </p:nvSpPr>
        <p:spPr>
          <a:xfrm>
            <a:off x="1950085" y="4043680"/>
            <a:ext cx="643255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【峰回路转】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现比喻局势发生变化。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  <p:bldP spid="12295" grpId="0"/>
      <p:bldP spid="1229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7" name="文本框 41985"/>
          <p:cNvSpPr txBox="1"/>
          <p:nvPr/>
        </p:nvSpPr>
        <p:spPr>
          <a:xfrm>
            <a:off x="2179320" y="1183640"/>
            <a:ext cx="7848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本文可以用哪一个字来概括所体现的情感？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50758" y="3237893"/>
            <a:ext cx="6985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文中主要表现了哪几种“乐”？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0185" name="Picture 9" descr="https://p.pstatp.com/weili/bl/57441055833982683.jpg"/>
          <p:cNvPicPr>
            <a:picLocks noChangeAspect="1" noChangeArrowheads="1"/>
          </p:cNvPicPr>
          <p:nvPr/>
        </p:nvPicPr>
        <p:blipFill>
          <a:blip r:embed="rId2" cstate="print"/>
          <a:srcRect b="3509"/>
          <a:stretch>
            <a:fillRect/>
          </a:stretch>
        </p:blipFill>
        <p:spPr bwMode="auto">
          <a:xfrm>
            <a:off x="9395379" y="4193815"/>
            <a:ext cx="2600309" cy="26641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3" name="组合 2"/>
          <p:cNvGrpSpPr/>
          <p:nvPr/>
        </p:nvGrpSpPr>
        <p:grpSpPr>
          <a:xfrm>
            <a:off x="103505" y="179070"/>
            <a:ext cx="3324860" cy="632460"/>
            <a:chOff x="163" y="282"/>
            <a:chExt cx="5236" cy="996"/>
          </a:xfrm>
        </p:grpSpPr>
        <p:sp>
          <p:nvSpPr>
            <p:cNvPr id="4" name="文本框 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整体感知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163" y="282"/>
              <a:ext cx="1138" cy="884"/>
              <a:chOff x="5348288" y="984250"/>
              <a:chExt cx="920750" cy="787400"/>
            </a:xfrm>
            <a:solidFill>
              <a:schemeClr val="accent1"/>
            </a:solidFill>
          </p:grpSpPr>
          <p:sp>
            <p:nvSpPr>
              <p:cNvPr id="78" name="Freeform 140"/>
              <p:cNvSpPr/>
              <p:nvPr/>
            </p:nvSpPr>
            <p:spPr bwMode="auto">
              <a:xfrm>
                <a:off x="5632451" y="1489075"/>
                <a:ext cx="76200" cy="127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8" y="3"/>
                  </a:cxn>
                  <a:cxn ang="0">
                    <a:pos x="73" y="7"/>
                  </a:cxn>
                  <a:cxn ang="0">
                    <a:pos x="107" y="11"/>
                  </a:cxn>
                  <a:cxn ang="0">
                    <a:pos x="143" y="15"/>
                  </a:cxn>
                  <a:cxn ang="0">
                    <a:pos x="143" y="15"/>
                  </a:cxn>
                  <a:cxn ang="0">
                    <a:pos x="142" y="18"/>
                  </a:cxn>
                  <a:cxn ang="0">
                    <a:pos x="138" y="21"/>
                  </a:cxn>
                  <a:cxn ang="0">
                    <a:pos x="129" y="24"/>
                  </a:cxn>
                  <a:cxn ang="0">
                    <a:pos x="119" y="24"/>
                  </a:cxn>
                  <a:cxn ang="0">
                    <a:pos x="111" y="24"/>
                  </a:cxn>
                  <a:cxn ang="0">
                    <a:pos x="111" y="24"/>
                  </a:cxn>
                  <a:cxn ang="0">
                    <a:pos x="86" y="21"/>
                  </a:cxn>
                  <a:cxn ang="0">
                    <a:pos x="57" y="15"/>
                  </a:cxn>
                  <a:cxn ang="0">
                    <a:pos x="57" y="15"/>
                  </a:cxn>
                  <a:cxn ang="0">
                    <a:pos x="45" y="13"/>
                  </a:cxn>
                  <a:cxn ang="0">
                    <a:pos x="34" y="8"/>
                  </a:cxn>
                  <a:cxn ang="0">
                    <a:pos x="22" y="6"/>
                  </a:cxn>
                  <a:cxn ang="0">
                    <a:pos x="13" y="3"/>
                  </a:cxn>
                  <a:cxn ang="0">
                    <a:pos x="13" y="3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3" h="24">
                    <a:moveTo>
                      <a:pt x="0" y="0"/>
                    </a:moveTo>
                    <a:lnTo>
                      <a:pt x="0" y="0"/>
                    </a:lnTo>
                    <a:lnTo>
                      <a:pt x="38" y="3"/>
                    </a:lnTo>
                    <a:lnTo>
                      <a:pt x="73" y="7"/>
                    </a:lnTo>
                    <a:lnTo>
                      <a:pt x="107" y="11"/>
                    </a:lnTo>
                    <a:lnTo>
                      <a:pt x="143" y="15"/>
                    </a:lnTo>
                    <a:lnTo>
                      <a:pt x="143" y="15"/>
                    </a:lnTo>
                    <a:lnTo>
                      <a:pt x="142" y="18"/>
                    </a:lnTo>
                    <a:lnTo>
                      <a:pt x="138" y="21"/>
                    </a:lnTo>
                    <a:lnTo>
                      <a:pt x="129" y="24"/>
                    </a:lnTo>
                    <a:lnTo>
                      <a:pt x="119" y="24"/>
                    </a:lnTo>
                    <a:lnTo>
                      <a:pt x="111" y="24"/>
                    </a:lnTo>
                    <a:lnTo>
                      <a:pt x="111" y="24"/>
                    </a:lnTo>
                    <a:lnTo>
                      <a:pt x="86" y="21"/>
                    </a:lnTo>
                    <a:lnTo>
                      <a:pt x="57" y="15"/>
                    </a:lnTo>
                    <a:lnTo>
                      <a:pt x="57" y="15"/>
                    </a:lnTo>
                    <a:lnTo>
                      <a:pt x="45" y="13"/>
                    </a:lnTo>
                    <a:lnTo>
                      <a:pt x="34" y="8"/>
                    </a:lnTo>
                    <a:lnTo>
                      <a:pt x="22" y="6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141"/>
              <p:cNvSpPr/>
              <p:nvPr/>
            </p:nvSpPr>
            <p:spPr bwMode="auto">
              <a:xfrm>
                <a:off x="5402263" y="1622425"/>
                <a:ext cx="84138" cy="9525"/>
              </a:xfrm>
              <a:custGeom>
                <a:avLst/>
                <a:gdLst/>
                <a:ahLst/>
                <a:cxnLst>
                  <a:cxn ang="0">
                    <a:pos x="157" y="15"/>
                  </a:cxn>
                  <a:cxn ang="0">
                    <a:pos x="157" y="15"/>
                  </a:cxn>
                  <a:cxn ang="0">
                    <a:pos x="146" y="18"/>
                  </a:cxn>
                  <a:cxn ang="0">
                    <a:pos x="132" y="18"/>
                  </a:cxn>
                  <a:cxn ang="0">
                    <a:pos x="105" y="17"/>
                  </a:cxn>
                  <a:cxn ang="0">
                    <a:pos x="105" y="17"/>
                  </a:cxn>
                  <a:cxn ang="0">
                    <a:pos x="48" y="15"/>
                  </a:cxn>
                  <a:cxn ang="0">
                    <a:pos x="34" y="14"/>
                  </a:cxn>
                  <a:cxn ang="0">
                    <a:pos x="21" y="13"/>
                  </a:cxn>
                  <a:cxn ang="0">
                    <a:pos x="10" y="8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1" y="1"/>
                  </a:cxn>
                  <a:cxn ang="0">
                    <a:pos x="82" y="4"/>
                  </a:cxn>
                  <a:cxn ang="0">
                    <a:pos x="121" y="8"/>
                  </a:cxn>
                  <a:cxn ang="0">
                    <a:pos x="157" y="15"/>
                  </a:cxn>
                  <a:cxn ang="0">
                    <a:pos x="157" y="15"/>
                  </a:cxn>
                </a:cxnLst>
                <a:rect l="0" t="0" r="r" b="b"/>
                <a:pathLst>
                  <a:path w="157" h="18">
                    <a:moveTo>
                      <a:pt x="157" y="15"/>
                    </a:moveTo>
                    <a:lnTo>
                      <a:pt x="157" y="15"/>
                    </a:lnTo>
                    <a:lnTo>
                      <a:pt x="146" y="18"/>
                    </a:lnTo>
                    <a:lnTo>
                      <a:pt x="132" y="18"/>
                    </a:lnTo>
                    <a:lnTo>
                      <a:pt x="105" y="17"/>
                    </a:lnTo>
                    <a:lnTo>
                      <a:pt x="105" y="17"/>
                    </a:lnTo>
                    <a:lnTo>
                      <a:pt x="48" y="15"/>
                    </a:lnTo>
                    <a:lnTo>
                      <a:pt x="34" y="14"/>
                    </a:lnTo>
                    <a:lnTo>
                      <a:pt x="21" y="13"/>
                    </a:lnTo>
                    <a:lnTo>
                      <a:pt x="1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1" y="1"/>
                    </a:lnTo>
                    <a:lnTo>
                      <a:pt x="82" y="4"/>
                    </a:lnTo>
                    <a:lnTo>
                      <a:pt x="121" y="8"/>
                    </a:lnTo>
                    <a:lnTo>
                      <a:pt x="157" y="15"/>
                    </a:lnTo>
                    <a:lnTo>
                      <a:pt x="157" y="15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142"/>
              <p:cNvSpPr/>
              <p:nvPr/>
            </p:nvSpPr>
            <p:spPr bwMode="auto">
              <a:xfrm>
                <a:off x="5607051" y="1660525"/>
                <a:ext cx="28575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7" y="0"/>
                  </a:cxn>
                  <a:cxn ang="0">
                    <a:pos x="14" y="0"/>
                  </a:cxn>
                  <a:cxn ang="0">
                    <a:pos x="28" y="2"/>
                  </a:cxn>
                  <a:cxn ang="0">
                    <a:pos x="55" y="6"/>
                  </a:cxn>
                  <a:cxn ang="0">
                    <a:pos x="55" y="6"/>
                  </a:cxn>
                  <a:cxn ang="0">
                    <a:pos x="41" y="6"/>
                  </a:cxn>
                  <a:cxn ang="0">
                    <a:pos x="26" y="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" h="6">
                    <a:moveTo>
                      <a:pt x="0" y="0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14" y="0"/>
                    </a:lnTo>
                    <a:lnTo>
                      <a:pt x="28" y="2"/>
                    </a:lnTo>
                    <a:lnTo>
                      <a:pt x="55" y="6"/>
                    </a:lnTo>
                    <a:lnTo>
                      <a:pt x="55" y="6"/>
                    </a:lnTo>
                    <a:lnTo>
                      <a:pt x="41" y="6"/>
                    </a:lnTo>
                    <a:lnTo>
                      <a:pt x="26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143"/>
              <p:cNvSpPr/>
              <p:nvPr/>
            </p:nvSpPr>
            <p:spPr bwMode="auto">
              <a:xfrm>
                <a:off x="5872163" y="1676400"/>
                <a:ext cx="31750" cy="6350"/>
              </a:xfrm>
              <a:custGeom>
                <a:avLst/>
                <a:gdLst/>
                <a:ahLst/>
                <a:cxnLst>
                  <a:cxn ang="0">
                    <a:pos x="62" y="3"/>
                  </a:cxn>
                  <a:cxn ang="0">
                    <a:pos x="62" y="3"/>
                  </a:cxn>
                  <a:cxn ang="0">
                    <a:pos x="62" y="13"/>
                  </a:cxn>
                  <a:cxn ang="0">
                    <a:pos x="62" y="13"/>
                  </a:cxn>
                  <a:cxn ang="0">
                    <a:pos x="55" y="14"/>
                  </a:cxn>
                  <a:cxn ang="0">
                    <a:pos x="46" y="14"/>
                  </a:cxn>
                  <a:cxn ang="0">
                    <a:pos x="29" y="13"/>
                  </a:cxn>
                  <a:cxn ang="0">
                    <a:pos x="11" y="9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4" y="0"/>
                  </a:cxn>
                  <a:cxn ang="0">
                    <a:pos x="31" y="0"/>
                  </a:cxn>
                  <a:cxn ang="0">
                    <a:pos x="49" y="0"/>
                  </a:cxn>
                  <a:cxn ang="0">
                    <a:pos x="62" y="3"/>
                  </a:cxn>
                  <a:cxn ang="0">
                    <a:pos x="62" y="3"/>
                  </a:cxn>
                </a:cxnLst>
                <a:rect l="0" t="0" r="r" b="b"/>
                <a:pathLst>
                  <a:path w="62" h="14">
                    <a:moveTo>
                      <a:pt x="62" y="3"/>
                    </a:moveTo>
                    <a:lnTo>
                      <a:pt x="62" y="3"/>
                    </a:lnTo>
                    <a:lnTo>
                      <a:pt x="62" y="13"/>
                    </a:lnTo>
                    <a:lnTo>
                      <a:pt x="62" y="13"/>
                    </a:lnTo>
                    <a:lnTo>
                      <a:pt x="55" y="14"/>
                    </a:lnTo>
                    <a:lnTo>
                      <a:pt x="46" y="14"/>
                    </a:lnTo>
                    <a:lnTo>
                      <a:pt x="29" y="13"/>
                    </a:lnTo>
                    <a:lnTo>
                      <a:pt x="11" y="9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4" y="0"/>
                    </a:lnTo>
                    <a:lnTo>
                      <a:pt x="31" y="0"/>
                    </a:lnTo>
                    <a:lnTo>
                      <a:pt x="49" y="0"/>
                    </a:lnTo>
                    <a:lnTo>
                      <a:pt x="62" y="3"/>
                    </a:lnTo>
                    <a:lnTo>
                      <a:pt x="62" y="3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144"/>
              <p:cNvSpPr/>
              <p:nvPr/>
            </p:nvSpPr>
            <p:spPr bwMode="auto">
              <a:xfrm>
                <a:off x="5584826" y="1657350"/>
                <a:ext cx="19050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3"/>
                  </a:cxn>
                  <a:cxn ang="0">
                    <a:pos x="17" y="4"/>
                  </a:cxn>
                  <a:cxn ang="0">
                    <a:pos x="38" y="6"/>
                  </a:cxn>
                  <a:cxn ang="0">
                    <a:pos x="38" y="6"/>
                  </a:cxn>
                  <a:cxn ang="0">
                    <a:pos x="35" y="7"/>
                  </a:cxn>
                  <a:cxn ang="0">
                    <a:pos x="29" y="7"/>
                  </a:cxn>
                  <a:cxn ang="0">
                    <a:pos x="18" y="7"/>
                  </a:cxn>
                  <a:cxn ang="0">
                    <a:pos x="7" y="4"/>
                  </a:cxn>
                  <a:cxn ang="0">
                    <a:pos x="2" y="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8" h="7">
                    <a:moveTo>
                      <a:pt x="0" y="0"/>
                    </a:moveTo>
                    <a:lnTo>
                      <a:pt x="0" y="0"/>
                    </a:lnTo>
                    <a:lnTo>
                      <a:pt x="8" y="3"/>
                    </a:lnTo>
                    <a:lnTo>
                      <a:pt x="17" y="4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5" y="7"/>
                    </a:lnTo>
                    <a:lnTo>
                      <a:pt x="29" y="7"/>
                    </a:lnTo>
                    <a:lnTo>
                      <a:pt x="18" y="7"/>
                    </a:lnTo>
                    <a:lnTo>
                      <a:pt x="7" y="4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145"/>
              <p:cNvSpPr>
                <a:spLocks noEditPoints="1"/>
              </p:cNvSpPr>
              <p:nvPr/>
            </p:nvSpPr>
            <p:spPr bwMode="auto">
              <a:xfrm>
                <a:off x="5348288" y="984250"/>
                <a:ext cx="920750" cy="787400"/>
              </a:xfrm>
              <a:custGeom>
                <a:avLst/>
                <a:gdLst/>
                <a:ahLst/>
                <a:cxnLst>
                  <a:cxn ang="0">
                    <a:pos x="777" y="205"/>
                  </a:cxn>
                  <a:cxn ang="0">
                    <a:pos x="916" y="378"/>
                  </a:cxn>
                  <a:cxn ang="0">
                    <a:pos x="1487" y="639"/>
                  </a:cxn>
                  <a:cxn ang="0">
                    <a:pos x="1741" y="909"/>
                  </a:cxn>
                  <a:cxn ang="0">
                    <a:pos x="1078" y="1487"/>
                  </a:cxn>
                  <a:cxn ang="0">
                    <a:pos x="77" y="1344"/>
                  </a:cxn>
                  <a:cxn ang="0">
                    <a:pos x="63" y="1208"/>
                  </a:cxn>
                  <a:cxn ang="0">
                    <a:pos x="106" y="1000"/>
                  </a:cxn>
                  <a:cxn ang="0">
                    <a:pos x="85" y="836"/>
                  </a:cxn>
                  <a:cxn ang="0">
                    <a:pos x="302" y="518"/>
                  </a:cxn>
                  <a:cxn ang="0">
                    <a:pos x="573" y="211"/>
                  </a:cxn>
                  <a:cxn ang="0">
                    <a:pos x="601" y="214"/>
                  </a:cxn>
                  <a:cxn ang="0">
                    <a:pos x="775" y="13"/>
                  </a:cxn>
                  <a:cxn ang="0">
                    <a:pos x="906" y="48"/>
                  </a:cxn>
                  <a:cxn ang="0">
                    <a:pos x="695" y="75"/>
                  </a:cxn>
                  <a:cxn ang="0">
                    <a:pos x="673" y="142"/>
                  </a:cxn>
                  <a:cxn ang="0">
                    <a:pos x="829" y="76"/>
                  </a:cxn>
                  <a:cxn ang="0">
                    <a:pos x="827" y="139"/>
                  </a:cxn>
                  <a:cxn ang="0">
                    <a:pos x="727" y="195"/>
                  </a:cxn>
                  <a:cxn ang="0">
                    <a:pos x="757" y="188"/>
                  </a:cxn>
                  <a:cxn ang="0">
                    <a:pos x="973" y="56"/>
                  </a:cxn>
                  <a:cxn ang="0">
                    <a:pos x="603" y="242"/>
                  </a:cxn>
                  <a:cxn ang="0">
                    <a:pos x="791" y="742"/>
                  </a:cxn>
                  <a:cxn ang="0">
                    <a:pos x="796" y="268"/>
                  </a:cxn>
                  <a:cxn ang="0">
                    <a:pos x="538" y="292"/>
                  </a:cxn>
                  <a:cxn ang="0">
                    <a:pos x="325" y="379"/>
                  </a:cxn>
                  <a:cxn ang="0">
                    <a:pos x="528" y="698"/>
                  </a:cxn>
                  <a:cxn ang="0">
                    <a:pos x="407" y="730"/>
                  </a:cxn>
                  <a:cxn ang="0">
                    <a:pos x="631" y="876"/>
                  </a:cxn>
                  <a:cxn ang="0">
                    <a:pos x="1528" y="657"/>
                  </a:cxn>
                  <a:cxn ang="0">
                    <a:pos x="972" y="621"/>
                  </a:cxn>
                  <a:cxn ang="0">
                    <a:pos x="667" y="802"/>
                  </a:cxn>
                  <a:cxn ang="0">
                    <a:pos x="1398" y="921"/>
                  </a:cxn>
                  <a:cxn ang="0">
                    <a:pos x="1508" y="688"/>
                  </a:cxn>
                  <a:cxn ang="0">
                    <a:pos x="645" y="784"/>
                  </a:cxn>
                  <a:cxn ang="0">
                    <a:pos x="1592" y="813"/>
                  </a:cxn>
                  <a:cxn ang="0">
                    <a:pos x="979" y="1126"/>
                  </a:cxn>
                  <a:cxn ang="0">
                    <a:pos x="134" y="1093"/>
                  </a:cxn>
                  <a:cxn ang="0">
                    <a:pos x="1153" y="1156"/>
                  </a:cxn>
                  <a:cxn ang="0">
                    <a:pos x="1689" y="890"/>
                  </a:cxn>
                  <a:cxn ang="0">
                    <a:pos x="107" y="836"/>
                  </a:cxn>
                  <a:cxn ang="0">
                    <a:pos x="177" y="900"/>
                  </a:cxn>
                  <a:cxn ang="0">
                    <a:pos x="94" y="937"/>
                  </a:cxn>
                  <a:cxn ang="0">
                    <a:pos x="757" y="1011"/>
                  </a:cxn>
                  <a:cxn ang="0">
                    <a:pos x="932" y="961"/>
                  </a:cxn>
                  <a:cxn ang="0">
                    <a:pos x="643" y="889"/>
                  </a:cxn>
                  <a:cxn ang="0">
                    <a:pos x="1633" y="1066"/>
                  </a:cxn>
                  <a:cxn ang="0">
                    <a:pos x="1610" y="1108"/>
                  </a:cxn>
                  <a:cxn ang="0">
                    <a:pos x="1032" y="921"/>
                  </a:cxn>
                  <a:cxn ang="0">
                    <a:pos x="77" y="961"/>
                  </a:cxn>
                  <a:cxn ang="0">
                    <a:pos x="1015" y="1095"/>
                  </a:cxn>
                  <a:cxn ang="0">
                    <a:pos x="87" y="1107"/>
                  </a:cxn>
                  <a:cxn ang="0">
                    <a:pos x="149" y="1167"/>
                  </a:cxn>
                  <a:cxn ang="0">
                    <a:pos x="318" y="1333"/>
                  </a:cxn>
                  <a:cxn ang="0">
                    <a:pos x="643" y="1319"/>
                  </a:cxn>
                  <a:cxn ang="0">
                    <a:pos x="876" y="1254"/>
                  </a:cxn>
                  <a:cxn ang="0">
                    <a:pos x="960" y="1230"/>
                  </a:cxn>
                  <a:cxn ang="0">
                    <a:pos x="1220" y="1354"/>
                  </a:cxn>
                  <a:cxn ang="0">
                    <a:pos x="1115" y="1453"/>
                  </a:cxn>
                  <a:cxn ang="0">
                    <a:pos x="1085" y="1352"/>
                  </a:cxn>
                  <a:cxn ang="0">
                    <a:pos x="725" y="1399"/>
                  </a:cxn>
                  <a:cxn ang="0">
                    <a:pos x="593" y="1421"/>
                  </a:cxn>
                </a:cxnLst>
                <a:rect l="0" t="0" r="r" b="b"/>
                <a:pathLst>
                  <a:path w="1741" h="1487">
                    <a:moveTo>
                      <a:pt x="1010" y="54"/>
                    </a:moveTo>
                    <a:lnTo>
                      <a:pt x="1010" y="54"/>
                    </a:lnTo>
                    <a:lnTo>
                      <a:pt x="1011" y="59"/>
                    </a:lnTo>
                    <a:lnTo>
                      <a:pt x="1012" y="64"/>
                    </a:lnTo>
                    <a:lnTo>
                      <a:pt x="1011" y="66"/>
                    </a:lnTo>
                    <a:lnTo>
                      <a:pt x="1010" y="69"/>
                    </a:lnTo>
                    <a:lnTo>
                      <a:pt x="1005" y="75"/>
                    </a:lnTo>
                    <a:lnTo>
                      <a:pt x="1000" y="78"/>
                    </a:lnTo>
                    <a:lnTo>
                      <a:pt x="1000" y="78"/>
                    </a:lnTo>
                    <a:lnTo>
                      <a:pt x="991" y="89"/>
                    </a:lnTo>
                    <a:lnTo>
                      <a:pt x="982" y="100"/>
                    </a:lnTo>
                    <a:lnTo>
                      <a:pt x="972" y="110"/>
                    </a:lnTo>
                    <a:lnTo>
                      <a:pt x="963" y="122"/>
                    </a:lnTo>
                    <a:lnTo>
                      <a:pt x="963" y="122"/>
                    </a:lnTo>
                    <a:lnTo>
                      <a:pt x="953" y="128"/>
                    </a:lnTo>
                    <a:lnTo>
                      <a:pt x="944" y="134"/>
                    </a:lnTo>
                    <a:lnTo>
                      <a:pt x="932" y="139"/>
                    </a:lnTo>
                    <a:lnTo>
                      <a:pt x="921" y="142"/>
                    </a:lnTo>
                    <a:lnTo>
                      <a:pt x="897" y="149"/>
                    </a:lnTo>
                    <a:lnTo>
                      <a:pt x="873" y="153"/>
                    </a:lnTo>
                    <a:lnTo>
                      <a:pt x="873" y="153"/>
                    </a:lnTo>
                    <a:lnTo>
                      <a:pt x="872" y="163"/>
                    </a:lnTo>
                    <a:lnTo>
                      <a:pt x="868" y="172"/>
                    </a:lnTo>
                    <a:lnTo>
                      <a:pt x="864" y="180"/>
                    </a:lnTo>
                    <a:lnTo>
                      <a:pt x="859" y="187"/>
                    </a:lnTo>
                    <a:lnTo>
                      <a:pt x="854" y="194"/>
                    </a:lnTo>
                    <a:lnTo>
                      <a:pt x="848" y="200"/>
                    </a:lnTo>
                    <a:lnTo>
                      <a:pt x="841" y="204"/>
                    </a:lnTo>
                    <a:lnTo>
                      <a:pt x="836" y="207"/>
                    </a:lnTo>
                    <a:lnTo>
                      <a:pt x="827" y="210"/>
                    </a:lnTo>
                    <a:lnTo>
                      <a:pt x="820" y="212"/>
                    </a:lnTo>
                    <a:lnTo>
                      <a:pt x="812" y="212"/>
                    </a:lnTo>
                    <a:lnTo>
                      <a:pt x="803" y="212"/>
                    </a:lnTo>
                    <a:lnTo>
                      <a:pt x="795" y="211"/>
                    </a:lnTo>
                    <a:lnTo>
                      <a:pt x="785" y="210"/>
                    </a:lnTo>
                    <a:lnTo>
                      <a:pt x="777" y="205"/>
                    </a:lnTo>
                    <a:lnTo>
                      <a:pt x="767" y="201"/>
                    </a:lnTo>
                    <a:lnTo>
                      <a:pt x="767" y="201"/>
                    </a:lnTo>
                    <a:lnTo>
                      <a:pt x="760" y="207"/>
                    </a:lnTo>
                    <a:lnTo>
                      <a:pt x="754" y="214"/>
                    </a:lnTo>
                    <a:lnTo>
                      <a:pt x="749" y="219"/>
                    </a:lnTo>
                    <a:lnTo>
                      <a:pt x="741" y="225"/>
                    </a:lnTo>
                    <a:lnTo>
                      <a:pt x="741" y="225"/>
                    </a:lnTo>
                    <a:lnTo>
                      <a:pt x="732" y="231"/>
                    </a:lnTo>
                    <a:lnTo>
                      <a:pt x="720" y="232"/>
                    </a:lnTo>
                    <a:lnTo>
                      <a:pt x="697" y="235"/>
                    </a:lnTo>
                    <a:lnTo>
                      <a:pt x="685" y="236"/>
                    </a:lnTo>
                    <a:lnTo>
                      <a:pt x="674" y="239"/>
                    </a:lnTo>
                    <a:lnTo>
                      <a:pt x="664" y="243"/>
                    </a:lnTo>
                    <a:lnTo>
                      <a:pt x="656" y="250"/>
                    </a:lnTo>
                    <a:lnTo>
                      <a:pt x="656" y="250"/>
                    </a:lnTo>
                    <a:lnTo>
                      <a:pt x="671" y="246"/>
                    </a:lnTo>
                    <a:lnTo>
                      <a:pt x="688" y="243"/>
                    </a:lnTo>
                    <a:lnTo>
                      <a:pt x="705" y="242"/>
                    </a:lnTo>
                    <a:lnTo>
                      <a:pt x="722" y="240"/>
                    </a:lnTo>
                    <a:lnTo>
                      <a:pt x="737" y="242"/>
                    </a:lnTo>
                    <a:lnTo>
                      <a:pt x="754" y="243"/>
                    </a:lnTo>
                    <a:lnTo>
                      <a:pt x="770" y="246"/>
                    </a:lnTo>
                    <a:lnTo>
                      <a:pt x="785" y="249"/>
                    </a:lnTo>
                    <a:lnTo>
                      <a:pt x="799" y="254"/>
                    </a:lnTo>
                    <a:lnTo>
                      <a:pt x="814" y="259"/>
                    </a:lnTo>
                    <a:lnTo>
                      <a:pt x="829" y="266"/>
                    </a:lnTo>
                    <a:lnTo>
                      <a:pt x="841" y="273"/>
                    </a:lnTo>
                    <a:lnTo>
                      <a:pt x="854" y="280"/>
                    </a:lnTo>
                    <a:lnTo>
                      <a:pt x="866" y="288"/>
                    </a:lnTo>
                    <a:lnTo>
                      <a:pt x="878" y="297"/>
                    </a:lnTo>
                    <a:lnTo>
                      <a:pt x="887" y="306"/>
                    </a:lnTo>
                    <a:lnTo>
                      <a:pt x="887" y="306"/>
                    </a:lnTo>
                    <a:lnTo>
                      <a:pt x="897" y="322"/>
                    </a:lnTo>
                    <a:lnTo>
                      <a:pt x="904" y="340"/>
                    </a:lnTo>
                    <a:lnTo>
                      <a:pt x="911" y="358"/>
                    </a:lnTo>
                    <a:lnTo>
                      <a:pt x="916" y="378"/>
                    </a:lnTo>
                    <a:lnTo>
                      <a:pt x="920" y="398"/>
                    </a:lnTo>
                    <a:lnTo>
                      <a:pt x="921" y="419"/>
                    </a:lnTo>
                    <a:lnTo>
                      <a:pt x="923" y="440"/>
                    </a:lnTo>
                    <a:lnTo>
                      <a:pt x="923" y="462"/>
                    </a:lnTo>
                    <a:lnTo>
                      <a:pt x="921" y="483"/>
                    </a:lnTo>
                    <a:lnTo>
                      <a:pt x="918" y="504"/>
                    </a:lnTo>
                    <a:lnTo>
                      <a:pt x="916" y="527"/>
                    </a:lnTo>
                    <a:lnTo>
                      <a:pt x="911" y="546"/>
                    </a:lnTo>
                    <a:lnTo>
                      <a:pt x="902" y="587"/>
                    </a:lnTo>
                    <a:lnTo>
                      <a:pt x="890" y="624"/>
                    </a:lnTo>
                    <a:lnTo>
                      <a:pt x="890" y="624"/>
                    </a:lnTo>
                    <a:lnTo>
                      <a:pt x="903" y="618"/>
                    </a:lnTo>
                    <a:lnTo>
                      <a:pt x="917" y="612"/>
                    </a:lnTo>
                    <a:lnTo>
                      <a:pt x="931" y="608"/>
                    </a:lnTo>
                    <a:lnTo>
                      <a:pt x="945" y="605"/>
                    </a:lnTo>
                    <a:lnTo>
                      <a:pt x="960" y="604"/>
                    </a:lnTo>
                    <a:lnTo>
                      <a:pt x="976" y="603"/>
                    </a:lnTo>
                    <a:lnTo>
                      <a:pt x="1008" y="603"/>
                    </a:lnTo>
                    <a:lnTo>
                      <a:pt x="1041" y="605"/>
                    </a:lnTo>
                    <a:lnTo>
                      <a:pt x="1074" y="610"/>
                    </a:lnTo>
                    <a:lnTo>
                      <a:pt x="1142" y="619"/>
                    </a:lnTo>
                    <a:lnTo>
                      <a:pt x="1142" y="619"/>
                    </a:lnTo>
                    <a:lnTo>
                      <a:pt x="1178" y="622"/>
                    </a:lnTo>
                    <a:lnTo>
                      <a:pt x="1215" y="625"/>
                    </a:lnTo>
                    <a:lnTo>
                      <a:pt x="1252" y="627"/>
                    </a:lnTo>
                    <a:lnTo>
                      <a:pt x="1292" y="627"/>
                    </a:lnTo>
                    <a:lnTo>
                      <a:pt x="1292" y="627"/>
                    </a:lnTo>
                    <a:lnTo>
                      <a:pt x="1314" y="627"/>
                    </a:lnTo>
                    <a:lnTo>
                      <a:pt x="1338" y="629"/>
                    </a:lnTo>
                    <a:lnTo>
                      <a:pt x="1361" y="632"/>
                    </a:lnTo>
                    <a:lnTo>
                      <a:pt x="1383" y="634"/>
                    </a:lnTo>
                    <a:lnTo>
                      <a:pt x="1383" y="634"/>
                    </a:lnTo>
                    <a:lnTo>
                      <a:pt x="1401" y="634"/>
                    </a:lnTo>
                    <a:lnTo>
                      <a:pt x="1422" y="635"/>
                    </a:lnTo>
                    <a:lnTo>
                      <a:pt x="1466" y="638"/>
                    </a:lnTo>
                    <a:lnTo>
                      <a:pt x="1487" y="639"/>
                    </a:lnTo>
                    <a:lnTo>
                      <a:pt x="1509" y="639"/>
                    </a:lnTo>
                    <a:lnTo>
                      <a:pt x="1529" y="638"/>
                    </a:lnTo>
                    <a:lnTo>
                      <a:pt x="1549" y="634"/>
                    </a:lnTo>
                    <a:lnTo>
                      <a:pt x="1549" y="634"/>
                    </a:lnTo>
                    <a:lnTo>
                      <a:pt x="1557" y="636"/>
                    </a:lnTo>
                    <a:lnTo>
                      <a:pt x="1564" y="638"/>
                    </a:lnTo>
                    <a:lnTo>
                      <a:pt x="1570" y="639"/>
                    </a:lnTo>
                    <a:lnTo>
                      <a:pt x="1578" y="638"/>
                    </a:lnTo>
                    <a:lnTo>
                      <a:pt x="1578" y="638"/>
                    </a:lnTo>
                    <a:lnTo>
                      <a:pt x="1588" y="645"/>
                    </a:lnTo>
                    <a:lnTo>
                      <a:pt x="1596" y="652"/>
                    </a:lnTo>
                    <a:lnTo>
                      <a:pt x="1606" y="659"/>
                    </a:lnTo>
                    <a:lnTo>
                      <a:pt x="1617" y="664"/>
                    </a:lnTo>
                    <a:lnTo>
                      <a:pt x="1617" y="664"/>
                    </a:lnTo>
                    <a:lnTo>
                      <a:pt x="1623" y="676"/>
                    </a:lnTo>
                    <a:lnTo>
                      <a:pt x="1629" y="688"/>
                    </a:lnTo>
                    <a:lnTo>
                      <a:pt x="1633" y="702"/>
                    </a:lnTo>
                    <a:lnTo>
                      <a:pt x="1634" y="718"/>
                    </a:lnTo>
                    <a:lnTo>
                      <a:pt x="1636" y="733"/>
                    </a:lnTo>
                    <a:lnTo>
                      <a:pt x="1633" y="749"/>
                    </a:lnTo>
                    <a:lnTo>
                      <a:pt x="1630" y="763"/>
                    </a:lnTo>
                    <a:lnTo>
                      <a:pt x="1624" y="777"/>
                    </a:lnTo>
                    <a:lnTo>
                      <a:pt x="1624" y="777"/>
                    </a:lnTo>
                    <a:lnTo>
                      <a:pt x="1639" y="778"/>
                    </a:lnTo>
                    <a:lnTo>
                      <a:pt x="1658" y="778"/>
                    </a:lnTo>
                    <a:lnTo>
                      <a:pt x="1689" y="778"/>
                    </a:lnTo>
                    <a:lnTo>
                      <a:pt x="1689" y="778"/>
                    </a:lnTo>
                    <a:lnTo>
                      <a:pt x="1699" y="788"/>
                    </a:lnTo>
                    <a:lnTo>
                      <a:pt x="1707" y="799"/>
                    </a:lnTo>
                    <a:lnTo>
                      <a:pt x="1716" y="812"/>
                    </a:lnTo>
                    <a:lnTo>
                      <a:pt x="1723" y="826"/>
                    </a:lnTo>
                    <a:lnTo>
                      <a:pt x="1728" y="841"/>
                    </a:lnTo>
                    <a:lnTo>
                      <a:pt x="1733" y="857"/>
                    </a:lnTo>
                    <a:lnTo>
                      <a:pt x="1737" y="874"/>
                    </a:lnTo>
                    <a:lnTo>
                      <a:pt x="1740" y="890"/>
                    </a:lnTo>
                    <a:lnTo>
                      <a:pt x="1741" y="909"/>
                    </a:lnTo>
                    <a:lnTo>
                      <a:pt x="1741" y="927"/>
                    </a:lnTo>
                    <a:lnTo>
                      <a:pt x="1741" y="945"/>
                    </a:lnTo>
                    <a:lnTo>
                      <a:pt x="1740" y="962"/>
                    </a:lnTo>
                    <a:lnTo>
                      <a:pt x="1738" y="980"/>
                    </a:lnTo>
                    <a:lnTo>
                      <a:pt x="1734" y="999"/>
                    </a:lnTo>
                    <a:lnTo>
                      <a:pt x="1730" y="1015"/>
                    </a:lnTo>
                    <a:lnTo>
                      <a:pt x="1726" y="1032"/>
                    </a:lnTo>
                    <a:lnTo>
                      <a:pt x="1726" y="1032"/>
                    </a:lnTo>
                    <a:lnTo>
                      <a:pt x="1671" y="1076"/>
                    </a:lnTo>
                    <a:lnTo>
                      <a:pt x="1616" y="1119"/>
                    </a:lnTo>
                    <a:lnTo>
                      <a:pt x="1560" y="1161"/>
                    </a:lnTo>
                    <a:lnTo>
                      <a:pt x="1504" y="1204"/>
                    </a:lnTo>
                    <a:lnTo>
                      <a:pt x="1446" y="1244"/>
                    </a:lnTo>
                    <a:lnTo>
                      <a:pt x="1389" y="1285"/>
                    </a:lnTo>
                    <a:lnTo>
                      <a:pt x="1271" y="1364"/>
                    </a:lnTo>
                    <a:lnTo>
                      <a:pt x="1271" y="1364"/>
                    </a:lnTo>
                    <a:lnTo>
                      <a:pt x="1268" y="1371"/>
                    </a:lnTo>
                    <a:lnTo>
                      <a:pt x="1267" y="1373"/>
                    </a:lnTo>
                    <a:lnTo>
                      <a:pt x="1264" y="1376"/>
                    </a:lnTo>
                    <a:lnTo>
                      <a:pt x="1264" y="1376"/>
                    </a:lnTo>
                    <a:lnTo>
                      <a:pt x="1259" y="1376"/>
                    </a:lnTo>
                    <a:lnTo>
                      <a:pt x="1258" y="1376"/>
                    </a:lnTo>
                    <a:lnTo>
                      <a:pt x="1255" y="1378"/>
                    </a:lnTo>
                    <a:lnTo>
                      <a:pt x="1251" y="1378"/>
                    </a:lnTo>
                    <a:lnTo>
                      <a:pt x="1251" y="1378"/>
                    </a:lnTo>
                    <a:lnTo>
                      <a:pt x="1224" y="1399"/>
                    </a:lnTo>
                    <a:lnTo>
                      <a:pt x="1194" y="1420"/>
                    </a:lnTo>
                    <a:lnTo>
                      <a:pt x="1129" y="1458"/>
                    </a:lnTo>
                    <a:lnTo>
                      <a:pt x="1129" y="1458"/>
                    </a:lnTo>
                    <a:lnTo>
                      <a:pt x="1119" y="1466"/>
                    </a:lnTo>
                    <a:lnTo>
                      <a:pt x="1108" y="1475"/>
                    </a:lnTo>
                    <a:lnTo>
                      <a:pt x="1097" y="1482"/>
                    </a:lnTo>
                    <a:lnTo>
                      <a:pt x="1091" y="1484"/>
                    </a:lnTo>
                    <a:lnTo>
                      <a:pt x="1085" y="1486"/>
                    </a:lnTo>
                    <a:lnTo>
                      <a:pt x="1085" y="1486"/>
                    </a:lnTo>
                    <a:lnTo>
                      <a:pt x="1078" y="1487"/>
                    </a:lnTo>
                    <a:lnTo>
                      <a:pt x="1073" y="1487"/>
                    </a:lnTo>
                    <a:lnTo>
                      <a:pt x="1059" y="1484"/>
                    </a:lnTo>
                    <a:lnTo>
                      <a:pt x="1045" y="1480"/>
                    </a:lnTo>
                    <a:lnTo>
                      <a:pt x="1029" y="1477"/>
                    </a:lnTo>
                    <a:lnTo>
                      <a:pt x="1029" y="1477"/>
                    </a:lnTo>
                    <a:lnTo>
                      <a:pt x="1017" y="1476"/>
                    </a:lnTo>
                    <a:lnTo>
                      <a:pt x="1004" y="1477"/>
                    </a:lnTo>
                    <a:lnTo>
                      <a:pt x="990" y="1477"/>
                    </a:lnTo>
                    <a:lnTo>
                      <a:pt x="977" y="1477"/>
                    </a:lnTo>
                    <a:lnTo>
                      <a:pt x="977" y="1477"/>
                    </a:lnTo>
                    <a:lnTo>
                      <a:pt x="965" y="1476"/>
                    </a:lnTo>
                    <a:lnTo>
                      <a:pt x="951" y="1473"/>
                    </a:lnTo>
                    <a:lnTo>
                      <a:pt x="938" y="1470"/>
                    </a:lnTo>
                    <a:lnTo>
                      <a:pt x="924" y="1469"/>
                    </a:lnTo>
                    <a:lnTo>
                      <a:pt x="924" y="1469"/>
                    </a:lnTo>
                    <a:lnTo>
                      <a:pt x="814" y="1459"/>
                    </a:lnTo>
                    <a:lnTo>
                      <a:pt x="705" y="1449"/>
                    </a:lnTo>
                    <a:lnTo>
                      <a:pt x="705" y="1449"/>
                    </a:lnTo>
                    <a:lnTo>
                      <a:pt x="615" y="1442"/>
                    </a:lnTo>
                    <a:lnTo>
                      <a:pt x="574" y="1438"/>
                    </a:lnTo>
                    <a:lnTo>
                      <a:pt x="535" y="1434"/>
                    </a:lnTo>
                    <a:lnTo>
                      <a:pt x="535" y="1434"/>
                    </a:lnTo>
                    <a:lnTo>
                      <a:pt x="496" y="1427"/>
                    </a:lnTo>
                    <a:lnTo>
                      <a:pt x="455" y="1418"/>
                    </a:lnTo>
                    <a:lnTo>
                      <a:pt x="413" y="1409"/>
                    </a:lnTo>
                    <a:lnTo>
                      <a:pt x="368" y="1400"/>
                    </a:lnTo>
                    <a:lnTo>
                      <a:pt x="368" y="1400"/>
                    </a:lnTo>
                    <a:lnTo>
                      <a:pt x="302" y="1389"/>
                    </a:lnTo>
                    <a:lnTo>
                      <a:pt x="236" y="1376"/>
                    </a:lnTo>
                    <a:lnTo>
                      <a:pt x="236" y="1376"/>
                    </a:lnTo>
                    <a:lnTo>
                      <a:pt x="202" y="1369"/>
                    </a:lnTo>
                    <a:lnTo>
                      <a:pt x="167" y="1362"/>
                    </a:lnTo>
                    <a:lnTo>
                      <a:pt x="132" y="1354"/>
                    </a:lnTo>
                    <a:lnTo>
                      <a:pt x="94" y="1347"/>
                    </a:lnTo>
                    <a:lnTo>
                      <a:pt x="94" y="1347"/>
                    </a:lnTo>
                    <a:lnTo>
                      <a:pt x="77" y="1344"/>
                    </a:lnTo>
                    <a:lnTo>
                      <a:pt x="61" y="1343"/>
                    </a:lnTo>
                    <a:lnTo>
                      <a:pt x="61" y="1343"/>
                    </a:lnTo>
                    <a:lnTo>
                      <a:pt x="47" y="1338"/>
                    </a:lnTo>
                    <a:lnTo>
                      <a:pt x="40" y="1337"/>
                    </a:lnTo>
                    <a:lnTo>
                      <a:pt x="33" y="1336"/>
                    </a:lnTo>
                    <a:lnTo>
                      <a:pt x="33" y="1336"/>
                    </a:lnTo>
                    <a:lnTo>
                      <a:pt x="24" y="1337"/>
                    </a:lnTo>
                    <a:lnTo>
                      <a:pt x="17" y="1338"/>
                    </a:lnTo>
                    <a:lnTo>
                      <a:pt x="10" y="1338"/>
                    </a:lnTo>
                    <a:lnTo>
                      <a:pt x="4" y="1338"/>
                    </a:lnTo>
                    <a:lnTo>
                      <a:pt x="0" y="1336"/>
                    </a:lnTo>
                    <a:lnTo>
                      <a:pt x="0" y="1336"/>
                    </a:lnTo>
                    <a:lnTo>
                      <a:pt x="0" y="1324"/>
                    </a:lnTo>
                    <a:lnTo>
                      <a:pt x="3" y="1314"/>
                    </a:lnTo>
                    <a:lnTo>
                      <a:pt x="9" y="1305"/>
                    </a:lnTo>
                    <a:lnTo>
                      <a:pt x="16" y="1298"/>
                    </a:lnTo>
                    <a:lnTo>
                      <a:pt x="24" y="1291"/>
                    </a:lnTo>
                    <a:lnTo>
                      <a:pt x="34" y="1285"/>
                    </a:lnTo>
                    <a:lnTo>
                      <a:pt x="44" y="1282"/>
                    </a:lnTo>
                    <a:lnTo>
                      <a:pt x="54" y="1279"/>
                    </a:lnTo>
                    <a:lnTo>
                      <a:pt x="54" y="1279"/>
                    </a:lnTo>
                    <a:lnTo>
                      <a:pt x="55" y="1277"/>
                    </a:lnTo>
                    <a:lnTo>
                      <a:pt x="54" y="1272"/>
                    </a:lnTo>
                    <a:lnTo>
                      <a:pt x="51" y="1267"/>
                    </a:lnTo>
                    <a:lnTo>
                      <a:pt x="47" y="1263"/>
                    </a:lnTo>
                    <a:lnTo>
                      <a:pt x="44" y="1260"/>
                    </a:lnTo>
                    <a:lnTo>
                      <a:pt x="44" y="1256"/>
                    </a:lnTo>
                    <a:lnTo>
                      <a:pt x="44" y="1256"/>
                    </a:lnTo>
                    <a:lnTo>
                      <a:pt x="44" y="1248"/>
                    </a:lnTo>
                    <a:lnTo>
                      <a:pt x="45" y="1243"/>
                    </a:lnTo>
                    <a:lnTo>
                      <a:pt x="48" y="1237"/>
                    </a:lnTo>
                    <a:lnTo>
                      <a:pt x="51" y="1233"/>
                    </a:lnTo>
                    <a:lnTo>
                      <a:pt x="59" y="1223"/>
                    </a:lnTo>
                    <a:lnTo>
                      <a:pt x="66" y="1213"/>
                    </a:lnTo>
                    <a:lnTo>
                      <a:pt x="66" y="1213"/>
                    </a:lnTo>
                    <a:lnTo>
                      <a:pt x="63" y="1208"/>
                    </a:lnTo>
                    <a:lnTo>
                      <a:pt x="62" y="1201"/>
                    </a:lnTo>
                    <a:lnTo>
                      <a:pt x="61" y="1190"/>
                    </a:lnTo>
                    <a:lnTo>
                      <a:pt x="62" y="1177"/>
                    </a:lnTo>
                    <a:lnTo>
                      <a:pt x="63" y="1164"/>
                    </a:lnTo>
                    <a:lnTo>
                      <a:pt x="65" y="1153"/>
                    </a:lnTo>
                    <a:lnTo>
                      <a:pt x="65" y="1142"/>
                    </a:lnTo>
                    <a:lnTo>
                      <a:pt x="62" y="1131"/>
                    </a:lnTo>
                    <a:lnTo>
                      <a:pt x="59" y="1126"/>
                    </a:lnTo>
                    <a:lnTo>
                      <a:pt x="56" y="1121"/>
                    </a:lnTo>
                    <a:lnTo>
                      <a:pt x="56" y="1121"/>
                    </a:lnTo>
                    <a:lnTo>
                      <a:pt x="56" y="1117"/>
                    </a:lnTo>
                    <a:lnTo>
                      <a:pt x="59" y="1112"/>
                    </a:lnTo>
                    <a:lnTo>
                      <a:pt x="61" y="1109"/>
                    </a:lnTo>
                    <a:lnTo>
                      <a:pt x="63" y="1105"/>
                    </a:lnTo>
                    <a:lnTo>
                      <a:pt x="63" y="1105"/>
                    </a:lnTo>
                    <a:lnTo>
                      <a:pt x="45" y="1105"/>
                    </a:lnTo>
                    <a:lnTo>
                      <a:pt x="30" y="1104"/>
                    </a:lnTo>
                    <a:lnTo>
                      <a:pt x="23" y="1101"/>
                    </a:lnTo>
                    <a:lnTo>
                      <a:pt x="17" y="1100"/>
                    </a:lnTo>
                    <a:lnTo>
                      <a:pt x="10" y="1095"/>
                    </a:lnTo>
                    <a:lnTo>
                      <a:pt x="4" y="1091"/>
                    </a:lnTo>
                    <a:lnTo>
                      <a:pt x="4" y="1091"/>
                    </a:lnTo>
                    <a:lnTo>
                      <a:pt x="7" y="1079"/>
                    </a:lnTo>
                    <a:lnTo>
                      <a:pt x="9" y="1073"/>
                    </a:lnTo>
                    <a:lnTo>
                      <a:pt x="12" y="1066"/>
                    </a:lnTo>
                    <a:lnTo>
                      <a:pt x="12" y="1066"/>
                    </a:lnTo>
                    <a:lnTo>
                      <a:pt x="47" y="1052"/>
                    </a:lnTo>
                    <a:lnTo>
                      <a:pt x="83" y="1038"/>
                    </a:lnTo>
                    <a:lnTo>
                      <a:pt x="120" y="1022"/>
                    </a:lnTo>
                    <a:lnTo>
                      <a:pt x="138" y="1015"/>
                    </a:lnTo>
                    <a:lnTo>
                      <a:pt x="153" y="1007"/>
                    </a:lnTo>
                    <a:lnTo>
                      <a:pt x="153" y="1007"/>
                    </a:lnTo>
                    <a:lnTo>
                      <a:pt x="148" y="1004"/>
                    </a:lnTo>
                    <a:lnTo>
                      <a:pt x="141" y="1003"/>
                    </a:lnTo>
                    <a:lnTo>
                      <a:pt x="124" y="1001"/>
                    </a:lnTo>
                    <a:lnTo>
                      <a:pt x="106" y="1000"/>
                    </a:lnTo>
                    <a:lnTo>
                      <a:pt x="87" y="999"/>
                    </a:lnTo>
                    <a:lnTo>
                      <a:pt x="87" y="999"/>
                    </a:lnTo>
                    <a:lnTo>
                      <a:pt x="76" y="994"/>
                    </a:lnTo>
                    <a:lnTo>
                      <a:pt x="66" y="992"/>
                    </a:lnTo>
                    <a:lnTo>
                      <a:pt x="66" y="992"/>
                    </a:lnTo>
                    <a:lnTo>
                      <a:pt x="55" y="990"/>
                    </a:lnTo>
                    <a:lnTo>
                      <a:pt x="44" y="990"/>
                    </a:lnTo>
                    <a:lnTo>
                      <a:pt x="40" y="989"/>
                    </a:lnTo>
                    <a:lnTo>
                      <a:pt x="37" y="986"/>
                    </a:lnTo>
                    <a:lnTo>
                      <a:pt x="34" y="980"/>
                    </a:lnTo>
                    <a:lnTo>
                      <a:pt x="33" y="973"/>
                    </a:lnTo>
                    <a:lnTo>
                      <a:pt x="33" y="973"/>
                    </a:lnTo>
                    <a:lnTo>
                      <a:pt x="41" y="966"/>
                    </a:lnTo>
                    <a:lnTo>
                      <a:pt x="49" y="958"/>
                    </a:lnTo>
                    <a:lnTo>
                      <a:pt x="59" y="952"/>
                    </a:lnTo>
                    <a:lnTo>
                      <a:pt x="72" y="948"/>
                    </a:lnTo>
                    <a:lnTo>
                      <a:pt x="72" y="948"/>
                    </a:lnTo>
                    <a:lnTo>
                      <a:pt x="73" y="938"/>
                    </a:lnTo>
                    <a:lnTo>
                      <a:pt x="76" y="928"/>
                    </a:lnTo>
                    <a:lnTo>
                      <a:pt x="85" y="914"/>
                    </a:lnTo>
                    <a:lnTo>
                      <a:pt x="87" y="906"/>
                    </a:lnTo>
                    <a:lnTo>
                      <a:pt x="90" y="899"/>
                    </a:lnTo>
                    <a:lnTo>
                      <a:pt x="90" y="890"/>
                    </a:lnTo>
                    <a:lnTo>
                      <a:pt x="87" y="881"/>
                    </a:lnTo>
                    <a:lnTo>
                      <a:pt x="87" y="881"/>
                    </a:lnTo>
                    <a:lnTo>
                      <a:pt x="87" y="878"/>
                    </a:lnTo>
                    <a:lnTo>
                      <a:pt x="89" y="875"/>
                    </a:lnTo>
                    <a:lnTo>
                      <a:pt x="92" y="871"/>
                    </a:lnTo>
                    <a:lnTo>
                      <a:pt x="94" y="867"/>
                    </a:lnTo>
                    <a:lnTo>
                      <a:pt x="96" y="864"/>
                    </a:lnTo>
                    <a:lnTo>
                      <a:pt x="96" y="860"/>
                    </a:lnTo>
                    <a:lnTo>
                      <a:pt x="96" y="860"/>
                    </a:lnTo>
                    <a:lnTo>
                      <a:pt x="87" y="847"/>
                    </a:lnTo>
                    <a:lnTo>
                      <a:pt x="85" y="843"/>
                    </a:lnTo>
                    <a:lnTo>
                      <a:pt x="85" y="840"/>
                    </a:lnTo>
                    <a:lnTo>
                      <a:pt x="85" y="836"/>
                    </a:lnTo>
                    <a:lnTo>
                      <a:pt x="87" y="833"/>
                    </a:lnTo>
                    <a:lnTo>
                      <a:pt x="87" y="833"/>
                    </a:lnTo>
                    <a:lnTo>
                      <a:pt x="79" y="830"/>
                    </a:lnTo>
                    <a:lnTo>
                      <a:pt x="73" y="826"/>
                    </a:lnTo>
                    <a:lnTo>
                      <a:pt x="66" y="822"/>
                    </a:lnTo>
                    <a:lnTo>
                      <a:pt x="61" y="816"/>
                    </a:lnTo>
                    <a:lnTo>
                      <a:pt x="61" y="816"/>
                    </a:lnTo>
                    <a:lnTo>
                      <a:pt x="65" y="810"/>
                    </a:lnTo>
                    <a:lnTo>
                      <a:pt x="68" y="802"/>
                    </a:lnTo>
                    <a:lnTo>
                      <a:pt x="72" y="795"/>
                    </a:lnTo>
                    <a:lnTo>
                      <a:pt x="73" y="791"/>
                    </a:lnTo>
                    <a:lnTo>
                      <a:pt x="76" y="788"/>
                    </a:lnTo>
                    <a:lnTo>
                      <a:pt x="76" y="788"/>
                    </a:lnTo>
                    <a:lnTo>
                      <a:pt x="85" y="785"/>
                    </a:lnTo>
                    <a:lnTo>
                      <a:pt x="93" y="782"/>
                    </a:lnTo>
                    <a:lnTo>
                      <a:pt x="115" y="780"/>
                    </a:lnTo>
                    <a:lnTo>
                      <a:pt x="139" y="777"/>
                    </a:lnTo>
                    <a:lnTo>
                      <a:pt x="159" y="774"/>
                    </a:lnTo>
                    <a:lnTo>
                      <a:pt x="159" y="774"/>
                    </a:lnTo>
                    <a:lnTo>
                      <a:pt x="226" y="761"/>
                    </a:lnTo>
                    <a:lnTo>
                      <a:pt x="289" y="750"/>
                    </a:lnTo>
                    <a:lnTo>
                      <a:pt x="319" y="743"/>
                    </a:lnTo>
                    <a:lnTo>
                      <a:pt x="348" y="735"/>
                    </a:lnTo>
                    <a:lnTo>
                      <a:pt x="378" y="725"/>
                    </a:lnTo>
                    <a:lnTo>
                      <a:pt x="406" y="714"/>
                    </a:lnTo>
                    <a:lnTo>
                      <a:pt x="406" y="714"/>
                    </a:lnTo>
                    <a:lnTo>
                      <a:pt x="388" y="694"/>
                    </a:lnTo>
                    <a:lnTo>
                      <a:pt x="372" y="671"/>
                    </a:lnTo>
                    <a:lnTo>
                      <a:pt x="355" y="646"/>
                    </a:lnTo>
                    <a:lnTo>
                      <a:pt x="341" y="621"/>
                    </a:lnTo>
                    <a:lnTo>
                      <a:pt x="341" y="621"/>
                    </a:lnTo>
                    <a:lnTo>
                      <a:pt x="327" y="594"/>
                    </a:lnTo>
                    <a:lnTo>
                      <a:pt x="315" y="565"/>
                    </a:lnTo>
                    <a:lnTo>
                      <a:pt x="311" y="549"/>
                    </a:lnTo>
                    <a:lnTo>
                      <a:pt x="306" y="534"/>
                    </a:lnTo>
                    <a:lnTo>
                      <a:pt x="302" y="518"/>
                    </a:lnTo>
                    <a:lnTo>
                      <a:pt x="301" y="503"/>
                    </a:lnTo>
                    <a:lnTo>
                      <a:pt x="301" y="503"/>
                    </a:lnTo>
                    <a:lnTo>
                      <a:pt x="299" y="488"/>
                    </a:lnTo>
                    <a:lnTo>
                      <a:pt x="299" y="472"/>
                    </a:lnTo>
                    <a:lnTo>
                      <a:pt x="302" y="440"/>
                    </a:lnTo>
                    <a:lnTo>
                      <a:pt x="306" y="407"/>
                    </a:lnTo>
                    <a:lnTo>
                      <a:pt x="313" y="378"/>
                    </a:lnTo>
                    <a:lnTo>
                      <a:pt x="313" y="378"/>
                    </a:lnTo>
                    <a:lnTo>
                      <a:pt x="319" y="354"/>
                    </a:lnTo>
                    <a:lnTo>
                      <a:pt x="327" y="332"/>
                    </a:lnTo>
                    <a:lnTo>
                      <a:pt x="339" y="311"/>
                    </a:lnTo>
                    <a:lnTo>
                      <a:pt x="353" y="291"/>
                    </a:lnTo>
                    <a:lnTo>
                      <a:pt x="361" y="283"/>
                    </a:lnTo>
                    <a:lnTo>
                      <a:pt x="369" y="276"/>
                    </a:lnTo>
                    <a:lnTo>
                      <a:pt x="378" y="267"/>
                    </a:lnTo>
                    <a:lnTo>
                      <a:pt x="388" y="261"/>
                    </a:lnTo>
                    <a:lnTo>
                      <a:pt x="398" y="256"/>
                    </a:lnTo>
                    <a:lnTo>
                      <a:pt x="407" y="252"/>
                    </a:lnTo>
                    <a:lnTo>
                      <a:pt x="419" y="247"/>
                    </a:lnTo>
                    <a:lnTo>
                      <a:pt x="430" y="245"/>
                    </a:lnTo>
                    <a:lnTo>
                      <a:pt x="430" y="245"/>
                    </a:lnTo>
                    <a:lnTo>
                      <a:pt x="435" y="245"/>
                    </a:lnTo>
                    <a:lnTo>
                      <a:pt x="442" y="245"/>
                    </a:lnTo>
                    <a:lnTo>
                      <a:pt x="457" y="245"/>
                    </a:lnTo>
                    <a:lnTo>
                      <a:pt x="457" y="245"/>
                    </a:lnTo>
                    <a:lnTo>
                      <a:pt x="469" y="242"/>
                    </a:lnTo>
                    <a:lnTo>
                      <a:pt x="480" y="239"/>
                    </a:lnTo>
                    <a:lnTo>
                      <a:pt x="480" y="239"/>
                    </a:lnTo>
                    <a:lnTo>
                      <a:pt x="493" y="239"/>
                    </a:lnTo>
                    <a:lnTo>
                      <a:pt x="506" y="240"/>
                    </a:lnTo>
                    <a:lnTo>
                      <a:pt x="531" y="245"/>
                    </a:lnTo>
                    <a:lnTo>
                      <a:pt x="556" y="250"/>
                    </a:lnTo>
                    <a:lnTo>
                      <a:pt x="580" y="256"/>
                    </a:lnTo>
                    <a:lnTo>
                      <a:pt x="580" y="256"/>
                    </a:lnTo>
                    <a:lnTo>
                      <a:pt x="576" y="233"/>
                    </a:lnTo>
                    <a:lnTo>
                      <a:pt x="573" y="211"/>
                    </a:lnTo>
                    <a:lnTo>
                      <a:pt x="572" y="160"/>
                    </a:lnTo>
                    <a:lnTo>
                      <a:pt x="572" y="160"/>
                    </a:lnTo>
                    <a:lnTo>
                      <a:pt x="570" y="146"/>
                    </a:lnTo>
                    <a:lnTo>
                      <a:pt x="569" y="131"/>
                    </a:lnTo>
                    <a:lnTo>
                      <a:pt x="566" y="117"/>
                    </a:lnTo>
                    <a:lnTo>
                      <a:pt x="566" y="101"/>
                    </a:lnTo>
                    <a:lnTo>
                      <a:pt x="566" y="101"/>
                    </a:lnTo>
                    <a:lnTo>
                      <a:pt x="567" y="90"/>
                    </a:lnTo>
                    <a:lnTo>
                      <a:pt x="570" y="79"/>
                    </a:lnTo>
                    <a:lnTo>
                      <a:pt x="572" y="68"/>
                    </a:lnTo>
                    <a:lnTo>
                      <a:pt x="573" y="58"/>
                    </a:lnTo>
                    <a:lnTo>
                      <a:pt x="573" y="58"/>
                    </a:lnTo>
                    <a:lnTo>
                      <a:pt x="572" y="48"/>
                    </a:lnTo>
                    <a:lnTo>
                      <a:pt x="570" y="40"/>
                    </a:lnTo>
                    <a:lnTo>
                      <a:pt x="572" y="31"/>
                    </a:lnTo>
                    <a:lnTo>
                      <a:pt x="573" y="28"/>
                    </a:lnTo>
                    <a:lnTo>
                      <a:pt x="574" y="24"/>
                    </a:lnTo>
                    <a:lnTo>
                      <a:pt x="574" y="24"/>
                    </a:lnTo>
                    <a:lnTo>
                      <a:pt x="587" y="21"/>
                    </a:lnTo>
                    <a:lnTo>
                      <a:pt x="600" y="20"/>
                    </a:lnTo>
                    <a:lnTo>
                      <a:pt x="607" y="20"/>
                    </a:lnTo>
                    <a:lnTo>
                      <a:pt x="612" y="21"/>
                    </a:lnTo>
                    <a:lnTo>
                      <a:pt x="618" y="24"/>
                    </a:lnTo>
                    <a:lnTo>
                      <a:pt x="624" y="28"/>
                    </a:lnTo>
                    <a:lnTo>
                      <a:pt x="624" y="28"/>
                    </a:lnTo>
                    <a:lnTo>
                      <a:pt x="622" y="41"/>
                    </a:lnTo>
                    <a:lnTo>
                      <a:pt x="619" y="54"/>
                    </a:lnTo>
                    <a:lnTo>
                      <a:pt x="614" y="80"/>
                    </a:lnTo>
                    <a:lnTo>
                      <a:pt x="607" y="107"/>
                    </a:lnTo>
                    <a:lnTo>
                      <a:pt x="604" y="121"/>
                    </a:lnTo>
                    <a:lnTo>
                      <a:pt x="603" y="137"/>
                    </a:lnTo>
                    <a:lnTo>
                      <a:pt x="603" y="137"/>
                    </a:lnTo>
                    <a:lnTo>
                      <a:pt x="601" y="174"/>
                    </a:lnTo>
                    <a:lnTo>
                      <a:pt x="600" y="214"/>
                    </a:lnTo>
                    <a:lnTo>
                      <a:pt x="600" y="214"/>
                    </a:lnTo>
                    <a:lnTo>
                      <a:pt x="601" y="214"/>
                    </a:lnTo>
                    <a:lnTo>
                      <a:pt x="603" y="215"/>
                    </a:lnTo>
                    <a:lnTo>
                      <a:pt x="603" y="215"/>
                    </a:lnTo>
                    <a:lnTo>
                      <a:pt x="605" y="195"/>
                    </a:lnTo>
                    <a:lnTo>
                      <a:pt x="607" y="177"/>
                    </a:lnTo>
                    <a:lnTo>
                      <a:pt x="611" y="160"/>
                    </a:lnTo>
                    <a:lnTo>
                      <a:pt x="615" y="152"/>
                    </a:lnTo>
                    <a:lnTo>
                      <a:pt x="619" y="145"/>
                    </a:lnTo>
                    <a:lnTo>
                      <a:pt x="619" y="145"/>
                    </a:lnTo>
                    <a:lnTo>
                      <a:pt x="624" y="141"/>
                    </a:lnTo>
                    <a:lnTo>
                      <a:pt x="629" y="135"/>
                    </a:lnTo>
                    <a:lnTo>
                      <a:pt x="642" y="128"/>
                    </a:lnTo>
                    <a:lnTo>
                      <a:pt x="642" y="128"/>
                    </a:lnTo>
                    <a:lnTo>
                      <a:pt x="652" y="118"/>
                    </a:lnTo>
                    <a:lnTo>
                      <a:pt x="652" y="118"/>
                    </a:lnTo>
                    <a:lnTo>
                      <a:pt x="657" y="111"/>
                    </a:lnTo>
                    <a:lnTo>
                      <a:pt x="661" y="101"/>
                    </a:lnTo>
                    <a:lnTo>
                      <a:pt x="664" y="92"/>
                    </a:lnTo>
                    <a:lnTo>
                      <a:pt x="670" y="82"/>
                    </a:lnTo>
                    <a:lnTo>
                      <a:pt x="670" y="82"/>
                    </a:lnTo>
                    <a:lnTo>
                      <a:pt x="676" y="75"/>
                    </a:lnTo>
                    <a:lnTo>
                      <a:pt x="683" y="68"/>
                    </a:lnTo>
                    <a:lnTo>
                      <a:pt x="691" y="62"/>
                    </a:lnTo>
                    <a:lnTo>
                      <a:pt x="698" y="58"/>
                    </a:lnTo>
                    <a:lnTo>
                      <a:pt x="698" y="58"/>
                    </a:lnTo>
                    <a:lnTo>
                      <a:pt x="704" y="56"/>
                    </a:lnTo>
                    <a:lnTo>
                      <a:pt x="709" y="55"/>
                    </a:lnTo>
                    <a:lnTo>
                      <a:pt x="720" y="54"/>
                    </a:lnTo>
                    <a:lnTo>
                      <a:pt x="732" y="54"/>
                    </a:lnTo>
                    <a:lnTo>
                      <a:pt x="737" y="52"/>
                    </a:lnTo>
                    <a:lnTo>
                      <a:pt x="743" y="49"/>
                    </a:lnTo>
                    <a:lnTo>
                      <a:pt x="743" y="49"/>
                    </a:lnTo>
                    <a:lnTo>
                      <a:pt x="749" y="44"/>
                    </a:lnTo>
                    <a:lnTo>
                      <a:pt x="754" y="40"/>
                    </a:lnTo>
                    <a:lnTo>
                      <a:pt x="763" y="28"/>
                    </a:lnTo>
                    <a:lnTo>
                      <a:pt x="771" y="17"/>
                    </a:lnTo>
                    <a:lnTo>
                      <a:pt x="775" y="13"/>
                    </a:lnTo>
                    <a:lnTo>
                      <a:pt x="781" y="9"/>
                    </a:lnTo>
                    <a:lnTo>
                      <a:pt x="781" y="9"/>
                    </a:lnTo>
                    <a:lnTo>
                      <a:pt x="789" y="6"/>
                    </a:lnTo>
                    <a:lnTo>
                      <a:pt x="799" y="3"/>
                    </a:lnTo>
                    <a:lnTo>
                      <a:pt x="809" y="0"/>
                    </a:lnTo>
                    <a:lnTo>
                      <a:pt x="819" y="0"/>
                    </a:lnTo>
                    <a:lnTo>
                      <a:pt x="829" y="0"/>
                    </a:lnTo>
                    <a:lnTo>
                      <a:pt x="838" y="2"/>
                    </a:lnTo>
                    <a:lnTo>
                      <a:pt x="847" y="5"/>
                    </a:lnTo>
                    <a:lnTo>
                      <a:pt x="855" y="9"/>
                    </a:lnTo>
                    <a:lnTo>
                      <a:pt x="855" y="9"/>
                    </a:lnTo>
                    <a:lnTo>
                      <a:pt x="862" y="16"/>
                    </a:lnTo>
                    <a:lnTo>
                      <a:pt x="869" y="23"/>
                    </a:lnTo>
                    <a:lnTo>
                      <a:pt x="878" y="30"/>
                    </a:lnTo>
                    <a:lnTo>
                      <a:pt x="883" y="33"/>
                    </a:lnTo>
                    <a:lnTo>
                      <a:pt x="887" y="33"/>
                    </a:lnTo>
                    <a:lnTo>
                      <a:pt x="887" y="33"/>
                    </a:lnTo>
                    <a:lnTo>
                      <a:pt x="902" y="34"/>
                    </a:lnTo>
                    <a:lnTo>
                      <a:pt x="917" y="34"/>
                    </a:lnTo>
                    <a:lnTo>
                      <a:pt x="932" y="34"/>
                    </a:lnTo>
                    <a:lnTo>
                      <a:pt x="949" y="35"/>
                    </a:lnTo>
                    <a:lnTo>
                      <a:pt x="949" y="35"/>
                    </a:lnTo>
                    <a:lnTo>
                      <a:pt x="962" y="37"/>
                    </a:lnTo>
                    <a:lnTo>
                      <a:pt x="973" y="41"/>
                    </a:lnTo>
                    <a:lnTo>
                      <a:pt x="984" y="45"/>
                    </a:lnTo>
                    <a:lnTo>
                      <a:pt x="994" y="51"/>
                    </a:lnTo>
                    <a:lnTo>
                      <a:pt x="994" y="51"/>
                    </a:lnTo>
                    <a:lnTo>
                      <a:pt x="998" y="52"/>
                    </a:lnTo>
                    <a:lnTo>
                      <a:pt x="1003" y="51"/>
                    </a:lnTo>
                    <a:lnTo>
                      <a:pt x="1007" y="52"/>
                    </a:lnTo>
                    <a:lnTo>
                      <a:pt x="1010" y="54"/>
                    </a:lnTo>
                    <a:lnTo>
                      <a:pt x="1010" y="54"/>
                    </a:lnTo>
                    <a:close/>
                    <a:moveTo>
                      <a:pt x="923" y="44"/>
                    </a:moveTo>
                    <a:lnTo>
                      <a:pt x="923" y="44"/>
                    </a:lnTo>
                    <a:lnTo>
                      <a:pt x="914" y="45"/>
                    </a:lnTo>
                    <a:lnTo>
                      <a:pt x="906" y="48"/>
                    </a:lnTo>
                    <a:lnTo>
                      <a:pt x="897" y="51"/>
                    </a:lnTo>
                    <a:lnTo>
                      <a:pt x="890" y="51"/>
                    </a:lnTo>
                    <a:lnTo>
                      <a:pt x="890" y="51"/>
                    </a:lnTo>
                    <a:lnTo>
                      <a:pt x="886" y="49"/>
                    </a:lnTo>
                    <a:lnTo>
                      <a:pt x="882" y="48"/>
                    </a:lnTo>
                    <a:lnTo>
                      <a:pt x="876" y="44"/>
                    </a:lnTo>
                    <a:lnTo>
                      <a:pt x="869" y="40"/>
                    </a:lnTo>
                    <a:lnTo>
                      <a:pt x="866" y="38"/>
                    </a:lnTo>
                    <a:lnTo>
                      <a:pt x="862" y="38"/>
                    </a:lnTo>
                    <a:lnTo>
                      <a:pt x="862" y="38"/>
                    </a:lnTo>
                    <a:lnTo>
                      <a:pt x="855" y="30"/>
                    </a:lnTo>
                    <a:lnTo>
                      <a:pt x="848" y="23"/>
                    </a:lnTo>
                    <a:lnTo>
                      <a:pt x="840" y="17"/>
                    </a:lnTo>
                    <a:lnTo>
                      <a:pt x="831" y="14"/>
                    </a:lnTo>
                    <a:lnTo>
                      <a:pt x="822" y="14"/>
                    </a:lnTo>
                    <a:lnTo>
                      <a:pt x="812" y="14"/>
                    </a:lnTo>
                    <a:lnTo>
                      <a:pt x="800" y="17"/>
                    </a:lnTo>
                    <a:lnTo>
                      <a:pt x="788" y="21"/>
                    </a:lnTo>
                    <a:lnTo>
                      <a:pt x="788" y="21"/>
                    </a:lnTo>
                    <a:lnTo>
                      <a:pt x="779" y="28"/>
                    </a:lnTo>
                    <a:lnTo>
                      <a:pt x="772" y="37"/>
                    </a:lnTo>
                    <a:lnTo>
                      <a:pt x="757" y="54"/>
                    </a:lnTo>
                    <a:lnTo>
                      <a:pt x="749" y="61"/>
                    </a:lnTo>
                    <a:lnTo>
                      <a:pt x="737" y="66"/>
                    </a:lnTo>
                    <a:lnTo>
                      <a:pt x="732" y="68"/>
                    </a:lnTo>
                    <a:lnTo>
                      <a:pt x="726" y="69"/>
                    </a:lnTo>
                    <a:lnTo>
                      <a:pt x="719" y="69"/>
                    </a:lnTo>
                    <a:lnTo>
                      <a:pt x="712" y="68"/>
                    </a:lnTo>
                    <a:lnTo>
                      <a:pt x="712" y="68"/>
                    </a:lnTo>
                    <a:lnTo>
                      <a:pt x="709" y="71"/>
                    </a:lnTo>
                    <a:lnTo>
                      <a:pt x="705" y="72"/>
                    </a:lnTo>
                    <a:lnTo>
                      <a:pt x="701" y="73"/>
                    </a:lnTo>
                    <a:lnTo>
                      <a:pt x="698" y="75"/>
                    </a:lnTo>
                    <a:lnTo>
                      <a:pt x="698" y="75"/>
                    </a:lnTo>
                    <a:lnTo>
                      <a:pt x="697" y="75"/>
                    </a:lnTo>
                    <a:lnTo>
                      <a:pt x="695" y="75"/>
                    </a:lnTo>
                    <a:lnTo>
                      <a:pt x="695" y="75"/>
                    </a:lnTo>
                    <a:lnTo>
                      <a:pt x="697" y="76"/>
                    </a:lnTo>
                    <a:lnTo>
                      <a:pt x="697" y="76"/>
                    </a:lnTo>
                    <a:lnTo>
                      <a:pt x="694" y="79"/>
                    </a:lnTo>
                    <a:lnTo>
                      <a:pt x="687" y="82"/>
                    </a:lnTo>
                    <a:lnTo>
                      <a:pt x="687" y="82"/>
                    </a:lnTo>
                    <a:lnTo>
                      <a:pt x="677" y="101"/>
                    </a:lnTo>
                    <a:lnTo>
                      <a:pt x="666" y="120"/>
                    </a:lnTo>
                    <a:lnTo>
                      <a:pt x="660" y="128"/>
                    </a:lnTo>
                    <a:lnTo>
                      <a:pt x="653" y="135"/>
                    </a:lnTo>
                    <a:lnTo>
                      <a:pt x="646" y="142"/>
                    </a:lnTo>
                    <a:lnTo>
                      <a:pt x="636" y="146"/>
                    </a:lnTo>
                    <a:lnTo>
                      <a:pt x="636" y="146"/>
                    </a:lnTo>
                    <a:lnTo>
                      <a:pt x="631" y="155"/>
                    </a:lnTo>
                    <a:lnTo>
                      <a:pt x="625" y="165"/>
                    </a:lnTo>
                    <a:lnTo>
                      <a:pt x="621" y="177"/>
                    </a:lnTo>
                    <a:lnTo>
                      <a:pt x="619" y="190"/>
                    </a:lnTo>
                    <a:lnTo>
                      <a:pt x="618" y="204"/>
                    </a:lnTo>
                    <a:lnTo>
                      <a:pt x="618" y="217"/>
                    </a:lnTo>
                    <a:lnTo>
                      <a:pt x="618" y="228"/>
                    </a:lnTo>
                    <a:lnTo>
                      <a:pt x="621" y="238"/>
                    </a:lnTo>
                    <a:lnTo>
                      <a:pt x="621" y="238"/>
                    </a:lnTo>
                    <a:lnTo>
                      <a:pt x="624" y="231"/>
                    </a:lnTo>
                    <a:lnTo>
                      <a:pt x="628" y="224"/>
                    </a:lnTo>
                    <a:lnTo>
                      <a:pt x="638" y="211"/>
                    </a:lnTo>
                    <a:lnTo>
                      <a:pt x="647" y="198"/>
                    </a:lnTo>
                    <a:lnTo>
                      <a:pt x="652" y="191"/>
                    </a:lnTo>
                    <a:lnTo>
                      <a:pt x="656" y="184"/>
                    </a:lnTo>
                    <a:lnTo>
                      <a:pt x="656" y="184"/>
                    </a:lnTo>
                    <a:lnTo>
                      <a:pt x="659" y="172"/>
                    </a:lnTo>
                    <a:lnTo>
                      <a:pt x="660" y="159"/>
                    </a:lnTo>
                    <a:lnTo>
                      <a:pt x="661" y="153"/>
                    </a:lnTo>
                    <a:lnTo>
                      <a:pt x="664" y="148"/>
                    </a:lnTo>
                    <a:lnTo>
                      <a:pt x="668" y="144"/>
                    </a:lnTo>
                    <a:lnTo>
                      <a:pt x="673" y="142"/>
                    </a:lnTo>
                    <a:lnTo>
                      <a:pt x="673" y="142"/>
                    </a:lnTo>
                    <a:lnTo>
                      <a:pt x="668" y="156"/>
                    </a:lnTo>
                    <a:lnTo>
                      <a:pt x="668" y="163"/>
                    </a:lnTo>
                    <a:lnTo>
                      <a:pt x="670" y="166"/>
                    </a:lnTo>
                    <a:lnTo>
                      <a:pt x="671" y="167"/>
                    </a:lnTo>
                    <a:lnTo>
                      <a:pt x="671" y="167"/>
                    </a:lnTo>
                    <a:lnTo>
                      <a:pt x="677" y="159"/>
                    </a:lnTo>
                    <a:lnTo>
                      <a:pt x="684" y="152"/>
                    </a:lnTo>
                    <a:lnTo>
                      <a:pt x="691" y="144"/>
                    </a:lnTo>
                    <a:lnTo>
                      <a:pt x="698" y="137"/>
                    </a:lnTo>
                    <a:lnTo>
                      <a:pt x="698" y="137"/>
                    </a:lnTo>
                    <a:lnTo>
                      <a:pt x="698" y="131"/>
                    </a:lnTo>
                    <a:lnTo>
                      <a:pt x="699" y="124"/>
                    </a:lnTo>
                    <a:lnTo>
                      <a:pt x="706" y="111"/>
                    </a:lnTo>
                    <a:lnTo>
                      <a:pt x="715" y="100"/>
                    </a:lnTo>
                    <a:lnTo>
                      <a:pt x="719" y="97"/>
                    </a:lnTo>
                    <a:lnTo>
                      <a:pt x="723" y="94"/>
                    </a:lnTo>
                    <a:lnTo>
                      <a:pt x="723" y="94"/>
                    </a:lnTo>
                    <a:lnTo>
                      <a:pt x="723" y="100"/>
                    </a:lnTo>
                    <a:lnTo>
                      <a:pt x="720" y="104"/>
                    </a:lnTo>
                    <a:lnTo>
                      <a:pt x="716" y="113"/>
                    </a:lnTo>
                    <a:lnTo>
                      <a:pt x="712" y="120"/>
                    </a:lnTo>
                    <a:lnTo>
                      <a:pt x="709" y="129"/>
                    </a:lnTo>
                    <a:lnTo>
                      <a:pt x="709" y="129"/>
                    </a:lnTo>
                    <a:lnTo>
                      <a:pt x="725" y="122"/>
                    </a:lnTo>
                    <a:lnTo>
                      <a:pt x="739" y="114"/>
                    </a:lnTo>
                    <a:lnTo>
                      <a:pt x="754" y="106"/>
                    </a:lnTo>
                    <a:lnTo>
                      <a:pt x="761" y="103"/>
                    </a:lnTo>
                    <a:lnTo>
                      <a:pt x="770" y="101"/>
                    </a:lnTo>
                    <a:lnTo>
                      <a:pt x="770" y="101"/>
                    </a:lnTo>
                    <a:lnTo>
                      <a:pt x="775" y="96"/>
                    </a:lnTo>
                    <a:lnTo>
                      <a:pt x="782" y="92"/>
                    </a:lnTo>
                    <a:lnTo>
                      <a:pt x="799" y="83"/>
                    </a:lnTo>
                    <a:lnTo>
                      <a:pt x="816" y="76"/>
                    </a:lnTo>
                    <a:lnTo>
                      <a:pt x="830" y="72"/>
                    </a:lnTo>
                    <a:lnTo>
                      <a:pt x="830" y="72"/>
                    </a:lnTo>
                    <a:lnTo>
                      <a:pt x="829" y="76"/>
                    </a:lnTo>
                    <a:lnTo>
                      <a:pt x="826" y="79"/>
                    </a:lnTo>
                    <a:lnTo>
                      <a:pt x="820" y="83"/>
                    </a:lnTo>
                    <a:lnTo>
                      <a:pt x="813" y="89"/>
                    </a:lnTo>
                    <a:lnTo>
                      <a:pt x="807" y="94"/>
                    </a:lnTo>
                    <a:lnTo>
                      <a:pt x="807" y="94"/>
                    </a:lnTo>
                    <a:lnTo>
                      <a:pt x="817" y="92"/>
                    </a:lnTo>
                    <a:lnTo>
                      <a:pt x="827" y="90"/>
                    </a:lnTo>
                    <a:lnTo>
                      <a:pt x="848" y="89"/>
                    </a:lnTo>
                    <a:lnTo>
                      <a:pt x="871" y="89"/>
                    </a:lnTo>
                    <a:lnTo>
                      <a:pt x="893" y="86"/>
                    </a:lnTo>
                    <a:lnTo>
                      <a:pt x="893" y="86"/>
                    </a:lnTo>
                    <a:lnTo>
                      <a:pt x="902" y="83"/>
                    </a:lnTo>
                    <a:lnTo>
                      <a:pt x="910" y="80"/>
                    </a:lnTo>
                    <a:lnTo>
                      <a:pt x="928" y="73"/>
                    </a:lnTo>
                    <a:lnTo>
                      <a:pt x="946" y="68"/>
                    </a:lnTo>
                    <a:lnTo>
                      <a:pt x="956" y="66"/>
                    </a:lnTo>
                    <a:lnTo>
                      <a:pt x="965" y="66"/>
                    </a:lnTo>
                    <a:lnTo>
                      <a:pt x="965" y="66"/>
                    </a:lnTo>
                    <a:lnTo>
                      <a:pt x="958" y="73"/>
                    </a:lnTo>
                    <a:lnTo>
                      <a:pt x="949" y="79"/>
                    </a:lnTo>
                    <a:lnTo>
                      <a:pt x="941" y="85"/>
                    </a:lnTo>
                    <a:lnTo>
                      <a:pt x="931" y="89"/>
                    </a:lnTo>
                    <a:lnTo>
                      <a:pt x="909" y="93"/>
                    </a:lnTo>
                    <a:lnTo>
                      <a:pt x="886" y="97"/>
                    </a:lnTo>
                    <a:lnTo>
                      <a:pt x="838" y="101"/>
                    </a:lnTo>
                    <a:lnTo>
                      <a:pt x="816" y="106"/>
                    </a:lnTo>
                    <a:lnTo>
                      <a:pt x="805" y="108"/>
                    </a:lnTo>
                    <a:lnTo>
                      <a:pt x="795" y="111"/>
                    </a:lnTo>
                    <a:lnTo>
                      <a:pt x="795" y="111"/>
                    </a:lnTo>
                    <a:lnTo>
                      <a:pt x="823" y="127"/>
                    </a:lnTo>
                    <a:lnTo>
                      <a:pt x="836" y="135"/>
                    </a:lnTo>
                    <a:lnTo>
                      <a:pt x="840" y="139"/>
                    </a:lnTo>
                    <a:lnTo>
                      <a:pt x="843" y="145"/>
                    </a:lnTo>
                    <a:lnTo>
                      <a:pt x="843" y="145"/>
                    </a:lnTo>
                    <a:lnTo>
                      <a:pt x="836" y="144"/>
                    </a:lnTo>
                    <a:lnTo>
                      <a:pt x="827" y="139"/>
                    </a:lnTo>
                    <a:lnTo>
                      <a:pt x="810" y="131"/>
                    </a:lnTo>
                    <a:lnTo>
                      <a:pt x="793" y="122"/>
                    </a:lnTo>
                    <a:lnTo>
                      <a:pt x="784" y="120"/>
                    </a:lnTo>
                    <a:lnTo>
                      <a:pt x="774" y="118"/>
                    </a:lnTo>
                    <a:lnTo>
                      <a:pt x="774" y="118"/>
                    </a:lnTo>
                    <a:lnTo>
                      <a:pt x="767" y="120"/>
                    </a:lnTo>
                    <a:lnTo>
                      <a:pt x="760" y="120"/>
                    </a:lnTo>
                    <a:lnTo>
                      <a:pt x="747" y="125"/>
                    </a:lnTo>
                    <a:lnTo>
                      <a:pt x="736" y="132"/>
                    </a:lnTo>
                    <a:lnTo>
                      <a:pt x="723" y="139"/>
                    </a:lnTo>
                    <a:lnTo>
                      <a:pt x="723" y="139"/>
                    </a:lnTo>
                    <a:lnTo>
                      <a:pt x="739" y="144"/>
                    </a:lnTo>
                    <a:lnTo>
                      <a:pt x="753" y="149"/>
                    </a:lnTo>
                    <a:lnTo>
                      <a:pt x="765" y="155"/>
                    </a:lnTo>
                    <a:lnTo>
                      <a:pt x="777" y="163"/>
                    </a:lnTo>
                    <a:lnTo>
                      <a:pt x="777" y="163"/>
                    </a:lnTo>
                    <a:lnTo>
                      <a:pt x="768" y="162"/>
                    </a:lnTo>
                    <a:lnTo>
                      <a:pt x="760" y="160"/>
                    </a:lnTo>
                    <a:lnTo>
                      <a:pt x="743" y="155"/>
                    </a:lnTo>
                    <a:lnTo>
                      <a:pt x="733" y="152"/>
                    </a:lnTo>
                    <a:lnTo>
                      <a:pt x="725" y="151"/>
                    </a:lnTo>
                    <a:lnTo>
                      <a:pt x="716" y="151"/>
                    </a:lnTo>
                    <a:lnTo>
                      <a:pt x="708" y="152"/>
                    </a:lnTo>
                    <a:lnTo>
                      <a:pt x="708" y="152"/>
                    </a:lnTo>
                    <a:lnTo>
                      <a:pt x="701" y="156"/>
                    </a:lnTo>
                    <a:lnTo>
                      <a:pt x="695" y="160"/>
                    </a:lnTo>
                    <a:lnTo>
                      <a:pt x="684" y="170"/>
                    </a:lnTo>
                    <a:lnTo>
                      <a:pt x="674" y="181"/>
                    </a:lnTo>
                    <a:lnTo>
                      <a:pt x="666" y="194"/>
                    </a:lnTo>
                    <a:lnTo>
                      <a:pt x="666" y="194"/>
                    </a:lnTo>
                    <a:lnTo>
                      <a:pt x="683" y="191"/>
                    </a:lnTo>
                    <a:lnTo>
                      <a:pt x="698" y="188"/>
                    </a:lnTo>
                    <a:lnTo>
                      <a:pt x="706" y="188"/>
                    </a:lnTo>
                    <a:lnTo>
                      <a:pt x="715" y="190"/>
                    </a:lnTo>
                    <a:lnTo>
                      <a:pt x="722" y="193"/>
                    </a:lnTo>
                    <a:lnTo>
                      <a:pt x="727" y="195"/>
                    </a:lnTo>
                    <a:lnTo>
                      <a:pt x="727" y="195"/>
                    </a:lnTo>
                    <a:lnTo>
                      <a:pt x="716" y="195"/>
                    </a:lnTo>
                    <a:lnTo>
                      <a:pt x="706" y="197"/>
                    </a:lnTo>
                    <a:lnTo>
                      <a:pt x="697" y="198"/>
                    </a:lnTo>
                    <a:lnTo>
                      <a:pt x="688" y="201"/>
                    </a:lnTo>
                    <a:lnTo>
                      <a:pt x="670" y="207"/>
                    </a:lnTo>
                    <a:lnTo>
                      <a:pt x="660" y="210"/>
                    </a:lnTo>
                    <a:lnTo>
                      <a:pt x="652" y="211"/>
                    </a:lnTo>
                    <a:lnTo>
                      <a:pt x="652" y="211"/>
                    </a:lnTo>
                    <a:lnTo>
                      <a:pt x="643" y="225"/>
                    </a:lnTo>
                    <a:lnTo>
                      <a:pt x="633" y="239"/>
                    </a:lnTo>
                    <a:lnTo>
                      <a:pt x="631" y="246"/>
                    </a:lnTo>
                    <a:lnTo>
                      <a:pt x="626" y="253"/>
                    </a:lnTo>
                    <a:lnTo>
                      <a:pt x="625" y="261"/>
                    </a:lnTo>
                    <a:lnTo>
                      <a:pt x="624" y="270"/>
                    </a:lnTo>
                    <a:lnTo>
                      <a:pt x="624" y="270"/>
                    </a:lnTo>
                    <a:lnTo>
                      <a:pt x="625" y="264"/>
                    </a:lnTo>
                    <a:lnTo>
                      <a:pt x="628" y="260"/>
                    </a:lnTo>
                    <a:lnTo>
                      <a:pt x="631" y="256"/>
                    </a:lnTo>
                    <a:lnTo>
                      <a:pt x="631" y="250"/>
                    </a:lnTo>
                    <a:lnTo>
                      <a:pt x="631" y="250"/>
                    </a:lnTo>
                    <a:lnTo>
                      <a:pt x="652" y="233"/>
                    </a:lnTo>
                    <a:lnTo>
                      <a:pt x="663" y="226"/>
                    </a:lnTo>
                    <a:lnTo>
                      <a:pt x="668" y="224"/>
                    </a:lnTo>
                    <a:lnTo>
                      <a:pt x="677" y="222"/>
                    </a:lnTo>
                    <a:lnTo>
                      <a:pt x="677" y="222"/>
                    </a:lnTo>
                    <a:lnTo>
                      <a:pt x="690" y="221"/>
                    </a:lnTo>
                    <a:lnTo>
                      <a:pt x="702" y="219"/>
                    </a:lnTo>
                    <a:lnTo>
                      <a:pt x="715" y="218"/>
                    </a:lnTo>
                    <a:lnTo>
                      <a:pt x="727" y="215"/>
                    </a:lnTo>
                    <a:lnTo>
                      <a:pt x="727" y="215"/>
                    </a:lnTo>
                    <a:lnTo>
                      <a:pt x="733" y="212"/>
                    </a:lnTo>
                    <a:lnTo>
                      <a:pt x="739" y="208"/>
                    </a:lnTo>
                    <a:lnTo>
                      <a:pt x="747" y="197"/>
                    </a:lnTo>
                    <a:lnTo>
                      <a:pt x="751" y="193"/>
                    </a:lnTo>
                    <a:lnTo>
                      <a:pt x="757" y="188"/>
                    </a:lnTo>
                    <a:lnTo>
                      <a:pt x="763" y="186"/>
                    </a:lnTo>
                    <a:lnTo>
                      <a:pt x="770" y="184"/>
                    </a:lnTo>
                    <a:lnTo>
                      <a:pt x="770" y="184"/>
                    </a:lnTo>
                    <a:lnTo>
                      <a:pt x="777" y="188"/>
                    </a:lnTo>
                    <a:lnTo>
                      <a:pt x="784" y="193"/>
                    </a:lnTo>
                    <a:lnTo>
                      <a:pt x="791" y="195"/>
                    </a:lnTo>
                    <a:lnTo>
                      <a:pt x="798" y="197"/>
                    </a:lnTo>
                    <a:lnTo>
                      <a:pt x="805" y="197"/>
                    </a:lnTo>
                    <a:lnTo>
                      <a:pt x="812" y="197"/>
                    </a:lnTo>
                    <a:lnTo>
                      <a:pt x="819" y="195"/>
                    </a:lnTo>
                    <a:lnTo>
                      <a:pt x="826" y="193"/>
                    </a:lnTo>
                    <a:lnTo>
                      <a:pt x="833" y="190"/>
                    </a:lnTo>
                    <a:lnTo>
                      <a:pt x="838" y="186"/>
                    </a:lnTo>
                    <a:lnTo>
                      <a:pt x="844" y="181"/>
                    </a:lnTo>
                    <a:lnTo>
                      <a:pt x="848" y="174"/>
                    </a:lnTo>
                    <a:lnTo>
                      <a:pt x="852" y="169"/>
                    </a:lnTo>
                    <a:lnTo>
                      <a:pt x="855" y="160"/>
                    </a:lnTo>
                    <a:lnTo>
                      <a:pt x="857" y="152"/>
                    </a:lnTo>
                    <a:lnTo>
                      <a:pt x="858" y="144"/>
                    </a:lnTo>
                    <a:lnTo>
                      <a:pt x="858" y="144"/>
                    </a:lnTo>
                    <a:lnTo>
                      <a:pt x="864" y="139"/>
                    </a:lnTo>
                    <a:lnTo>
                      <a:pt x="872" y="137"/>
                    </a:lnTo>
                    <a:lnTo>
                      <a:pt x="879" y="135"/>
                    </a:lnTo>
                    <a:lnTo>
                      <a:pt x="887" y="134"/>
                    </a:lnTo>
                    <a:lnTo>
                      <a:pt x="904" y="132"/>
                    </a:lnTo>
                    <a:lnTo>
                      <a:pt x="913" y="131"/>
                    </a:lnTo>
                    <a:lnTo>
                      <a:pt x="921" y="129"/>
                    </a:lnTo>
                    <a:lnTo>
                      <a:pt x="921" y="129"/>
                    </a:lnTo>
                    <a:lnTo>
                      <a:pt x="932" y="124"/>
                    </a:lnTo>
                    <a:lnTo>
                      <a:pt x="942" y="118"/>
                    </a:lnTo>
                    <a:lnTo>
                      <a:pt x="952" y="110"/>
                    </a:lnTo>
                    <a:lnTo>
                      <a:pt x="959" y="101"/>
                    </a:lnTo>
                    <a:lnTo>
                      <a:pt x="975" y="83"/>
                    </a:lnTo>
                    <a:lnTo>
                      <a:pt x="990" y="64"/>
                    </a:lnTo>
                    <a:lnTo>
                      <a:pt x="990" y="64"/>
                    </a:lnTo>
                    <a:lnTo>
                      <a:pt x="973" y="56"/>
                    </a:lnTo>
                    <a:lnTo>
                      <a:pt x="956" y="51"/>
                    </a:lnTo>
                    <a:lnTo>
                      <a:pt x="941" y="45"/>
                    </a:lnTo>
                    <a:lnTo>
                      <a:pt x="932" y="44"/>
                    </a:lnTo>
                    <a:lnTo>
                      <a:pt x="923" y="44"/>
                    </a:lnTo>
                    <a:lnTo>
                      <a:pt x="923" y="44"/>
                    </a:lnTo>
                    <a:close/>
                    <a:moveTo>
                      <a:pt x="594" y="35"/>
                    </a:moveTo>
                    <a:lnTo>
                      <a:pt x="594" y="35"/>
                    </a:lnTo>
                    <a:lnTo>
                      <a:pt x="590" y="44"/>
                    </a:lnTo>
                    <a:lnTo>
                      <a:pt x="587" y="54"/>
                    </a:lnTo>
                    <a:lnTo>
                      <a:pt x="581" y="75"/>
                    </a:lnTo>
                    <a:lnTo>
                      <a:pt x="580" y="96"/>
                    </a:lnTo>
                    <a:lnTo>
                      <a:pt x="579" y="118"/>
                    </a:lnTo>
                    <a:lnTo>
                      <a:pt x="580" y="141"/>
                    </a:lnTo>
                    <a:lnTo>
                      <a:pt x="581" y="163"/>
                    </a:lnTo>
                    <a:lnTo>
                      <a:pt x="587" y="204"/>
                    </a:lnTo>
                    <a:lnTo>
                      <a:pt x="587" y="204"/>
                    </a:lnTo>
                    <a:lnTo>
                      <a:pt x="590" y="170"/>
                    </a:lnTo>
                    <a:lnTo>
                      <a:pt x="591" y="137"/>
                    </a:lnTo>
                    <a:lnTo>
                      <a:pt x="594" y="104"/>
                    </a:lnTo>
                    <a:lnTo>
                      <a:pt x="595" y="89"/>
                    </a:lnTo>
                    <a:lnTo>
                      <a:pt x="600" y="73"/>
                    </a:lnTo>
                    <a:lnTo>
                      <a:pt x="600" y="73"/>
                    </a:lnTo>
                    <a:lnTo>
                      <a:pt x="604" y="64"/>
                    </a:lnTo>
                    <a:lnTo>
                      <a:pt x="607" y="54"/>
                    </a:lnTo>
                    <a:lnTo>
                      <a:pt x="608" y="49"/>
                    </a:lnTo>
                    <a:lnTo>
                      <a:pt x="608" y="44"/>
                    </a:lnTo>
                    <a:lnTo>
                      <a:pt x="608" y="40"/>
                    </a:lnTo>
                    <a:lnTo>
                      <a:pt x="605" y="35"/>
                    </a:lnTo>
                    <a:lnTo>
                      <a:pt x="605" y="35"/>
                    </a:lnTo>
                    <a:lnTo>
                      <a:pt x="603" y="34"/>
                    </a:lnTo>
                    <a:lnTo>
                      <a:pt x="601" y="34"/>
                    </a:lnTo>
                    <a:lnTo>
                      <a:pt x="598" y="35"/>
                    </a:lnTo>
                    <a:lnTo>
                      <a:pt x="594" y="35"/>
                    </a:lnTo>
                    <a:lnTo>
                      <a:pt x="594" y="35"/>
                    </a:lnTo>
                    <a:close/>
                    <a:moveTo>
                      <a:pt x="603" y="242"/>
                    </a:moveTo>
                    <a:lnTo>
                      <a:pt x="603" y="242"/>
                    </a:lnTo>
                    <a:lnTo>
                      <a:pt x="604" y="245"/>
                    </a:lnTo>
                    <a:lnTo>
                      <a:pt x="604" y="246"/>
                    </a:lnTo>
                    <a:lnTo>
                      <a:pt x="605" y="243"/>
                    </a:lnTo>
                    <a:lnTo>
                      <a:pt x="604" y="235"/>
                    </a:lnTo>
                    <a:lnTo>
                      <a:pt x="604" y="232"/>
                    </a:lnTo>
                    <a:lnTo>
                      <a:pt x="601" y="229"/>
                    </a:lnTo>
                    <a:lnTo>
                      <a:pt x="601" y="229"/>
                    </a:lnTo>
                    <a:lnTo>
                      <a:pt x="601" y="236"/>
                    </a:lnTo>
                    <a:lnTo>
                      <a:pt x="603" y="242"/>
                    </a:lnTo>
                    <a:lnTo>
                      <a:pt x="603" y="242"/>
                    </a:lnTo>
                    <a:close/>
                    <a:moveTo>
                      <a:pt x="699" y="698"/>
                    </a:moveTo>
                    <a:lnTo>
                      <a:pt x="699" y="698"/>
                    </a:lnTo>
                    <a:lnTo>
                      <a:pt x="701" y="700"/>
                    </a:lnTo>
                    <a:lnTo>
                      <a:pt x="701" y="702"/>
                    </a:lnTo>
                    <a:lnTo>
                      <a:pt x="699" y="711"/>
                    </a:lnTo>
                    <a:lnTo>
                      <a:pt x="694" y="721"/>
                    </a:lnTo>
                    <a:lnTo>
                      <a:pt x="687" y="730"/>
                    </a:lnTo>
                    <a:lnTo>
                      <a:pt x="678" y="740"/>
                    </a:lnTo>
                    <a:lnTo>
                      <a:pt x="670" y="750"/>
                    </a:lnTo>
                    <a:lnTo>
                      <a:pt x="663" y="756"/>
                    </a:lnTo>
                    <a:lnTo>
                      <a:pt x="657" y="758"/>
                    </a:lnTo>
                    <a:lnTo>
                      <a:pt x="657" y="758"/>
                    </a:lnTo>
                    <a:lnTo>
                      <a:pt x="656" y="760"/>
                    </a:lnTo>
                    <a:lnTo>
                      <a:pt x="657" y="760"/>
                    </a:lnTo>
                    <a:lnTo>
                      <a:pt x="657" y="760"/>
                    </a:lnTo>
                    <a:lnTo>
                      <a:pt x="664" y="761"/>
                    </a:lnTo>
                    <a:lnTo>
                      <a:pt x="671" y="763"/>
                    </a:lnTo>
                    <a:lnTo>
                      <a:pt x="687" y="770"/>
                    </a:lnTo>
                    <a:lnTo>
                      <a:pt x="687" y="770"/>
                    </a:lnTo>
                    <a:lnTo>
                      <a:pt x="705" y="771"/>
                    </a:lnTo>
                    <a:lnTo>
                      <a:pt x="722" y="770"/>
                    </a:lnTo>
                    <a:lnTo>
                      <a:pt x="737" y="767"/>
                    </a:lnTo>
                    <a:lnTo>
                      <a:pt x="753" y="763"/>
                    </a:lnTo>
                    <a:lnTo>
                      <a:pt x="767" y="756"/>
                    </a:lnTo>
                    <a:lnTo>
                      <a:pt x="779" y="749"/>
                    </a:lnTo>
                    <a:lnTo>
                      <a:pt x="791" y="742"/>
                    </a:lnTo>
                    <a:lnTo>
                      <a:pt x="802" y="733"/>
                    </a:lnTo>
                    <a:lnTo>
                      <a:pt x="802" y="733"/>
                    </a:lnTo>
                    <a:lnTo>
                      <a:pt x="819" y="721"/>
                    </a:lnTo>
                    <a:lnTo>
                      <a:pt x="826" y="715"/>
                    </a:lnTo>
                    <a:lnTo>
                      <a:pt x="831" y="709"/>
                    </a:lnTo>
                    <a:lnTo>
                      <a:pt x="831" y="709"/>
                    </a:lnTo>
                    <a:lnTo>
                      <a:pt x="837" y="702"/>
                    </a:lnTo>
                    <a:lnTo>
                      <a:pt x="843" y="694"/>
                    </a:lnTo>
                    <a:lnTo>
                      <a:pt x="852" y="673"/>
                    </a:lnTo>
                    <a:lnTo>
                      <a:pt x="859" y="652"/>
                    </a:lnTo>
                    <a:lnTo>
                      <a:pt x="864" y="636"/>
                    </a:lnTo>
                    <a:lnTo>
                      <a:pt x="864" y="636"/>
                    </a:lnTo>
                    <a:lnTo>
                      <a:pt x="873" y="624"/>
                    </a:lnTo>
                    <a:lnTo>
                      <a:pt x="873" y="624"/>
                    </a:lnTo>
                    <a:lnTo>
                      <a:pt x="887" y="580"/>
                    </a:lnTo>
                    <a:lnTo>
                      <a:pt x="893" y="558"/>
                    </a:lnTo>
                    <a:lnTo>
                      <a:pt x="899" y="534"/>
                    </a:lnTo>
                    <a:lnTo>
                      <a:pt x="903" y="509"/>
                    </a:lnTo>
                    <a:lnTo>
                      <a:pt x="906" y="485"/>
                    </a:lnTo>
                    <a:lnTo>
                      <a:pt x="907" y="461"/>
                    </a:lnTo>
                    <a:lnTo>
                      <a:pt x="907" y="437"/>
                    </a:lnTo>
                    <a:lnTo>
                      <a:pt x="907" y="437"/>
                    </a:lnTo>
                    <a:lnTo>
                      <a:pt x="906" y="417"/>
                    </a:lnTo>
                    <a:lnTo>
                      <a:pt x="903" y="396"/>
                    </a:lnTo>
                    <a:lnTo>
                      <a:pt x="899" y="375"/>
                    </a:lnTo>
                    <a:lnTo>
                      <a:pt x="895" y="356"/>
                    </a:lnTo>
                    <a:lnTo>
                      <a:pt x="887" y="337"/>
                    </a:lnTo>
                    <a:lnTo>
                      <a:pt x="879" y="322"/>
                    </a:lnTo>
                    <a:lnTo>
                      <a:pt x="875" y="313"/>
                    </a:lnTo>
                    <a:lnTo>
                      <a:pt x="869" y="308"/>
                    </a:lnTo>
                    <a:lnTo>
                      <a:pt x="864" y="302"/>
                    </a:lnTo>
                    <a:lnTo>
                      <a:pt x="857" y="297"/>
                    </a:lnTo>
                    <a:lnTo>
                      <a:pt x="857" y="297"/>
                    </a:lnTo>
                    <a:lnTo>
                      <a:pt x="838" y="287"/>
                    </a:lnTo>
                    <a:lnTo>
                      <a:pt x="817" y="277"/>
                    </a:lnTo>
                    <a:lnTo>
                      <a:pt x="796" y="268"/>
                    </a:lnTo>
                    <a:lnTo>
                      <a:pt x="774" y="261"/>
                    </a:lnTo>
                    <a:lnTo>
                      <a:pt x="751" y="257"/>
                    </a:lnTo>
                    <a:lnTo>
                      <a:pt x="727" y="254"/>
                    </a:lnTo>
                    <a:lnTo>
                      <a:pt x="704" y="254"/>
                    </a:lnTo>
                    <a:lnTo>
                      <a:pt x="680" y="257"/>
                    </a:lnTo>
                    <a:lnTo>
                      <a:pt x="680" y="257"/>
                    </a:lnTo>
                    <a:lnTo>
                      <a:pt x="670" y="260"/>
                    </a:lnTo>
                    <a:lnTo>
                      <a:pt x="660" y="264"/>
                    </a:lnTo>
                    <a:lnTo>
                      <a:pt x="650" y="268"/>
                    </a:lnTo>
                    <a:lnTo>
                      <a:pt x="640" y="274"/>
                    </a:lnTo>
                    <a:lnTo>
                      <a:pt x="624" y="288"/>
                    </a:lnTo>
                    <a:lnTo>
                      <a:pt x="607" y="302"/>
                    </a:lnTo>
                    <a:lnTo>
                      <a:pt x="607" y="302"/>
                    </a:lnTo>
                    <a:lnTo>
                      <a:pt x="600" y="304"/>
                    </a:lnTo>
                    <a:lnTo>
                      <a:pt x="591" y="308"/>
                    </a:lnTo>
                    <a:lnTo>
                      <a:pt x="574" y="315"/>
                    </a:lnTo>
                    <a:lnTo>
                      <a:pt x="574" y="315"/>
                    </a:lnTo>
                    <a:lnTo>
                      <a:pt x="565" y="312"/>
                    </a:lnTo>
                    <a:lnTo>
                      <a:pt x="555" y="312"/>
                    </a:lnTo>
                    <a:lnTo>
                      <a:pt x="545" y="312"/>
                    </a:lnTo>
                    <a:lnTo>
                      <a:pt x="537" y="313"/>
                    </a:lnTo>
                    <a:lnTo>
                      <a:pt x="537" y="313"/>
                    </a:lnTo>
                    <a:lnTo>
                      <a:pt x="534" y="311"/>
                    </a:lnTo>
                    <a:lnTo>
                      <a:pt x="530" y="308"/>
                    </a:lnTo>
                    <a:lnTo>
                      <a:pt x="522" y="304"/>
                    </a:lnTo>
                    <a:lnTo>
                      <a:pt x="518" y="301"/>
                    </a:lnTo>
                    <a:lnTo>
                      <a:pt x="517" y="297"/>
                    </a:lnTo>
                    <a:lnTo>
                      <a:pt x="515" y="292"/>
                    </a:lnTo>
                    <a:lnTo>
                      <a:pt x="515" y="285"/>
                    </a:lnTo>
                    <a:lnTo>
                      <a:pt x="515" y="285"/>
                    </a:lnTo>
                    <a:lnTo>
                      <a:pt x="520" y="285"/>
                    </a:lnTo>
                    <a:lnTo>
                      <a:pt x="521" y="284"/>
                    </a:lnTo>
                    <a:lnTo>
                      <a:pt x="527" y="281"/>
                    </a:lnTo>
                    <a:lnTo>
                      <a:pt x="527" y="281"/>
                    </a:lnTo>
                    <a:lnTo>
                      <a:pt x="531" y="287"/>
                    </a:lnTo>
                    <a:lnTo>
                      <a:pt x="538" y="292"/>
                    </a:lnTo>
                    <a:lnTo>
                      <a:pt x="546" y="295"/>
                    </a:lnTo>
                    <a:lnTo>
                      <a:pt x="556" y="298"/>
                    </a:lnTo>
                    <a:lnTo>
                      <a:pt x="565" y="299"/>
                    </a:lnTo>
                    <a:lnTo>
                      <a:pt x="574" y="298"/>
                    </a:lnTo>
                    <a:lnTo>
                      <a:pt x="583" y="297"/>
                    </a:lnTo>
                    <a:lnTo>
                      <a:pt x="591" y="294"/>
                    </a:lnTo>
                    <a:lnTo>
                      <a:pt x="591" y="294"/>
                    </a:lnTo>
                    <a:lnTo>
                      <a:pt x="590" y="288"/>
                    </a:lnTo>
                    <a:lnTo>
                      <a:pt x="587" y="281"/>
                    </a:lnTo>
                    <a:lnTo>
                      <a:pt x="581" y="267"/>
                    </a:lnTo>
                    <a:lnTo>
                      <a:pt x="581" y="267"/>
                    </a:lnTo>
                    <a:lnTo>
                      <a:pt x="577" y="268"/>
                    </a:lnTo>
                    <a:lnTo>
                      <a:pt x="573" y="268"/>
                    </a:lnTo>
                    <a:lnTo>
                      <a:pt x="563" y="267"/>
                    </a:lnTo>
                    <a:lnTo>
                      <a:pt x="555" y="263"/>
                    </a:lnTo>
                    <a:lnTo>
                      <a:pt x="545" y="260"/>
                    </a:lnTo>
                    <a:lnTo>
                      <a:pt x="545" y="260"/>
                    </a:lnTo>
                    <a:lnTo>
                      <a:pt x="524" y="257"/>
                    </a:lnTo>
                    <a:lnTo>
                      <a:pt x="501" y="256"/>
                    </a:lnTo>
                    <a:lnTo>
                      <a:pt x="479" y="256"/>
                    </a:lnTo>
                    <a:lnTo>
                      <a:pt x="457" y="257"/>
                    </a:lnTo>
                    <a:lnTo>
                      <a:pt x="435" y="261"/>
                    </a:lnTo>
                    <a:lnTo>
                      <a:pt x="414" y="267"/>
                    </a:lnTo>
                    <a:lnTo>
                      <a:pt x="396" y="276"/>
                    </a:lnTo>
                    <a:lnTo>
                      <a:pt x="388" y="281"/>
                    </a:lnTo>
                    <a:lnTo>
                      <a:pt x="381" y="287"/>
                    </a:lnTo>
                    <a:lnTo>
                      <a:pt x="381" y="287"/>
                    </a:lnTo>
                    <a:lnTo>
                      <a:pt x="368" y="297"/>
                    </a:lnTo>
                    <a:lnTo>
                      <a:pt x="358" y="304"/>
                    </a:lnTo>
                    <a:lnTo>
                      <a:pt x="358" y="304"/>
                    </a:lnTo>
                    <a:lnTo>
                      <a:pt x="351" y="313"/>
                    </a:lnTo>
                    <a:lnTo>
                      <a:pt x="344" y="325"/>
                    </a:lnTo>
                    <a:lnTo>
                      <a:pt x="339" y="337"/>
                    </a:lnTo>
                    <a:lnTo>
                      <a:pt x="333" y="350"/>
                    </a:lnTo>
                    <a:lnTo>
                      <a:pt x="329" y="364"/>
                    </a:lnTo>
                    <a:lnTo>
                      <a:pt x="325" y="379"/>
                    </a:lnTo>
                    <a:lnTo>
                      <a:pt x="318" y="412"/>
                    </a:lnTo>
                    <a:lnTo>
                      <a:pt x="315" y="445"/>
                    </a:lnTo>
                    <a:lnTo>
                      <a:pt x="315" y="478"/>
                    </a:lnTo>
                    <a:lnTo>
                      <a:pt x="316" y="507"/>
                    </a:lnTo>
                    <a:lnTo>
                      <a:pt x="319" y="521"/>
                    </a:lnTo>
                    <a:lnTo>
                      <a:pt x="322" y="534"/>
                    </a:lnTo>
                    <a:lnTo>
                      <a:pt x="322" y="534"/>
                    </a:lnTo>
                    <a:lnTo>
                      <a:pt x="334" y="576"/>
                    </a:lnTo>
                    <a:lnTo>
                      <a:pt x="343" y="597"/>
                    </a:lnTo>
                    <a:lnTo>
                      <a:pt x="353" y="618"/>
                    </a:lnTo>
                    <a:lnTo>
                      <a:pt x="362" y="638"/>
                    </a:lnTo>
                    <a:lnTo>
                      <a:pt x="374" y="657"/>
                    </a:lnTo>
                    <a:lnTo>
                      <a:pt x="388" y="676"/>
                    </a:lnTo>
                    <a:lnTo>
                      <a:pt x="402" y="691"/>
                    </a:lnTo>
                    <a:lnTo>
                      <a:pt x="402" y="691"/>
                    </a:lnTo>
                    <a:lnTo>
                      <a:pt x="428" y="716"/>
                    </a:lnTo>
                    <a:lnTo>
                      <a:pt x="442" y="728"/>
                    </a:lnTo>
                    <a:lnTo>
                      <a:pt x="457" y="739"/>
                    </a:lnTo>
                    <a:lnTo>
                      <a:pt x="471" y="749"/>
                    </a:lnTo>
                    <a:lnTo>
                      <a:pt x="485" y="757"/>
                    </a:lnTo>
                    <a:lnTo>
                      <a:pt x="501" y="764"/>
                    </a:lnTo>
                    <a:lnTo>
                      <a:pt x="520" y="770"/>
                    </a:lnTo>
                    <a:lnTo>
                      <a:pt x="520" y="770"/>
                    </a:lnTo>
                    <a:lnTo>
                      <a:pt x="530" y="771"/>
                    </a:lnTo>
                    <a:lnTo>
                      <a:pt x="538" y="771"/>
                    </a:lnTo>
                    <a:lnTo>
                      <a:pt x="548" y="771"/>
                    </a:lnTo>
                    <a:lnTo>
                      <a:pt x="556" y="770"/>
                    </a:lnTo>
                    <a:lnTo>
                      <a:pt x="573" y="766"/>
                    </a:lnTo>
                    <a:lnTo>
                      <a:pt x="591" y="763"/>
                    </a:lnTo>
                    <a:lnTo>
                      <a:pt x="591" y="763"/>
                    </a:lnTo>
                    <a:lnTo>
                      <a:pt x="569" y="749"/>
                    </a:lnTo>
                    <a:lnTo>
                      <a:pt x="559" y="740"/>
                    </a:lnTo>
                    <a:lnTo>
                      <a:pt x="549" y="732"/>
                    </a:lnTo>
                    <a:lnTo>
                      <a:pt x="541" y="722"/>
                    </a:lnTo>
                    <a:lnTo>
                      <a:pt x="534" y="711"/>
                    </a:lnTo>
                    <a:lnTo>
                      <a:pt x="528" y="698"/>
                    </a:lnTo>
                    <a:lnTo>
                      <a:pt x="524" y="684"/>
                    </a:lnTo>
                    <a:lnTo>
                      <a:pt x="524" y="684"/>
                    </a:lnTo>
                    <a:lnTo>
                      <a:pt x="542" y="704"/>
                    </a:lnTo>
                    <a:lnTo>
                      <a:pt x="559" y="723"/>
                    </a:lnTo>
                    <a:lnTo>
                      <a:pt x="569" y="732"/>
                    </a:lnTo>
                    <a:lnTo>
                      <a:pt x="579" y="740"/>
                    </a:lnTo>
                    <a:lnTo>
                      <a:pt x="590" y="747"/>
                    </a:lnTo>
                    <a:lnTo>
                      <a:pt x="603" y="754"/>
                    </a:lnTo>
                    <a:lnTo>
                      <a:pt x="603" y="754"/>
                    </a:lnTo>
                    <a:lnTo>
                      <a:pt x="619" y="753"/>
                    </a:lnTo>
                    <a:lnTo>
                      <a:pt x="633" y="750"/>
                    </a:lnTo>
                    <a:lnTo>
                      <a:pt x="647" y="744"/>
                    </a:lnTo>
                    <a:lnTo>
                      <a:pt x="664" y="737"/>
                    </a:lnTo>
                    <a:lnTo>
                      <a:pt x="664" y="737"/>
                    </a:lnTo>
                    <a:lnTo>
                      <a:pt x="668" y="735"/>
                    </a:lnTo>
                    <a:lnTo>
                      <a:pt x="673" y="728"/>
                    </a:lnTo>
                    <a:lnTo>
                      <a:pt x="681" y="712"/>
                    </a:lnTo>
                    <a:lnTo>
                      <a:pt x="685" y="705"/>
                    </a:lnTo>
                    <a:lnTo>
                      <a:pt x="690" y="700"/>
                    </a:lnTo>
                    <a:lnTo>
                      <a:pt x="695" y="697"/>
                    </a:lnTo>
                    <a:lnTo>
                      <a:pt x="697" y="697"/>
                    </a:lnTo>
                    <a:lnTo>
                      <a:pt x="699" y="698"/>
                    </a:lnTo>
                    <a:lnTo>
                      <a:pt x="699" y="698"/>
                    </a:lnTo>
                    <a:close/>
                    <a:moveTo>
                      <a:pt x="465" y="766"/>
                    </a:moveTo>
                    <a:lnTo>
                      <a:pt x="465" y="766"/>
                    </a:lnTo>
                    <a:lnTo>
                      <a:pt x="455" y="756"/>
                    </a:lnTo>
                    <a:lnTo>
                      <a:pt x="445" y="746"/>
                    </a:lnTo>
                    <a:lnTo>
                      <a:pt x="423" y="729"/>
                    </a:lnTo>
                    <a:lnTo>
                      <a:pt x="423" y="729"/>
                    </a:lnTo>
                    <a:lnTo>
                      <a:pt x="421" y="730"/>
                    </a:lnTo>
                    <a:lnTo>
                      <a:pt x="420" y="730"/>
                    </a:lnTo>
                    <a:lnTo>
                      <a:pt x="420" y="730"/>
                    </a:lnTo>
                    <a:lnTo>
                      <a:pt x="416" y="732"/>
                    </a:lnTo>
                    <a:lnTo>
                      <a:pt x="413" y="732"/>
                    </a:lnTo>
                    <a:lnTo>
                      <a:pt x="407" y="730"/>
                    </a:lnTo>
                    <a:lnTo>
                      <a:pt x="407" y="730"/>
                    </a:lnTo>
                    <a:lnTo>
                      <a:pt x="372" y="743"/>
                    </a:lnTo>
                    <a:lnTo>
                      <a:pt x="336" y="753"/>
                    </a:lnTo>
                    <a:lnTo>
                      <a:pt x="298" y="763"/>
                    </a:lnTo>
                    <a:lnTo>
                      <a:pt x="259" y="771"/>
                    </a:lnTo>
                    <a:lnTo>
                      <a:pt x="259" y="771"/>
                    </a:lnTo>
                    <a:lnTo>
                      <a:pt x="240" y="774"/>
                    </a:lnTo>
                    <a:lnTo>
                      <a:pt x="221" y="777"/>
                    </a:lnTo>
                    <a:lnTo>
                      <a:pt x="180" y="784"/>
                    </a:lnTo>
                    <a:lnTo>
                      <a:pt x="180" y="784"/>
                    </a:lnTo>
                    <a:lnTo>
                      <a:pt x="155" y="788"/>
                    </a:lnTo>
                    <a:lnTo>
                      <a:pt x="125" y="794"/>
                    </a:lnTo>
                    <a:lnTo>
                      <a:pt x="113" y="798"/>
                    </a:lnTo>
                    <a:lnTo>
                      <a:pt x="100" y="802"/>
                    </a:lnTo>
                    <a:lnTo>
                      <a:pt x="89" y="808"/>
                    </a:lnTo>
                    <a:lnTo>
                      <a:pt x="80" y="815"/>
                    </a:lnTo>
                    <a:lnTo>
                      <a:pt x="80" y="815"/>
                    </a:lnTo>
                    <a:lnTo>
                      <a:pt x="111" y="823"/>
                    </a:lnTo>
                    <a:lnTo>
                      <a:pt x="146" y="830"/>
                    </a:lnTo>
                    <a:lnTo>
                      <a:pt x="183" y="837"/>
                    </a:lnTo>
                    <a:lnTo>
                      <a:pt x="221" y="843"/>
                    </a:lnTo>
                    <a:lnTo>
                      <a:pt x="259" y="847"/>
                    </a:lnTo>
                    <a:lnTo>
                      <a:pt x="296" y="850"/>
                    </a:lnTo>
                    <a:lnTo>
                      <a:pt x="332" y="851"/>
                    </a:lnTo>
                    <a:lnTo>
                      <a:pt x="364" y="850"/>
                    </a:lnTo>
                    <a:lnTo>
                      <a:pt x="364" y="850"/>
                    </a:lnTo>
                    <a:lnTo>
                      <a:pt x="374" y="853"/>
                    </a:lnTo>
                    <a:lnTo>
                      <a:pt x="385" y="854"/>
                    </a:lnTo>
                    <a:lnTo>
                      <a:pt x="407" y="854"/>
                    </a:lnTo>
                    <a:lnTo>
                      <a:pt x="430" y="854"/>
                    </a:lnTo>
                    <a:lnTo>
                      <a:pt x="452" y="855"/>
                    </a:lnTo>
                    <a:lnTo>
                      <a:pt x="452" y="855"/>
                    </a:lnTo>
                    <a:lnTo>
                      <a:pt x="496" y="860"/>
                    </a:lnTo>
                    <a:lnTo>
                      <a:pt x="541" y="865"/>
                    </a:lnTo>
                    <a:lnTo>
                      <a:pt x="586" y="872"/>
                    </a:lnTo>
                    <a:lnTo>
                      <a:pt x="631" y="876"/>
                    </a:lnTo>
                    <a:lnTo>
                      <a:pt x="631" y="876"/>
                    </a:lnTo>
                    <a:lnTo>
                      <a:pt x="708" y="882"/>
                    </a:lnTo>
                    <a:lnTo>
                      <a:pt x="788" y="889"/>
                    </a:lnTo>
                    <a:lnTo>
                      <a:pt x="869" y="896"/>
                    </a:lnTo>
                    <a:lnTo>
                      <a:pt x="949" y="902"/>
                    </a:lnTo>
                    <a:lnTo>
                      <a:pt x="949" y="902"/>
                    </a:lnTo>
                    <a:lnTo>
                      <a:pt x="980" y="905"/>
                    </a:lnTo>
                    <a:lnTo>
                      <a:pt x="994" y="906"/>
                    </a:lnTo>
                    <a:lnTo>
                      <a:pt x="1008" y="906"/>
                    </a:lnTo>
                    <a:lnTo>
                      <a:pt x="1008" y="906"/>
                    </a:lnTo>
                    <a:lnTo>
                      <a:pt x="1015" y="905"/>
                    </a:lnTo>
                    <a:lnTo>
                      <a:pt x="1022" y="905"/>
                    </a:lnTo>
                    <a:lnTo>
                      <a:pt x="1028" y="902"/>
                    </a:lnTo>
                    <a:lnTo>
                      <a:pt x="1033" y="897"/>
                    </a:lnTo>
                    <a:lnTo>
                      <a:pt x="1033" y="897"/>
                    </a:lnTo>
                    <a:lnTo>
                      <a:pt x="1039" y="900"/>
                    </a:lnTo>
                    <a:lnTo>
                      <a:pt x="1042" y="900"/>
                    </a:lnTo>
                    <a:lnTo>
                      <a:pt x="1045" y="900"/>
                    </a:lnTo>
                    <a:lnTo>
                      <a:pt x="1045" y="900"/>
                    </a:lnTo>
                    <a:lnTo>
                      <a:pt x="1078" y="883"/>
                    </a:lnTo>
                    <a:lnTo>
                      <a:pt x="1114" y="867"/>
                    </a:lnTo>
                    <a:lnTo>
                      <a:pt x="1184" y="836"/>
                    </a:lnTo>
                    <a:lnTo>
                      <a:pt x="1219" y="822"/>
                    </a:lnTo>
                    <a:lnTo>
                      <a:pt x="1254" y="805"/>
                    </a:lnTo>
                    <a:lnTo>
                      <a:pt x="1288" y="788"/>
                    </a:lnTo>
                    <a:lnTo>
                      <a:pt x="1320" y="770"/>
                    </a:lnTo>
                    <a:lnTo>
                      <a:pt x="1320" y="770"/>
                    </a:lnTo>
                    <a:lnTo>
                      <a:pt x="1321" y="771"/>
                    </a:lnTo>
                    <a:lnTo>
                      <a:pt x="1324" y="770"/>
                    </a:lnTo>
                    <a:lnTo>
                      <a:pt x="1327" y="770"/>
                    </a:lnTo>
                    <a:lnTo>
                      <a:pt x="1330" y="770"/>
                    </a:lnTo>
                    <a:lnTo>
                      <a:pt x="1330" y="770"/>
                    </a:lnTo>
                    <a:lnTo>
                      <a:pt x="1432" y="712"/>
                    </a:lnTo>
                    <a:lnTo>
                      <a:pt x="1483" y="684"/>
                    </a:lnTo>
                    <a:lnTo>
                      <a:pt x="1535" y="656"/>
                    </a:lnTo>
                    <a:lnTo>
                      <a:pt x="1535" y="656"/>
                    </a:lnTo>
                    <a:lnTo>
                      <a:pt x="1528" y="657"/>
                    </a:lnTo>
                    <a:lnTo>
                      <a:pt x="1521" y="657"/>
                    </a:lnTo>
                    <a:lnTo>
                      <a:pt x="1508" y="656"/>
                    </a:lnTo>
                    <a:lnTo>
                      <a:pt x="1494" y="655"/>
                    </a:lnTo>
                    <a:lnTo>
                      <a:pt x="1488" y="655"/>
                    </a:lnTo>
                    <a:lnTo>
                      <a:pt x="1480" y="657"/>
                    </a:lnTo>
                    <a:lnTo>
                      <a:pt x="1480" y="657"/>
                    </a:lnTo>
                    <a:lnTo>
                      <a:pt x="1469" y="655"/>
                    </a:lnTo>
                    <a:lnTo>
                      <a:pt x="1457" y="653"/>
                    </a:lnTo>
                    <a:lnTo>
                      <a:pt x="1434" y="652"/>
                    </a:lnTo>
                    <a:lnTo>
                      <a:pt x="1411" y="653"/>
                    </a:lnTo>
                    <a:lnTo>
                      <a:pt x="1387" y="652"/>
                    </a:lnTo>
                    <a:lnTo>
                      <a:pt x="1387" y="652"/>
                    </a:lnTo>
                    <a:lnTo>
                      <a:pt x="1380" y="652"/>
                    </a:lnTo>
                    <a:lnTo>
                      <a:pt x="1372" y="649"/>
                    </a:lnTo>
                    <a:lnTo>
                      <a:pt x="1365" y="646"/>
                    </a:lnTo>
                    <a:lnTo>
                      <a:pt x="1356" y="645"/>
                    </a:lnTo>
                    <a:lnTo>
                      <a:pt x="1356" y="645"/>
                    </a:lnTo>
                    <a:lnTo>
                      <a:pt x="1345" y="645"/>
                    </a:lnTo>
                    <a:lnTo>
                      <a:pt x="1334" y="643"/>
                    </a:lnTo>
                    <a:lnTo>
                      <a:pt x="1311" y="643"/>
                    </a:lnTo>
                    <a:lnTo>
                      <a:pt x="1311" y="643"/>
                    </a:lnTo>
                    <a:lnTo>
                      <a:pt x="1275" y="641"/>
                    </a:lnTo>
                    <a:lnTo>
                      <a:pt x="1258" y="639"/>
                    </a:lnTo>
                    <a:lnTo>
                      <a:pt x="1241" y="638"/>
                    </a:lnTo>
                    <a:lnTo>
                      <a:pt x="1241" y="638"/>
                    </a:lnTo>
                    <a:lnTo>
                      <a:pt x="1219" y="639"/>
                    </a:lnTo>
                    <a:lnTo>
                      <a:pt x="1209" y="641"/>
                    </a:lnTo>
                    <a:lnTo>
                      <a:pt x="1198" y="641"/>
                    </a:lnTo>
                    <a:lnTo>
                      <a:pt x="1198" y="641"/>
                    </a:lnTo>
                    <a:lnTo>
                      <a:pt x="1143" y="632"/>
                    </a:lnTo>
                    <a:lnTo>
                      <a:pt x="1085" y="625"/>
                    </a:lnTo>
                    <a:lnTo>
                      <a:pt x="1056" y="621"/>
                    </a:lnTo>
                    <a:lnTo>
                      <a:pt x="1026" y="619"/>
                    </a:lnTo>
                    <a:lnTo>
                      <a:pt x="998" y="619"/>
                    </a:lnTo>
                    <a:lnTo>
                      <a:pt x="972" y="621"/>
                    </a:lnTo>
                    <a:lnTo>
                      <a:pt x="972" y="621"/>
                    </a:lnTo>
                    <a:lnTo>
                      <a:pt x="968" y="619"/>
                    </a:lnTo>
                    <a:lnTo>
                      <a:pt x="963" y="618"/>
                    </a:lnTo>
                    <a:lnTo>
                      <a:pt x="958" y="617"/>
                    </a:lnTo>
                    <a:lnTo>
                      <a:pt x="955" y="615"/>
                    </a:lnTo>
                    <a:lnTo>
                      <a:pt x="955" y="615"/>
                    </a:lnTo>
                    <a:lnTo>
                      <a:pt x="937" y="621"/>
                    </a:lnTo>
                    <a:lnTo>
                      <a:pt x="918" y="628"/>
                    </a:lnTo>
                    <a:lnTo>
                      <a:pt x="902" y="635"/>
                    </a:lnTo>
                    <a:lnTo>
                      <a:pt x="885" y="642"/>
                    </a:lnTo>
                    <a:lnTo>
                      <a:pt x="885" y="642"/>
                    </a:lnTo>
                    <a:lnTo>
                      <a:pt x="868" y="677"/>
                    </a:lnTo>
                    <a:lnTo>
                      <a:pt x="858" y="695"/>
                    </a:lnTo>
                    <a:lnTo>
                      <a:pt x="848" y="712"/>
                    </a:lnTo>
                    <a:lnTo>
                      <a:pt x="837" y="728"/>
                    </a:lnTo>
                    <a:lnTo>
                      <a:pt x="824" y="742"/>
                    </a:lnTo>
                    <a:lnTo>
                      <a:pt x="810" y="756"/>
                    </a:lnTo>
                    <a:lnTo>
                      <a:pt x="795" y="766"/>
                    </a:lnTo>
                    <a:lnTo>
                      <a:pt x="795" y="766"/>
                    </a:lnTo>
                    <a:lnTo>
                      <a:pt x="781" y="773"/>
                    </a:lnTo>
                    <a:lnTo>
                      <a:pt x="765" y="778"/>
                    </a:lnTo>
                    <a:lnTo>
                      <a:pt x="749" y="782"/>
                    </a:lnTo>
                    <a:lnTo>
                      <a:pt x="732" y="785"/>
                    </a:lnTo>
                    <a:lnTo>
                      <a:pt x="713" y="785"/>
                    </a:lnTo>
                    <a:lnTo>
                      <a:pt x="695" y="785"/>
                    </a:lnTo>
                    <a:lnTo>
                      <a:pt x="677" y="781"/>
                    </a:lnTo>
                    <a:lnTo>
                      <a:pt x="659" y="777"/>
                    </a:lnTo>
                    <a:lnTo>
                      <a:pt x="659" y="777"/>
                    </a:lnTo>
                    <a:lnTo>
                      <a:pt x="660" y="780"/>
                    </a:lnTo>
                    <a:lnTo>
                      <a:pt x="661" y="781"/>
                    </a:lnTo>
                    <a:lnTo>
                      <a:pt x="666" y="785"/>
                    </a:lnTo>
                    <a:lnTo>
                      <a:pt x="668" y="788"/>
                    </a:lnTo>
                    <a:lnTo>
                      <a:pt x="670" y="791"/>
                    </a:lnTo>
                    <a:lnTo>
                      <a:pt x="671" y="794"/>
                    </a:lnTo>
                    <a:lnTo>
                      <a:pt x="671" y="794"/>
                    </a:lnTo>
                    <a:lnTo>
                      <a:pt x="668" y="799"/>
                    </a:lnTo>
                    <a:lnTo>
                      <a:pt x="667" y="802"/>
                    </a:lnTo>
                    <a:lnTo>
                      <a:pt x="664" y="805"/>
                    </a:lnTo>
                    <a:lnTo>
                      <a:pt x="664" y="805"/>
                    </a:lnTo>
                    <a:lnTo>
                      <a:pt x="657" y="805"/>
                    </a:lnTo>
                    <a:lnTo>
                      <a:pt x="653" y="805"/>
                    </a:lnTo>
                    <a:lnTo>
                      <a:pt x="643" y="802"/>
                    </a:lnTo>
                    <a:lnTo>
                      <a:pt x="635" y="799"/>
                    </a:lnTo>
                    <a:lnTo>
                      <a:pt x="629" y="798"/>
                    </a:lnTo>
                    <a:lnTo>
                      <a:pt x="624" y="799"/>
                    </a:lnTo>
                    <a:lnTo>
                      <a:pt x="624" y="799"/>
                    </a:lnTo>
                    <a:lnTo>
                      <a:pt x="618" y="802"/>
                    </a:lnTo>
                    <a:lnTo>
                      <a:pt x="612" y="805"/>
                    </a:lnTo>
                    <a:lnTo>
                      <a:pt x="604" y="813"/>
                    </a:lnTo>
                    <a:lnTo>
                      <a:pt x="598" y="816"/>
                    </a:lnTo>
                    <a:lnTo>
                      <a:pt x="594" y="819"/>
                    </a:lnTo>
                    <a:lnTo>
                      <a:pt x="588" y="817"/>
                    </a:lnTo>
                    <a:lnTo>
                      <a:pt x="581" y="815"/>
                    </a:lnTo>
                    <a:lnTo>
                      <a:pt x="581" y="815"/>
                    </a:lnTo>
                    <a:lnTo>
                      <a:pt x="580" y="806"/>
                    </a:lnTo>
                    <a:lnTo>
                      <a:pt x="576" y="799"/>
                    </a:lnTo>
                    <a:lnTo>
                      <a:pt x="573" y="792"/>
                    </a:lnTo>
                    <a:lnTo>
                      <a:pt x="570" y="785"/>
                    </a:lnTo>
                    <a:lnTo>
                      <a:pt x="570" y="785"/>
                    </a:lnTo>
                    <a:lnTo>
                      <a:pt x="556" y="788"/>
                    </a:lnTo>
                    <a:lnTo>
                      <a:pt x="542" y="788"/>
                    </a:lnTo>
                    <a:lnTo>
                      <a:pt x="530" y="785"/>
                    </a:lnTo>
                    <a:lnTo>
                      <a:pt x="517" y="782"/>
                    </a:lnTo>
                    <a:lnTo>
                      <a:pt x="492" y="774"/>
                    </a:lnTo>
                    <a:lnTo>
                      <a:pt x="479" y="770"/>
                    </a:lnTo>
                    <a:lnTo>
                      <a:pt x="465" y="766"/>
                    </a:lnTo>
                    <a:lnTo>
                      <a:pt x="465" y="766"/>
                    </a:lnTo>
                    <a:close/>
                    <a:moveTo>
                      <a:pt x="1344" y="955"/>
                    </a:moveTo>
                    <a:lnTo>
                      <a:pt x="1344" y="955"/>
                    </a:lnTo>
                    <a:lnTo>
                      <a:pt x="1372" y="938"/>
                    </a:lnTo>
                    <a:lnTo>
                      <a:pt x="1384" y="930"/>
                    </a:lnTo>
                    <a:lnTo>
                      <a:pt x="1398" y="921"/>
                    </a:lnTo>
                    <a:lnTo>
                      <a:pt x="1398" y="921"/>
                    </a:lnTo>
                    <a:lnTo>
                      <a:pt x="1427" y="906"/>
                    </a:lnTo>
                    <a:lnTo>
                      <a:pt x="1453" y="888"/>
                    </a:lnTo>
                    <a:lnTo>
                      <a:pt x="1504" y="851"/>
                    </a:lnTo>
                    <a:lnTo>
                      <a:pt x="1504" y="851"/>
                    </a:lnTo>
                    <a:lnTo>
                      <a:pt x="1529" y="836"/>
                    </a:lnTo>
                    <a:lnTo>
                      <a:pt x="1554" y="820"/>
                    </a:lnTo>
                    <a:lnTo>
                      <a:pt x="1578" y="805"/>
                    </a:lnTo>
                    <a:lnTo>
                      <a:pt x="1589" y="798"/>
                    </a:lnTo>
                    <a:lnTo>
                      <a:pt x="1598" y="788"/>
                    </a:lnTo>
                    <a:lnTo>
                      <a:pt x="1598" y="788"/>
                    </a:lnTo>
                    <a:lnTo>
                      <a:pt x="1603" y="781"/>
                    </a:lnTo>
                    <a:lnTo>
                      <a:pt x="1608" y="773"/>
                    </a:lnTo>
                    <a:lnTo>
                      <a:pt x="1612" y="764"/>
                    </a:lnTo>
                    <a:lnTo>
                      <a:pt x="1616" y="754"/>
                    </a:lnTo>
                    <a:lnTo>
                      <a:pt x="1617" y="744"/>
                    </a:lnTo>
                    <a:lnTo>
                      <a:pt x="1619" y="735"/>
                    </a:lnTo>
                    <a:lnTo>
                      <a:pt x="1619" y="725"/>
                    </a:lnTo>
                    <a:lnTo>
                      <a:pt x="1619" y="714"/>
                    </a:lnTo>
                    <a:lnTo>
                      <a:pt x="1616" y="705"/>
                    </a:lnTo>
                    <a:lnTo>
                      <a:pt x="1613" y="695"/>
                    </a:lnTo>
                    <a:lnTo>
                      <a:pt x="1609" y="687"/>
                    </a:lnTo>
                    <a:lnTo>
                      <a:pt x="1603" y="678"/>
                    </a:lnTo>
                    <a:lnTo>
                      <a:pt x="1596" y="671"/>
                    </a:lnTo>
                    <a:lnTo>
                      <a:pt x="1589" y="666"/>
                    </a:lnTo>
                    <a:lnTo>
                      <a:pt x="1580" y="662"/>
                    </a:lnTo>
                    <a:lnTo>
                      <a:pt x="1570" y="659"/>
                    </a:lnTo>
                    <a:lnTo>
                      <a:pt x="1570" y="659"/>
                    </a:lnTo>
                    <a:lnTo>
                      <a:pt x="1568" y="659"/>
                    </a:lnTo>
                    <a:lnTo>
                      <a:pt x="1564" y="662"/>
                    </a:lnTo>
                    <a:lnTo>
                      <a:pt x="1561" y="664"/>
                    </a:lnTo>
                    <a:lnTo>
                      <a:pt x="1559" y="667"/>
                    </a:lnTo>
                    <a:lnTo>
                      <a:pt x="1559" y="667"/>
                    </a:lnTo>
                    <a:lnTo>
                      <a:pt x="1553" y="669"/>
                    </a:lnTo>
                    <a:lnTo>
                      <a:pt x="1546" y="670"/>
                    </a:lnTo>
                    <a:lnTo>
                      <a:pt x="1533" y="676"/>
                    </a:lnTo>
                    <a:lnTo>
                      <a:pt x="1508" y="688"/>
                    </a:lnTo>
                    <a:lnTo>
                      <a:pt x="1508" y="688"/>
                    </a:lnTo>
                    <a:lnTo>
                      <a:pt x="1488" y="698"/>
                    </a:lnTo>
                    <a:lnTo>
                      <a:pt x="1470" y="708"/>
                    </a:lnTo>
                    <a:lnTo>
                      <a:pt x="1470" y="708"/>
                    </a:lnTo>
                    <a:lnTo>
                      <a:pt x="1421" y="736"/>
                    </a:lnTo>
                    <a:lnTo>
                      <a:pt x="1370" y="764"/>
                    </a:lnTo>
                    <a:lnTo>
                      <a:pt x="1320" y="789"/>
                    </a:lnTo>
                    <a:lnTo>
                      <a:pt x="1268" y="815"/>
                    </a:lnTo>
                    <a:lnTo>
                      <a:pt x="1215" y="840"/>
                    </a:lnTo>
                    <a:lnTo>
                      <a:pt x="1161" y="864"/>
                    </a:lnTo>
                    <a:lnTo>
                      <a:pt x="1052" y="909"/>
                    </a:lnTo>
                    <a:lnTo>
                      <a:pt x="1052" y="909"/>
                    </a:lnTo>
                    <a:lnTo>
                      <a:pt x="1059" y="919"/>
                    </a:lnTo>
                    <a:lnTo>
                      <a:pt x="1066" y="928"/>
                    </a:lnTo>
                    <a:lnTo>
                      <a:pt x="1073" y="938"/>
                    </a:lnTo>
                    <a:lnTo>
                      <a:pt x="1078" y="951"/>
                    </a:lnTo>
                    <a:lnTo>
                      <a:pt x="1087" y="975"/>
                    </a:lnTo>
                    <a:lnTo>
                      <a:pt x="1094" y="1001"/>
                    </a:lnTo>
                    <a:lnTo>
                      <a:pt x="1097" y="1028"/>
                    </a:lnTo>
                    <a:lnTo>
                      <a:pt x="1097" y="1056"/>
                    </a:lnTo>
                    <a:lnTo>
                      <a:pt x="1097" y="1069"/>
                    </a:lnTo>
                    <a:lnTo>
                      <a:pt x="1094" y="1081"/>
                    </a:lnTo>
                    <a:lnTo>
                      <a:pt x="1091" y="1094"/>
                    </a:lnTo>
                    <a:lnTo>
                      <a:pt x="1087" y="1105"/>
                    </a:lnTo>
                    <a:lnTo>
                      <a:pt x="1087" y="1105"/>
                    </a:lnTo>
                    <a:lnTo>
                      <a:pt x="1147" y="1070"/>
                    </a:lnTo>
                    <a:lnTo>
                      <a:pt x="1213" y="1032"/>
                    </a:lnTo>
                    <a:lnTo>
                      <a:pt x="1281" y="992"/>
                    </a:lnTo>
                    <a:lnTo>
                      <a:pt x="1344" y="955"/>
                    </a:lnTo>
                    <a:lnTo>
                      <a:pt x="1344" y="955"/>
                    </a:lnTo>
                    <a:close/>
                    <a:moveTo>
                      <a:pt x="626" y="778"/>
                    </a:moveTo>
                    <a:lnTo>
                      <a:pt x="626" y="778"/>
                    </a:lnTo>
                    <a:lnTo>
                      <a:pt x="635" y="782"/>
                    </a:lnTo>
                    <a:lnTo>
                      <a:pt x="640" y="784"/>
                    </a:lnTo>
                    <a:lnTo>
                      <a:pt x="643" y="784"/>
                    </a:lnTo>
                    <a:lnTo>
                      <a:pt x="645" y="784"/>
                    </a:lnTo>
                    <a:lnTo>
                      <a:pt x="645" y="784"/>
                    </a:lnTo>
                    <a:lnTo>
                      <a:pt x="643" y="782"/>
                    </a:lnTo>
                    <a:lnTo>
                      <a:pt x="642" y="781"/>
                    </a:lnTo>
                    <a:lnTo>
                      <a:pt x="642" y="774"/>
                    </a:lnTo>
                    <a:lnTo>
                      <a:pt x="642" y="774"/>
                    </a:lnTo>
                    <a:lnTo>
                      <a:pt x="632" y="774"/>
                    </a:lnTo>
                    <a:lnTo>
                      <a:pt x="629" y="775"/>
                    </a:lnTo>
                    <a:lnTo>
                      <a:pt x="626" y="778"/>
                    </a:lnTo>
                    <a:lnTo>
                      <a:pt x="626" y="778"/>
                    </a:lnTo>
                    <a:close/>
                    <a:moveTo>
                      <a:pt x="588" y="781"/>
                    </a:moveTo>
                    <a:lnTo>
                      <a:pt x="588" y="781"/>
                    </a:lnTo>
                    <a:lnTo>
                      <a:pt x="588" y="784"/>
                    </a:lnTo>
                    <a:lnTo>
                      <a:pt x="588" y="785"/>
                    </a:lnTo>
                    <a:lnTo>
                      <a:pt x="587" y="785"/>
                    </a:lnTo>
                    <a:lnTo>
                      <a:pt x="587" y="785"/>
                    </a:lnTo>
                    <a:lnTo>
                      <a:pt x="590" y="794"/>
                    </a:lnTo>
                    <a:lnTo>
                      <a:pt x="594" y="799"/>
                    </a:lnTo>
                    <a:lnTo>
                      <a:pt x="594" y="799"/>
                    </a:lnTo>
                    <a:lnTo>
                      <a:pt x="601" y="795"/>
                    </a:lnTo>
                    <a:lnTo>
                      <a:pt x="607" y="791"/>
                    </a:lnTo>
                    <a:lnTo>
                      <a:pt x="617" y="780"/>
                    </a:lnTo>
                    <a:lnTo>
                      <a:pt x="617" y="780"/>
                    </a:lnTo>
                    <a:lnTo>
                      <a:pt x="610" y="782"/>
                    </a:lnTo>
                    <a:lnTo>
                      <a:pt x="603" y="782"/>
                    </a:lnTo>
                    <a:lnTo>
                      <a:pt x="588" y="781"/>
                    </a:lnTo>
                    <a:lnTo>
                      <a:pt x="588" y="781"/>
                    </a:lnTo>
                    <a:close/>
                    <a:moveTo>
                      <a:pt x="1689" y="798"/>
                    </a:moveTo>
                    <a:lnTo>
                      <a:pt x="1689" y="798"/>
                    </a:lnTo>
                    <a:lnTo>
                      <a:pt x="1679" y="795"/>
                    </a:lnTo>
                    <a:lnTo>
                      <a:pt x="1671" y="794"/>
                    </a:lnTo>
                    <a:lnTo>
                      <a:pt x="1650" y="794"/>
                    </a:lnTo>
                    <a:lnTo>
                      <a:pt x="1630" y="794"/>
                    </a:lnTo>
                    <a:lnTo>
                      <a:pt x="1612" y="794"/>
                    </a:lnTo>
                    <a:lnTo>
                      <a:pt x="1612" y="794"/>
                    </a:lnTo>
                    <a:lnTo>
                      <a:pt x="1602" y="803"/>
                    </a:lnTo>
                    <a:lnTo>
                      <a:pt x="1592" y="813"/>
                    </a:lnTo>
                    <a:lnTo>
                      <a:pt x="1581" y="820"/>
                    </a:lnTo>
                    <a:lnTo>
                      <a:pt x="1570" y="829"/>
                    </a:lnTo>
                    <a:lnTo>
                      <a:pt x="1546" y="843"/>
                    </a:lnTo>
                    <a:lnTo>
                      <a:pt x="1522" y="857"/>
                    </a:lnTo>
                    <a:lnTo>
                      <a:pt x="1522" y="857"/>
                    </a:lnTo>
                    <a:lnTo>
                      <a:pt x="1493" y="879"/>
                    </a:lnTo>
                    <a:lnTo>
                      <a:pt x="1463" y="900"/>
                    </a:lnTo>
                    <a:lnTo>
                      <a:pt x="1463" y="900"/>
                    </a:lnTo>
                    <a:lnTo>
                      <a:pt x="1432" y="921"/>
                    </a:lnTo>
                    <a:lnTo>
                      <a:pt x="1400" y="941"/>
                    </a:lnTo>
                    <a:lnTo>
                      <a:pt x="1335" y="978"/>
                    </a:lnTo>
                    <a:lnTo>
                      <a:pt x="1335" y="978"/>
                    </a:lnTo>
                    <a:lnTo>
                      <a:pt x="1271" y="1015"/>
                    </a:lnTo>
                    <a:lnTo>
                      <a:pt x="1206" y="1053"/>
                    </a:lnTo>
                    <a:lnTo>
                      <a:pt x="1140" y="1091"/>
                    </a:lnTo>
                    <a:lnTo>
                      <a:pt x="1108" y="1109"/>
                    </a:lnTo>
                    <a:lnTo>
                      <a:pt x="1076" y="1128"/>
                    </a:lnTo>
                    <a:lnTo>
                      <a:pt x="1076" y="1128"/>
                    </a:lnTo>
                    <a:lnTo>
                      <a:pt x="1066" y="1129"/>
                    </a:lnTo>
                    <a:lnTo>
                      <a:pt x="1059" y="1132"/>
                    </a:lnTo>
                    <a:lnTo>
                      <a:pt x="1053" y="1133"/>
                    </a:lnTo>
                    <a:lnTo>
                      <a:pt x="1048" y="1135"/>
                    </a:lnTo>
                    <a:lnTo>
                      <a:pt x="1048" y="1135"/>
                    </a:lnTo>
                    <a:lnTo>
                      <a:pt x="1045" y="1133"/>
                    </a:lnTo>
                    <a:lnTo>
                      <a:pt x="1043" y="1133"/>
                    </a:lnTo>
                    <a:lnTo>
                      <a:pt x="1042" y="1132"/>
                    </a:lnTo>
                    <a:lnTo>
                      <a:pt x="1042" y="1135"/>
                    </a:lnTo>
                    <a:lnTo>
                      <a:pt x="1042" y="1135"/>
                    </a:lnTo>
                    <a:lnTo>
                      <a:pt x="1035" y="1131"/>
                    </a:lnTo>
                    <a:lnTo>
                      <a:pt x="1028" y="1128"/>
                    </a:lnTo>
                    <a:lnTo>
                      <a:pt x="1021" y="1126"/>
                    </a:lnTo>
                    <a:lnTo>
                      <a:pt x="1014" y="1126"/>
                    </a:lnTo>
                    <a:lnTo>
                      <a:pt x="997" y="1126"/>
                    </a:lnTo>
                    <a:lnTo>
                      <a:pt x="989" y="1126"/>
                    </a:lnTo>
                    <a:lnTo>
                      <a:pt x="979" y="1126"/>
                    </a:lnTo>
                    <a:lnTo>
                      <a:pt x="979" y="1126"/>
                    </a:lnTo>
                    <a:lnTo>
                      <a:pt x="963" y="1124"/>
                    </a:lnTo>
                    <a:lnTo>
                      <a:pt x="948" y="1119"/>
                    </a:lnTo>
                    <a:lnTo>
                      <a:pt x="932" y="1115"/>
                    </a:lnTo>
                    <a:lnTo>
                      <a:pt x="917" y="1112"/>
                    </a:lnTo>
                    <a:lnTo>
                      <a:pt x="917" y="1112"/>
                    </a:lnTo>
                    <a:lnTo>
                      <a:pt x="882" y="1107"/>
                    </a:lnTo>
                    <a:lnTo>
                      <a:pt x="844" y="1101"/>
                    </a:lnTo>
                    <a:lnTo>
                      <a:pt x="844" y="1101"/>
                    </a:lnTo>
                    <a:lnTo>
                      <a:pt x="785" y="1091"/>
                    </a:lnTo>
                    <a:lnTo>
                      <a:pt x="730" y="1084"/>
                    </a:lnTo>
                    <a:lnTo>
                      <a:pt x="624" y="1073"/>
                    </a:lnTo>
                    <a:lnTo>
                      <a:pt x="624" y="1073"/>
                    </a:lnTo>
                    <a:lnTo>
                      <a:pt x="587" y="1069"/>
                    </a:lnTo>
                    <a:lnTo>
                      <a:pt x="551" y="1063"/>
                    </a:lnTo>
                    <a:lnTo>
                      <a:pt x="513" y="1058"/>
                    </a:lnTo>
                    <a:lnTo>
                      <a:pt x="475" y="1052"/>
                    </a:lnTo>
                    <a:lnTo>
                      <a:pt x="475" y="1052"/>
                    </a:lnTo>
                    <a:lnTo>
                      <a:pt x="400" y="1044"/>
                    </a:lnTo>
                    <a:lnTo>
                      <a:pt x="326" y="1032"/>
                    </a:lnTo>
                    <a:lnTo>
                      <a:pt x="176" y="1008"/>
                    </a:lnTo>
                    <a:lnTo>
                      <a:pt x="176" y="1008"/>
                    </a:lnTo>
                    <a:lnTo>
                      <a:pt x="152" y="1022"/>
                    </a:lnTo>
                    <a:lnTo>
                      <a:pt x="128" y="1035"/>
                    </a:lnTo>
                    <a:lnTo>
                      <a:pt x="103" y="1048"/>
                    </a:lnTo>
                    <a:lnTo>
                      <a:pt x="76" y="1058"/>
                    </a:lnTo>
                    <a:lnTo>
                      <a:pt x="76" y="1058"/>
                    </a:lnTo>
                    <a:lnTo>
                      <a:pt x="62" y="1063"/>
                    </a:lnTo>
                    <a:lnTo>
                      <a:pt x="47" y="1069"/>
                    </a:lnTo>
                    <a:lnTo>
                      <a:pt x="40" y="1072"/>
                    </a:lnTo>
                    <a:lnTo>
                      <a:pt x="34" y="1076"/>
                    </a:lnTo>
                    <a:lnTo>
                      <a:pt x="31" y="1081"/>
                    </a:lnTo>
                    <a:lnTo>
                      <a:pt x="30" y="1090"/>
                    </a:lnTo>
                    <a:lnTo>
                      <a:pt x="30" y="1090"/>
                    </a:lnTo>
                    <a:lnTo>
                      <a:pt x="63" y="1088"/>
                    </a:lnTo>
                    <a:lnTo>
                      <a:pt x="99" y="1090"/>
                    </a:lnTo>
                    <a:lnTo>
                      <a:pt x="134" y="1093"/>
                    </a:lnTo>
                    <a:lnTo>
                      <a:pt x="170" y="1097"/>
                    </a:lnTo>
                    <a:lnTo>
                      <a:pt x="243" y="1107"/>
                    </a:lnTo>
                    <a:lnTo>
                      <a:pt x="280" y="1111"/>
                    </a:lnTo>
                    <a:lnTo>
                      <a:pt x="315" y="1114"/>
                    </a:lnTo>
                    <a:lnTo>
                      <a:pt x="315" y="1114"/>
                    </a:lnTo>
                    <a:lnTo>
                      <a:pt x="406" y="1122"/>
                    </a:lnTo>
                    <a:lnTo>
                      <a:pt x="500" y="1131"/>
                    </a:lnTo>
                    <a:lnTo>
                      <a:pt x="593" y="1142"/>
                    </a:lnTo>
                    <a:lnTo>
                      <a:pt x="687" y="1154"/>
                    </a:lnTo>
                    <a:lnTo>
                      <a:pt x="687" y="1154"/>
                    </a:lnTo>
                    <a:lnTo>
                      <a:pt x="760" y="1163"/>
                    </a:lnTo>
                    <a:lnTo>
                      <a:pt x="796" y="1167"/>
                    </a:lnTo>
                    <a:lnTo>
                      <a:pt x="831" y="1170"/>
                    </a:lnTo>
                    <a:lnTo>
                      <a:pt x="831" y="1170"/>
                    </a:lnTo>
                    <a:lnTo>
                      <a:pt x="913" y="1173"/>
                    </a:lnTo>
                    <a:lnTo>
                      <a:pt x="952" y="1175"/>
                    </a:lnTo>
                    <a:lnTo>
                      <a:pt x="991" y="1180"/>
                    </a:lnTo>
                    <a:lnTo>
                      <a:pt x="991" y="1180"/>
                    </a:lnTo>
                    <a:lnTo>
                      <a:pt x="1017" y="1185"/>
                    </a:lnTo>
                    <a:lnTo>
                      <a:pt x="1031" y="1188"/>
                    </a:lnTo>
                    <a:lnTo>
                      <a:pt x="1043" y="1191"/>
                    </a:lnTo>
                    <a:lnTo>
                      <a:pt x="1043" y="1191"/>
                    </a:lnTo>
                    <a:lnTo>
                      <a:pt x="1053" y="1191"/>
                    </a:lnTo>
                    <a:lnTo>
                      <a:pt x="1062" y="1190"/>
                    </a:lnTo>
                    <a:lnTo>
                      <a:pt x="1070" y="1191"/>
                    </a:lnTo>
                    <a:lnTo>
                      <a:pt x="1074" y="1192"/>
                    </a:lnTo>
                    <a:lnTo>
                      <a:pt x="1078" y="1194"/>
                    </a:lnTo>
                    <a:lnTo>
                      <a:pt x="1078" y="1194"/>
                    </a:lnTo>
                    <a:lnTo>
                      <a:pt x="1088" y="1185"/>
                    </a:lnTo>
                    <a:lnTo>
                      <a:pt x="1099" y="1177"/>
                    </a:lnTo>
                    <a:lnTo>
                      <a:pt x="1105" y="1175"/>
                    </a:lnTo>
                    <a:lnTo>
                      <a:pt x="1111" y="1174"/>
                    </a:lnTo>
                    <a:lnTo>
                      <a:pt x="1118" y="1175"/>
                    </a:lnTo>
                    <a:lnTo>
                      <a:pt x="1123" y="1178"/>
                    </a:lnTo>
                    <a:lnTo>
                      <a:pt x="1123" y="1178"/>
                    </a:lnTo>
                    <a:lnTo>
                      <a:pt x="1153" y="1156"/>
                    </a:lnTo>
                    <a:lnTo>
                      <a:pt x="1184" y="1135"/>
                    </a:lnTo>
                    <a:lnTo>
                      <a:pt x="1216" y="1115"/>
                    </a:lnTo>
                    <a:lnTo>
                      <a:pt x="1248" y="1097"/>
                    </a:lnTo>
                    <a:lnTo>
                      <a:pt x="1248" y="1097"/>
                    </a:lnTo>
                    <a:lnTo>
                      <a:pt x="1281" y="1077"/>
                    </a:lnTo>
                    <a:lnTo>
                      <a:pt x="1311" y="1056"/>
                    </a:lnTo>
                    <a:lnTo>
                      <a:pt x="1342" y="1035"/>
                    </a:lnTo>
                    <a:lnTo>
                      <a:pt x="1373" y="1014"/>
                    </a:lnTo>
                    <a:lnTo>
                      <a:pt x="1373" y="1014"/>
                    </a:lnTo>
                    <a:lnTo>
                      <a:pt x="1438" y="973"/>
                    </a:lnTo>
                    <a:lnTo>
                      <a:pt x="1469" y="954"/>
                    </a:lnTo>
                    <a:lnTo>
                      <a:pt x="1500" y="934"/>
                    </a:lnTo>
                    <a:lnTo>
                      <a:pt x="1500" y="934"/>
                    </a:lnTo>
                    <a:lnTo>
                      <a:pt x="1530" y="913"/>
                    </a:lnTo>
                    <a:lnTo>
                      <a:pt x="1561" y="890"/>
                    </a:lnTo>
                    <a:lnTo>
                      <a:pt x="1589" y="867"/>
                    </a:lnTo>
                    <a:lnTo>
                      <a:pt x="1619" y="844"/>
                    </a:lnTo>
                    <a:lnTo>
                      <a:pt x="1619" y="844"/>
                    </a:lnTo>
                    <a:lnTo>
                      <a:pt x="1632" y="836"/>
                    </a:lnTo>
                    <a:lnTo>
                      <a:pt x="1643" y="827"/>
                    </a:lnTo>
                    <a:lnTo>
                      <a:pt x="1655" y="820"/>
                    </a:lnTo>
                    <a:lnTo>
                      <a:pt x="1662" y="817"/>
                    </a:lnTo>
                    <a:lnTo>
                      <a:pt x="1669" y="816"/>
                    </a:lnTo>
                    <a:lnTo>
                      <a:pt x="1669" y="816"/>
                    </a:lnTo>
                    <a:lnTo>
                      <a:pt x="1671" y="820"/>
                    </a:lnTo>
                    <a:lnTo>
                      <a:pt x="1671" y="823"/>
                    </a:lnTo>
                    <a:lnTo>
                      <a:pt x="1669" y="826"/>
                    </a:lnTo>
                    <a:lnTo>
                      <a:pt x="1667" y="829"/>
                    </a:lnTo>
                    <a:lnTo>
                      <a:pt x="1661" y="833"/>
                    </a:lnTo>
                    <a:lnTo>
                      <a:pt x="1655" y="836"/>
                    </a:lnTo>
                    <a:lnTo>
                      <a:pt x="1655" y="836"/>
                    </a:lnTo>
                    <a:lnTo>
                      <a:pt x="1664" y="846"/>
                    </a:lnTo>
                    <a:lnTo>
                      <a:pt x="1672" y="855"/>
                    </a:lnTo>
                    <a:lnTo>
                      <a:pt x="1679" y="867"/>
                    </a:lnTo>
                    <a:lnTo>
                      <a:pt x="1685" y="878"/>
                    </a:lnTo>
                    <a:lnTo>
                      <a:pt x="1689" y="890"/>
                    </a:lnTo>
                    <a:lnTo>
                      <a:pt x="1692" y="903"/>
                    </a:lnTo>
                    <a:lnTo>
                      <a:pt x="1695" y="917"/>
                    </a:lnTo>
                    <a:lnTo>
                      <a:pt x="1696" y="931"/>
                    </a:lnTo>
                    <a:lnTo>
                      <a:pt x="1697" y="959"/>
                    </a:lnTo>
                    <a:lnTo>
                      <a:pt x="1696" y="989"/>
                    </a:lnTo>
                    <a:lnTo>
                      <a:pt x="1693" y="1018"/>
                    </a:lnTo>
                    <a:lnTo>
                      <a:pt x="1689" y="1048"/>
                    </a:lnTo>
                    <a:lnTo>
                      <a:pt x="1689" y="1048"/>
                    </a:lnTo>
                    <a:lnTo>
                      <a:pt x="1699" y="1035"/>
                    </a:lnTo>
                    <a:lnTo>
                      <a:pt x="1707" y="1022"/>
                    </a:lnTo>
                    <a:lnTo>
                      <a:pt x="1714" y="1007"/>
                    </a:lnTo>
                    <a:lnTo>
                      <a:pt x="1720" y="992"/>
                    </a:lnTo>
                    <a:lnTo>
                      <a:pt x="1724" y="975"/>
                    </a:lnTo>
                    <a:lnTo>
                      <a:pt x="1727" y="958"/>
                    </a:lnTo>
                    <a:lnTo>
                      <a:pt x="1728" y="940"/>
                    </a:lnTo>
                    <a:lnTo>
                      <a:pt x="1728" y="923"/>
                    </a:lnTo>
                    <a:lnTo>
                      <a:pt x="1728" y="905"/>
                    </a:lnTo>
                    <a:lnTo>
                      <a:pt x="1726" y="886"/>
                    </a:lnTo>
                    <a:lnTo>
                      <a:pt x="1721" y="869"/>
                    </a:lnTo>
                    <a:lnTo>
                      <a:pt x="1717" y="853"/>
                    </a:lnTo>
                    <a:lnTo>
                      <a:pt x="1712" y="837"/>
                    </a:lnTo>
                    <a:lnTo>
                      <a:pt x="1705" y="823"/>
                    </a:lnTo>
                    <a:lnTo>
                      <a:pt x="1697" y="809"/>
                    </a:lnTo>
                    <a:lnTo>
                      <a:pt x="1689" y="798"/>
                    </a:lnTo>
                    <a:lnTo>
                      <a:pt x="1689" y="798"/>
                    </a:lnTo>
                    <a:close/>
                    <a:moveTo>
                      <a:pt x="521" y="876"/>
                    </a:moveTo>
                    <a:lnTo>
                      <a:pt x="521" y="876"/>
                    </a:lnTo>
                    <a:lnTo>
                      <a:pt x="466" y="871"/>
                    </a:lnTo>
                    <a:lnTo>
                      <a:pt x="413" y="868"/>
                    </a:lnTo>
                    <a:lnTo>
                      <a:pt x="308" y="864"/>
                    </a:lnTo>
                    <a:lnTo>
                      <a:pt x="256" y="860"/>
                    </a:lnTo>
                    <a:lnTo>
                      <a:pt x="204" y="855"/>
                    </a:lnTo>
                    <a:lnTo>
                      <a:pt x="179" y="851"/>
                    </a:lnTo>
                    <a:lnTo>
                      <a:pt x="155" y="847"/>
                    </a:lnTo>
                    <a:lnTo>
                      <a:pt x="131" y="841"/>
                    </a:lnTo>
                    <a:lnTo>
                      <a:pt x="107" y="836"/>
                    </a:lnTo>
                    <a:lnTo>
                      <a:pt x="107" y="836"/>
                    </a:lnTo>
                    <a:lnTo>
                      <a:pt x="104" y="837"/>
                    </a:lnTo>
                    <a:lnTo>
                      <a:pt x="103" y="837"/>
                    </a:lnTo>
                    <a:lnTo>
                      <a:pt x="103" y="837"/>
                    </a:lnTo>
                    <a:lnTo>
                      <a:pt x="104" y="843"/>
                    </a:lnTo>
                    <a:lnTo>
                      <a:pt x="106" y="847"/>
                    </a:lnTo>
                    <a:lnTo>
                      <a:pt x="108" y="850"/>
                    </a:lnTo>
                    <a:lnTo>
                      <a:pt x="111" y="851"/>
                    </a:lnTo>
                    <a:lnTo>
                      <a:pt x="120" y="853"/>
                    </a:lnTo>
                    <a:lnTo>
                      <a:pt x="128" y="853"/>
                    </a:lnTo>
                    <a:lnTo>
                      <a:pt x="138" y="853"/>
                    </a:lnTo>
                    <a:lnTo>
                      <a:pt x="148" y="853"/>
                    </a:lnTo>
                    <a:lnTo>
                      <a:pt x="158" y="854"/>
                    </a:lnTo>
                    <a:lnTo>
                      <a:pt x="160" y="855"/>
                    </a:lnTo>
                    <a:lnTo>
                      <a:pt x="165" y="858"/>
                    </a:lnTo>
                    <a:lnTo>
                      <a:pt x="165" y="858"/>
                    </a:lnTo>
                    <a:lnTo>
                      <a:pt x="156" y="861"/>
                    </a:lnTo>
                    <a:lnTo>
                      <a:pt x="148" y="862"/>
                    </a:lnTo>
                    <a:lnTo>
                      <a:pt x="129" y="864"/>
                    </a:lnTo>
                    <a:lnTo>
                      <a:pt x="121" y="865"/>
                    </a:lnTo>
                    <a:lnTo>
                      <a:pt x="114" y="867"/>
                    </a:lnTo>
                    <a:lnTo>
                      <a:pt x="108" y="871"/>
                    </a:lnTo>
                    <a:lnTo>
                      <a:pt x="107" y="874"/>
                    </a:lnTo>
                    <a:lnTo>
                      <a:pt x="104" y="878"/>
                    </a:lnTo>
                    <a:lnTo>
                      <a:pt x="104" y="878"/>
                    </a:lnTo>
                    <a:lnTo>
                      <a:pt x="118" y="879"/>
                    </a:lnTo>
                    <a:lnTo>
                      <a:pt x="131" y="882"/>
                    </a:lnTo>
                    <a:lnTo>
                      <a:pt x="156" y="888"/>
                    </a:lnTo>
                    <a:lnTo>
                      <a:pt x="156" y="888"/>
                    </a:lnTo>
                    <a:lnTo>
                      <a:pt x="181" y="893"/>
                    </a:lnTo>
                    <a:lnTo>
                      <a:pt x="194" y="897"/>
                    </a:lnTo>
                    <a:lnTo>
                      <a:pt x="200" y="900"/>
                    </a:lnTo>
                    <a:lnTo>
                      <a:pt x="204" y="905"/>
                    </a:lnTo>
                    <a:lnTo>
                      <a:pt x="204" y="905"/>
                    </a:lnTo>
                    <a:lnTo>
                      <a:pt x="190" y="903"/>
                    </a:lnTo>
                    <a:lnTo>
                      <a:pt x="177" y="900"/>
                    </a:lnTo>
                    <a:lnTo>
                      <a:pt x="152" y="896"/>
                    </a:lnTo>
                    <a:lnTo>
                      <a:pt x="141" y="893"/>
                    </a:lnTo>
                    <a:lnTo>
                      <a:pt x="128" y="892"/>
                    </a:lnTo>
                    <a:lnTo>
                      <a:pt x="117" y="893"/>
                    </a:lnTo>
                    <a:lnTo>
                      <a:pt x="104" y="895"/>
                    </a:lnTo>
                    <a:lnTo>
                      <a:pt x="104" y="895"/>
                    </a:lnTo>
                    <a:lnTo>
                      <a:pt x="106" y="905"/>
                    </a:lnTo>
                    <a:lnTo>
                      <a:pt x="104" y="907"/>
                    </a:lnTo>
                    <a:lnTo>
                      <a:pt x="103" y="912"/>
                    </a:lnTo>
                    <a:lnTo>
                      <a:pt x="103" y="912"/>
                    </a:lnTo>
                    <a:lnTo>
                      <a:pt x="141" y="917"/>
                    </a:lnTo>
                    <a:lnTo>
                      <a:pt x="176" y="920"/>
                    </a:lnTo>
                    <a:lnTo>
                      <a:pt x="211" y="924"/>
                    </a:lnTo>
                    <a:lnTo>
                      <a:pt x="249" y="930"/>
                    </a:lnTo>
                    <a:lnTo>
                      <a:pt x="249" y="930"/>
                    </a:lnTo>
                    <a:lnTo>
                      <a:pt x="273" y="937"/>
                    </a:lnTo>
                    <a:lnTo>
                      <a:pt x="298" y="944"/>
                    </a:lnTo>
                    <a:lnTo>
                      <a:pt x="323" y="951"/>
                    </a:lnTo>
                    <a:lnTo>
                      <a:pt x="350" y="956"/>
                    </a:lnTo>
                    <a:lnTo>
                      <a:pt x="350" y="956"/>
                    </a:lnTo>
                    <a:lnTo>
                      <a:pt x="379" y="961"/>
                    </a:lnTo>
                    <a:lnTo>
                      <a:pt x="410" y="965"/>
                    </a:lnTo>
                    <a:lnTo>
                      <a:pt x="441" y="970"/>
                    </a:lnTo>
                    <a:lnTo>
                      <a:pt x="457" y="975"/>
                    </a:lnTo>
                    <a:lnTo>
                      <a:pt x="472" y="979"/>
                    </a:lnTo>
                    <a:lnTo>
                      <a:pt x="472" y="979"/>
                    </a:lnTo>
                    <a:lnTo>
                      <a:pt x="427" y="973"/>
                    </a:lnTo>
                    <a:lnTo>
                      <a:pt x="379" y="966"/>
                    </a:lnTo>
                    <a:lnTo>
                      <a:pt x="284" y="948"/>
                    </a:lnTo>
                    <a:lnTo>
                      <a:pt x="235" y="938"/>
                    </a:lnTo>
                    <a:lnTo>
                      <a:pt x="187" y="931"/>
                    </a:lnTo>
                    <a:lnTo>
                      <a:pt x="141" y="927"/>
                    </a:lnTo>
                    <a:lnTo>
                      <a:pt x="118" y="927"/>
                    </a:lnTo>
                    <a:lnTo>
                      <a:pt x="96" y="927"/>
                    </a:lnTo>
                    <a:lnTo>
                      <a:pt x="96" y="927"/>
                    </a:lnTo>
                    <a:lnTo>
                      <a:pt x="94" y="937"/>
                    </a:lnTo>
                    <a:lnTo>
                      <a:pt x="93" y="947"/>
                    </a:lnTo>
                    <a:lnTo>
                      <a:pt x="93" y="947"/>
                    </a:lnTo>
                    <a:lnTo>
                      <a:pt x="108" y="948"/>
                    </a:lnTo>
                    <a:lnTo>
                      <a:pt x="125" y="951"/>
                    </a:lnTo>
                    <a:lnTo>
                      <a:pt x="155" y="958"/>
                    </a:lnTo>
                    <a:lnTo>
                      <a:pt x="186" y="965"/>
                    </a:lnTo>
                    <a:lnTo>
                      <a:pt x="215" y="972"/>
                    </a:lnTo>
                    <a:lnTo>
                      <a:pt x="215" y="972"/>
                    </a:lnTo>
                    <a:lnTo>
                      <a:pt x="259" y="980"/>
                    </a:lnTo>
                    <a:lnTo>
                      <a:pt x="301" y="987"/>
                    </a:lnTo>
                    <a:lnTo>
                      <a:pt x="386" y="999"/>
                    </a:lnTo>
                    <a:lnTo>
                      <a:pt x="472" y="1008"/>
                    </a:lnTo>
                    <a:lnTo>
                      <a:pt x="515" y="1014"/>
                    </a:lnTo>
                    <a:lnTo>
                      <a:pt x="558" y="1021"/>
                    </a:lnTo>
                    <a:lnTo>
                      <a:pt x="558" y="1021"/>
                    </a:lnTo>
                    <a:lnTo>
                      <a:pt x="629" y="1031"/>
                    </a:lnTo>
                    <a:lnTo>
                      <a:pt x="701" y="1038"/>
                    </a:lnTo>
                    <a:lnTo>
                      <a:pt x="701" y="1038"/>
                    </a:lnTo>
                    <a:lnTo>
                      <a:pt x="786" y="1046"/>
                    </a:lnTo>
                    <a:lnTo>
                      <a:pt x="866" y="1056"/>
                    </a:lnTo>
                    <a:lnTo>
                      <a:pt x="945" y="1067"/>
                    </a:lnTo>
                    <a:lnTo>
                      <a:pt x="1024" y="1080"/>
                    </a:lnTo>
                    <a:lnTo>
                      <a:pt x="1024" y="1080"/>
                    </a:lnTo>
                    <a:lnTo>
                      <a:pt x="1022" y="1079"/>
                    </a:lnTo>
                    <a:lnTo>
                      <a:pt x="1019" y="1074"/>
                    </a:lnTo>
                    <a:lnTo>
                      <a:pt x="1017" y="1066"/>
                    </a:lnTo>
                    <a:lnTo>
                      <a:pt x="1015" y="1058"/>
                    </a:lnTo>
                    <a:lnTo>
                      <a:pt x="1014" y="1051"/>
                    </a:lnTo>
                    <a:lnTo>
                      <a:pt x="1014" y="1051"/>
                    </a:lnTo>
                    <a:lnTo>
                      <a:pt x="951" y="1044"/>
                    </a:lnTo>
                    <a:lnTo>
                      <a:pt x="883" y="1035"/>
                    </a:lnTo>
                    <a:lnTo>
                      <a:pt x="850" y="1029"/>
                    </a:lnTo>
                    <a:lnTo>
                      <a:pt x="816" y="1025"/>
                    </a:lnTo>
                    <a:lnTo>
                      <a:pt x="785" y="1018"/>
                    </a:lnTo>
                    <a:lnTo>
                      <a:pt x="757" y="1011"/>
                    </a:lnTo>
                    <a:lnTo>
                      <a:pt x="757" y="1011"/>
                    </a:lnTo>
                    <a:lnTo>
                      <a:pt x="819" y="1018"/>
                    </a:lnTo>
                    <a:lnTo>
                      <a:pt x="886" y="1027"/>
                    </a:lnTo>
                    <a:lnTo>
                      <a:pt x="952" y="1032"/>
                    </a:lnTo>
                    <a:lnTo>
                      <a:pt x="1012" y="1035"/>
                    </a:lnTo>
                    <a:lnTo>
                      <a:pt x="1012" y="1035"/>
                    </a:lnTo>
                    <a:lnTo>
                      <a:pt x="1012" y="1029"/>
                    </a:lnTo>
                    <a:lnTo>
                      <a:pt x="1014" y="1025"/>
                    </a:lnTo>
                    <a:lnTo>
                      <a:pt x="1015" y="1021"/>
                    </a:lnTo>
                    <a:lnTo>
                      <a:pt x="1014" y="1018"/>
                    </a:lnTo>
                    <a:lnTo>
                      <a:pt x="1014" y="1018"/>
                    </a:lnTo>
                    <a:lnTo>
                      <a:pt x="1000" y="1018"/>
                    </a:lnTo>
                    <a:lnTo>
                      <a:pt x="986" y="1018"/>
                    </a:lnTo>
                    <a:lnTo>
                      <a:pt x="972" y="1017"/>
                    </a:lnTo>
                    <a:lnTo>
                      <a:pt x="958" y="1014"/>
                    </a:lnTo>
                    <a:lnTo>
                      <a:pt x="930" y="1008"/>
                    </a:lnTo>
                    <a:lnTo>
                      <a:pt x="916" y="1006"/>
                    </a:lnTo>
                    <a:lnTo>
                      <a:pt x="902" y="1004"/>
                    </a:lnTo>
                    <a:lnTo>
                      <a:pt x="902" y="1004"/>
                    </a:lnTo>
                    <a:lnTo>
                      <a:pt x="913" y="1001"/>
                    </a:lnTo>
                    <a:lnTo>
                      <a:pt x="924" y="1000"/>
                    </a:lnTo>
                    <a:lnTo>
                      <a:pt x="937" y="1000"/>
                    </a:lnTo>
                    <a:lnTo>
                      <a:pt x="948" y="1001"/>
                    </a:lnTo>
                    <a:lnTo>
                      <a:pt x="975" y="1006"/>
                    </a:lnTo>
                    <a:lnTo>
                      <a:pt x="987" y="1007"/>
                    </a:lnTo>
                    <a:lnTo>
                      <a:pt x="1001" y="1007"/>
                    </a:lnTo>
                    <a:lnTo>
                      <a:pt x="1001" y="1007"/>
                    </a:lnTo>
                    <a:lnTo>
                      <a:pt x="1001" y="1001"/>
                    </a:lnTo>
                    <a:lnTo>
                      <a:pt x="1001" y="997"/>
                    </a:lnTo>
                    <a:lnTo>
                      <a:pt x="1003" y="987"/>
                    </a:lnTo>
                    <a:lnTo>
                      <a:pt x="1008" y="979"/>
                    </a:lnTo>
                    <a:lnTo>
                      <a:pt x="1015" y="970"/>
                    </a:lnTo>
                    <a:lnTo>
                      <a:pt x="1015" y="970"/>
                    </a:lnTo>
                    <a:lnTo>
                      <a:pt x="996" y="965"/>
                    </a:lnTo>
                    <a:lnTo>
                      <a:pt x="976" y="962"/>
                    </a:lnTo>
                    <a:lnTo>
                      <a:pt x="953" y="961"/>
                    </a:lnTo>
                    <a:lnTo>
                      <a:pt x="932" y="961"/>
                    </a:lnTo>
                    <a:lnTo>
                      <a:pt x="887" y="961"/>
                    </a:lnTo>
                    <a:lnTo>
                      <a:pt x="866" y="961"/>
                    </a:lnTo>
                    <a:lnTo>
                      <a:pt x="845" y="958"/>
                    </a:lnTo>
                    <a:lnTo>
                      <a:pt x="845" y="958"/>
                    </a:lnTo>
                    <a:lnTo>
                      <a:pt x="805" y="951"/>
                    </a:lnTo>
                    <a:lnTo>
                      <a:pt x="763" y="941"/>
                    </a:lnTo>
                    <a:lnTo>
                      <a:pt x="685" y="921"/>
                    </a:lnTo>
                    <a:lnTo>
                      <a:pt x="685" y="921"/>
                    </a:lnTo>
                    <a:lnTo>
                      <a:pt x="712" y="924"/>
                    </a:lnTo>
                    <a:lnTo>
                      <a:pt x="739" y="928"/>
                    </a:lnTo>
                    <a:lnTo>
                      <a:pt x="789" y="938"/>
                    </a:lnTo>
                    <a:lnTo>
                      <a:pt x="816" y="942"/>
                    </a:lnTo>
                    <a:lnTo>
                      <a:pt x="843" y="947"/>
                    </a:lnTo>
                    <a:lnTo>
                      <a:pt x="869" y="949"/>
                    </a:lnTo>
                    <a:lnTo>
                      <a:pt x="899" y="951"/>
                    </a:lnTo>
                    <a:lnTo>
                      <a:pt x="899" y="951"/>
                    </a:lnTo>
                    <a:lnTo>
                      <a:pt x="946" y="951"/>
                    </a:lnTo>
                    <a:lnTo>
                      <a:pt x="970" y="951"/>
                    </a:lnTo>
                    <a:lnTo>
                      <a:pt x="993" y="951"/>
                    </a:lnTo>
                    <a:lnTo>
                      <a:pt x="993" y="951"/>
                    </a:lnTo>
                    <a:lnTo>
                      <a:pt x="1000" y="952"/>
                    </a:lnTo>
                    <a:lnTo>
                      <a:pt x="1007" y="954"/>
                    </a:lnTo>
                    <a:lnTo>
                      <a:pt x="1011" y="954"/>
                    </a:lnTo>
                    <a:lnTo>
                      <a:pt x="1014" y="952"/>
                    </a:lnTo>
                    <a:lnTo>
                      <a:pt x="1017" y="949"/>
                    </a:lnTo>
                    <a:lnTo>
                      <a:pt x="1019" y="947"/>
                    </a:lnTo>
                    <a:lnTo>
                      <a:pt x="1019" y="947"/>
                    </a:lnTo>
                    <a:lnTo>
                      <a:pt x="1019" y="942"/>
                    </a:lnTo>
                    <a:lnTo>
                      <a:pt x="1019" y="940"/>
                    </a:lnTo>
                    <a:lnTo>
                      <a:pt x="1015" y="933"/>
                    </a:lnTo>
                    <a:lnTo>
                      <a:pt x="1011" y="927"/>
                    </a:lnTo>
                    <a:lnTo>
                      <a:pt x="1008" y="920"/>
                    </a:lnTo>
                    <a:lnTo>
                      <a:pt x="1008" y="920"/>
                    </a:lnTo>
                    <a:lnTo>
                      <a:pt x="886" y="912"/>
                    </a:lnTo>
                    <a:lnTo>
                      <a:pt x="765" y="902"/>
                    </a:lnTo>
                    <a:lnTo>
                      <a:pt x="643" y="889"/>
                    </a:lnTo>
                    <a:lnTo>
                      <a:pt x="521" y="876"/>
                    </a:lnTo>
                    <a:lnTo>
                      <a:pt x="521" y="876"/>
                    </a:lnTo>
                    <a:close/>
                    <a:moveTo>
                      <a:pt x="1664" y="1065"/>
                    </a:moveTo>
                    <a:lnTo>
                      <a:pt x="1664" y="1065"/>
                    </a:lnTo>
                    <a:lnTo>
                      <a:pt x="1664" y="1062"/>
                    </a:lnTo>
                    <a:lnTo>
                      <a:pt x="1664" y="1059"/>
                    </a:lnTo>
                    <a:lnTo>
                      <a:pt x="1667" y="1053"/>
                    </a:lnTo>
                    <a:lnTo>
                      <a:pt x="1671" y="1048"/>
                    </a:lnTo>
                    <a:lnTo>
                      <a:pt x="1675" y="1042"/>
                    </a:lnTo>
                    <a:lnTo>
                      <a:pt x="1675" y="1042"/>
                    </a:lnTo>
                    <a:lnTo>
                      <a:pt x="1678" y="1027"/>
                    </a:lnTo>
                    <a:lnTo>
                      <a:pt x="1681" y="1008"/>
                    </a:lnTo>
                    <a:lnTo>
                      <a:pt x="1683" y="969"/>
                    </a:lnTo>
                    <a:lnTo>
                      <a:pt x="1683" y="969"/>
                    </a:lnTo>
                    <a:lnTo>
                      <a:pt x="1683" y="948"/>
                    </a:lnTo>
                    <a:lnTo>
                      <a:pt x="1683" y="928"/>
                    </a:lnTo>
                    <a:lnTo>
                      <a:pt x="1681" y="910"/>
                    </a:lnTo>
                    <a:lnTo>
                      <a:pt x="1676" y="893"/>
                    </a:lnTo>
                    <a:lnTo>
                      <a:pt x="1671" y="879"/>
                    </a:lnTo>
                    <a:lnTo>
                      <a:pt x="1662" y="865"/>
                    </a:lnTo>
                    <a:lnTo>
                      <a:pt x="1653" y="855"/>
                    </a:lnTo>
                    <a:lnTo>
                      <a:pt x="1641" y="847"/>
                    </a:lnTo>
                    <a:lnTo>
                      <a:pt x="1641" y="847"/>
                    </a:lnTo>
                    <a:lnTo>
                      <a:pt x="1630" y="854"/>
                    </a:lnTo>
                    <a:lnTo>
                      <a:pt x="1619" y="861"/>
                    </a:lnTo>
                    <a:lnTo>
                      <a:pt x="1609" y="869"/>
                    </a:lnTo>
                    <a:lnTo>
                      <a:pt x="1599" y="879"/>
                    </a:lnTo>
                    <a:lnTo>
                      <a:pt x="1599" y="879"/>
                    </a:lnTo>
                    <a:lnTo>
                      <a:pt x="1606" y="890"/>
                    </a:lnTo>
                    <a:lnTo>
                      <a:pt x="1612" y="902"/>
                    </a:lnTo>
                    <a:lnTo>
                      <a:pt x="1622" y="927"/>
                    </a:lnTo>
                    <a:lnTo>
                      <a:pt x="1630" y="954"/>
                    </a:lnTo>
                    <a:lnTo>
                      <a:pt x="1634" y="982"/>
                    </a:lnTo>
                    <a:lnTo>
                      <a:pt x="1637" y="1010"/>
                    </a:lnTo>
                    <a:lnTo>
                      <a:pt x="1636" y="1038"/>
                    </a:lnTo>
                    <a:lnTo>
                      <a:pt x="1633" y="1066"/>
                    </a:lnTo>
                    <a:lnTo>
                      <a:pt x="1627" y="1093"/>
                    </a:lnTo>
                    <a:lnTo>
                      <a:pt x="1627" y="1093"/>
                    </a:lnTo>
                    <a:lnTo>
                      <a:pt x="1637" y="1087"/>
                    </a:lnTo>
                    <a:lnTo>
                      <a:pt x="1647" y="1080"/>
                    </a:lnTo>
                    <a:lnTo>
                      <a:pt x="1655" y="1072"/>
                    </a:lnTo>
                    <a:lnTo>
                      <a:pt x="1664" y="1065"/>
                    </a:lnTo>
                    <a:lnTo>
                      <a:pt x="1664" y="1065"/>
                    </a:lnTo>
                    <a:close/>
                    <a:moveTo>
                      <a:pt x="1624" y="1014"/>
                    </a:moveTo>
                    <a:lnTo>
                      <a:pt x="1624" y="1014"/>
                    </a:lnTo>
                    <a:lnTo>
                      <a:pt x="1623" y="996"/>
                    </a:lnTo>
                    <a:lnTo>
                      <a:pt x="1622" y="978"/>
                    </a:lnTo>
                    <a:lnTo>
                      <a:pt x="1619" y="961"/>
                    </a:lnTo>
                    <a:lnTo>
                      <a:pt x="1615" y="944"/>
                    </a:lnTo>
                    <a:lnTo>
                      <a:pt x="1609" y="927"/>
                    </a:lnTo>
                    <a:lnTo>
                      <a:pt x="1603" y="913"/>
                    </a:lnTo>
                    <a:lnTo>
                      <a:pt x="1596" y="900"/>
                    </a:lnTo>
                    <a:lnTo>
                      <a:pt x="1587" y="888"/>
                    </a:lnTo>
                    <a:lnTo>
                      <a:pt x="1587" y="888"/>
                    </a:lnTo>
                    <a:lnTo>
                      <a:pt x="1500" y="949"/>
                    </a:lnTo>
                    <a:lnTo>
                      <a:pt x="1410" y="1008"/>
                    </a:lnTo>
                    <a:lnTo>
                      <a:pt x="1320" y="1066"/>
                    </a:lnTo>
                    <a:lnTo>
                      <a:pt x="1229" y="1125"/>
                    </a:lnTo>
                    <a:lnTo>
                      <a:pt x="1229" y="1125"/>
                    </a:lnTo>
                    <a:lnTo>
                      <a:pt x="1240" y="1147"/>
                    </a:lnTo>
                    <a:lnTo>
                      <a:pt x="1250" y="1173"/>
                    </a:lnTo>
                    <a:lnTo>
                      <a:pt x="1258" y="1198"/>
                    </a:lnTo>
                    <a:lnTo>
                      <a:pt x="1265" y="1226"/>
                    </a:lnTo>
                    <a:lnTo>
                      <a:pt x="1271" y="1256"/>
                    </a:lnTo>
                    <a:lnTo>
                      <a:pt x="1274" y="1285"/>
                    </a:lnTo>
                    <a:lnTo>
                      <a:pt x="1274" y="1314"/>
                    </a:lnTo>
                    <a:lnTo>
                      <a:pt x="1272" y="1344"/>
                    </a:lnTo>
                    <a:lnTo>
                      <a:pt x="1272" y="1344"/>
                    </a:lnTo>
                    <a:lnTo>
                      <a:pt x="1316" y="1316"/>
                    </a:lnTo>
                    <a:lnTo>
                      <a:pt x="1359" y="1288"/>
                    </a:lnTo>
                    <a:lnTo>
                      <a:pt x="1443" y="1229"/>
                    </a:lnTo>
                    <a:lnTo>
                      <a:pt x="1610" y="1108"/>
                    </a:lnTo>
                    <a:lnTo>
                      <a:pt x="1610" y="1108"/>
                    </a:lnTo>
                    <a:lnTo>
                      <a:pt x="1619" y="1063"/>
                    </a:lnTo>
                    <a:lnTo>
                      <a:pt x="1622" y="1039"/>
                    </a:lnTo>
                    <a:lnTo>
                      <a:pt x="1624" y="1014"/>
                    </a:lnTo>
                    <a:lnTo>
                      <a:pt x="1624" y="1014"/>
                    </a:lnTo>
                    <a:close/>
                    <a:moveTo>
                      <a:pt x="1070" y="1051"/>
                    </a:moveTo>
                    <a:lnTo>
                      <a:pt x="1070" y="1051"/>
                    </a:lnTo>
                    <a:lnTo>
                      <a:pt x="1069" y="1058"/>
                    </a:lnTo>
                    <a:lnTo>
                      <a:pt x="1067" y="1065"/>
                    </a:lnTo>
                    <a:lnTo>
                      <a:pt x="1063" y="1079"/>
                    </a:lnTo>
                    <a:lnTo>
                      <a:pt x="1057" y="1093"/>
                    </a:lnTo>
                    <a:lnTo>
                      <a:pt x="1056" y="1100"/>
                    </a:lnTo>
                    <a:lnTo>
                      <a:pt x="1056" y="1107"/>
                    </a:lnTo>
                    <a:lnTo>
                      <a:pt x="1056" y="1107"/>
                    </a:lnTo>
                    <a:lnTo>
                      <a:pt x="1063" y="1104"/>
                    </a:lnTo>
                    <a:lnTo>
                      <a:pt x="1069" y="1098"/>
                    </a:lnTo>
                    <a:lnTo>
                      <a:pt x="1073" y="1093"/>
                    </a:lnTo>
                    <a:lnTo>
                      <a:pt x="1076" y="1086"/>
                    </a:lnTo>
                    <a:lnTo>
                      <a:pt x="1080" y="1077"/>
                    </a:lnTo>
                    <a:lnTo>
                      <a:pt x="1081" y="1069"/>
                    </a:lnTo>
                    <a:lnTo>
                      <a:pt x="1084" y="1052"/>
                    </a:lnTo>
                    <a:lnTo>
                      <a:pt x="1084" y="1052"/>
                    </a:lnTo>
                    <a:lnTo>
                      <a:pt x="1084" y="1036"/>
                    </a:lnTo>
                    <a:lnTo>
                      <a:pt x="1083" y="1020"/>
                    </a:lnTo>
                    <a:lnTo>
                      <a:pt x="1081" y="1004"/>
                    </a:lnTo>
                    <a:lnTo>
                      <a:pt x="1077" y="989"/>
                    </a:lnTo>
                    <a:lnTo>
                      <a:pt x="1073" y="975"/>
                    </a:lnTo>
                    <a:lnTo>
                      <a:pt x="1069" y="961"/>
                    </a:lnTo>
                    <a:lnTo>
                      <a:pt x="1057" y="935"/>
                    </a:lnTo>
                    <a:lnTo>
                      <a:pt x="1057" y="935"/>
                    </a:lnTo>
                    <a:lnTo>
                      <a:pt x="1052" y="933"/>
                    </a:lnTo>
                    <a:lnTo>
                      <a:pt x="1049" y="930"/>
                    </a:lnTo>
                    <a:lnTo>
                      <a:pt x="1042" y="921"/>
                    </a:lnTo>
                    <a:lnTo>
                      <a:pt x="1042" y="921"/>
                    </a:lnTo>
                    <a:lnTo>
                      <a:pt x="1036" y="923"/>
                    </a:lnTo>
                    <a:lnTo>
                      <a:pt x="1032" y="921"/>
                    </a:lnTo>
                    <a:lnTo>
                      <a:pt x="1029" y="920"/>
                    </a:lnTo>
                    <a:lnTo>
                      <a:pt x="1026" y="921"/>
                    </a:lnTo>
                    <a:lnTo>
                      <a:pt x="1026" y="921"/>
                    </a:lnTo>
                    <a:lnTo>
                      <a:pt x="1032" y="937"/>
                    </a:lnTo>
                    <a:lnTo>
                      <a:pt x="1039" y="952"/>
                    </a:lnTo>
                    <a:lnTo>
                      <a:pt x="1053" y="985"/>
                    </a:lnTo>
                    <a:lnTo>
                      <a:pt x="1060" y="1000"/>
                    </a:lnTo>
                    <a:lnTo>
                      <a:pt x="1066" y="1017"/>
                    </a:lnTo>
                    <a:lnTo>
                      <a:pt x="1069" y="1034"/>
                    </a:lnTo>
                    <a:lnTo>
                      <a:pt x="1070" y="1051"/>
                    </a:lnTo>
                    <a:lnTo>
                      <a:pt x="1070" y="1051"/>
                    </a:lnTo>
                    <a:close/>
                    <a:moveTo>
                      <a:pt x="994" y="1091"/>
                    </a:moveTo>
                    <a:lnTo>
                      <a:pt x="994" y="1091"/>
                    </a:lnTo>
                    <a:lnTo>
                      <a:pt x="948" y="1081"/>
                    </a:lnTo>
                    <a:lnTo>
                      <a:pt x="903" y="1074"/>
                    </a:lnTo>
                    <a:lnTo>
                      <a:pt x="813" y="1062"/>
                    </a:lnTo>
                    <a:lnTo>
                      <a:pt x="813" y="1062"/>
                    </a:lnTo>
                    <a:lnTo>
                      <a:pt x="763" y="1056"/>
                    </a:lnTo>
                    <a:lnTo>
                      <a:pt x="712" y="1052"/>
                    </a:lnTo>
                    <a:lnTo>
                      <a:pt x="712" y="1052"/>
                    </a:lnTo>
                    <a:lnTo>
                      <a:pt x="685" y="1051"/>
                    </a:lnTo>
                    <a:lnTo>
                      <a:pt x="659" y="1048"/>
                    </a:lnTo>
                    <a:lnTo>
                      <a:pt x="605" y="1041"/>
                    </a:lnTo>
                    <a:lnTo>
                      <a:pt x="549" y="1032"/>
                    </a:lnTo>
                    <a:lnTo>
                      <a:pt x="493" y="1025"/>
                    </a:lnTo>
                    <a:lnTo>
                      <a:pt x="493" y="1025"/>
                    </a:lnTo>
                    <a:lnTo>
                      <a:pt x="414" y="1015"/>
                    </a:lnTo>
                    <a:lnTo>
                      <a:pt x="336" y="1006"/>
                    </a:lnTo>
                    <a:lnTo>
                      <a:pt x="257" y="993"/>
                    </a:lnTo>
                    <a:lnTo>
                      <a:pt x="176" y="978"/>
                    </a:lnTo>
                    <a:lnTo>
                      <a:pt x="176" y="978"/>
                    </a:lnTo>
                    <a:lnTo>
                      <a:pt x="143" y="969"/>
                    </a:lnTo>
                    <a:lnTo>
                      <a:pt x="125" y="965"/>
                    </a:lnTo>
                    <a:lnTo>
                      <a:pt x="108" y="962"/>
                    </a:lnTo>
                    <a:lnTo>
                      <a:pt x="92" y="961"/>
                    </a:lnTo>
                    <a:lnTo>
                      <a:pt x="77" y="961"/>
                    </a:lnTo>
                    <a:lnTo>
                      <a:pt x="72" y="963"/>
                    </a:lnTo>
                    <a:lnTo>
                      <a:pt x="66" y="965"/>
                    </a:lnTo>
                    <a:lnTo>
                      <a:pt x="62" y="969"/>
                    </a:lnTo>
                    <a:lnTo>
                      <a:pt x="59" y="973"/>
                    </a:lnTo>
                    <a:lnTo>
                      <a:pt x="59" y="973"/>
                    </a:lnTo>
                    <a:lnTo>
                      <a:pt x="111" y="985"/>
                    </a:lnTo>
                    <a:lnTo>
                      <a:pt x="165" y="994"/>
                    </a:lnTo>
                    <a:lnTo>
                      <a:pt x="219" y="1004"/>
                    </a:lnTo>
                    <a:lnTo>
                      <a:pt x="275" y="1011"/>
                    </a:lnTo>
                    <a:lnTo>
                      <a:pt x="388" y="1027"/>
                    </a:lnTo>
                    <a:lnTo>
                      <a:pt x="503" y="1042"/>
                    </a:lnTo>
                    <a:lnTo>
                      <a:pt x="503" y="1042"/>
                    </a:lnTo>
                    <a:lnTo>
                      <a:pt x="560" y="1052"/>
                    </a:lnTo>
                    <a:lnTo>
                      <a:pt x="588" y="1056"/>
                    </a:lnTo>
                    <a:lnTo>
                      <a:pt x="617" y="1059"/>
                    </a:lnTo>
                    <a:lnTo>
                      <a:pt x="617" y="1059"/>
                    </a:lnTo>
                    <a:lnTo>
                      <a:pt x="671" y="1063"/>
                    </a:lnTo>
                    <a:lnTo>
                      <a:pt x="725" y="1069"/>
                    </a:lnTo>
                    <a:lnTo>
                      <a:pt x="725" y="1069"/>
                    </a:lnTo>
                    <a:lnTo>
                      <a:pt x="768" y="1073"/>
                    </a:lnTo>
                    <a:lnTo>
                      <a:pt x="810" y="1081"/>
                    </a:lnTo>
                    <a:lnTo>
                      <a:pt x="852" y="1088"/>
                    </a:lnTo>
                    <a:lnTo>
                      <a:pt x="893" y="1094"/>
                    </a:lnTo>
                    <a:lnTo>
                      <a:pt x="893" y="1094"/>
                    </a:lnTo>
                    <a:lnTo>
                      <a:pt x="949" y="1102"/>
                    </a:lnTo>
                    <a:lnTo>
                      <a:pt x="977" y="1107"/>
                    </a:lnTo>
                    <a:lnTo>
                      <a:pt x="998" y="1108"/>
                    </a:lnTo>
                    <a:lnTo>
                      <a:pt x="998" y="1108"/>
                    </a:lnTo>
                    <a:lnTo>
                      <a:pt x="1017" y="1109"/>
                    </a:lnTo>
                    <a:lnTo>
                      <a:pt x="1025" y="1108"/>
                    </a:lnTo>
                    <a:lnTo>
                      <a:pt x="1028" y="1107"/>
                    </a:lnTo>
                    <a:lnTo>
                      <a:pt x="1031" y="1105"/>
                    </a:lnTo>
                    <a:lnTo>
                      <a:pt x="1031" y="1105"/>
                    </a:lnTo>
                    <a:lnTo>
                      <a:pt x="1029" y="1102"/>
                    </a:lnTo>
                    <a:lnTo>
                      <a:pt x="1025" y="1100"/>
                    </a:lnTo>
                    <a:lnTo>
                      <a:pt x="1015" y="1095"/>
                    </a:lnTo>
                    <a:lnTo>
                      <a:pt x="994" y="1091"/>
                    </a:lnTo>
                    <a:lnTo>
                      <a:pt x="994" y="1091"/>
                    </a:lnTo>
                    <a:close/>
                    <a:moveTo>
                      <a:pt x="1035" y="1208"/>
                    </a:moveTo>
                    <a:lnTo>
                      <a:pt x="1035" y="1208"/>
                    </a:lnTo>
                    <a:lnTo>
                      <a:pt x="1022" y="1208"/>
                    </a:lnTo>
                    <a:lnTo>
                      <a:pt x="1011" y="1205"/>
                    </a:lnTo>
                    <a:lnTo>
                      <a:pt x="987" y="1199"/>
                    </a:lnTo>
                    <a:lnTo>
                      <a:pt x="965" y="1194"/>
                    </a:lnTo>
                    <a:lnTo>
                      <a:pt x="953" y="1191"/>
                    </a:lnTo>
                    <a:lnTo>
                      <a:pt x="942" y="1190"/>
                    </a:lnTo>
                    <a:lnTo>
                      <a:pt x="942" y="1190"/>
                    </a:lnTo>
                    <a:lnTo>
                      <a:pt x="899" y="1187"/>
                    </a:lnTo>
                    <a:lnTo>
                      <a:pt x="848" y="1185"/>
                    </a:lnTo>
                    <a:lnTo>
                      <a:pt x="796" y="1183"/>
                    </a:lnTo>
                    <a:lnTo>
                      <a:pt x="770" y="1181"/>
                    </a:lnTo>
                    <a:lnTo>
                      <a:pt x="744" y="1178"/>
                    </a:lnTo>
                    <a:lnTo>
                      <a:pt x="744" y="1178"/>
                    </a:lnTo>
                    <a:lnTo>
                      <a:pt x="650" y="1166"/>
                    </a:lnTo>
                    <a:lnTo>
                      <a:pt x="604" y="1159"/>
                    </a:lnTo>
                    <a:lnTo>
                      <a:pt x="558" y="1154"/>
                    </a:lnTo>
                    <a:lnTo>
                      <a:pt x="558" y="1154"/>
                    </a:lnTo>
                    <a:lnTo>
                      <a:pt x="507" y="1149"/>
                    </a:lnTo>
                    <a:lnTo>
                      <a:pt x="457" y="1142"/>
                    </a:lnTo>
                    <a:lnTo>
                      <a:pt x="406" y="1136"/>
                    </a:lnTo>
                    <a:lnTo>
                      <a:pt x="354" y="1131"/>
                    </a:lnTo>
                    <a:lnTo>
                      <a:pt x="354" y="1131"/>
                    </a:lnTo>
                    <a:lnTo>
                      <a:pt x="311" y="1129"/>
                    </a:lnTo>
                    <a:lnTo>
                      <a:pt x="289" y="1128"/>
                    </a:lnTo>
                    <a:lnTo>
                      <a:pt x="267" y="1126"/>
                    </a:lnTo>
                    <a:lnTo>
                      <a:pt x="267" y="1126"/>
                    </a:lnTo>
                    <a:lnTo>
                      <a:pt x="226" y="1119"/>
                    </a:lnTo>
                    <a:lnTo>
                      <a:pt x="183" y="1114"/>
                    </a:lnTo>
                    <a:lnTo>
                      <a:pt x="136" y="1109"/>
                    </a:lnTo>
                    <a:lnTo>
                      <a:pt x="113" y="1108"/>
                    </a:lnTo>
                    <a:lnTo>
                      <a:pt x="87" y="1107"/>
                    </a:lnTo>
                    <a:lnTo>
                      <a:pt x="87" y="1107"/>
                    </a:lnTo>
                    <a:lnTo>
                      <a:pt x="83" y="1112"/>
                    </a:lnTo>
                    <a:lnTo>
                      <a:pt x="80" y="1115"/>
                    </a:lnTo>
                    <a:lnTo>
                      <a:pt x="70" y="1119"/>
                    </a:lnTo>
                    <a:lnTo>
                      <a:pt x="70" y="1119"/>
                    </a:lnTo>
                    <a:lnTo>
                      <a:pt x="72" y="1125"/>
                    </a:lnTo>
                    <a:lnTo>
                      <a:pt x="75" y="1129"/>
                    </a:lnTo>
                    <a:lnTo>
                      <a:pt x="79" y="1132"/>
                    </a:lnTo>
                    <a:lnTo>
                      <a:pt x="85" y="1135"/>
                    </a:lnTo>
                    <a:lnTo>
                      <a:pt x="96" y="1135"/>
                    </a:lnTo>
                    <a:lnTo>
                      <a:pt x="108" y="1135"/>
                    </a:lnTo>
                    <a:lnTo>
                      <a:pt x="108" y="1135"/>
                    </a:lnTo>
                    <a:lnTo>
                      <a:pt x="135" y="1135"/>
                    </a:lnTo>
                    <a:lnTo>
                      <a:pt x="163" y="1136"/>
                    </a:lnTo>
                    <a:lnTo>
                      <a:pt x="163" y="1136"/>
                    </a:lnTo>
                    <a:lnTo>
                      <a:pt x="201" y="1138"/>
                    </a:lnTo>
                    <a:lnTo>
                      <a:pt x="211" y="1139"/>
                    </a:lnTo>
                    <a:lnTo>
                      <a:pt x="219" y="1140"/>
                    </a:lnTo>
                    <a:lnTo>
                      <a:pt x="228" y="1143"/>
                    </a:lnTo>
                    <a:lnTo>
                      <a:pt x="236" y="1147"/>
                    </a:lnTo>
                    <a:lnTo>
                      <a:pt x="236" y="1147"/>
                    </a:lnTo>
                    <a:lnTo>
                      <a:pt x="198" y="1146"/>
                    </a:lnTo>
                    <a:lnTo>
                      <a:pt x="160" y="1146"/>
                    </a:lnTo>
                    <a:lnTo>
                      <a:pt x="124" y="1146"/>
                    </a:lnTo>
                    <a:lnTo>
                      <a:pt x="93" y="1147"/>
                    </a:lnTo>
                    <a:lnTo>
                      <a:pt x="93" y="1147"/>
                    </a:lnTo>
                    <a:lnTo>
                      <a:pt x="104" y="1150"/>
                    </a:lnTo>
                    <a:lnTo>
                      <a:pt x="118" y="1153"/>
                    </a:lnTo>
                    <a:lnTo>
                      <a:pt x="149" y="1156"/>
                    </a:lnTo>
                    <a:lnTo>
                      <a:pt x="165" y="1159"/>
                    </a:lnTo>
                    <a:lnTo>
                      <a:pt x="180" y="1160"/>
                    </a:lnTo>
                    <a:lnTo>
                      <a:pt x="194" y="1164"/>
                    </a:lnTo>
                    <a:lnTo>
                      <a:pt x="207" y="1170"/>
                    </a:lnTo>
                    <a:lnTo>
                      <a:pt x="207" y="1170"/>
                    </a:lnTo>
                    <a:lnTo>
                      <a:pt x="191" y="1170"/>
                    </a:lnTo>
                    <a:lnTo>
                      <a:pt x="177" y="1170"/>
                    </a:lnTo>
                    <a:lnTo>
                      <a:pt x="149" y="1167"/>
                    </a:lnTo>
                    <a:lnTo>
                      <a:pt x="117" y="1164"/>
                    </a:lnTo>
                    <a:lnTo>
                      <a:pt x="79" y="1163"/>
                    </a:lnTo>
                    <a:lnTo>
                      <a:pt x="79" y="1163"/>
                    </a:lnTo>
                    <a:lnTo>
                      <a:pt x="76" y="1177"/>
                    </a:lnTo>
                    <a:lnTo>
                      <a:pt x="76" y="1191"/>
                    </a:lnTo>
                    <a:lnTo>
                      <a:pt x="80" y="1206"/>
                    </a:lnTo>
                    <a:lnTo>
                      <a:pt x="82" y="1212"/>
                    </a:lnTo>
                    <a:lnTo>
                      <a:pt x="86" y="1219"/>
                    </a:lnTo>
                    <a:lnTo>
                      <a:pt x="86" y="1219"/>
                    </a:lnTo>
                    <a:lnTo>
                      <a:pt x="131" y="1223"/>
                    </a:lnTo>
                    <a:lnTo>
                      <a:pt x="176" y="1229"/>
                    </a:lnTo>
                    <a:lnTo>
                      <a:pt x="260" y="1241"/>
                    </a:lnTo>
                    <a:lnTo>
                      <a:pt x="430" y="1271"/>
                    </a:lnTo>
                    <a:lnTo>
                      <a:pt x="430" y="1271"/>
                    </a:lnTo>
                    <a:lnTo>
                      <a:pt x="388" y="1267"/>
                    </a:lnTo>
                    <a:lnTo>
                      <a:pt x="344" y="1263"/>
                    </a:lnTo>
                    <a:lnTo>
                      <a:pt x="257" y="1250"/>
                    </a:lnTo>
                    <a:lnTo>
                      <a:pt x="212" y="1244"/>
                    </a:lnTo>
                    <a:lnTo>
                      <a:pt x="166" y="1239"/>
                    </a:lnTo>
                    <a:lnTo>
                      <a:pt x="118" y="1234"/>
                    </a:lnTo>
                    <a:lnTo>
                      <a:pt x="68" y="1233"/>
                    </a:lnTo>
                    <a:lnTo>
                      <a:pt x="68" y="1233"/>
                    </a:lnTo>
                    <a:lnTo>
                      <a:pt x="62" y="1239"/>
                    </a:lnTo>
                    <a:lnTo>
                      <a:pt x="61" y="1244"/>
                    </a:lnTo>
                    <a:lnTo>
                      <a:pt x="61" y="1250"/>
                    </a:lnTo>
                    <a:lnTo>
                      <a:pt x="63" y="1257"/>
                    </a:lnTo>
                    <a:lnTo>
                      <a:pt x="68" y="1271"/>
                    </a:lnTo>
                    <a:lnTo>
                      <a:pt x="69" y="1278"/>
                    </a:lnTo>
                    <a:lnTo>
                      <a:pt x="68" y="1285"/>
                    </a:lnTo>
                    <a:lnTo>
                      <a:pt x="68" y="1285"/>
                    </a:lnTo>
                    <a:lnTo>
                      <a:pt x="134" y="1293"/>
                    </a:lnTo>
                    <a:lnTo>
                      <a:pt x="163" y="1298"/>
                    </a:lnTo>
                    <a:lnTo>
                      <a:pt x="193" y="1305"/>
                    </a:lnTo>
                    <a:lnTo>
                      <a:pt x="193" y="1305"/>
                    </a:lnTo>
                    <a:lnTo>
                      <a:pt x="275" y="1324"/>
                    </a:lnTo>
                    <a:lnTo>
                      <a:pt x="318" y="1333"/>
                    </a:lnTo>
                    <a:lnTo>
                      <a:pt x="360" y="1340"/>
                    </a:lnTo>
                    <a:lnTo>
                      <a:pt x="400" y="1347"/>
                    </a:lnTo>
                    <a:lnTo>
                      <a:pt x="444" y="1352"/>
                    </a:lnTo>
                    <a:lnTo>
                      <a:pt x="487" y="1357"/>
                    </a:lnTo>
                    <a:lnTo>
                      <a:pt x="531" y="1361"/>
                    </a:lnTo>
                    <a:lnTo>
                      <a:pt x="531" y="1361"/>
                    </a:lnTo>
                    <a:lnTo>
                      <a:pt x="588" y="1364"/>
                    </a:lnTo>
                    <a:lnTo>
                      <a:pt x="646" y="1371"/>
                    </a:lnTo>
                    <a:lnTo>
                      <a:pt x="704" y="1378"/>
                    </a:lnTo>
                    <a:lnTo>
                      <a:pt x="761" y="1385"/>
                    </a:lnTo>
                    <a:lnTo>
                      <a:pt x="879" y="1402"/>
                    </a:lnTo>
                    <a:lnTo>
                      <a:pt x="939" y="1407"/>
                    </a:lnTo>
                    <a:lnTo>
                      <a:pt x="1001" y="1413"/>
                    </a:lnTo>
                    <a:lnTo>
                      <a:pt x="1001" y="1413"/>
                    </a:lnTo>
                    <a:lnTo>
                      <a:pt x="1007" y="1416"/>
                    </a:lnTo>
                    <a:lnTo>
                      <a:pt x="1014" y="1418"/>
                    </a:lnTo>
                    <a:lnTo>
                      <a:pt x="1029" y="1421"/>
                    </a:lnTo>
                    <a:lnTo>
                      <a:pt x="1045" y="1421"/>
                    </a:lnTo>
                    <a:lnTo>
                      <a:pt x="1057" y="1423"/>
                    </a:lnTo>
                    <a:lnTo>
                      <a:pt x="1057" y="1423"/>
                    </a:lnTo>
                    <a:lnTo>
                      <a:pt x="1057" y="1418"/>
                    </a:lnTo>
                    <a:lnTo>
                      <a:pt x="1056" y="1416"/>
                    </a:lnTo>
                    <a:lnTo>
                      <a:pt x="1053" y="1407"/>
                    </a:lnTo>
                    <a:lnTo>
                      <a:pt x="1049" y="1399"/>
                    </a:lnTo>
                    <a:lnTo>
                      <a:pt x="1048" y="1395"/>
                    </a:lnTo>
                    <a:lnTo>
                      <a:pt x="1048" y="1389"/>
                    </a:lnTo>
                    <a:lnTo>
                      <a:pt x="1048" y="1389"/>
                    </a:lnTo>
                    <a:lnTo>
                      <a:pt x="885" y="1362"/>
                    </a:lnTo>
                    <a:lnTo>
                      <a:pt x="802" y="1350"/>
                    </a:lnTo>
                    <a:lnTo>
                      <a:pt x="723" y="1336"/>
                    </a:lnTo>
                    <a:lnTo>
                      <a:pt x="723" y="1336"/>
                    </a:lnTo>
                    <a:lnTo>
                      <a:pt x="683" y="1330"/>
                    </a:lnTo>
                    <a:lnTo>
                      <a:pt x="663" y="1326"/>
                    </a:lnTo>
                    <a:lnTo>
                      <a:pt x="653" y="1323"/>
                    </a:lnTo>
                    <a:lnTo>
                      <a:pt x="643" y="1319"/>
                    </a:lnTo>
                    <a:lnTo>
                      <a:pt x="643" y="1319"/>
                    </a:lnTo>
                    <a:lnTo>
                      <a:pt x="698" y="1324"/>
                    </a:lnTo>
                    <a:lnTo>
                      <a:pt x="751" y="1331"/>
                    </a:lnTo>
                    <a:lnTo>
                      <a:pt x="854" y="1347"/>
                    </a:lnTo>
                    <a:lnTo>
                      <a:pt x="952" y="1361"/>
                    </a:lnTo>
                    <a:lnTo>
                      <a:pt x="1001" y="1368"/>
                    </a:lnTo>
                    <a:lnTo>
                      <a:pt x="1050" y="1372"/>
                    </a:lnTo>
                    <a:lnTo>
                      <a:pt x="1050" y="1372"/>
                    </a:lnTo>
                    <a:lnTo>
                      <a:pt x="1049" y="1366"/>
                    </a:lnTo>
                    <a:lnTo>
                      <a:pt x="1048" y="1359"/>
                    </a:lnTo>
                    <a:lnTo>
                      <a:pt x="1048" y="1348"/>
                    </a:lnTo>
                    <a:lnTo>
                      <a:pt x="1049" y="1337"/>
                    </a:lnTo>
                    <a:lnTo>
                      <a:pt x="1053" y="1327"/>
                    </a:lnTo>
                    <a:lnTo>
                      <a:pt x="1057" y="1316"/>
                    </a:lnTo>
                    <a:lnTo>
                      <a:pt x="1060" y="1306"/>
                    </a:lnTo>
                    <a:lnTo>
                      <a:pt x="1062" y="1295"/>
                    </a:lnTo>
                    <a:lnTo>
                      <a:pt x="1060" y="1288"/>
                    </a:lnTo>
                    <a:lnTo>
                      <a:pt x="1059" y="1282"/>
                    </a:lnTo>
                    <a:lnTo>
                      <a:pt x="1059" y="1282"/>
                    </a:lnTo>
                    <a:lnTo>
                      <a:pt x="1038" y="1282"/>
                    </a:lnTo>
                    <a:lnTo>
                      <a:pt x="1014" y="1282"/>
                    </a:lnTo>
                    <a:lnTo>
                      <a:pt x="963" y="1278"/>
                    </a:lnTo>
                    <a:lnTo>
                      <a:pt x="963" y="1278"/>
                    </a:lnTo>
                    <a:lnTo>
                      <a:pt x="941" y="1275"/>
                    </a:lnTo>
                    <a:lnTo>
                      <a:pt x="918" y="1270"/>
                    </a:lnTo>
                    <a:lnTo>
                      <a:pt x="899" y="1264"/>
                    </a:lnTo>
                    <a:lnTo>
                      <a:pt x="879" y="1261"/>
                    </a:lnTo>
                    <a:lnTo>
                      <a:pt x="879" y="1261"/>
                    </a:lnTo>
                    <a:lnTo>
                      <a:pt x="868" y="1261"/>
                    </a:lnTo>
                    <a:lnTo>
                      <a:pt x="857" y="1261"/>
                    </a:lnTo>
                    <a:lnTo>
                      <a:pt x="852" y="1261"/>
                    </a:lnTo>
                    <a:lnTo>
                      <a:pt x="848" y="1260"/>
                    </a:lnTo>
                    <a:lnTo>
                      <a:pt x="845" y="1258"/>
                    </a:lnTo>
                    <a:lnTo>
                      <a:pt x="844" y="1256"/>
                    </a:lnTo>
                    <a:lnTo>
                      <a:pt x="844" y="1256"/>
                    </a:lnTo>
                    <a:lnTo>
                      <a:pt x="861" y="1253"/>
                    </a:lnTo>
                    <a:lnTo>
                      <a:pt x="876" y="1254"/>
                    </a:lnTo>
                    <a:lnTo>
                      <a:pt x="893" y="1256"/>
                    </a:lnTo>
                    <a:lnTo>
                      <a:pt x="910" y="1258"/>
                    </a:lnTo>
                    <a:lnTo>
                      <a:pt x="945" y="1264"/>
                    </a:lnTo>
                    <a:lnTo>
                      <a:pt x="963" y="1267"/>
                    </a:lnTo>
                    <a:lnTo>
                      <a:pt x="980" y="1268"/>
                    </a:lnTo>
                    <a:lnTo>
                      <a:pt x="980" y="1268"/>
                    </a:lnTo>
                    <a:lnTo>
                      <a:pt x="1024" y="1268"/>
                    </a:lnTo>
                    <a:lnTo>
                      <a:pt x="1043" y="1270"/>
                    </a:lnTo>
                    <a:lnTo>
                      <a:pt x="1063" y="1272"/>
                    </a:lnTo>
                    <a:lnTo>
                      <a:pt x="1063" y="1272"/>
                    </a:lnTo>
                    <a:lnTo>
                      <a:pt x="1064" y="1267"/>
                    </a:lnTo>
                    <a:lnTo>
                      <a:pt x="1067" y="1261"/>
                    </a:lnTo>
                    <a:lnTo>
                      <a:pt x="1070" y="1258"/>
                    </a:lnTo>
                    <a:lnTo>
                      <a:pt x="1070" y="1254"/>
                    </a:lnTo>
                    <a:lnTo>
                      <a:pt x="1070" y="1254"/>
                    </a:lnTo>
                    <a:lnTo>
                      <a:pt x="1046" y="1250"/>
                    </a:lnTo>
                    <a:lnTo>
                      <a:pt x="1022" y="1248"/>
                    </a:lnTo>
                    <a:lnTo>
                      <a:pt x="970" y="1244"/>
                    </a:lnTo>
                    <a:lnTo>
                      <a:pt x="970" y="1244"/>
                    </a:lnTo>
                    <a:lnTo>
                      <a:pt x="945" y="1243"/>
                    </a:lnTo>
                    <a:lnTo>
                      <a:pt x="918" y="1240"/>
                    </a:lnTo>
                    <a:lnTo>
                      <a:pt x="865" y="1234"/>
                    </a:lnTo>
                    <a:lnTo>
                      <a:pt x="865" y="1234"/>
                    </a:lnTo>
                    <a:lnTo>
                      <a:pt x="781" y="1229"/>
                    </a:lnTo>
                    <a:lnTo>
                      <a:pt x="697" y="1222"/>
                    </a:lnTo>
                    <a:lnTo>
                      <a:pt x="656" y="1216"/>
                    </a:lnTo>
                    <a:lnTo>
                      <a:pt x="615" y="1211"/>
                    </a:lnTo>
                    <a:lnTo>
                      <a:pt x="577" y="1202"/>
                    </a:lnTo>
                    <a:lnTo>
                      <a:pt x="539" y="1192"/>
                    </a:lnTo>
                    <a:lnTo>
                      <a:pt x="539" y="1192"/>
                    </a:lnTo>
                    <a:lnTo>
                      <a:pt x="615" y="1199"/>
                    </a:lnTo>
                    <a:lnTo>
                      <a:pt x="691" y="1206"/>
                    </a:lnTo>
                    <a:lnTo>
                      <a:pt x="770" y="1213"/>
                    </a:lnTo>
                    <a:lnTo>
                      <a:pt x="848" y="1220"/>
                    </a:lnTo>
                    <a:lnTo>
                      <a:pt x="848" y="1220"/>
                    </a:lnTo>
                    <a:lnTo>
                      <a:pt x="960" y="1230"/>
                    </a:lnTo>
                    <a:lnTo>
                      <a:pt x="1014" y="1233"/>
                    </a:lnTo>
                    <a:lnTo>
                      <a:pt x="1041" y="1233"/>
                    </a:lnTo>
                    <a:lnTo>
                      <a:pt x="1069" y="1233"/>
                    </a:lnTo>
                    <a:lnTo>
                      <a:pt x="1069" y="1233"/>
                    </a:lnTo>
                    <a:lnTo>
                      <a:pt x="1067" y="1226"/>
                    </a:lnTo>
                    <a:lnTo>
                      <a:pt x="1066" y="1222"/>
                    </a:lnTo>
                    <a:lnTo>
                      <a:pt x="1064" y="1218"/>
                    </a:lnTo>
                    <a:lnTo>
                      <a:pt x="1064" y="1212"/>
                    </a:lnTo>
                    <a:lnTo>
                      <a:pt x="1064" y="1212"/>
                    </a:lnTo>
                    <a:lnTo>
                      <a:pt x="1057" y="1209"/>
                    </a:lnTo>
                    <a:lnTo>
                      <a:pt x="1050" y="1208"/>
                    </a:lnTo>
                    <a:lnTo>
                      <a:pt x="1035" y="1208"/>
                    </a:lnTo>
                    <a:lnTo>
                      <a:pt x="1035" y="1208"/>
                    </a:lnTo>
                    <a:close/>
                    <a:moveTo>
                      <a:pt x="1255" y="1357"/>
                    </a:moveTo>
                    <a:lnTo>
                      <a:pt x="1255" y="1357"/>
                    </a:lnTo>
                    <a:lnTo>
                      <a:pt x="1258" y="1327"/>
                    </a:lnTo>
                    <a:lnTo>
                      <a:pt x="1259" y="1296"/>
                    </a:lnTo>
                    <a:lnTo>
                      <a:pt x="1258" y="1264"/>
                    </a:lnTo>
                    <a:lnTo>
                      <a:pt x="1254" y="1234"/>
                    </a:lnTo>
                    <a:lnTo>
                      <a:pt x="1247" y="1205"/>
                    </a:lnTo>
                    <a:lnTo>
                      <a:pt x="1238" y="1178"/>
                    </a:lnTo>
                    <a:lnTo>
                      <a:pt x="1233" y="1166"/>
                    </a:lnTo>
                    <a:lnTo>
                      <a:pt x="1227" y="1153"/>
                    </a:lnTo>
                    <a:lnTo>
                      <a:pt x="1220" y="1143"/>
                    </a:lnTo>
                    <a:lnTo>
                      <a:pt x="1213" y="1133"/>
                    </a:lnTo>
                    <a:lnTo>
                      <a:pt x="1213" y="1133"/>
                    </a:lnTo>
                    <a:lnTo>
                      <a:pt x="1203" y="1140"/>
                    </a:lnTo>
                    <a:lnTo>
                      <a:pt x="1192" y="1145"/>
                    </a:lnTo>
                    <a:lnTo>
                      <a:pt x="1192" y="1145"/>
                    </a:lnTo>
                    <a:lnTo>
                      <a:pt x="1206" y="1205"/>
                    </a:lnTo>
                    <a:lnTo>
                      <a:pt x="1213" y="1233"/>
                    </a:lnTo>
                    <a:lnTo>
                      <a:pt x="1219" y="1263"/>
                    </a:lnTo>
                    <a:lnTo>
                      <a:pt x="1222" y="1292"/>
                    </a:lnTo>
                    <a:lnTo>
                      <a:pt x="1223" y="1321"/>
                    </a:lnTo>
                    <a:lnTo>
                      <a:pt x="1222" y="1337"/>
                    </a:lnTo>
                    <a:lnTo>
                      <a:pt x="1220" y="1354"/>
                    </a:lnTo>
                    <a:lnTo>
                      <a:pt x="1217" y="1369"/>
                    </a:lnTo>
                    <a:lnTo>
                      <a:pt x="1213" y="1386"/>
                    </a:lnTo>
                    <a:lnTo>
                      <a:pt x="1213" y="1386"/>
                    </a:lnTo>
                    <a:lnTo>
                      <a:pt x="1234" y="1372"/>
                    </a:lnTo>
                    <a:lnTo>
                      <a:pt x="1255" y="1357"/>
                    </a:lnTo>
                    <a:lnTo>
                      <a:pt x="1255" y="1357"/>
                    </a:lnTo>
                    <a:close/>
                    <a:moveTo>
                      <a:pt x="1192" y="1404"/>
                    </a:moveTo>
                    <a:lnTo>
                      <a:pt x="1192" y="1404"/>
                    </a:lnTo>
                    <a:lnTo>
                      <a:pt x="1196" y="1396"/>
                    </a:lnTo>
                    <a:lnTo>
                      <a:pt x="1201" y="1383"/>
                    </a:lnTo>
                    <a:lnTo>
                      <a:pt x="1206" y="1361"/>
                    </a:lnTo>
                    <a:lnTo>
                      <a:pt x="1206" y="1361"/>
                    </a:lnTo>
                    <a:lnTo>
                      <a:pt x="1209" y="1334"/>
                    </a:lnTo>
                    <a:lnTo>
                      <a:pt x="1209" y="1307"/>
                    </a:lnTo>
                    <a:lnTo>
                      <a:pt x="1208" y="1279"/>
                    </a:lnTo>
                    <a:lnTo>
                      <a:pt x="1205" y="1253"/>
                    </a:lnTo>
                    <a:lnTo>
                      <a:pt x="1199" y="1225"/>
                    </a:lnTo>
                    <a:lnTo>
                      <a:pt x="1192" y="1199"/>
                    </a:lnTo>
                    <a:lnTo>
                      <a:pt x="1185" y="1177"/>
                    </a:lnTo>
                    <a:lnTo>
                      <a:pt x="1177" y="1156"/>
                    </a:lnTo>
                    <a:lnTo>
                      <a:pt x="1177" y="1156"/>
                    </a:lnTo>
                    <a:lnTo>
                      <a:pt x="1160" y="1167"/>
                    </a:lnTo>
                    <a:lnTo>
                      <a:pt x="1143" y="1178"/>
                    </a:lnTo>
                    <a:lnTo>
                      <a:pt x="1126" y="1191"/>
                    </a:lnTo>
                    <a:lnTo>
                      <a:pt x="1109" y="1204"/>
                    </a:lnTo>
                    <a:lnTo>
                      <a:pt x="1109" y="1204"/>
                    </a:lnTo>
                    <a:lnTo>
                      <a:pt x="1116" y="1218"/>
                    </a:lnTo>
                    <a:lnTo>
                      <a:pt x="1121" y="1233"/>
                    </a:lnTo>
                    <a:lnTo>
                      <a:pt x="1128" y="1265"/>
                    </a:lnTo>
                    <a:lnTo>
                      <a:pt x="1132" y="1298"/>
                    </a:lnTo>
                    <a:lnTo>
                      <a:pt x="1133" y="1329"/>
                    </a:lnTo>
                    <a:lnTo>
                      <a:pt x="1132" y="1361"/>
                    </a:lnTo>
                    <a:lnTo>
                      <a:pt x="1129" y="1393"/>
                    </a:lnTo>
                    <a:lnTo>
                      <a:pt x="1123" y="1424"/>
                    </a:lnTo>
                    <a:lnTo>
                      <a:pt x="1115" y="1453"/>
                    </a:lnTo>
                    <a:lnTo>
                      <a:pt x="1115" y="1453"/>
                    </a:lnTo>
                    <a:lnTo>
                      <a:pt x="1123" y="1445"/>
                    </a:lnTo>
                    <a:lnTo>
                      <a:pt x="1133" y="1439"/>
                    </a:lnTo>
                    <a:lnTo>
                      <a:pt x="1154" y="1428"/>
                    </a:lnTo>
                    <a:lnTo>
                      <a:pt x="1175" y="1417"/>
                    </a:lnTo>
                    <a:lnTo>
                      <a:pt x="1185" y="1411"/>
                    </a:lnTo>
                    <a:lnTo>
                      <a:pt x="1192" y="1404"/>
                    </a:lnTo>
                    <a:lnTo>
                      <a:pt x="1192" y="1404"/>
                    </a:lnTo>
                    <a:close/>
                    <a:moveTo>
                      <a:pt x="1102" y="1441"/>
                    </a:moveTo>
                    <a:lnTo>
                      <a:pt x="1102" y="1441"/>
                    </a:lnTo>
                    <a:lnTo>
                      <a:pt x="1108" y="1428"/>
                    </a:lnTo>
                    <a:lnTo>
                      <a:pt x="1112" y="1414"/>
                    </a:lnTo>
                    <a:lnTo>
                      <a:pt x="1118" y="1383"/>
                    </a:lnTo>
                    <a:lnTo>
                      <a:pt x="1121" y="1351"/>
                    </a:lnTo>
                    <a:lnTo>
                      <a:pt x="1121" y="1319"/>
                    </a:lnTo>
                    <a:lnTo>
                      <a:pt x="1118" y="1286"/>
                    </a:lnTo>
                    <a:lnTo>
                      <a:pt x="1114" y="1257"/>
                    </a:lnTo>
                    <a:lnTo>
                      <a:pt x="1109" y="1243"/>
                    </a:lnTo>
                    <a:lnTo>
                      <a:pt x="1105" y="1229"/>
                    </a:lnTo>
                    <a:lnTo>
                      <a:pt x="1099" y="1218"/>
                    </a:lnTo>
                    <a:lnTo>
                      <a:pt x="1094" y="1206"/>
                    </a:lnTo>
                    <a:lnTo>
                      <a:pt x="1094" y="1206"/>
                    </a:lnTo>
                    <a:lnTo>
                      <a:pt x="1094" y="1205"/>
                    </a:lnTo>
                    <a:lnTo>
                      <a:pt x="1092" y="1205"/>
                    </a:lnTo>
                    <a:lnTo>
                      <a:pt x="1092" y="1205"/>
                    </a:lnTo>
                    <a:lnTo>
                      <a:pt x="1088" y="1208"/>
                    </a:lnTo>
                    <a:lnTo>
                      <a:pt x="1085" y="1212"/>
                    </a:lnTo>
                    <a:lnTo>
                      <a:pt x="1083" y="1216"/>
                    </a:lnTo>
                    <a:lnTo>
                      <a:pt x="1083" y="1220"/>
                    </a:lnTo>
                    <a:lnTo>
                      <a:pt x="1083" y="1232"/>
                    </a:lnTo>
                    <a:lnTo>
                      <a:pt x="1084" y="1243"/>
                    </a:lnTo>
                    <a:lnTo>
                      <a:pt x="1084" y="1243"/>
                    </a:lnTo>
                    <a:lnTo>
                      <a:pt x="1084" y="1275"/>
                    </a:lnTo>
                    <a:lnTo>
                      <a:pt x="1085" y="1310"/>
                    </a:lnTo>
                    <a:lnTo>
                      <a:pt x="1085" y="1310"/>
                    </a:lnTo>
                    <a:lnTo>
                      <a:pt x="1087" y="1331"/>
                    </a:lnTo>
                    <a:lnTo>
                      <a:pt x="1085" y="1352"/>
                    </a:lnTo>
                    <a:lnTo>
                      <a:pt x="1084" y="1393"/>
                    </a:lnTo>
                    <a:lnTo>
                      <a:pt x="1084" y="1393"/>
                    </a:lnTo>
                    <a:lnTo>
                      <a:pt x="1080" y="1416"/>
                    </a:lnTo>
                    <a:lnTo>
                      <a:pt x="1076" y="1435"/>
                    </a:lnTo>
                    <a:lnTo>
                      <a:pt x="1074" y="1444"/>
                    </a:lnTo>
                    <a:lnTo>
                      <a:pt x="1074" y="1452"/>
                    </a:lnTo>
                    <a:lnTo>
                      <a:pt x="1074" y="1460"/>
                    </a:lnTo>
                    <a:lnTo>
                      <a:pt x="1077" y="1469"/>
                    </a:lnTo>
                    <a:lnTo>
                      <a:pt x="1077" y="1469"/>
                    </a:lnTo>
                    <a:lnTo>
                      <a:pt x="1083" y="1469"/>
                    </a:lnTo>
                    <a:lnTo>
                      <a:pt x="1087" y="1468"/>
                    </a:lnTo>
                    <a:lnTo>
                      <a:pt x="1091" y="1465"/>
                    </a:lnTo>
                    <a:lnTo>
                      <a:pt x="1094" y="1460"/>
                    </a:lnTo>
                    <a:lnTo>
                      <a:pt x="1099" y="1451"/>
                    </a:lnTo>
                    <a:lnTo>
                      <a:pt x="1102" y="1441"/>
                    </a:lnTo>
                    <a:lnTo>
                      <a:pt x="1102" y="1441"/>
                    </a:lnTo>
                    <a:close/>
                    <a:moveTo>
                      <a:pt x="1059" y="1444"/>
                    </a:moveTo>
                    <a:lnTo>
                      <a:pt x="1059" y="1444"/>
                    </a:lnTo>
                    <a:lnTo>
                      <a:pt x="1049" y="1441"/>
                    </a:lnTo>
                    <a:lnTo>
                      <a:pt x="1038" y="1439"/>
                    </a:lnTo>
                    <a:lnTo>
                      <a:pt x="1017" y="1435"/>
                    </a:lnTo>
                    <a:lnTo>
                      <a:pt x="1017" y="1435"/>
                    </a:lnTo>
                    <a:lnTo>
                      <a:pt x="1004" y="1432"/>
                    </a:lnTo>
                    <a:lnTo>
                      <a:pt x="993" y="1428"/>
                    </a:lnTo>
                    <a:lnTo>
                      <a:pt x="993" y="1428"/>
                    </a:lnTo>
                    <a:lnTo>
                      <a:pt x="977" y="1427"/>
                    </a:lnTo>
                    <a:lnTo>
                      <a:pt x="962" y="1425"/>
                    </a:lnTo>
                    <a:lnTo>
                      <a:pt x="931" y="1425"/>
                    </a:lnTo>
                    <a:lnTo>
                      <a:pt x="931" y="1425"/>
                    </a:lnTo>
                    <a:lnTo>
                      <a:pt x="907" y="1423"/>
                    </a:lnTo>
                    <a:lnTo>
                      <a:pt x="883" y="1420"/>
                    </a:lnTo>
                    <a:lnTo>
                      <a:pt x="831" y="1413"/>
                    </a:lnTo>
                    <a:lnTo>
                      <a:pt x="778" y="1404"/>
                    </a:lnTo>
                    <a:lnTo>
                      <a:pt x="751" y="1402"/>
                    </a:lnTo>
                    <a:lnTo>
                      <a:pt x="725" y="1399"/>
                    </a:lnTo>
                    <a:lnTo>
                      <a:pt x="725" y="1399"/>
                    </a:lnTo>
                    <a:lnTo>
                      <a:pt x="708" y="1397"/>
                    </a:lnTo>
                    <a:lnTo>
                      <a:pt x="691" y="1393"/>
                    </a:lnTo>
                    <a:lnTo>
                      <a:pt x="674" y="1390"/>
                    </a:lnTo>
                    <a:lnTo>
                      <a:pt x="657" y="1389"/>
                    </a:lnTo>
                    <a:lnTo>
                      <a:pt x="657" y="1389"/>
                    </a:lnTo>
                    <a:lnTo>
                      <a:pt x="588" y="1382"/>
                    </a:lnTo>
                    <a:lnTo>
                      <a:pt x="520" y="1378"/>
                    </a:lnTo>
                    <a:lnTo>
                      <a:pt x="454" y="1372"/>
                    </a:lnTo>
                    <a:lnTo>
                      <a:pt x="420" y="1368"/>
                    </a:lnTo>
                    <a:lnTo>
                      <a:pt x="388" y="1364"/>
                    </a:lnTo>
                    <a:lnTo>
                      <a:pt x="388" y="1364"/>
                    </a:lnTo>
                    <a:lnTo>
                      <a:pt x="337" y="1355"/>
                    </a:lnTo>
                    <a:lnTo>
                      <a:pt x="285" y="1344"/>
                    </a:lnTo>
                    <a:lnTo>
                      <a:pt x="187" y="1320"/>
                    </a:lnTo>
                    <a:lnTo>
                      <a:pt x="187" y="1320"/>
                    </a:lnTo>
                    <a:lnTo>
                      <a:pt x="152" y="1314"/>
                    </a:lnTo>
                    <a:lnTo>
                      <a:pt x="111" y="1307"/>
                    </a:lnTo>
                    <a:lnTo>
                      <a:pt x="111" y="1307"/>
                    </a:lnTo>
                    <a:lnTo>
                      <a:pt x="86" y="1303"/>
                    </a:lnTo>
                    <a:lnTo>
                      <a:pt x="72" y="1300"/>
                    </a:lnTo>
                    <a:lnTo>
                      <a:pt x="59" y="1299"/>
                    </a:lnTo>
                    <a:lnTo>
                      <a:pt x="47" y="1299"/>
                    </a:lnTo>
                    <a:lnTo>
                      <a:pt x="41" y="1300"/>
                    </a:lnTo>
                    <a:lnTo>
                      <a:pt x="35" y="1302"/>
                    </a:lnTo>
                    <a:lnTo>
                      <a:pt x="31" y="1305"/>
                    </a:lnTo>
                    <a:lnTo>
                      <a:pt x="28" y="1309"/>
                    </a:lnTo>
                    <a:lnTo>
                      <a:pt x="26" y="1313"/>
                    </a:lnTo>
                    <a:lnTo>
                      <a:pt x="24" y="1319"/>
                    </a:lnTo>
                    <a:lnTo>
                      <a:pt x="24" y="1319"/>
                    </a:lnTo>
                    <a:lnTo>
                      <a:pt x="94" y="1330"/>
                    </a:lnTo>
                    <a:lnTo>
                      <a:pt x="166" y="1344"/>
                    </a:lnTo>
                    <a:lnTo>
                      <a:pt x="308" y="1373"/>
                    </a:lnTo>
                    <a:lnTo>
                      <a:pt x="379" y="1387"/>
                    </a:lnTo>
                    <a:lnTo>
                      <a:pt x="449" y="1402"/>
                    </a:lnTo>
                    <a:lnTo>
                      <a:pt x="521" y="1413"/>
                    </a:lnTo>
                    <a:lnTo>
                      <a:pt x="593" y="1421"/>
                    </a:lnTo>
                    <a:lnTo>
                      <a:pt x="593" y="1421"/>
                    </a:lnTo>
                    <a:lnTo>
                      <a:pt x="632" y="1425"/>
                    </a:lnTo>
                    <a:lnTo>
                      <a:pt x="670" y="1428"/>
                    </a:lnTo>
                    <a:lnTo>
                      <a:pt x="670" y="1428"/>
                    </a:lnTo>
                    <a:lnTo>
                      <a:pt x="715" y="1432"/>
                    </a:lnTo>
                    <a:lnTo>
                      <a:pt x="761" y="1437"/>
                    </a:lnTo>
                    <a:lnTo>
                      <a:pt x="858" y="1448"/>
                    </a:lnTo>
                    <a:lnTo>
                      <a:pt x="907" y="1453"/>
                    </a:lnTo>
                    <a:lnTo>
                      <a:pt x="956" y="1458"/>
                    </a:lnTo>
                    <a:lnTo>
                      <a:pt x="1005" y="1462"/>
                    </a:lnTo>
                    <a:lnTo>
                      <a:pt x="1052" y="1463"/>
                    </a:lnTo>
                    <a:lnTo>
                      <a:pt x="1052" y="1463"/>
                    </a:lnTo>
                    <a:lnTo>
                      <a:pt x="1057" y="1453"/>
                    </a:lnTo>
                    <a:lnTo>
                      <a:pt x="1059" y="1448"/>
                    </a:lnTo>
                    <a:lnTo>
                      <a:pt x="1059" y="1444"/>
                    </a:lnTo>
                    <a:lnTo>
                      <a:pt x="1059" y="1444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5" name="爆炸形 2 4"/>
          <p:cNvSpPr/>
          <p:nvPr/>
        </p:nvSpPr>
        <p:spPr>
          <a:xfrm>
            <a:off x="4233546" y="1727125"/>
            <a:ext cx="2911174" cy="1261110"/>
          </a:xfrm>
          <a:prstGeom prst="irregularSeal2">
            <a:avLst/>
          </a:prstGeom>
          <a:noFill/>
          <a:ln>
            <a:solidFill>
              <a:srgbClr val="33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7"/>
          <p:cNvSpPr txBox="1"/>
          <p:nvPr/>
        </p:nvSpPr>
        <p:spPr>
          <a:xfrm>
            <a:off x="5194472" y="2035217"/>
            <a:ext cx="94107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乐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 animBg="1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5" name="文本框 48134"/>
          <p:cNvSpPr txBox="1"/>
          <p:nvPr/>
        </p:nvSpPr>
        <p:spPr>
          <a:xfrm>
            <a:off x="3118544" y="888682"/>
            <a:ext cx="309721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山水之乐（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391344" y="2615882"/>
            <a:ext cx="1008063" cy="1009650"/>
          </a:xfrm>
          <a:prstGeom prst="ellipse">
            <a:avLst/>
          </a:prstGeom>
          <a:solidFill>
            <a:schemeClr val="bg2"/>
          </a:solidFill>
          <a:effectLst>
            <a:outerShdw blurRad="304800" dist="63500" dir="4800000" algn="ctr" rotWithShape="0">
              <a:schemeClr val="tx1">
                <a:alpha val="31000"/>
              </a:scheme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乐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2542281" y="1033145"/>
            <a:ext cx="576263" cy="4011613"/>
          </a:xfrm>
          <a:prstGeom prst="leftBrace">
            <a:avLst>
              <a:gd name="adj1" fmla="val 24819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4569" y="898902"/>
            <a:ext cx="3766239" cy="43877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文本框 48134"/>
          <p:cNvSpPr txBox="1"/>
          <p:nvPr/>
        </p:nvSpPr>
        <p:spPr>
          <a:xfrm>
            <a:off x="3118544" y="1680845"/>
            <a:ext cx="28082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宴饮之乐（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文本框 48134"/>
          <p:cNvSpPr txBox="1"/>
          <p:nvPr/>
        </p:nvSpPr>
        <p:spPr>
          <a:xfrm>
            <a:off x="3118544" y="3625532"/>
            <a:ext cx="192405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禽鸟之乐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48134"/>
          <p:cNvSpPr txBox="1"/>
          <p:nvPr/>
        </p:nvSpPr>
        <p:spPr>
          <a:xfrm>
            <a:off x="3118544" y="2688907"/>
            <a:ext cx="19240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滁人之乐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48134"/>
          <p:cNvSpPr txBox="1"/>
          <p:nvPr/>
        </p:nvSpPr>
        <p:spPr>
          <a:xfrm>
            <a:off x="3118544" y="4560570"/>
            <a:ext cx="192405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太守之乐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右大括号 13"/>
          <p:cNvSpPr/>
          <p:nvPr/>
        </p:nvSpPr>
        <p:spPr>
          <a:xfrm>
            <a:off x="4918769" y="2976245"/>
            <a:ext cx="360363" cy="2016125"/>
          </a:xfrm>
          <a:prstGeom prst="rightBrace">
            <a:avLst>
              <a:gd name="adj1" fmla="val 41318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63231" y="3625532"/>
            <a:ext cx="863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5" grpId="0"/>
      <p:bldP spid="2" grpId="0" bldLvl="0" animBg="1"/>
      <p:bldP spid="3" grpId="0" bldLvl="0" animBg="1"/>
      <p:bldP spid="10" grpId="0"/>
      <p:bldP spid="11" grpId="0"/>
      <p:bldP spid="12" grpId="0"/>
      <p:bldP spid="13" grpId="0"/>
      <p:bldP spid="14" grpId="0" bldLvl="0" animBg="1"/>
      <p:bldP spid="1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横卷形 2"/>
          <p:cNvSpPr/>
          <p:nvPr/>
        </p:nvSpPr>
        <p:spPr>
          <a:xfrm>
            <a:off x="5192713" y="548005"/>
            <a:ext cx="1728788" cy="792163"/>
          </a:xfrm>
          <a:prstGeom prst="horizontalScroll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9155" name="文本框 48134"/>
          <p:cNvSpPr txBox="1"/>
          <p:nvPr/>
        </p:nvSpPr>
        <p:spPr>
          <a:xfrm>
            <a:off x="5337175" y="619443"/>
            <a:ext cx="23764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第一段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24063" y="1411605"/>
            <a:ext cx="8424862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1"/>
            <a:r>
              <a:rPr lang="en-US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根据第一段，说出醉翁亭在滁洲的具体位置</a:t>
            </a:r>
            <a:r>
              <a:rPr lang="en-US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5"/>
          <p:cNvSpPr txBox="1"/>
          <p:nvPr/>
        </p:nvSpPr>
        <p:spPr>
          <a:xfrm>
            <a:off x="2744788" y="2203768"/>
            <a:ext cx="669766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滁州西南诸峰中琅琊山的酿泉上</a:t>
            </a:r>
            <a:endParaRPr lang="zh-CN" altLang="en-US" sz="32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24063" y="2995930"/>
            <a:ext cx="8424862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作者是如何层层推近，推出主景</a:t>
            </a: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醉翁亭的？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4210" name="Picture 2" descr="http://file7.gucn.com/file3/CurioPicfile/20160824/GucnP_U163318T384827741471969276448.jpg"/>
          <p:cNvPicPr>
            <a:picLocks noChangeAspect="1" noChangeArrowheads="1"/>
          </p:cNvPicPr>
          <p:nvPr/>
        </p:nvPicPr>
        <p:blipFill>
          <a:blip r:embed="rId3" cstate="print"/>
          <a:srcRect t="8217" r="3676" b="9614"/>
          <a:stretch>
            <a:fillRect/>
          </a:stretch>
        </p:blipFill>
        <p:spPr bwMode="auto">
          <a:xfrm>
            <a:off x="4040625" y="3571855"/>
            <a:ext cx="4392304" cy="27361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" name="组合 1"/>
          <p:cNvGrpSpPr/>
          <p:nvPr/>
        </p:nvGrpSpPr>
        <p:grpSpPr>
          <a:xfrm>
            <a:off x="103505" y="179070"/>
            <a:ext cx="3324860" cy="632460"/>
            <a:chOff x="163" y="282"/>
            <a:chExt cx="5236" cy="996"/>
          </a:xfrm>
        </p:grpSpPr>
        <p:sp>
          <p:nvSpPr>
            <p:cNvPr id="9" name="文本框 8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细读感悟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163" y="282"/>
              <a:ext cx="1138" cy="884"/>
              <a:chOff x="5348288" y="984250"/>
              <a:chExt cx="920750" cy="787400"/>
            </a:xfrm>
            <a:solidFill>
              <a:schemeClr val="accent1"/>
            </a:solidFill>
          </p:grpSpPr>
          <p:sp>
            <p:nvSpPr>
              <p:cNvPr id="78" name="Freeform 140"/>
              <p:cNvSpPr/>
              <p:nvPr/>
            </p:nvSpPr>
            <p:spPr bwMode="auto">
              <a:xfrm>
                <a:off x="5632451" y="1489075"/>
                <a:ext cx="76200" cy="127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8" y="3"/>
                  </a:cxn>
                  <a:cxn ang="0">
                    <a:pos x="73" y="7"/>
                  </a:cxn>
                  <a:cxn ang="0">
                    <a:pos x="107" y="11"/>
                  </a:cxn>
                  <a:cxn ang="0">
                    <a:pos x="143" y="15"/>
                  </a:cxn>
                  <a:cxn ang="0">
                    <a:pos x="143" y="15"/>
                  </a:cxn>
                  <a:cxn ang="0">
                    <a:pos x="142" y="18"/>
                  </a:cxn>
                  <a:cxn ang="0">
                    <a:pos x="138" y="21"/>
                  </a:cxn>
                  <a:cxn ang="0">
                    <a:pos x="129" y="24"/>
                  </a:cxn>
                  <a:cxn ang="0">
                    <a:pos x="119" y="24"/>
                  </a:cxn>
                  <a:cxn ang="0">
                    <a:pos x="111" y="24"/>
                  </a:cxn>
                  <a:cxn ang="0">
                    <a:pos x="111" y="24"/>
                  </a:cxn>
                  <a:cxn ang="0">
                    <a:pos x="86" y="21"/>
                  </a:cxn>
                  <a:cxn ang="0">
                    <a:pos x="57" y="15"/>
                  </a:cxn>
                  <a:cxn ang="0">
                    <a:pos x="57" y="15"/>
                  </a:cxn>
                  <a:cxn ang="0">
                    <a:pos x="45" y="13"/>
                  </a:cxn>
                  <a:cxn ang="0">
                    <a:pos x="34" y="8"/>
                  </a:cxn>
                  <a:cxn ang="0">
                    <a:pos x="22" y="6"/>
                  </a:cxn>
                  <a:cxn ang="0">
                    <a:pos x="13" y="3"/>
                  </a:cxn>
                  <a:cxn ang="0">
                    <a:pos x="13" y="3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3" h="24">
                    <a:moveTo>
                      <a:pt x="0" y="0"/>
                    </a:moveTo>
                    <a:lnTo>
                      <a:pt x="0" y="0"/>
                    </a:lnTo>
                    <a:lnTo>
                      <a:pt x="38" y="3"/>
                    </a:lnTo>
                    <a:lnTo>
                      <a:pt x="73" y="7"/>
                    </a:lnTo>
                    <a:lnTo>
                      <a:pt x="107" y="11"/>
                    </a:lnTo>
                    <a:lnTo>
                      <a:pt x="143" y="15"/>
                    </a:lnTo>
                    <a:lnTo>
                      <a:pt x="143" y="15"/>
                    </a:lnTo>
                    <a:lnTo>
                      <a:pt x="142" y="18"/>
                    </a:lnTo>
                    <a:lnTo>
                      <a:pt x="138" y="21"/>
                    </a:lnTo>
                    <a:lnTo>
                      <a:pt x="129" y="24"/>
                    </a:lnTo>
                    <a:lnTo>
                      <a:pt x="119" y="24"/>
                    </a:lnTo>
                    <a:lnTo>
                      <a:pt x="111" y="24"/>
                    </a:lnTo>
                    <a:lnTo>
                      <a:pt x="111" y="24"/>
                    </a:lnTo>
                    <a:lnTo>
                      <a:pt x="86" y="21"/>
                    </a:lnTo>
                    <a:lnTo>
                      <a:pt x="57" y="15"/>
                    </a:lnTo>
                    <a:lnTo>
                      <a:pt x="57" y="15"/>
                    </a:lnTo>
                    <a:lnTo>
                      <a:pt x="45" y="13"/>
                    </a:lnTo>
                    <a:lnTo>
                      <a:pt x="34" y="8"/>
                    </a:lnTo>
                    <a:lnTo>
                      <a:pt x="22" y="6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141"/>
              <p:cNvSpPr/>
              <p:nvPr/>
            </p:nvSpPr>
            <p:spPr bwMode="auto">
              <a:xfrm>
                <a:off x="5402263" y="1622425"/>
                <a:ext cx="84138" cy="9525"/>
              </a:xfrm>
              <a:custGeom>
                <a:avLst/>
                <a:gdLst/>
                <a:ahLst/>
                <a:cxnLst>
                  <a:cxn ang="0">
                    <a:pos x="157" y="15"/>
                  </a:cxn>
                  <a:cxn ang="0">
                    <a:pos x="157" y="15"/>
                  </a:cxn>
                  <a:cxn ang="0">
                    <a:pos x="146" y="18"/>
                  </a:cxn>
                  <a:cxn ang="0">
                    <a:pos x="132" y="18"/>
                  </a:cxn>
                  <a:cxn ang="0">
                    <a:pos x="105" y="17"/>
                  </a:cxn>
                  <a:cxn ang="0">
                    <a:pos x="105" y="17"/>
                  </a:cxn>
                  <a:cxn ang="0">
                    <a:pos x="48" y="15"/>
                  </a:cxn>
                  <a:cxn ang="0">
                    <a:pos x="34" y="14"/>
                  </a:cxn>
                  <a:cxn ang="0">
                    <a:pos x="21" y="13"/>
                  </a:cxn>
                  <a:cxn ang="0">
                    <a:pos x="10" y="8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1" y="1"/>
                  </a:cxn>
                  <a:cxn ang="0">
                    <a:pos x="82" y="4"/>
                  </a:cxn>
                  <a:cxn ang="0">
                    <a:pos x="121" y="8"/>
                  </a:cxn>
                  <a:cxn ang="0">
                    <a:pos x="157" y="15"/>
                  </a:cxn>
                  <a:cxn ang="0">
                    <a:pos x="157" y="15"/>
                  </a:cxn>
                </a:cxnLst>
                <a:rect l="0" t="0" r="r" b="b"/>
                <a:pathLst>
                  <a:path w="157" h="18">
                    <a:moveTo>
                      <a:pt x="157" y="15"/>
                    </a:moveTo>
                    <a:lnTo>
                      <a:pt x="157" y="15"/>
                    </a:lnTo>
                    <a:lnTo>
                      <a:pt x="146" y="18"/>
                    </a:lnTo>
                    <a:lnTo>
                      <a:pt x="132" y="18"/>
                    </a:lnTo>
                    <a:lnTo>
                      <a:pt x="105" y="17"/>
                    </a:lnTo>
                    <a:lnTo>
                      <a:pt x="105" y="17"/>
                    </a:lnTo>
                    <a:lnTo>
                      <a:pt x="48" y="15"/>
                    </a:lnTo>
                    <a:lnTo>
                      <a:pt x="34" y="14"/>
                    </a:lnTo>
                    <a:lnTo>
                      <a:pt x="21" y="13"/>
                    </a:lnTo>
                    <a:lnTo>
                      <a:pt x="1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1" y="1"/>
                    </a:lnTo>
                    <a:lnTo>
                      <a:pt x="82" y="4"/>
                    </a:lnTo>
                    <a:lnTo>
                      <a:pt x="121" y="8"/>
                    </a:lnTo>
                    <a:lnTo>
                      <a:pt x="157" y="15"/>
                    </a:lnTo>
                    <a:lnTo>
                      <a:pt x="157" y="15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142"/>
              <p:cNvSpPr/>
              <p:nvPr/>
            </p:nvSpPr>
            <p:spPr bwMode="auto">
              <a:xfrm>
                <a:off x="5607051" y="1660525"/>
                <a:ext cx="28575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7" y="0"/>
                  </a:cxn>
                  <a:cxn ang="0">
                    <a:pos x="14" y="0"/>
                  </a:cxn>
                  <a:cxn ang="0">
                    <a:pos x="28" y="2"/>
                  </a:cxn>
                  <a:cxn ang="0">
                    <a:pos x="55" y="6"/>
                  </a:cxn>
                  <a:cxn ang="0">
                    <a:pos x="55" y="6"/>
                  </a:cxn>
                  <a:cxn ang="0">
                    <a:pos x="41" y="6"/>
                  </a:cxn>
                  <a:cxn ang="0">
                    <a:pos x="26" y="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" h="6">
                    <a:moveTo>
                      <a:pt x="0" y="0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14" y="0"/>
                    </a:lnTo>
                    <a:lnTo>
                      <a:pt x="28" y="2"/>
                    </a:lnTo>
                    <a:lnTo>
                      <a:pt x="55" y="6"/>
                    </a:lnTo>
                    <a:lnTo>
                      <a:pt x="55" y="6"/>
                    </a:lnTo>
                    <a:lnTo>
                      <a:pt x="41" y="6"/>
                    </a:lnTo>
                    <a:lnTo>
                      <a:pt x="26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143"/>
              <p:cNvSpPr/>
              <p:nvPr/>
            </p:nvSpPr>
            <p:spPr bwMode="auto">
              <a:xfrm>
                <a:off x="5872163" y="1676400"/>
                <a:ext cx="31750" cy="6350"/>
              </a:xfrm>
              <a:custGeom>
                <a:avLst/>
                <a:gdLst/>
                <a:ahLst/>
                <a:cxnLst>
                  <a:cxn ang="0">
                    <a:pos x="62" y="3"/>
                  </a:cxn>
                  <a:cxn ang="0">
                    <a:pos x="62" y="3"/>
                  </a:cxn>
                  <a:cxn ang="0">
                    <a:pos x="62" y="13"/>
                  </a:cxn>
                  <a:cxn ang="0">
                    <a:pos x="62" y="13"/>
                  </a:cxn>
                  <a:cxn ang="0">
                    <a:pos x="55" y="14"/>
                  </a:cxn>
                  <a:cxn ang="0">
                    <a:pos x="46" y="14"/>
                  </a:cxn>
                  <a:cxn ang="0">
                    <a:pos x="29" y="13"/>
                  </a:cxn>
                  <a:cxn ang="0">
                    <a:pos x="11" y="9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4" y="0"/>
                  </a:cxn>
                  <a:cxn ang="0">
                    <a:pos x="31" y="0"/>
                  </a:cxn>
                  <a:cxn ang="0">
                    <a:pos x="49" y="0"/>
                  </a:cxn>
                  <a:cxn ang="0">
                    <a:pos x="62" y="3"/>
                  </a:cxn>
                  <a:cxn ang="0">
                    <a:pos x="62" y="3"/>
                  </a:cxn>
                </a:cxnLst>
                <a:rect l="0" t="0" r="r" b="b"/>
                <a:pathLst>
                  <a:path w="62" h="14">
                    <a:moveTo>
                      <a:pt x="62" y="3"/>
                    </a:moveTo>
                    <a:lnTo>
                      <a:pt x="62" y="3"/>
                    </a:lnTo>
                    <a:lnTo>
                      <a:pt x="62" y="13"/>
                    </a:lnTo>
                    <a:lnTo>
                      <a:pt x="62" y="13"/>
                    </a:lnTo>
                    <a:lnTo>
                      <a:pt x="55" y="14"/>
                    </a:lnTo>
                    <a:lnTo>
                      <a:pt x="46" y="14"/>
                    </a:lnTo>
                    <a:lnTo>
                      <a:pt x="29" y="13"/>
                    </a:lnTo>
                    <a:lnTo>
                      <a:pt x="11" y="9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4" y="0"/>
                    </a:lnTo>
                    <a:lnTo>
                      <a:pt x="31" y="0"/>
                    </a:lnTo>
                    <a:lnTo>
                      <a:pt x="49" y="0"/>
                    </a:lnTo>
                    <a:lnTo>
                      <a:pt x="62" y="3"/>
                    </a:lnTo>
                    <a:lnTo>
                      <a:pt x="62" y="3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144"/>
              <p:cNvSpPr/>
              <p:nvPr/>
            </p:nvSpPr>
            <p:spPr bwMode="auto">
              <a:xfrm>
                <a:off x="5584826" y="1657350"/>
                <a:ext cx="19050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3"/>
                  </a:cxn>
                  <a:cxn ang="0">
                    <a:pos x="17" y="4"/>
                  </a:cxn>
                  <a:cxn ang="0">
                    <a:pos x="38" y="6"/>
                  </a:cxn>
                  <a:cxn ang="0">
                    <a:pos x="38" y="6"/>
                  </a:cxn>
                  <a:cxn ang="0">
                    <a:pos x="35" y="7"/>
                  </a:cxn>
                  <a:cxn ang="0">
                    <a:pos x="29" y="7"/>
                  </a:cxn>
                  <a:cxn ang="0">
                    <a:pos x="18" y="7"/>
                  </a:cxn>
                  <a:cxn ang="0">
                    <a:pos x="7" y="4"/>
                  </a:cxn>
                  <a:cxn ang="0">
                    <a:pos x="2" y="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8" h="7">
                    <a:moveTo>
                      <a:pt x="0" y="0"/>
                    </a:moveTo>
                    <a:lnTo>
                      <a:pt x="0" y="0"/>
                    </a:lnTo>
                    <a:lnTo>
                      <a:pt x="8" y="3"/>
                    </a:lnTo>
                    <a:lnTo>
                      <a:pt x="17" y="4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5" y="7"/>
                    </a:lnTo>
                    <a:lnTo>
                      <a:pt x="29" y="7"/>
                    </a:lnTo>
                    <a:lnTo>
                      <a:pt x="18" y="7"/>
                    </a:lnTo>
                    <a:lnTo>
                      <a:pt x="7" y="4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145"/>
              <p:cNvSpPr>
                <a:spLocks noEditPoints="1"/>
              </p:cNvSpPr>
              <p:nvPr/>
            </p:nvSpPr>
            <p:spPr bwMode="auto">
              <a:xfrm>
                <a:off x="5348288" y="984250"/>
                <a:ext cx="920750" cy="787400"/>
              </a:xfrm>
              <a:custGeom>
                <a:avLst/>
                <a:gdLst/>
                <a:ahLst/>
                <a:cxnLst>
                  <a:cxn ang="0">
                    <a:pos x="777" y="205"/>
                  </a:cxn>
                  <a:cxn ang="0">
                    <a:pos x="916" y="378"/>
                  </a:cxn>
                  <a:cxn ang="0">
                    <a:pos x="1487" y="639"/>
                  </a:cxn>
                  <a:cxn ang="0">
                    <a:pos x="1741" y="909"/>
                  </a:cxn>
                  <a:cxn ang="0">
                    <a:pos x="1078" y="1487"/>
                  </a:cxn>
                  <a:cxn ang="0">
                    <a:pos x="77" y="1344"/>
                  </a:cxn>
                  <a:cxn ang="0">
                    <a:pos x="63" y="1208"/>
                  </a:cxn>
                  <a:cxn ang="0">
                    <a:pos x="106" y="1000"/>
                  </a:cxn>
                  <a:cxn ang="0">
                    <a:pos x="85" y="836"/>
                  </a:cxn>
                  <a:cxn ang="0">
                    <a:pos x="302" y="518"/>
                  </a:cxn>
                  <a:cxn ang="0">
                    <a:pos x="573" y="211"/>
                  </a:cxn>
                  <a:cxn ang="0">
                    <a:pos x="601" y="214"/>
                  </a:cxn>
                  <a:cxn ang="0">
                    <a:pos x="775" y="13"/>
                  </a:cxn>
                  <a:cxn ang="0">
                    <a:pos x="906" y="48"/>
                  </a:cxn>
                  <a:cxn ang="0">
                    <a:pos x="695" y="75"/>
                  </a:cxn>
                  <a:cxn ang="0">
                    <a:pos x="673" y="142"/>
                  </a:cxn>
                  <a:cxn ang="0">
                    <a:pos x="829" y="76"/>
                  </a:cxn>
                  <a:cxn ang="0">
                    <a:pos x="827" y="139"/>
                  </a:cxn>
                  <a:cxn ang="0">
                    <a:pos x="727" y="195"/>
                  </a:cxn>
                  <a:cxn ang="0">
                    <a:pos x="757" y="188"/>
                  </a:cxn>
                  <a:cxn ang="0">
                    <a:pos x="973" y="56"/>
                  </a:cxn>
                  <a:cxn ang="0">
                    <a:pos x="603" y="242"/>
                  </a:cxn>
                  <a:cxn ang="0">
                    <a:pos x="791" y="742"/>
                  </a:cxn>
                  <a:cxn ang="0">
                    <a:pos x="796" y="268"/>
                  </a:cxn>
                  <a:cxn ang="0">
                    <a:pos x="538" y="292"/>
                  </a:cxn>
                  <a:cxn ang="0">
                    <a:pos x="325" y="379"/>
                  </a:cxn>
                  <a:cxn ang="0">
                    <a:pos x="528" y="698"/>
                  </a:cxn>
                  <a:cxn ang="0">
                    <a:pos x="407" y="730"/>
                  </a:cxn>
                  <a:cxn ang="0">
                    <a:pos x="631" y="876"/>
                  </a:cxn>
                  <a:cxn ang="0">
                    <a:pos x="1528" y="657"/>
                  </a:cxn>
                  <a:cxn ang="0">
                    <a:pos x="972" y="621"/>
                  </a:cxn>
                  <a:cxn ang="0">
                    <a:pos x="667" y="802"/>
                  </a:cxn>
                  <a:cxn ang="0">
                    <a:pos x="1398" y="921"/>
                  </a:cxn>
                  <a:cxn ang="0">
                    <a:pos x="1508" y="688"/>
                  </a:cxn>
                  <a:cxn ang="0">
                    <a:pos x="645" y="784"/>
                  </a:cxn>
                  <a:cxn ang="0">
                    <a:pos x="1592" y="813"/>
                  </a:cxn>
                  <a:cxn ang="0">
                    <a:pos x="979" y="1126"/>
                  </a:cxn>
                  <a:cxn ang="0">
                    <a:pos x="134" y="1093"/>
                  </a:cxn>
                  <a:cxn ang="0">
                    <a:pos x="1153" y="1156"/>
                  </a:cxn>
                  <a:cxn ang="0">
                    <a:pos x="1689" y="890"/>
                  </a:cxn>
                  <a:cxn ang="0">
                    <a:pos x="107" y="836"/>
                  </a:cxn>
                  <a:cxn ang="0">
                    <a:pos x="177" y="900"/>
                  </a:cxn>
                  <a:cxn ang="0">
                    <a:pos x="94" y="937"/>
                  </a:cxn>
                  <a:cxn ang="0">
                    <a:pos x="757" y="1011"/>
                  </a:cxn>
                  <a:cxn ang="0">
                    <a:pos x="932" y="961"/>
                  </a:cxn>
                  <a:cxn ang="0">
                    <a:pos x="643" y="889"/>
                  </a:cxn>
                  <a:cxn ang="0">
                    <a:pos x="1633" y="1066"/>
                  </a:cxn>
                  <a:cxn ang="0">
                    <a:pos x="1610" y="1108"/>
                  </a:cxn>
                  <a:cxn ang="0">
                    <a:pos x="1032" y="921"/>
                  </a:cxn>
                  <a:cxn ang="0">
                    <a:pos x="77" y="961"/>
                  </a:cxn>
                  <a:cxn ang="0">
                    <a:pos x="1015" y="1095"/>
                  </a:cxn>
                  <a:cxn ang="0">
                    <a:pos x="87" y="1107"/>
                  </a:cxn>
                  <a:cxn ang="0">
                    <a:pos x="149" y="1167"/>
                  </a:cxn>
                  <a:cxn ang="0">
                    <a:pos x="318" y="1333"/>
                  </a:cxn>
                  <a:cxn ang="0">
                    <a:pos x="643" y="1319"/>
                  </a:cxn>
                  <a:cxn ang="0">
                    <a:pos x="876" y="1254"/>
                  </a:cxn>
                  <a:cxn ang="0">
                    <a:pos x="960" y="1230"/>
                  </a:cxn>
                  <a:cxn ang="0">
                    <a:pos x="1220" y="1354"/>
                  </a:cxn>
                  <a:cxn ang="0">
                    <a:pos x="1115" y="1453"/>
                  </a:cxn>
                  <a:cxn ang="0">
                    <a:pos x="1085" y="1352"/>
                  </a:cxn>
                  <a:cxn ang="0">
                    <a:pos x="725" y="1399"/>
                  </a:cxn>
                  <a:cxn ang="0">
                    <a:pos x="593" y="1421"/>
                  </a:cxn>
                </a:cxnLst>
                <a:rect l="0" t="0" r="r" b="b"/>
                <a:pathLst>
                  <a:path w="1741" h="1487">
                    <a:moveTo>
                      <a:pt x="1010" y="54"/>
                    </a:moveTo>
                    <a:lnTo>
                      <a:pt x="1010" y="54"/>
                    </a:lnTo>
                    <a:lnTo>
                      <a:pt x="1011" y="59"/>
                    </a:lnTo>
                    <a:lnTo>
                      <a:pt x="1012" y="64"/>
                    </a:lnTo>
                    <a:lnTo>
                      <a:pt x="1011" y="66"/>
                    </a:lnTo>
                    <a:lnTo>
                      <a:pt x="1010" y="69"/>
                    </a:lnTo>
                    <a:lnTo>
                      <a:pt x="1005" y="75"/>
                    </a:lnTo>
                    <a:lnTo>
                      <a:pt x="1000" y="78"/>
                    </a:lnTo>
                    <a:lnTo>
                      <a:pt x="1000" y="78"/>
                    </a:lnTo>
                    <a:lnTo>
                      <a:pt x="991" y="89"/>
                    </a:lnTo>
                    <a:lnTo>
                      <a:pt x="982" y="100"/>
                    </a:lnTo>
                    <a:lnTo>
                      <a:pt x="972" y="110"/>
                    </a:lnTo>
                    <a:lnTo>
                      <a:pt x="963" y="122"/>
                    </a:lnTo>
                    <a:lnTo>
                      <a:pt x="963" y="122"/>
                    </a:lnTo>
                    <a:lnTo>
                      <a:pt x="953" y="128"/>
                    </a:lnTo>
                    <a:lnTo>
                      <a:pt x="944" y="134"/>
                    </a:lnTo>
                    <a:lnTo>
                      <a:pt x="932" y="139"/>
                    </a:lnTo>
                    <a:lnTo>
                      <a:pt x="921" y="142"/>
                    </a:lnTo>
                    <a:lnTo>
                      <a:pt x="897" y="149"/>
                    </a:lnTo>
                    <a:lnTo>
                      <a:pt x="873" y="153"/>
                    </a:lnTo>
                    <a:lnTo>
                      <a:pt x="873" y="153"/>
                    </a:lnTo>
                    <a:lnTo>
                      <a:pt x="872" y="163"/>
                    </a:lnTo>
                    <a:lnTo>
                      <a:pt x="868" y="172"/>
                    </a:lnTo>
                    <a:lnTo>
                      <a:pt x="864" y="180"/>
                    </a:lnTo>
                    <a:lnTo>
                      <a:pt x="859" y="187"/>
                    </a:lnTo>
                    <a:lnTo>
                      <a:pt x="854" y="194"/>
                    </a:lnTo>
                    <a:lnTo>
                      <a:pt x="848" y="200"/>
                    </a:lnTo>
                    <a:lnTo>
                      <a:pt x="841" y="204"/>
                    </a:lnTo>
                    <a:lnTo>
                      <a:pt x="836" y="207"/>
                    </a:lnTo>
                    <a:lnTo>
                      <a:pt x="827" y="210"/>
                    </a:lnTo>
                    <a:lnTo>
                      <a:pt x="820" y="212"/>
                    </a:lnTo>
                    <a:lnTo>
                      <a:pt x="812" y="212"/>
                    </a:lnTo>
                    <a:lnTo>
                      <a:pt x="803" y="212"/>
                    </a:lnTo>
                    <a:lnTo>
                      <a:pt x="795" y="211"/>
                    </a:lnTo>
                    <a:lnTo>
                      <a:pt x="785" y="210"/>
                    </a:lnTo>
                    <a:lnTo>
                      <a:pt x="777" y="205"/>
                    </a:lnTo>
                    <a:lnTo>
                      <a:pt x="767" y="201"/>
                    </a:lnTo>
                    <a:lnTo>
                      <a:pt x="767" y="201"/>
                    </a:lnTo>
                    <a:lnTo>
                      <a:pt x="760" y="207"/>
                    </a:lnTo>
                    <a:lnTo>
                      <a:pt x="754" y="214"/>
                    </a:lnTo>
                    <a:lnTo>
                      <a:pt x="749" y="219"/>
                    </a:lnTo>
                    <a:lnTo>
                      <a:pt x="741" y="225"/>
                    </a:lnTo>
                    <a:lnTo>
                      <a:pt x="741" y="225"/>
                    </a:lnTo>
                    <a:lnTo>
                      <a:pt x="732" y="231"/>
                    </a:lnTo>
                    <a:lnTo>
                      <a:pt x="720" y="232"/>
                    </a:lnTo>
                    <a:lnTo>
                      <a:pt x="697" y="235"/>
                    </a:lnTo>
                    <a:lnTo>
                      <a:pt x="685" y="236"/>
                    </a:lnTo>
                    <a:lnTo>
                      <a:pt x="674" y="239"/>
                    </a:lnTo>
                    <a:lnTo>
                      <a:pt x="664" y="243"/>
                    </a:lnTo>
                    <a:lnTo>
                      <a:pt x="656" y="250"/>
                    </a:lnTo>
                    <a:lnTo>
                      <a:pt x="656" y="250"/>
                    </a:lnTo>
                    <a:lnTo>
                      <a:pt x="671" y="246"/>
                    </a:lnTo>
                    <a:lnTo>
                      <a:pt x="688" y="243"/>
                    </a:lnTo>
                    <a:lnTo>
                      <a:pt x="705" y="242"/>
                    </a:lnTo>
                    <a:lnTo>
                      <a:pt x="722" y="240"/>
                    </a:lnTo>
                    <a:lnTo>
                      <a:pt x="737" y="242"/>
                    </a:lnTo>
                    <a:lnTo>
                      <a:pt x="754" y="243"/>
                    </a:lnTo>
                    <a:lnTo>
                      <a:pt x="770" y="246"/>
                    </a:lnTo>
                    <a:lnTo>
                      <a:pt x="785" y="249"/>
                    </a:lnTo>
                    <a:lnTo>
                      <a:pt x="799" y="254"/>
                    </a:lnTo>
                    <a:lnTo>
                      <a:pt x="814" y="259"/>
                    </a:lnTo>
                    <a:lnTo>
                      <a:pt x="829" y="266"/>
                    </a:lnTo>
                    <a:lnTo>
                      <a:pt x="841" y="273"/>
                    </a:lnTo>
                    <a:lnTo>
                      <a:pt x="854" y="280"/>
                    </a:lnTo>
                    <a:lnTo>
                      <a:pt x="866" y="288"/>
                    </a:lnTo>
                    <a:lnTo>
                      <a:pt x="878" y="297"/>
                    </a:lnTo>
                    <a:lnTo>
                      <a:pt x="887" y="306"/>
                    </a:lnTo>
                    <a:lnTo>
                      <a:pt x="887" y="306"/>
                    </a:lnTo>
                    <a:lnTo>
                      <a:pt x="897" y="322"/>
                    </a:lnTo>
                    <a:lnTo>
                      <a:pt x="904" y="340"/>
                    </a:lnTo>
                    <a:lnTo>
                      <a:pt x="911" y="358"/>
                    </a:lnTo>
                    <a:lnTo>
                      <a:pt x="916" y="378"/>
                    </a:lnTo>
                    <a:lnTo>
                      <a:pt x="920" y="398"/>
                    </a:lnTo>
                    <a:lnTo>
                      <a:pt x="921" y="419"/>
                    </a:lnTo>
                    <a:lnTo>
                      <a:pt x="923" y="440"/>
                    </a:lnTo>
                    <a:lnTo>
                      <a:pt x="923" y="462"/>
                    </a:lnTo>
                    <a:lnTo>
                      <a:pt x="921" y="483"/>
                    </a:lnTo>
                    <a:lnTo>
                      <a:pt x="918" y="504"/>
                    </a:lnTo>
                    <a:lnTo>
                      <a:pt x="916" y="527"/>
                    </a:lnTo>
                    <a:lnTo>
                      <a:pt x="911" y="546"/>
                    </a:lnTo>
                    <a:lnTo>
                      <a:pt x="902" y="587"/>
                    </a:lnTo>
                    <a:lnTo>
                      <a:pt x="890" y="624"/>
                    </a:lnTo>
                    <a:lnTo>
                      <a:pt x="890" y="624"/>
                    </a:lnTo>
                    <a:lnTo>
                      <a:pt x="903" y="618"/>
                    </a:lnTo>
                    <a:lnTo>
                      <a:pt x="917" y="612"/>
                    </a:lnTo>
                    <a:lnTo>
                      <a:pt x="931" y="608"/>
                    </a:lnTo>
                    <a:lnTo>
                      <a:pt x="945" y="605"/>
                    </a:lnTo>
                    <a:lnTo>
                      <a:pt x="960" y="604"/>
                    </a:lnTo>
                    <a:lnTo>
                      <a:pt x="976" y="603"/>
                    </a:lnTo>
                    <a:lnTo>
                      <a:pt x="1008" y="603"/>
                    </a:lnTo>
                    <a:lnTo>
                      <a:pt x="1041" y="605"/>
                    </a:lnTo>
                    <a:lnTo>
                      <a:pt x="1074" y="610"/>
                    </a:lnTo>
                    <a:lnTo>
                      <a:pt x="1142" y="619"/>
                    </a:lnTo>
                    <a:lnTo>
                      <a:pt x="1142" y="619"/>
                    </a:lnTo>
                    <a:lnTo>
                      <a:pt x="1178" y="622"/>
                    </a:lnTo>
                    <a:lnTo>
                      <a:pt x="1215" y="625"/>
                    </a:lnTo>
                    <a:lnTo>
                      <a:pt x="1252" y="627"/>
                    </a:lnTo>
                    <a:lnTo>
                      <a:pt x="1292" y="627"/>
                    </a:lnTo>
                    <a:lnTo>
                      <a:pt x="1292" y="627"/>
                    </a:lnTo>
                    <a:lnTo>
                      <a:pt x="1314" y="627"/>
                    </a:lnTo>
                    <a:lnTo>
                      <a:pt x="1338" y="629"/>
                    </a:lnTo>
                    <a:lnTo>
                      <a:pt x="1361" y="632"/>
                    </a:lnTo>
                    <a:lnTo>
                      <a:pt x="1383" y="634"/>
                    </a:lnTo>
                    <a:lnTo>
                      <a:pt x="1383" y="634"/>
                    </a:lnTo>
                    <a:lnTo>
                      <a:pt x="1401" y="634"/>
                    </a:lnTo>
                    <a:lnTo>
                      <a:pt x="1422" y="635"/>
                    </a:lnTo>
                    <a:lnTo>
                      <a:pt x="1466" y="638"/>
                    </a:lnTo>
                    <a:lnTo>
                      <a:pt x="1487" y="639"/>
                    </a:lnTo>
                    <a:lnTo>
                      <a:pt x="1509" y="639"/>
                    </a:lnTo>
                    <a:lnTo>
                      <a:pt x="1529" y="638"/>
                    </a:lnTo>
                    <a:lnTo>
                      <a:pt x="1549" y="634"/>
                    </a:lnTo>
                    <a:lnTo>
                      <a:pt x="1549" y="634"/>
                    </a:lnTo>
                    <a:lnTo>
                      <a:pt x="1557" y="636"/>
                    </a:lnTo>
                    <a:lnTo>
                      <a:pt x="1564" y="638"/>
                    </a:lnTo>
                    <a:lnTo>
                      <a:pt x="1570" y="639"/>
                    </a:lnTo>
                    <a:lnTo>
                      <a:pt x="1578" y="638"/>
                    </a:lnTo>
                    <a:lnTo>
                      <a:pt x="1578" y="638"/>
                    </a:lnTo>
                    <a:lnTo>
                      <a:pt x="1588" y="645"/>
                    </a:lnTo>
                    <a:lnTo>
                      <a:pt x="1596" y="652"/>
                    </a:lnTo>
                    <a:lnTo>
                      <a:pt x="1606" y="659"/>
                    </a:lnTo>
                    <a:lnTo>
                      <a:pt x="1617" y="664"/>
                    </a:lnTo>
                    <a:lnTo>
                      <a:pt x="1617" y="664"/>
                    </a:lnTo>
                    <a:lnTo>
                      <a:pt x="1623" y="676"/>
                    </a:lnTo>
                    <a:lnTo>
                      <a:pt x="1629" y="688"/>
                    </a:lnTo>
                    <a:lnTo>
                      <a:pt x="1633" y="702"/>
                    </a:lnTo>
                    <a:lnTo>
                      <a:pt x="1634" y="718"/>
                    </a:lnTo>
                    <a:lnTo>
                      <a:pt x="1636" y="733"/>
                    </a:lnTo>
                    <a:lnTo>
                      <a:pt x="1633" y="749"/>
                    </a:lnTo>
                    <a:lnTo>
                      <a:pt x="1630" y="763"/>
                    </a:lnTo>
                    <a:lnTo>
                      <a:pt x="1624" y="777"/>
                    </a:lnTo>
                    <a:lnTo>
                      <a:pt x="1624" y="777"/>
                    </a:lnTo>
                    <a:lnTo>
                      <a:pt x="1639" y="778"/>
                    </a:lnTo>
                    <a:lnTo>
                      <a:pt x="1658" y="778"/>
                    </a:lnTo>
                    <a:lnTo>
                      <a:pt x="1689" y="778"/>
                    </a:lnTo>
                    <a:lnTo>
                      <a:pt x="1689" y="778"/>
                    </a:lnTo>
                    <a:lnTo>
                      <a:pt x="1699" y="788"/>
                    </a:lnTo>
                    <a:lnTo>
                      <a:pt x="1707" y="799"/>
                    </a:lnTo>
                    <a:lnTo>
                      <a:pt x="1716" y="812"/>
                    </a:lnTo>
                    <a:lnTo>
                      <a:pt x="1723" y="826"/>
                    </a:lnTo>
                    <a:lnTo>
                      <a:pt x="1728" y="841"/>
                    </a:lnTo>
                    <a:lnTo>
                      <a:pt x="1733" y="857"/>
                    </a:lnTo>
                    <a:lnTo>
                      <a:pt x="1737" y="874"/>
                    </a:lnTo>
                    <a:lnTo>
                      <a:pt x="1740" y="890"/>
                    </a:lnTo>
                    <a:lnTo>
                      <a:pt x="1741" y="909"/>
                    </a:lnTo>
                    <a:lnTo>
                      <a:pt x="1741" y="927"/>
                    </a:lnTo>
                    <a:lnTo>
                      <a:pt x="1741" y="945"/>
                    </a:lnTo>
                    <a:lnTo>
                      <a:pt x="1740" y="962"/>
                    </a:lnTo>
                    <a:lnTo>
                      <a:pt x="1738" y="980"/>
                    </a:lnTo>
                    <a:lnTo>
                      <a:pt x="1734" y="999"/>
                    </a:lnTo>
                    <a:lnTo>
                      <a:pt x="1730" y="1015"/>
                    </a:lnTo>
                    <a:lnTo>
                      <a:pt x="1726" y="1032"/>
                    </a:lnTo>
                    <a:lnTo>
                      <a:pt x="1726" y="1032"/>
                    </a:lnTo>
                    <a:lnTo>
                      <a:pt x="1671" y="1076"/>
                    </a:lnTo>
                    <a:lnTo>
                      <a:pt x="1616" y="1119"/>
                    </a:lnTo>
                    <a:lnTo>
                      <a:pt x="1560" y="1161"/>
                    </a:lnTo>
                    <a:lnTo>
                      <a:pt x="1504" y="1204"/>
                    </a:lnTo>
                    <a:lnTo>
                      <a:pt x="1446" y="1244"/>
                    </a:lnTo>
                    <a:lnTo>
                      <a:pt x="1389" y="1285"/>
                    </a:lnTo>
                    <a:lnTo>
                      <a:pt x="1271" y="1364"/>
                    </a:lnTo>
                    <a:lnTo>
                      <a:pt x="1271" y="1364"/>
                    </a:lnTo>
                    <a:lnTo>
                      <a:pt x="1268" y="1371"/>
                    </a:lnTo>
                    <a:lnTo>
                      <a:pt x="1267" y="1373"/>
                    </a:lnTo>
                    <a:lnTo>
                      <a:pt x="1264" y="1376"/>
                    </a:lnTo>
                    <a:lnTo>
                      <a:pt x="1264" y="1376"/>
                    </a:lnTo>
                    <a:lnTo>
                      <a:pt x="1259" y="1376"/>
                    </a:lnTo>
                    <a:lnTo>
                      <a:pt x="1258" y="1376"/>
                    </a:lnTo>
                    <a:lnTo>
                      <a:pt x="1255" y="1378"/>
                    </a:lnTo>
                    <a:lnTo>
                      <a:pt x="1251" y="1378"/>
                    </a:lnTo>
                    <a:lnTo>
                      <a:pt x="1251" y="1378"/>
                    </a:lnTo>
                    <a:lnTo>
                      <a:pt x="1224" y="1399"/>
                    </a:lnTo>
                    <a:lnTo>
                      <a:pt x="1194" y="1420"/>
                    </a:lnTo>
                    <a:lnTo>
                      <a:pt x="1129" y="1458"/>
                    </a:lnTo>
                    <a:lnTo>
                      <a:pt x="1129" y="1458"/>
                    </a:lnTo>
                    <a:lnTo>
                      <a:pt x="1119" y="1466"/>
                    </a:lnTo>
                    <a:lnTo>
                      <a:pt x="1108" y="1475"/>
                    </a:lnTo>
                    <a:lnTo>
                      <a:pt x="1097" y="1482"/>
                    </a:lnTo>
                    <a:lnTo>
                      <a:pt x="1091" y="1484"/>
                    </a:lnTo>
                    <a:lnTo>
                      <a:pt x="1085" y="1486"/>
                    </a:lnTo>
                    <a:lnTo>
                      <a:pt x="1085" y="1486"/>
                    </a:lnTo>
                    <a:lnTo>
                      <a:pt x="1078" y="1487"/>
                    </a:lnTo>
                    <a:lnTo>
                      <a:pt x="1073" y="1487"/>
                    </a:lnTo>
                    <a:lnTo>
                      <a:pt x="1059" y="1484"/>
                    </a:lnTo>
                    <a:lnTo>
                      <a:pt x="1045" y="1480"/>
                    </a:lnTo>
                    <a:lnTo>
                      <a:pt x="1029" y="1477"/>
                    </a:lnTo>
                    <a:lnTo>
                      <a:pt x="1029" y="1477"/>
                    </a:lnTo>
                    <a:lnTo>
                      <a:pt x="1017" y="1476"/>
                    </a:lnTo>
                    <a:lnTo>
                      <a:pt x="1004" y="1477"/>
                    </a:lnTo>
                    <a:lnTo>
                      <a:pt x="990" y="1477"/>
                    </a:lnTo>
                    <a:lnTo>
                      <a:pt x="977" y="1477"/>
                    </a:lnTo>
                    <a:lnTo>
                      <a:pt x="977" y="1477"/>
                    </a:lnTo>
                    <a:lnTo>
                      <a:pt x="965" y="1476"/>
                    </a:lnTo>
                    <a:lnTo>
                      <a:pt x="951" y="1473"/>
                    </a:lnTo>
                    <a:lnTo>
                      <a:pt x="938" y="1470"/>
                    </a:lnTo>
                    <a:lnTo>
                      <a:pt x="924" y="1469"/>
                    </a:lnTo>
                    <a:lnTo>
                      <a:pt x="924" y="1469"/>
                    </a:lnTo>
                    <a:lnTo>
                      <a:pt x="814" y="1459"/>
                    </a:lnTo>
                    <a:lnTo>
                      <a:pt x="705" y="1449"/>
                    </a:lnTo>
                    <a:lnTo>
                      <a:pt x="705" y="1449"/>
                    </a:lnTo>
                    <a:lnTo>
                      <a:pt x="615" y="1442"/>
                    </a:lnTo>
                    <a:lnTo>
                      <a:pt x="574" y="1438"/>
                    </a:lnTo>
                    <a:lnTo>
                      <a:pt x="535" y="1434"/>
                    </a:lnTo>
                    <a:lnTo>
                      <a:pt x="535" y="1434"/>
                    </a:lnTo>
                    <a:lnTo>
                      <a:pt x="496" y="1427"/>
                    </a:lnTo>
                    <a:lnTo>
                      <a:pt x="455" y="1418"/>
                    </a:lnTo>
                    <a:lnTo>
                      <a:pt x="413" y="1409"/>
                    </a:lnTo>
                    <a:lnTo>
                      <a:pt x="368" y="1400"/>
                    </a:lnTo>
                    <a:lnTo>
                      <a:pt x="368" y="1400"/>
                    </a:lnTo>
                    <a:lnTo>
                      <a:pt x="302" y="1389"/>
                    </a:lnTo>
                    <a:lnTo>
                      <a:pt x="236" y="1376"/>
                    </a:lnTo>
                    <a:lnTo>
                      <a:pt x="236" y="1376"/>
                    </a:lnTo>
                    <a:lnTo>
                      <a:pt x="202" y="1369"/>
                    </a:lnTo>
                    <a:lnTo>
                      <a:pt x="167" y="1362"/>
                    </a:lnTo>
                    <a:lnTo>
                      <a:pt x="132" y="1354"/>
                    </a:lnTo>
                    <a:lnTo>
                      <a:pt x="94" y="1347"/>
                    </a:lnTo>
                    <a:lnTo>
                      <a:pt x="94" y="1347"/>
                    </a:lnTo>
                    <a:lnTo>
                      <a:pt x="77" y="1344"/>
                    </a:lnTo>
                    <a:lnTo>
                      <a:pt x="61" y="1343"/>
                    </a:lnTo>
                    <a:lnTo>
                      <a:pt x="61" y="1343"/>
                    </a:lnTo>
                    <a:lnTo>
                      <a:pt x="47" y="1338"/>
                    </a:lnTo>
                    <a:lnTo>
                      <a:pt x="40" y="1337"/>
                    </a:lnTo>
                    <a:lnTo>
                      <a:pt x="33" y="1336"/>
                    </a:lnTo>
                    <a:lnTo>
                      <a:pt x="33" y="1336"/>
                    </a:lnTo>
                    <a:lnTo>
                      <a:pt x="24" y="1337"/>
                    </a:lnTo>
                    <a:lnTo>
                      <a:pt x="17" y="1338"/>
                    </a:lnTo>
                    <a:lnTo>
                      <a:pt x="10" y="1338"/>
                    </a:lnTo>
                    <a:lnTo>
                      <a:pt x="4" y="1338"/>
                    </a:lnTo>
                    <a:lnTo>
                      <a:pt x="0" y="1336"/>
                    </a:lnTo>
                    <a:lnTo>
                      <a:pt x="0" y="1336"/>
                    </a:lnTo>
                    <a:lnTo>
                      <a:pt x="0" y="1324"/>
                    </a:lnTo>
                    <a:lnTo>
                      <a:pt x="3" y="1314"/>
                    </a:lnTo>
                    <a:lnTo>
                      <a:pt x="9" y="1305"/>
                    </a:lnTo>
                    <a:lnTo>
                      <a:pt x="16" y="1298"/>
                    </a:lnTo>
                    <a:lnTo>
                      <a:pt x="24" y="1291"/>
                    </a:lnTo>
                    <a:lnTo>
                      <a:pt x="34" y="1285"/>
                    </a:lnTo>
                    <a:lnTo>
                      <a:pt x="44" y="1282"/>
                    </a:lnTo>
                    <a:lnTo>
                      <a:pt x="54" y="1279"/>
                    </a:lnTo>
                    <a:lnTo>
                      <a:pt x="54" y="1279"/>
                    </a:lnTo>
                    <a:lnTo>
                      <a:pt x="55" y="1277"/>
                    </a:lnTo>
                    <a:lnTo>
                      <a:pt x="54" y="1272"/>
                    </a:lnTo>
                    <a:lnTo>
                      <a:pt x="51" y="1267"/>
                    </a:lnTo>
                    <a:lnTo>
                      <a:pt x="47" y="1263"/>
                    </a:lnTo>
                    <a:lnTo>
                      <a:pt x="44" y="1260"/>
                    </a:lnTo>
                    <a:lnTo>
                      <a:pt x="44" y="1256"/>
                    </a:lnTo>
                    <a:lnTo>
                      <a:pt x="44" y="1256"/>
                    </a:lnTo>
                    <a:lnTo>
                      <a:pt x="44" y="1248"/>
                    </a:lnTo>
                    <a:lnTo>
                      <a:pt x="45" y="1243"/>
                    </a:lnTo>
                    <a:lnTo>
                      <a:pt x="48" y="1237"/>
                    </a:lnTo>
                    <a:lnTo>
                      <a:pt x="51" y="1233"/>
                    </a:lnTo>
                    <a:lnTo>
                      <a:pt x="59" y="1223"/>
                    </a:lnTo>
                    <a:lnTo>
                      <a:pt x="66" y="1213"/>
                    </a:lnTo>
                    <a:lnTo>
                      <a:pt x="66" y="1213"/>
                    </a:lnTo>
                    <a:lnTo>
                      <a:pt x="63" y="1208"/>
                    </a:lnTo>
                    <a:lnTo>
                      <a:pt x="62" y="1201"/>
                    </a:lnTo>
                    <a:lnTo>
                      <a:pt x="61" y="1190"/>
                    </a:lnTo>
                    <a:lnTo>
                      <a:pt x="62" y="1177"/>
                    </a:lnTo>
                    <a:lnTo>
                      <a:pt x="63" y="1164"/>
                    </a:lnTo>
                    <a:lnTo>
                      <a:pt x="65" y="1153"/>
                    </a:lnTo>
                    <a:lnTo>
                      <a:pt x="65" y="1142"/>
                    </a:lnTo>
                    <a:lnTo>
                      <a:pt x="62" y="1131"/>
                    </a:lnTo>
                    <a:lnTo>
                      <a:pt x="59" y="1126"/>
                    </a:lnTo>
                    <a:lnTo>
                      <a:pt x="56" y="1121"/>
                    </a:lnTo>
                    <a:lnTo>
                      <a:pt x="56" y="1121"/>
                    </a:lnTo>
                    <a:lnTo>
                      <a:pt x="56" y="1117"/>
                    </a:lnTo>
                    <a:lnTo>
                      <a:pt x="59" y="1112"/>
                    </a:lnTo>
                    <a:lnTo>
                      <a:pt x="61" y="1109"/>
                    </a:lnTo>
                    <a:lnTo>
                      <a:pt x="63" y="1105"/>
                    </a:lnTo>
                    <a:lnTo>
                      <a:pt x="63" y="1105"/>
                    </a:lnTo>
                    <a:lnTo>
                      <a:pt x="45" y="1105"/>
                    </a:lnTo>
                    <a:lnTo>
                      <a:pt x="30" y="1104"/>
                    </a:lnTo>
                    <a:lnTo>
                      <a:pt x="23" y="1101"/>
                    </a:lnTo>
                    <a:lnTo>
                      <a:pt x="17" y="1100"/>
                    </a:lnTo>
                    <a:lnTo>
                      <a:pt x="10" y="1095"/>
                    </a:lnTo>
                    <a:lnTo>
                      <a:pt x="4" y="1091"/>
                    </a:lnTo>
                    <a:lnTo>
                      <a:pt x="4" y="1091"/>
                    </a:lnTo>
                    <a:lnTo>
                      <a:pt x="7" y="1079"/>
                    </a:lnTo>
                    <a:lnTo>
                      <a:pt x="9" y="1073"/>
                    </a:lnTo>
                    <a:lnTo>
                      <a:pt x="12" y="1066"/>
                    </a:lnTo>
                    <a:lnTo>
                      <a:pt x="12" y="1066"/>
                    </a:lnTo>
                    <a:lnTo>
                      <a:pt x="47" y="1052"/>
                    </a:lnTo>
                    <a:lnTo>
                      <a:pt x="83" y="1038"/>
                    </a:lnTo>
                    <a:lnTo>
                      <a:pt x="120" y="1022"/>
                    </a:lnTo>
                    <a:lnTo>
                      <a:pt x="138" y="1015"/>
                    </a:lnTo>
                    <a:lnTo>
                      <a:pt x="153" y="1007"/>
                    </a:lnTo>
                    <a:lnTo>
                      <a:pt x="153" y="1007"/>
                    </a:lnTo>
                    <a:lnTo>
                      <a:pt x="148" y="1004"/>
                    </a:lnTo>
                    <a:lnTo>
                      <a:pt x="141" y="1003"/>
                    </a:lnTo>
                    <a:lnTo>
                      <a:pt x="124" y="1001"/>
                    </a:lnTo>
                    <a:lnTo>
                      <a:pt x="106" y="1000"/>
                    </a:lnTo>
                    <a:lnTo>
                      <a:pt x="87" y="999"/>
                    </a:lnTo>
                    <a:lnTo>
                      <a:pt x="87" y="999"/>
                    </a:lnTo>
                    <a:lnTo>
                      <a:pt x="76" y="994"/>
                    </a:lnTo>
                    <a:lnTo>
                      <a:pt x="66" y="992"/>
                    </a:lnTo>
                    <a:lnTo>
                      <a:pt x="66" y="992"/>
                    </a:lnTo>
                    <a:lnTo>
                      <a:pt x="55" y="990"/>
                    </a:lnTo>
                    <a:lnTo>
                      <a:pt x="44" y="990"/>
                    </a:lnTo>
                    <a:lnTo>
                      <a:pt x="40" y="989"/>
                    </a:lnTo>
                    <a:lnTo>
                      <a:pt x="37" y="986"/>
                    </a:lnTo>
                    <a:lnTo>
                      <a:pt x="34" y="980"/>
                    </a:lnTo>
                    <a:lnTo>
                      <a:pt x="33" y="973"/>
                    </a:lnTo>
                    <a:lnTo>
                      <a:pt x="33" y="973"/>
                    </a:lnTo>
                    <a:lnTo>
                      <a:pt x="41" y="966"/>
                    </a:lnTo>
                    <a:lnTo>
                      <a:pt x="49" y="958"/>
                    </a:lnTo>
                    <a:lnTo>
                      <a:pt x="59" y="952"/>
                    </a:lnTo>
                    <a:lnTo>
                      <a:pt x="72" y="948"/>
                    </a:lnTo>
                    <a:lnTo>
                      <a:pt x="72" y="948"/>
                    </a:lnTo>
                    <a:lnTo>
                      <a:pt x="73" y="938"/>
                    </a:lnTo>
                    <a:lnTo>
                      <a:pt x="76" y="928"/>
                    </a:lnTo>
                    <a:lnTo>
                      <a:pt x="85" y="914"/>
                    </a:lnTo>
                    <a:lnTo>
                      <a:pt x="87" y="906"/>
                    </a:lnTo>
                    <a:lnTo>
                      <a:pt x="90" y="899"/>
                    </a:lnTo>
                    <a:lnTo>
                      <a:pt x="90" y="890"/>
                    </a:lnTo>
                    <a:lnTo>
                      <a:pt x="87" y="881"/>
                    </a:lnTo>
                    <a:lnTo>
                      <a:pt x="87" y="881"/>
                    </a:lnTo>
                    <a:lnTo>
                      <a:pt x="87" y="878"/>
                    </a:lnTo>
                    <a:lnTo>
                      <a:pt x="89" y="875"/>
                    </a:lnTo>
                    <a:lnTo>
                      <a:pt x="92" y="871"/>
                    </a:lnTo>
                    <a:lnTo>
                      <a:pt x="94" y="867"/>
                    </a:lnTo>
                    <a:lnTo>
                      <a:pt x="96" y="864"/>
                    </a:lnTo>
                    <a:lnTo>
                      <a:pt x="96" y="860"/>
                    </a:lnTo>
                    <a:lnTo>
                      <a:pt x="96" y="860"/>
                    </a:lnTo>
                    <a:lnTo>
                      <a:pt x="87" y="847"/>
                    </a:lnTo>
                    <a:lnTo>
                      <a:pt x="85" y="843"/>
                    </a:lnTo>
                    <a:lnTo>
                      <a:pt x="85" y="840"/>
                    </a:lnTo>
                    <a:lnTo>
                      <a:pt x="85" y="836"/>
                    </a:lnTo>
                    <a:lnTo>
                      <a:pt x="87" y="833"/>
                    </a:lnTo>
                    <a:lnTo>
                      <a:pt x="87" y="833"/>
                    </a:lnTo>
                    <a:lnTo>
                      <a:pt x="79" y="830"/>
                    </a:lnTo>
                    <a:lnTo>
                      <a:pt x="73" y="826"/>
                    </a:lnTo>
                    <a:lnTo>
                      <a:pt x="66" y="822"/>
                    </a:lnTo>
                    <a:lnTo>
                      <a:pt x="61" y="816"/>
                    </a:lnTo>
                    <a:lnTo>
                      <a:pt x="61" y="816"/>
                    </a:lnTo>
                    <a:lnTo>
                      <a:pt x="65" y="810"/>
                    </a:lnTo>
                    <a:lnTo>
                      <a:pt x="68" y="802"/>
                    </a:lnTo>
                    <a:lnTo>
                      <a:pt x="72" y="795"/>
                    </a:lnTo>
                    <a:lnTo>
                      <a:pt x="73" y="791"/>
                    </a:lnTo>
                    <a:lnTo>
                      <a:pt x="76" y="788"/>
                    </a:lnTo>
                    <a:lnTo>
                      <a:pt x="76" y="788"/>
                    </a:lnTo>
                    <a:lnTo>
                      <a:pt x="85" y="785"/>
                    </a:lnTo>
                    <a:lnTo>
                      <a:pt x="93" y="782"/>
                    </a:lnTo>
                    <a:lnTo>
                      <a:pt x="115" y="780"/>
                    </a:lnTo>
                    <a:lnTo>
                      <a:pt x="139" y="777"/>
                    </a:lnTo>
                    <a:lnTo>
                      <a:pt x="159" y="774"/>
                    </a:lnTo>
                    <a:lnTo>
                      <a:pt x="159" y="774"/>
                    </a:lnTo>
                    <a:lnTo>
                      <a:pt x="226" y="761"/>
                    </a:lnTo>
                    <a:lnTo>
                      <a:pt x="289" y="750"/>
                    </a:lnTo>
                    <a:lnTo>
                      <a:pt x="319" y="743"/>
                    </a:lnTo>
                    <a:lnTo>
                      <a:pt x="348" y="735"/>
                    </a:lnTo>
                    <a:lnTo>
                      <a:pt x="378" y="725"/>
                    </a:lnTo>
                    <a:lnTo>
                      <a:pt x="406" y="714"/>
                    </a:lnTo>
                    <a:lnTo>
                      <a:pt x="406" y="714"/>
                    </a:lnTo>
                    <a:lnTo>
                      <a:pt x="388" y="694"/>
                    </a:lnTo>
                    <a:lnTo>
                      <a:pt x="372" y="671"/>
                    </a:lnTo>
                    <a:lnTo>
                      <a:pt x="355" y="646"/>
                    </a:lnTo>
                    <a:lnTo>
                      <a:pt x="341" y="621"/>
                    </a:lnTo>
                    <a:lnTo>
                      <a:pt x="341" y="621"/>
                    </a:lnTo>
                    <a:lnTo>
                      <a:pt x="327" y="594"/>
                    </a:lnTo>
                    <a:lnTo>
                      <a:pt x="315" y="565"/>
                    </a:lnTo>
                    <a:lnTo>
                      <a:pt x="311" y="549"/>
                    </a:lnTo>
                    <a:lnTo>
                      <a:pt x="306" y="534"/>
                    </a:lnTo>
                    <a:lnTo>
                      <a:pt x="302" y="518"/>
                    </a:lnTo>
                    <a:lnTo>
                      <a:pt x="301" y="503"/>
                    </a:lnTo>
                    <a:lnTo>
                      <a:pt x="301" y="503"/>
                    </a:lnTo>
                    <a:lnTo>
                      <a:pt x="299" y="488"/>
                    </a:lnTo>
                    <a:lnTo>
                      <a:pt x="299" y="472"/>
                    </a:lnTo>
                    <a:lnTo>
                      <a:pt x="302" y="440"/>
                    </a:lnTo>
                    <a:lnTo>
                      <a:pt x="306" y="407"/>
                    </a:lnTo>
                    <a:lnTo>
                      <a:pt x="313" y="378"/>
                    </a:lnTo>
                    <a:lnTo>
                      <a:pt x="313" y="378"/>
                    </a:lnTo>
                    <a:lnTo>
                      <a:pt x="319" y="354"/>
                    </a:lnTo>
                    <a:lnTo>
                      <a:pt x="327" y="332"/>
                    </a:lnTo>
                    <a:lnTo>
                      <a:pt x="339" y="311"/>
                    </a:lnTo>
                    <a:lnTo>
                      <a:pt x="353" y="291"/>
                    </a:lnTo>
                    <a:lnTo>
                      <a:pt x="361" y="283"/>
                    </a:lnTo>
                    <a:lnTo>
                      <a:pt x="369" y="276"/>
                    </a:lnTo>
                    <a:lnTo>
                      <a:pt x="378" y="267"/>
                    </a:lnTo>
                    <a:lnTo>
                      <a:pt x="388" y="261"/>
                    </a:lnTo>
                    <a:lnTo>
                      <a:pt x="398" y="256"/>
                    </a:lnTo>
                    <a:lnTo>
                      <a:pt x="407" y="252"/>
                    </a:lnTo>
                    <a:lnTo>
                      <a:pt x="419" y="247"/>
                    </a:lnTo>
                    <a:lnTo>
                      <a:pt x="430" y="245"/>
                    </a:lnTo>
                    <a:lnTo>
                      <a:pt x="430" y="245"/>
                    </a:lnTo>
                    <a:lnTo>
                      <a:pt x="435" y="245"/>
                    </a:lnTo>
                    <a:lnTo>
                      <a:pt x="442" y="245"/>
                    </a:lnTo>
                    <a:lnTo>
                      <a:pt x="457" y="245"/>
                    </a:lnTo>
                    <a:lnTo>
                      <a:pt x="457" y="245"/>
                    </a:lnTo>
                    <a:lnTo>
                      <a:pt x="469" y="242"/>
                    </a:lnTo>
                    <a:lnTo>
                      <a:pt x="480" y="239"/>
                    </a:lnTo>
                    <a:lnTo>
                      <a:pt x="480" y="239"/>
                    </a:lnTo>
                    <a:lnTo>
                      <a:pt x="493" y="239"/>
                    </a:lnTo>
                    <a:lnTo>
                      <a:pt x="506" y="240"/>
                    </a:lnTo>
                    <a:lnTo>
                      <a:pt x="531" y="245"/>
                    </a:lnTo>
                    <a:lnTo>
                      <a:pt x="556" y="250"/>
                    </a:lnTo>
                    <a:lnTo>
                      <a:pt x="580" y="256"/>
                    </a:lnTo>
                    <a:lnTo>
                      <a:pt x="580" y="256"/>
                    </a:lnTo>
                    <a:lnTo>
                      <a:pt x="576" y="233"/>
                    </a:lnTo>
                    <a:lnTo>
                      <a:pt x="573" y="211"/>
                    </a:lnTo>
                    <a:lnTo>
                      <a:pt x="572" y="160"/>
                    </a:lnTo>
                    <a:lnTo>
                      <a:pt x="572" y="160"/>
                    </a:lnTo>
                    <a:lnTo>
                      <a:pt x="570" y="146"/>
                    </a:lnTo>
                    <a:lnTo>
                      <a:pt x="569" y="131"/>
                    </a:lnTo>
                    <a:lnTo>
                      <a:pt x="566" y="117"/>
                    </a:lnTo>
                    <a:lnTo>
                      <a:pt x="566" y="101"/>
                    </a:lnTo>
                    <a:lnTo>
                      <a:pt x="566" y="101"/>
                    </a:lnTo>
                    <a:lnTo>
                      <a:pt x="567" y="90"/>
                    </a:lnTo>
                    <a:lnTo>
                      <a:pt x="570" y="79"/>
                    </a:lnTo>
                    <a:lnTo>
                      <a:pt x="572" y="68"/>
                    </a:lnTo>
                    <a:lnTo>
                      <a:pt x="573" y="58"/>
                    </a:lnTo>
                    <a:lnTo>
                      <a:pt x="573" y="58"/>
                    </a:lnTo>
                    <a:lnTo>
                      <a:pt x="572" y="48"/>
                    </a:lnTo>
                    <a:lnTo>
                      <a:pt x="570" y="40"/>
                    </a:lnTo>
                    <a:lnTo>
                      <a:pt x="572" y="31"/>
                    </a:lnTo>
                    <a:lnTo>
                      <a:pt x="573" y="28"/>
                    </a:lnTo>
                    <a:lnTo>
                      <a:pt x="574" y="24"/>
                    </a:lnTo>
                    <a:lnTo>
                      <a:pt x="574" y="24"/>
                    </a:lnTo>
                    <a:lnTo>
                      <a:pt x="587" y="21"/>
                    </a:lnTo>
                    <a:lnTo>
                      <a:pt x="600" y="20"/>
                    </a:lnTo>
                    <a:lnTo>
                      <a:pt x="607" y="20"/>
                    </a:lnTo>
                    <a:lnTo>
                      <a:pt x="612" y="21"/>
                    </a:lnTo>
                    <a:lnTo>
                      <a:pt x="618" y="24"/>
                    </a:lnTo>
                    <a:lnTo>
                      <a:pt x="624" y="28"/>
                    </a:lnTo>
                    <a:lnTo>
                      <a:pt x="624" y="28"/>
                    </a:lnTo>
                    <a:lnTo>
                      <a:pt x="622" y="41"/>
                    </a:lnTo>
                    <a:lnTo>
                      <a:pt x="619" y="54"/>
                    </a:lnTo>
                    <a:lnTo>
                      <a:pt x="614" y="80"/>
                    </a:lnTo>
                    <a:lnTo>
                      <a:pt x="607" y="107"/>
                    </a:lnTo>
                    <a:lnTo>
                      <a:pt x="604" y="121"/>
                    </a:lnTo>
                    <a:lnTo>
                      <a:pt x="603" y="137"/>
                    </a:lnTo>
                    <a:lnTo>
                      <a:pt x="603" y="137"/>
                    </a:lnTo>
                    <a:lnTo>
                      <a:pt x="601" y="174"/>
                    </a:lnTo>
                    <a:lnTo>
                      <a:pt x="600" y="214"/>
                    </a:lnTo>
                    <a:lnTo>
                      <a:pt x="600" y="214"/>
                    </a:lnTo>
                    <a:lnTo>
                      <a:pt x="601" y="214"/>
                    </a:lnTo>
                    <a:lnTo>
                      <a:pt x="603" y="215"/>
                    </a:lnTo>
                    <a:lnTo>
                      <a:pt x="603" y="215"/>
                    </a:lnTo>
                    <a:lnTo>
                      <a:pt x="605" y="195"/>
                    </a:lnTo>
                    <a:lnTo>
                      <a:pt x="607" y="177"/>
                    </a:lnTo>
                    <a:lnTo>
                      <a:pt x="611" y="160"/>
                    </a:lnTo>
                    <a:lnTo>
                      <a:pt x="615" y="152"/>
                    </a:lnTo>
                    <a:lnTo>
                      <a:pt x="619" y="145"/>
                    </a:lnTo>
                    <a:lnTo>
                      <a:pt x="619" y="145"/>
                    </a:lnTo>
                    <a:lnTo>
                      <a:pt x="624" y="141"/>
                    </a:lnTo>
                    <a:lnTo>
                      <a:pt x="629" y="135"/>
                    </a:lnTo>
                    <a:lnTo>
                      <a:pt x="642" y="128"/>
                    </a:lnTo>
                    <a:lnTo>
                      <a:pt x="642" y="128"/>
                    </a:lnTo>
                    <a:lnTo>
                      <a:pt x="652" y="118"/>
                    </a:lnTo>
                    <a:lnTo>
                      <a:pt x="652" y="118"/>
                    </a:lnTo>
                    <a:lnTo>
                      <a:pt x="657" y="111"/>
                    </a:lnTo>
                    <a:lnTo>
                      <a:pt x="661" y="101"/>
                    </a:lnTo>
                    <a:lnTo>
                      <a:pt x="664" y="92"/>
                    </a:lnTo>
                    <a:lnTo>
                      <a:pt x="670" y="82"/>
                    </a:lnTo>
                    <a:lnTo>
                      <a:pt x="670" y="82"/>
                    </a:lnTo>
                    <a:lnTo>
                      <a:pt x="676" y="75"/>
                    </a:lnTo>
                    <a:lnTo>
                      <a:pt x="683" y="68"/>
                    </a:lnTo>
                    <a:lnTo>
                      <a:pt x="691" y="62"/>
                    </a:lnTo>
                    <a:lnTo>
                      <a:pt x="698" y="58"/>
                    </a:lnTo>
                    <a:lnTo>
                      <a:pt x="698" y="58"/>
                    </a:lnTo>
                    <a:lnTo>
                      <a:pt x="704" y="56"/>
                    </a:lnTo>
                    <a:lnTo>
                      <a:pt x="709" y="55"/>
                    </a:lnTo>
                    <a:lnTo>
                      <a:pt x="720" y="54"/>
                    </a:lnTo>
                    <a:lnTo>
                      <a:pt x="732" y="54"/>
                    </a:lnTo>
                    <a:lnTo>
                      <a:pt x="737" y="52"/>
                    </a:lnTo>
                    <a:lnTo>
                      <a:pt x="743" y="49"/>
                    </a:lnTo>
                    <a:lnTo>
                      <a:pt x="743" y="49"/>
                    </a:lnTo>
                    <a:lnTo>
                      <a:pt x="749" y="44"/>
                    </a:lnTo>
                    <a:lnTo>
                      <a:pt x="754" y="40"/>
                    </a:lnTo>
                    <a:lnTo>
                      <a:pt x="763" y="28"/>
                    </a:lnTo>
                    <a:lnTo>
                      <a:pt x="771" y="17"/>
                    </a:lnTo>
                    <a:lnTo>
                      <a:pt x="775" y="13"/>
                    </a:lnTo>
                    <a:lnTo>
                      <a:pt x="781" y="9"/>
                    </a:lnTo>
                    <a:lnTo>
                      <a:pt x="781" y="9"/>
                    </a:lnTo>
                    <a:lnTo>
                      <a:pt x="789" y="6"/>
                    </a:lnTo>
                    <a:lnTo>
                      <a:pt x="799" y="3"/>
                    </a:lnTo>
                    <a:lnTo>
                      <a:pt x="809" y="0"/>
                    </a:lnTo>
                    <a:lnTo>
                      <a:pt x="819" y="0"/>
                    </a:lnTo>
                    <a:lnTo>
                      <a:pt x="829" y="0"/>
                    </a:lnTo>
                    <a:lnTo>
                      <a:pt x="838" y="2"/>
                    </a:lnTo>
                    <a:lnTo>
                      <a:pt x="847" y="5"/>
                    </a:lnTo>
                    <a:lnTo>
                      <a:pt x="855" y="9"/>
                    </a:lnTo>
                    <a:lnTo>
                      <a:pt x="855" y="9"/>
                    </a:lnTo>
                    <a:lnTo>
                      <a:pt x="862" y="16"/>
                    </a:lnTo>
                    <a:lnTo>
                      <a:pt x="869" y="23"/>
                    </a:lnTo>
                    <a:lnTo>
                      <a:pt x="878" y="30"/>
                    </a:lnTo>
                    <a:lnTo>
                      <a:pt x="883" y="33"/>
                    </a:lnTo>
                    <a:lnTo>
                      <a:pt x="887" y="33"/>
                    </a:lnTo>
                    <a:lnTo>
                      <a:pt x="887" y="33"/>
                    </a:lnTo>
                    <a:lnTo>
                      <a:pt x="902" y="34"/>
                    </a:lnTo>
                    <a:lnTo>
                      <a:pt x="917" y="34"/>
                    </a:lnTo>
                    <a:lnTo>
                      <a:pt x="932" y="34"/>
                    </a:lnTo>
                    <a:lnTo>
                      <a:pt x="949" y="35"/>
                    </a:lnTo>
                    <a:lnTo>
                      <a:pt x="949" y="35"/>
                    </a:lnTo>
                    <a:lnTo>
                      <a:pt x="962" y="37"/>
                    </a:lnTo>
                    <a:lnTo>
                      <a:pt x="973" y="41"/>
                    </a:lnTo>
                    <a:lnTo>
                      <a:pt x="984" y="45"/>
                    </a:lnTo>
                    <a:lnTo>
                      <a:pt x="994" y="51"/>
                    </a:lnTo>
                    <a:lnTo>
                      <a:pt x="994" y="51"/>
                    </a:lnTo>
                    <a:lnTo>
                      <a:pt x="998" y="52"/>
                    </a:lnTo>
                    <a:lnTo>
                      <a:pt x="1003" y="51"/>
                    </a:lnTo>
                    <a:lnTo>
                      <a:pt x="1007" y="52"/>
                    </a:lnTo>
                    <a:lnTo>
                      <a:pt x="1010" y="54"/>
                    </a:lnTo>
                    <a:lnTo>
                      <a:pt x="1010" y="54"/>
                    </a:lnTo>
                    <a:close/>
                    <a:moveTo>
                      <a:pt x="923" y="44"/>
                    </a:moveTo>
                    <a:lnTo>
                      <a:pt x="923" y="44"/>
                    </a:lnTo>
                    <a:lnTo>
                      <a:pt x="914" y="45"/>
                    </a:lnTo>
                    <a:lnTo>
                      <a:pt x="906" y="48"/>
                    </a:lnTo>
                    <a:lnTo>
                      <a:pt x="897" y="51"/>
                    </a:lnTo>
                    <a:lnTo>
                      <a:pt x="890" y="51"/>
                    </a:lnTo>
                    <a:lnTo>
                      <a:pt x="890" y="51"/>
                    </a:lnTo>
                    <a:lnTo>
                      <a:pt x="886" y="49"/>
                    </a:lnTo>
                    <a:lnTo>
                      <a:pt x="882" y="48"/>
                    </a:lnTo>
                    <a:lnTo>
                      <a:pt x="876" y="44"/>
                    </a:lnTo>
                    <a:lnTo>
                      <a:pt x="869" y="40"/>
                    </a:lnTo>
                    <a:lnTo>
                      <a:pt x="866" y="38"/>
                    </a:lnTo>
                    <a:lnTo>
                      <a:pt x="862" y="38"/>
                    </a:lnTo>
                    <a:lnTo>
                      <a:pt x="862" y="38"/>
                    </a:lnTo>
                    <a:lnTo>
                      <a:pt x="855" y="30"/>
                    </a:lnTo>
                    <a:lnTo>
                      <a:pt x="848" y="23"/>
                    </a:lnTo>
                    <a:lnTo>
                      <a:pt x="840" y="17"/>
                    </a:lnTo>
                    <a:lnTo>
                      <a:pt x="831" y="14"/>
                    </a:lnTo>
                    <a:lnTo>
                      <a:pt x="822" y="14"/>
                    </a:lnTo>
                    <a:lnTo>
                      <a:pt x="812" y="14"/>
                    </a:lnTo>
                    <a:lnTo>
                      <a:pt x="800" y="17"/>
                    </a:lnTo>
                    <a:lnTo>
                      <a:pt x="788" y="21"/>
                    </a:lnTo>
                    <a:lnTo>
                      <a:pt x="788" y="21"/>
                    </a:lnTo>
                    <a:lnTo>
                      <a:pt x="779" y="28"/>
                    </a:lnTo>
                    <a:lnTo>
                      <a:pt x="772" y="37"/>
                    </a:lnTo>
                    <a:lnTo>
                      <a:pt x="757" y="54"/>
                    </a:lnTo>
                    <a:lnTo>
                      <a:pt x="749" y="61"/>
                    </a:lnTo>
                    <a:lnTo>
                      <a:pt x="737" y="66"/>
                    </a:lnTo>
                    <a:lnTo>
                      <a:pt x="732" y="68"/>
                    </a:lnTo>
                    <a:lnTo>
                      <a:pt x="726" y="69"/>
                    </a:lnTo>
                    <a:lnTo>
                      <a:pt x="719" y="69"/>
                    </a:lnTo>
                    <a:lnTo>
                      <a:pt x="712" y="68"/>
                    </a:lnTo>
                    <a:lnTo>
                      <a:pt x="712" y="68"/>
                    </a:lnTo>
                    <a:lnTo>
                      <a:pt x="709" y="71"/>
                    </a:lnTo>
                    <a:lnTo>
                      <a:pt x="705" y="72"/>
                    </a:lnTo>
                    <a:lnTo>
                      <a:pt x="701" y="73"/>
                    </a:lnTo>
                    <a:lnTo>
                      <a:pt x="698" y="75"/>
                    </a:lnTo>
                    <a:lnTo>
                      <a:pt x="698" y="75"/>
                    </a:lnTo>
                    <a:lnTo>
                      <a:pt x="697" y="75"/>
                    </a:lnTo>
                    <a:lnTo>
                      <a:pt x="695" y="75"/>
                    </a:lnTo>
                    <a:lnTo>
                      <a:pt x="695" y="75"/>
                    </a:lnTo>
                    <a:lnTo>
                      <a:pt x="697" y="76"/>
                    </a:lnTo>
                    <a:lnTo>
                      <a:pt x="697" y="76"/>
                    </a:lnTo>
                    <a:lnTo>
                      <a:pt x="694" y="79"/>
                    </a:lnTo>
                    <a:lnTo>
                      <a:pt x="687" y="82"/>
                    </a:lnTo>
                    <a:lnTo>
                      <a:pt x="687" y="82"/>
                    </a:lnTo>
                    <a:lnTo>
                      <a:pt x="677" y="101"/>
                    </a:lnTo>
                    <a:lnTo>
                      <a:pt x="666" y="120"/>
                    </a:lnTo>
                    <a:lnTo>
                      <a:pt x="660" y="128"/>
                    </a:lnTo>
                    <a:lnTo>
                      <a:pt x="653" y="135"/>
                    </a:lnTo>
                    <a:lnTo>
                      <a:pt x="646" y="142"/>
                    </a:lnTo>
                    <a:lnTo>
                      <a:pt x="636" y="146"/>
                    </a:lnTo>
                    <a:lnTo>
                      <a:pt x="636" y="146"/>
                    </a:lnTo>
                    <a:lnTo>
                      <a:pt x="631" y="155"/>
                    </a:lnTo>
                    <a:lnTo>
                      <a:pt x="625" y="165"/>
                    </a:lnTo>
                    <a:lnTo>
                      <a:pt x="621" y="177"/>
                    </a:lnTo>
                    <a:lnTo>
                      <a:pt x="619" y="190"/>
                    </a:lnTo>
                    <a:lnTo>
                      <a:pt x="618" y="204"/>
                    </a:lnTo>
                    <a:lnTo>
                      <a:pt x="618" y="217"/>
                    </a:lnTo>
                    <a:lnTo>
                      <a:pt x="618" y="228"/>
                    </a:lnTo>
                    <a:lnTo>
                      <a:pt x="621" y="238"/>
                    </a:lnTo>
                    <a:lnTo>
                      <a:pt x="621" y="238"/>
                    </a:lnTo>
                    <a:lnTo>
                      <a:pt x="624" y="231"/>
                    </a:lnTo>
                    <a:lnTo>
                      <a:pt x="628" y="224"/>
                    </a:lnTo>
                    <a:lnTo>
                      <a:pt x="638" y="211"/>
                    </a:lnTo>
                    <a:lnTo>
                      <a:pt x="647" y="198"/>
                    </a:lnTo>
                    <a:lnTo>
                      <a:pt x="652" y="191"/>
                    </a:lnTo>
                    <a:lnTo>
                      <a:pt x="656" y="184"/>
                    </a:lnTo>
                    <a:lnTo>
                      <a:pt x="656" y="184"/>
                    </a:lnTo>
                    <a:lnTo>
                      <a:pt x="659" y="172"/>
                    </a:lnTo>
                    <a:lnTo>
                      <a:pt x="660" y="159"/>
                    </a:lnTo>
                    <a:lnTo>
                      <a:pt x="661" y="153"/>
                    </a:lnTo>
                    <a:lnTo>
                      <a:pt x="664" y="148"/>
                    </a:lnTo>
                    <a:lnTo>
                      <a:pt x="668" y="144"/>
                    </a:lnTo>
                    <a:lnTo>
                      <a:pt x="673" y="142"/>
                    </a:lnTo>
                    <a:lnTo>
                      <a:pt x="673" y="142"/>
                    </a:lnTo>
                    <a:lnTo>
                      <a:pt x="668" y="156"/>
                    </a:lnTo>
                    <a:lnTo>
                      <a:pt x="668" y="163"/>
                    </a:lnTo>
                    <a:lnTo>
                      <a:pt x="670" y="166"/>
                    </a:lnTo>
                    <a:lnTo>
                      <a:pt x="671" y="167"/>
                    </a:lnTo>
                    <a:lnTo>
                      <a:pt x="671" y="167"/>
                    </a:lnTo>
                    <a:lnTo>
                      <a:pt x="677" y="159"/>
                    </a:lnTo>
                    <a:lnTo>
                      <a:pt x="684" y="152"/>
                    </a:lnTo>
                    <a:lnTo>
                      <a:pt x="691" y="144"/>
                    </a:lnTo>
                    <a:lnTo>
                      <a:pt x="698" y="137"/>
                    </a:lnTo>
                    <a:lnTo>
                      <a:pt x="698" y="137"/>
                    </a:lnTo>
                    <a:lnTo>
                      <a:pt x="698" y="131"/>
                    </a:lnTo>
                    <a:lnTo>
                      <a:pt x="699" y="124"/>
                    </a:lnTo>
                    <a:lnTo>
                      <a:pt x="706" y="111"/>
                    </a:lnTo>
                    <a:lnTo>
                      <a:pt x="715" y="100"/>
                    </a:lnTo>
                    <a:lnTo>
                      <a:pt x="719" y="97"/>
                    </a:lnTo>
                    <a:lnTo>
                      <a:pt x="723" y="94"/>
                    </a:lnTo>
                    <a:lnTo>
                      <a:pt x="723" y="94"/>
                    </a:lnTo>
                    <a:lnTo>
                      <a:pt x="723" y="100"/>
                    </a:lnTo>
                    <a:lnTo>
                      <a:pt x="720" y="104"/>
                    </a:lnTo>
                    <a:lnTo>
                      <a:pt x="716" y="113"/>
                    </a:lnTo>
                    <a:lnTo>
                      <a:pt x="712" y="120"/>
                    </a:lnTo>
                    <a:lnTo>
                      <a:pt x="709" y="129"/>
                    </a:lnTo>
                    <a:lnTo>
                      <a:pt x="709" y="129"/>
                    </a:lnTo>
                    <a:lnTo>
                      <a:pt x="725" y="122"/>
                    </a:lnTo>
                    <a:lnTo>
                      <a:pt x="739" y="114"/>
                    </a:lnTo>
                    <a:lnTo>
                      <a:pt x="754" y="106"/>
                    </a:lnTo>
                    <a:lnTo>
                      <a:pt x="761" y="103"/>
                    </a:lnTo>
                    <a:lnTo>
                      <a:pt x="770" y="101"/>
                    </a:lnTo>
                    <a:lnTo>
                      <a:pt x="770" y="101"/>
                    </a:lnTo>
                    <a:lnTo>
                      <a:pt x="775" y="96"/>
                    </a:lnTo>
                    <a:lnTo>
                      <a:pt x="782" y="92"/>
                    </a:lnTo>
                    <a:lnTo>
                      <a:pt x="799" y="83"/>
                    </a:lnTo>
                    <a:lnTo>
                      <a:pt x="816" y="76"/>
                    </a:lnTo>
                    <a:lnTo>
                      <a:pt x="830" y="72"/>
                    </a:lnTo>
                    <a:lnTo>
                      <a:pt x="830" y="72"/>
                    </a:lnTo>
                    <a:lnTo>
                      <a:pt x="829" y="76"/>
                    </a:lnTo>
                    <a:lnTo>
                      <a:pt x="826" y="79"/>
                    </a:lnTo>
                    <a:lnTo>
                      <a:pt x="820" y="83"/>
                    </a:lnTo>
                    <a:lnTo>
                      <a:pt x="813" y="89"/>
                    </a:lnTo>
                    <a:lnTo>
                      <a:pt x="807" y="94"/>
                    </a:lnTo>
                    <a:lnTo>
                      <a:pt x="807" y="94"/>
                    </a:lnTo>
                    <a:lnTo>
                      <a:pt x="817" y="92"/>
                    </a:lnTo>
                    <a:lnTo>
                      <a:pt x="827" y="90"/>
                    </a:lnTo>
                    <a:lnTo>
                      <a:pt x="848" y="89"/>
                    </a:lnTo>
                    <a:lnTo>
                      <a:pt x="871" y="89"/>
                    </a:lnTo>
                    <a:lnTo>
                      <a:pt x="893" y="86"/>
                    </a:lnTo>
                    <a:lnTo>
                      <a:pt x="893" y="86"/>
                    </a:lnTo>
                    <a:lnTo>
                      <a:pt x="902" y="83"/>
                    </a:lnTo>
                    <a:lnTo>
                      <a:pt x="910" y="80"/>
                    </a:lnTo>
                    <a:lnTo>
                      <a:pt x="928" y="73"/>
                    </a:lnTo>
                    <a:lnTo>
                      <a:pt x="946" y="68"/>
                    </a:lnTo>
                    <a:lnTo>
                      <a:pt x="956" y="66"/>
                    </a:lnTo>
                    <a:lnTo>
                      <a:pt x="965" y="66"/>
                    </a:lnTo>
                    <a:lnTo>
                      <a:pt x="965" y="66"/>
                    </a:lnTo>
                    <a:lnTo>
                      <a:pt x="958" y="73"/>
                    </a:lnTo>
                    <a:lnTo>
                      <a:pt x="949" y="79"/>
                    </a:lnTo>
                    <a:lnTo>
                      <a:pt x="941" y="85"/>
                    </a:lnTo>
                    <a:lnTo>
                      <a:pt x="931" y="89"/>
                    </a:lnTo>
                    <a:lnTo>
                      <a:pt x="909" y="93"/>
                    </a:lnTo>
                    <a:lnTo>
                      <a:pt x="886" y="97"/>
                    </a:lnTo>
                    <a:lnTo>
                      <a:pt x="838" y="101"/>
                    </a:lnTo>
                    <a:lnTo>
                      <a:pt x="816" y="106"/>
                    </a:lnTo>
                    <a:lnTo>
                      <a:pt x="805" y="108"/>
                    </a:lnTo>
                    <a:lnTo>
                      <a:pt x="795" y="111"/>
                    </a:lnTo>
                    <a:lnTo>
                      <a:pt x="795" y="111"/>
                    </a:lnTo>
                    <a:lnTo>
                      <a:pt x="823" y="127"/>
                    </a:lnTo>
                    <a:lnTo>
                      <a:pt x="836" y="135"/>
                    </a:lnTo>
                    <a:lnTo>
                      <a:pt x="840" y="139"/>
                    </a:lnTo>
                    <a:lnTo>
                      <a:pt x="843" y="145"/>
                    </a:lnTo>
                    <a:lnTo>
                      <a:pt x="843" y="145"/>
                    </a:lnTo>
                    <a:lnTo>
                      <a:pt x="836" y="144"/>
                    </a:lnTo>
                    <a:lnTo>
                      <a:pt x="827" y="139"/>
                    </a:lnTo>
                    <a:lnTo>
                      <a:pt x="810" y="131"/>
                    </a:lnTo>
                    <a:lnTo>
                      <a:pt x="793" y="122"/>
                    </a:lnTo>
                    <a:lnTo>
                      <a:pt x="784" y="120"/>
                    </a:lnTo>
                    <a:lnTo>
                      <a:pt x="774" y="118"/>
                    </a:lnTo>
                    <a:lnTo>
                      <a:pt x="774" y="118"/>
                    </a:lnTo>
                    <a:lnTo>
                      <a:pt x="767" y="120"/>
                    </a:lnTo>
                    <a:lnTo>
                      <a:pt x="760" y="120"/>
                    </a:lnTo>
                    <a:lnTo>
                      <a:pt x="747" y="125"/>
                    </a:lnTo>
                    <a:lnTo>
                      <a:pt x="736" y="132"/>
                    </a:lnTo>
                    <a:lnTo>
                      <a:pt x="723" y="139"/>
                    </a:lnTo>
                    <a:lnTo>
                      <a:pt x="723" y="139"/>
                    </a:lnTo>
                    <a:lnTo>
                      <a:pt x="739" y="144"/>
                    </a:lnTo>
                    <a:lnTo>
                      <a:pt x="753" y="149"/>
                    </a:lnTo>
                    <a:lnTo>
                      <a:pt x="765" y="155"/>
                    </a:lnTo>
                    <a:lnTo>
                      <a:pt x="777" y="163"/>
                    </a:lnTo>
                    <a:lnTo>
                      <a:pt x="777" y="163"/>
                    </a:lnTo>
                    <a:lnTo>
                      <a:pt x="768" y="162"/>
                    </a:lnTo>
                    <a:lnTo>
                      <a:pt x="760" y="160"/>
                    </a:lnTo>
                    <a:lnTo>
                      <a:pt x="743" y="155"/>
                    </a:lnTo>
                    <a:lnTo>
                      <a:pt x="733" y="152"/>
                    </a:lnTo>
                    <a:lnTo>
                      <a:pt x="725" y="151"/>
                    </a:lnTo>
                    <a:lnTo>
                      <a:pt x="716" y="151"/>
                    </a:lnTo>
                    <a:lnTo>
                      <a:pt x="708" y="152"/>
                    </a:lnTo>
                    <a:lnTo>
                      <a:pt x="708" y="152"/>
                    </a:lnTo>
                    <a:lnTo>
                      <a:pt x="701" y="156"/>
                    </a:lnTo>
                    <a:lnTo>
                      <a:pt x="695" y="160"/>
                    </a:lnTo>
                    <a:lnTo>
                      <a:pt x="684" y="170"/>
                    </a:lnTo>
                    <a:lnTo>
                      <a:pt x="674" y="181"/>
                    </a:lnTo>
                    <a:lnTo>
                      <a:pt x="666" y="194"/>
                    </a:lnTo>
                    <a:lnTo>
                      <a:pt x="666" y="194"/>
                    </a:lnTo>
                    <a:lnTo>
                      <a:pt x="683" y="191"/>
                    </a:lnTo>
                    <a:lnTo>
                      <a:pt x="698" y="188"/>
                    </a:lnTo>
                    <a:lnTo>
                      <a:pt x="706" y="188"/>
                    </a:lnTo>
                    <a:lnTo>
                      <a:pt x="715" y="190"/>
                    </a:lnTo>
                    <a:lnTo>
                      <a:pt x="722" y="193"/>
                    </a:lnTo>
                    <a:lnTo>
                      <a:pt x="727" y="195"/>
                    </a:lnTo>
                    <a:lnTo>
                      <a:pt x="727" y="195"/>
                    </a:lnTo>
                    <a:lnTo>
                      <a:pt x="716" y="195"/>
                    </a:lnTo>
                    <a:lnTo>
                      <a:pt x="706" y="197"/>
                    </a:lnTo>
                    <a:lnTo>
                      <a:pt x="697" y="198"/>
                    </a:lnTo>
                    <a:lnTo>
                      <a:pt x="688" y="201"/>
                    </a:lnTo>
                    <a:lnTo>
                      <a:pt x="670" y="207"/>
                    </a:lnTo>
                    <a:lnTo>
                      <a:pt x="660" y="210"/>
                    </a:lnTo>
                    <a:lnTo>
                      <a:pt x="652" y="211"/>
                    </a:lnTo>
                    <a:lnTo>
                      <a:pt x="652" y="211"/>
                    </a:lnTo>
                    <a:lnTo>
                      <a:pt x="643" y="225"/>
                    </a:lnTo>
                    <a:lnTo>
                      <a:pt x="633" y="239"/>
                    </a:lnTo>
                    <a:lnTo>
                      <a:pt x="631" y="246"/>
                    </a:lnTo>
                    <a:lnTo>
                      <a:pt x="626" y="253"/>
                    </a:lnTo>
                    <a:lnTo>
                      <a:pt x="625" y="261"/>
                    </a:lnTo>
                    <a:lnTo>
                      <a:pt x="624" y="270"/>
                    </a:lnTo>
                    <a:lnTo>
                      <a:pt x="624" y="270"/>
                    </a:lnTo>
                    <a:lnTo>
                      <a:pt x="625" y="264"/>
                    </a:lnTo>
                    <a:lnTo>
                      <a:pt x="628" y="260"/>
                    </a:lnTo>
                    <a:lnTo>
                      <a:pt x="631" y="256"/>
                    </a:lnTo>
                    <a:lnTo>
                      <a:pt x="631" y="250"/>
                    </a:lnTo>
                    <a:lnTo>
                      <a:pt x="631" y="250"/>
                    </a:lnTo>
                    <a:lnTo>
                      <a:pt x="652" y="233"/>
                    </a:lnTo>
                    <a:lnTo>
                      <a:pt x="663" y="226"/>
                    </a:lnTo>
                    <a:lnTo>
                      <a:pt x="668" y="224"/>
                    </a:lnTo>
                    <a:lnTo>
                      <a:pt x="677" y="222"/>
                    </a:lnTo>
                    <a:lnTo>
                      <a:pt x="677" y="222"/>
                    </a:lnTo>
                    <a:lnTo>
                      <a:pt x="690" y="221"/>
                    </a:lnTo>
                    <a:lnTo>
                      <a:pt x="702" y="219"/>
                    </a:lnTo>
                    <a:lnTo>
                      <a:pt x="715" y="218"/>
                    </a:lnTo>
                    <a:lnTo>
                      <a:pt x="727" y="215"/>
                    </a:lnTo>
                    <a:lnTo>
                      <a:pt x="727" y="215"/>
                    </a:lnTo>
                    <a:lnTo>
                      <a:pt x="733" y="212"/>
                    </a:lnTo>
                    <a:lnTo>
                      <a:pt x="739" y="208"/>
                    </a:lnTo>
                    <a:lnTo>
                      <a:pt x="747" y="197"/>
                    </a:lnTo>
                    <a:lnTo>
                      <a:pt x="751" y="193"/>
                    </a:lnTo>
                    <a:lnTo>
                      <a:pt x="757" y="188"/>
                    </a:lnTo>
                    <a:lnTo>
                      <a:pt x="763" y="186"/>
                    </a:lnTo>
                    <a:lnTo>
                      <a:pt x="770" y="184"/>
                    </a:lnTo>
                    <a:lnTo>
                      <a:pt x="770" y="184"/>
                    </a:lnTo>
                    <a:lnTo>
                      <a:pt x="777" y="188"/>
                    </a:lnTo>
                    <a:lnTo>
                      <a:pt x="784" y="193"/>
                    </a:lnTo>
                    <a:lnTo>
                      <a:pt x="791" y="195"/>
                    </a:lnTo>
                    <a:lnTo>
                      <a:pt x="798" y="197"/>
                    </a:lnTo>
                    <a:lnTo>
                      <a:pt x="805" y="197"/>
                    </a:lnTo>
                    <a:lnTo>
                      <a:pt x="812" y="197"/>
                    </a:lnTo>
                    <a:lnTo>
                      <a:pt x="819" y="195"/>
                    </a:lnTo>
                    <a:lnTo>
                      <a:pt x="826" y="193"/>
                    </a:lnTo>
                    <a:lnTo>
                      <a:pt x="833" y="190"/>
                    </a:lnTo>
                    <a:lnTo>
                      <a:pt x="838" y="186"/>
                    </a:lnTo>
                    <a:lnTo>
                      <a:pt x="844" y="181"/>
                    </a:lnTo>
                    <a:lnTo>
                      <a:pt x="848" y="174"/>
                    </a:lnTo>
                    <a:lnTo>
                      <a:pt x="852" y="169"/>
                    </a:lnTo>
                    <a:lnTo>
                      <a:pt x="855" y="160"/>
                    </a:lnTo>
                    <a:lnTo>
                      <a:pt x="857" y="152"/>
                    </a:lnTo>
                    <a:lnTo>
                      <a:pt x="858" y="144"/>
                    </a:lnTo>
                    <a:lnTo>
                      <a:pt x="858" y="144"/>
                    </a:lnTo>
                    <a:lnTo>
                      <a:pt x="864" y="139"/>
                    </a:lnTo>
                    <a:lnTo>
                      <a:pt x="872" y="137"/>
                    </a:lnTo>
                    <a:lnTo>
                      <a:pt x="879" y="135"/>
                    </a:lnTo>
                    <a:lnTo>
                      <a:pt x="887" y="134"/>
                    </a:lnTo>
                    <a:lnTo>
                      <a:pt x="904" y="132"/>
                    </a:lnTo>
                    <a:lnTo>
                      <a:pt x="913" y="131"/>
                    </a:lnTo>
                    <a:lnTo>
                      <a:pt x="921" y="129"/>
                    </a:lnTo>
                    <a:lnTo>
                      <a:pt x="921" y="129"/>
                    </a:lnTo>
                    <a:lnTo>
                      <a:pt x="932" y="124"/>
                    </a:lnTo>
                    <a:lnTo>
                      <a:pt x="942" y="118"/>
                    </a:lnTo>
                    <a:lnTo>
                      <a:pt x="952" y="110"/>
                    </a:lnTo>
                    <a:lnTo>
                      <a:pt x="959" y="101"/>
                    </a:lnTo>
                    <a:lnTo>
                      <a:pt x="975" y="83"/>
                    </a:lnTo>
                    <a:lnTo>
                      <a:pt x="990" y="64"/>
                    </a:lnTo>
                    <a:lnTo>
                      <a:pt x="990" y="64"/>
                    </a:lnTo>
                    <a:lnTo>
                      <a:pt x="973" y="56"/>
                    </a:lnTo>
                    <a:lnTo>
                      <a:pt x="956" y="51"/>
                    </a:lnTo>
                    <a:lnTo>
                      <a:pt x="941" y="45"/>
                    </a:lnTo>
                    <a:lnTo>
                      <a:pt x="932" y="44"/>
                    </a:lnTo>
                    <a:lnTo>
                      <a:pt x="923" y="44"/>
                    </a:lnTo>
                    <a:lnTo>
                      <a:pt x="923" y="44"/>
                    </a:lnTo>
                    <a:close/>
                    <a:moveTo>
                      <a:pt x="594" y="35"/>
                    </a:moveTo>
                    <a:lnTo>
                      <a:pt x="594" y="35"/>
                    </a:lnTo>
                    <a:lnTo>
                      <a:pt x="590" y="44"/>
                    </a:lnTo>
                    <a:lnTo>
                      <a:pt x="587" y="54"/>
                    </a:lnTo>
                    <a:lnTo>
                      <a:pt x="581" y="75"/>
                    </a:lnTo>
                    <a:lnTo>
                      <a:pt x="580" y="96"/>
                    </a:lnTo>
                    <a:lnTo>
                      <a:pt x="579" y="118"/>
                    </a:lnTo>
                    <a:lnTo>
                      <a:pt x="580" y="141"/>
                    </a:lnTo>
                    <a:lnTo>
                      <a:pt x="581" y="163"/>
                    </a:lnTo>
                    <a:lnTo>
                      <a:pt x="587" y="204"/>
                    </a:lnTo>
                    <a:lnTo>
                      <a:pt x="587" y="204"/>
                    </a:lnTo>
                    <a:lnTo>
                      <a:pt x="590" y="170"/>
                    </a:lnTo>
                    <a:lnTo>
                      <a:pt x="591" y="137"/>
                    </a:lnTo>
                    <a:lnTo>
                      <a:pt x="594" y="104"/>
                    </a:lnTo>
                    <a:lnTo>
                      <a:pt x="595" y="89"/>
                    </a:lnTo>
                    <a:lnTo>
                      <a:pt x="600" y="73"/>
                    </a:lnTo>
                    <a:lnTo>
                      <a:pt x="600" y="73"/>
                    </a:lnTo>
                    <a:lnTo>
                      <a:pt x="604" y="64"/>
                    </a:lnTo>
                    <a:lnTo>
                      <a:pt x="607" y="54"/>
                    </a:lnTo>
                    <a:lnTo>
                      <a:pt x="608" y="49"/>
                    </a:lnTo>
                    <a:lnTo>
                      <a:pt x="608" y="44"/>
                    </a:lnTo>
                    <a:lnTo>
                      <a:pt x="608" y="40"/>
                    </a:lnTo>
                    <a:lnTo>
                      <a:pt x="605" y="35"/>
                    </a:lnTo>
                    <a:lnTo>
                      <a:pt x="605" y="35"/>
                    </a:lnTo>
                    <a:lnTo>
                      <a:pt x="603" y="34"/>
                    </a:lnTo>
                    <a:lnTo>
                      <a:pt x="601" y="34"/>
                    </a:lnTo>
                    <a:lnTo>
                      <a:pt x="598" y="35"/>
                    </a:lnTo>
                    <a:lnTo>
                      <a:pt x="594" y="35"/>
                    </a:lnTo>
                    <a:lnTo>
                      <a:pt x="594" y="35"/>
                    </a:lnTo>
                    <a:close/>
                    <a:moveTo>
                      <a:pt x="603" y="242"/>
                    </a:moveTo>
                    <a:lnTo>
                      <a:pt x="603" y="242"/>
                    </a:lnTo>
                    <a:lnTo>
                      <a:pt x="604" y="245"/>
                    </a:lnTo>
                    <a:lnTo>
                      <a:pt x="604" y="246"/>
                    </a:lnTo>
                    <a:lnTo>
                      <a:pt x="605" y="243"/>
                    </a:lnTo>
                    <a:lnTo>
                      <a:pt x="604" y="235"/>
                    </a:lnTo>
                    <a:lnTo>
                      <a:pt x="604" y="232"/>
                    </a:lnTo>
                    <a:lnTo>
                      <a:pt x="601" y="229"/>
                    </a:lnTo>
                    <a:lnTo>
                      <a:pt x="601" y="229"/>
                    </a:lnTo>
                    <a:lnTo>
                      <a:pt x="601" y="236"/>
                    </a:lnTo>
                    <a:lnTo>
                      <a:pt x="603" y="242"/>
                    </a:lnTo>
                    <a:lnTo>
                      <a:pt x="603" y="242"/>
                    </a:lnTo>
                    <a:close/>
                    <a:moveTo>
                      <a:pt x="699" y="698"/>
                    </a:moveTo>
                    <a:lnTo>
                      <a:pt x="699" y="698"/>
                    </a:lnTo>
                    <a:lnTo>
                      <a:pt x="701" y="700"/>
                    </a:lnTo>
                    <a:lnTo>
                      <a:pt x="701" y="702"/>
                    </a:lnTo>
                    <a:lnTo>
                      <a:pt x="699" y="711"/>
                    </a:lnTo>
                    <a:lnTo>
                      <a:pt x="694" y="721"/>
                    </a:lnTo>
                    <a:lnTo>
                      <a:pt x="687" y="730"/>
                    </a:lnTo>
                    <a:lnTo>
                      <a:pt x="678" y="740"/>
                    </a:lnTo>
                    <a:lnTo>
                      <a:pt x="670" y="750"/>
                    </a:lnTo>
                    <a:lnTo>
                      <a:pt x="663" y="756"/>
                    </a:lnTo>
                    <a:lnTo>
                      <a:pt x="657" y="758"/>
                    </a:lnTo>
                    <a:lnTo>
                      <a:pt x="657" y="758"/>
                    </a:lnTo>
                    <a:lnTo>
                      <a:pt x="656" y="760"/>
                    </a:lnTo>
                    <a:lnTo>
                      <a:pt x="657" y="760"/>
                    </a:lnTo>
                    <a:lnTo>
                      <a:pt x="657" y="760"/>
                    </a:lnTo>
                    <a:lnTo>
                      <a:pt x="664" y="761"/>
                    </a:lnTo>
                    <a:lnTo>
                      <a:pt x="671" y="763"/>
                    </a:lnTo>
                    <a:lnTo>
                      <a:pt x="687" y="770"/>
                    </a:lnTo>
                    <a:lnTo>
                      <a:pt x="687" y="770"/>
                    </a:lnTo>
                    <a:lnTo>
                      <a:pt x="705" y="771"/>
                    </a:lnTo>
                    <a:lnTo>
                      <a:pt x="722" y="770"/>
                    </a:lnTo>
                    <a:lnTo>
                      <a:pt x="737" y="767"/>
                    </a:lnTo>
                    <a:lnTo>
                      <a:pt x="753" y="763"/>
                    </a:lnTo>
                    <a:lnTo>
                      <a:pt x="767" y="756"/>
                    </a:lnTo>
                    <a:lnTo>
                      <a:pt x="779" y="749"/>
                    </a:lnTo>
                    <a:lnTo>
                      <a:pt x="791" y="742"/>
                    </a:lnTo>
                    <a:lnTo>
                      <a:pt x="802" y="733"/>
                    </a:lnTo>
                    <a:lnTo>
                      <a:pt x="802" y="733"/>
                    </a:lnTo>
                    <a:lnTo>
                      <a:pt x="819" y="721"/>
                    </a:lnTo>
                    <a:lnTo>
                      <a:pt x="826" y="715"/>
                    </a:lnTo>
                    <a:lnTo>
                      <a:pt x="831" y="709"/>
                    </a:lnTo>
                    <a:lnTo>
                      <a:pt x="831" y="709"/>
                    </a:lnTo>
                    <a:lnTo>
                      <a:pt x="837" y="702"/>
                    </a:lnTo>
                    <a:lnTo>
                      <a:pt x="843" y="694"/>
                    </a:lnTo>
                    <a:lnTo>
                      <a:pt x="852" y="673"/>
                    </a:lnTo>
                    <a:lnTo>
                      <a:pt x="859" y="652"/>
                    </a:lnTo>
                    <a:lnTo>
                      <a:pt x="864" y="636"/>
                    </a:lnTo>
                    <a:lnTo>
                      <a:pt x="864" y="636"/>
                    </a:lnTo>
                    <a:lnTo>
                      <a:pt x="873" y="624"/>
                    </a:lnTo>
                    <a:lnTo>
                      <a:pt x="873" y="624"/>
                    </a:lnTo>
                    <a:lnTo>
                      <a:pt x="887" y="580"/>
                    </a:lnTo>
                    <a:lnTo>
                      <a:pt x="893" y="558"/>
                    </a:lnTo>
                    <a:lnTo>
                      <a:pt x="899" y="534"/>
                    </a:lnTo>
                    <a:lnTo>
                      <a:pt x="903" y="509"/>
                    </a:lnTo>
                    <a:lnTo>
                      <a:pt x="906" y="485"/>
                    </a:lnTo>
                    <a:lnTo>
                      <a:pt x="907" y="461"/>
                    </a:lnTo>
                    <a:lnTo>
                      <a:pt x="907" y="437"/>
                    </a:lnTo>
                    <a:lnTo>
                      <a:pt x="907" y="437"/>
                    </a:lnTo>
                    <a:lnTo>
                      <a:pt x="906" y="417"/>
                    </a:lnTo>
                    <a:lnTo>
                      <a:pt x="903" y="396"/>
                    </a:lnTo>
                    <a:lnTo>
                      <a:pt x="899" y="375"/>
                    </a:lnTo>
                    <a:lnTo>
                      <a:pt x="895" y="356"/>
                    </a:lnTo>
                    <a:lnTo>
                      <a:pt x="887" y="337"/>
                    </a:lnTo>
                    <a:lnTo>
                      <a:pt x="879" y="322"/>
                    </a:lnTo>
                    <a:lnTo>
                      <a:pt x="875" y="313"/>
                    </a:lnTo>
                    <a:lnTo>
                      <a:pt x="869" y="308"/>
                    </a:lnTo>
                    <a:lnTo>
                      <a:pt x="864" y="302"/>
                    </a:lnTo>
                    <a:lnTo>
                      <a:pt x="857" y="297"/>
                    </a:lnTo>
                    <a:lnTo>
                      <a:pt x="857" y="297"/>
                    </a:lnTo>
                    <a:lnTo>
                      <a:pt x="838" y="287"/>
                    </a:lnTo>
                    <a:lnTo>
                      <a:pt x="817" y="277"/>
                    </a:lnTo>
                    <a:lnTo>
                      <a:pt x="796" y="268"/>
                    </a:lnTo>
                    <a:lnTo>
                      <a:pt x="774" y="261"/>
                    </a:lnTo>
                    <a:lnTo>
                      <a:pt x="751" y="257"/>
                    </a:lnTo>
                    <a:lnTo>
                      <a:pt x="727" y="254"/>
                    </a:lnTo>
                    <a:lnTo>
                      <a:pt x="704" y="254"/>
                    </a:lnTo>
                    <a:lnTo>
                      <a:pt x="680" y="257"/>
                    </a:lnTo>
                    <a:lnTo>
                      <a:pt x="680" y="257"/>
                    </a:lnTo>
                    <a:lnTo>
                      <a:pt x="670" y="260"/>
                    </a:lnTo>
                    <a:lnTo>
                      <a:pt x="660" y="264"/>
                    </a:lnTo>
                    <a:lnTo>
                      <a:pt x="650" y="268"/>
                    </a:lnTo>
                    <a:lnTo>
                      <a:pt x="640" y="274"/>
                    </a:lnTo>
                    <a:lnTo>
                      <a:pt x="624" y="288"/>
                    </a:lnTo>
                    <a:lnTo>
                      <a:pt x="607" y="302"/>
                    </a:lnTo>
                    <a:lnTo>
                      <a:pt x="607" y="302"/>
                    </a:lnTo>
                    <a:lnTo>
                      <a:pt x="600" y="304"/>
                    </a:lnTo>
                    <a:lnTo>
                      <a:pt x="591" y="308"/>
                    </a:lnTo>
                    <a:lnTo>
                      <a:pt x="574" y="315"/>
                    </a:lnTo>
                    <a:lnTo>
                      <a:pt x="574" y="315"/>
                    </a:lnTo>
                    <a:lnTo>
                      <a:pt x="565" y="312"/>
                    </a:lnTo>
                    <a:lnTo>
                      <a:pt x="555" y="312"/>
                    </a:lnTo>
                    <a:lnTo>
                      <a:pt x="545" y="312"/>
                    </a:lnTo>
                    <a:lnTo>
                      <a:pt x="537" y="313"/>
                    </a:lnTo>
                    <a:lnTo>
                      <a:pt x="537" y="313"/>
                    </a:lnTo>
                    <a:lnTo>
                      <a:pt x="534" y="311"/>
                    </a:lnTo>
                    <a:lnTo>
                      <a:pt x="530" y="308"/>
                    </a:lnTo>
                    <a:lnTo>
                      <a:pt x="522" y="304"/>
                    </a:lnTo>
                    <a:lnTo>
                      <a:pt x="518" y="301"/>
                    </a:lnTo>
                    <a:lnTo>
                      <a:pt x="517" y="297"/>
                    </a:lnTo>
                    <a:lnTo>
                      <a:pt x="515" y="292"/>
                    </a:lnTo>
                    <a:lnTo>
                      <a:pt x="515" y="285"/>
                    </a:lnTo>
                    <a:lnTo>
                      <a:pt x="515" y="285"/>
                    </a:lnTo>
                    <a:lnTo>
                      <a:pt x="520" y="285"/>
                    </a:lnTo>
                    <a:lnTo>
                      <a:pt x="521" y="284"/>
                    </a:lnTo>
                    <a:lnTo>
                      <a:pt x="527" y="281"/>
                    </a:lnTo>
                    <a:lnTo>
                      <a:pt x="527" y="281"/>
                    </a:lnTo>
                    <a:lnTo>
                      <a:pt x="531" y="287"/>
                    </a:lnTo>
                    <a:lnTo>
                      <a:pt x="538" y="292"/>
                    </a:lnTo>
                    <a:lnTo>
                      <a:pt x="546" y="295"/>
                    </a:lnTo>
                    <a:lnTo>
                      <a:pt x="556" y="298"/>
                    </a:lnTo>
                    <a:lnTo>
                      <a:pt x="565" y="299"/>
                    </a:lnTo>
                    <a:lnTo>
                      <a:pt x="574" y="298"/>
                    </a:lnTo>
                    <a:lnTo>
                      <a:pt x="583" y="297"/>
                    </a:lnTo>
                    <a:lnTo>
                      <a:pt x="591" y="294"/>
                    </a:lnTo>
                    <a:lnTo>
                      <a:pt x="591" y="294"/>
                    </a:lnTo>
                    <a:lnTo>
                      <a:pt x="590" y="288"/>
                    </a:lnTo>
                    <a:lnTo>
                      <a:pt x="587" y="281"/>
                    </a:lnTo>
                    <a:lnTo>
                      <a:pt x="581" y="267"/>
                    </a:lnTo>
                    <a:lnTo>
                      <a:pt x="581" y="267"/>
                    </a:lnTo>
                    <a:lnTo>
                      <a:pt x="577" y="268"/>
                    </a:lnTo>
                    <a:lnTo>
                      <a:pt x="573" y="268"/>
                    </a:lnTo>
                    <a:lnTo>
                      <a:pt x="563" y="267"/>
                    </a:lnTo>
                    <a:lnTo>
                      <a:pt x="555" y="263"/>
                    </a:lnTo>
                    <a:lnTo>
                      <a:pt x="545" y="260"/>
                    </a:lnTo>
                    <a:lnTo>
                      <a:pt x="545" y="260"/>
                    </a:lnTo>
                    <a:lnTo>
                      <a:pt x="524" y="257"/>
                    </a:lnTo>
                    <a:lnTo>
                      <a:pt x="501" y="256"/>
                    </a:lnTo>
                    <a:lnTo>
                      <a:pt x="479" y="256"/>
                    </a:lnTo>
                    <a:lnTo>
                      <a:pt x="457" y="257"/>
                    </a:lnTo>
                    <a:lnTo>
                      <a:pt x="435" y="261"/>
                    </a:lnTo>
                    <a:lnTo>
                      <a:pt x="414" y="267"/>
                    </a:lnTo>
                    <a:lnTo>
                      <a:pt x="396" y="276"/>
                    </a:lnTo>
                    <a:lnTo>
                      <a:pt x="388" y="281"/>
                    </a:lnTo>
                    <a:lnTo>
                      <a:pt x="381" y="287"/>
                    </a:lnTo>
                    <a:lnTo>
                      <a:pt x="381" y="287"/>
                    </a:lnTo>
                    <a:lnTo>
                      <a:pt x="368" y="297"/>
                    </a:lnTo>
                    <a:lnTo>
                      <a:pt x="358" y="304"/>
                    </a:lnTo>
                    <a:lnTo>
                      <a:pt x="358" y="304"/>
                    </a:lnTo>
                    <a:lnTo>
                      <a:pt x="351" y="313"/>
                    </a:lnTo>
                    <a:lnTo>
                      <a:pt x="344" y="325"/>
                    </a:lnTo>
                    <a:lnTo>
                      <a:pt x="339" y="337"/>
                    </a:lnTo>
                    <a:lnTo>
                      <a:pt x="333" y="350"/>
                    </a:lnTo>
                    <a:lnTo>
                      <a:pt x="329" y="364"/>
                    </a:lnTo>
                    <a:lnTo>
                      <a:pt x="325" y="379"/>
                    </a:lnTo>
                    <a:lnTo>
                      <a:pt x="318" y="412"/>
                    </a:lnTo>
                    <a:lnTo>
                      <a:pt x="315" y="445"/>
                    </a:lnTo>
                    <a:lnTo>
                      <a:pt x="315" y="478"/>
                    </a:lnTo>
                    <a:lnTo>
                      <a:pt x="316" y="507"/>
                    </a:lnTo>
                    <a:lnTo>
                      <a:pt x="319" y="521"/>
                    </a:lnTo>
                    <a:lnTo>
                      <a:pt x="322" y="534"/>
                    </a:lnTo>
                    <a:lnTo>
                      <a:pt x="322" y="534"/>
                    </a:lnTo>
                    <a:lnTo>
                      <a:pt x="334" y="576"/>
                    </a:lnTo>
                    <a:lnTo>
                      <a:pt x="343" y="597"/>
                    </a:lnTo>
                    <a:lnTo>
                      <a:pt x="353" y="618"/>
                    </a:lnTo>
                    <a:lnTo>
                      <a:pt x="362" y="638"/>
                    </a:lnTo>
                    <a:lnTo>
                      <a:pt x="374" y="657"/>
                    </a:lnTo>
                    <a:lnTo>
                      <a:pt x="388" y="676"/>
                    </a:lnTo>
                    <a:lnTo>
                      <a:pt x="402" y="691"/>
                    </a:lnTo>
                    <a:lnTo>
                      <a:pt x="402" y="691"/>
                    </a:lnTo>
                    <a:lnTo>
                      <a:pt x="428" y="716"/>
                    </a:lnTo>
                    <a:lnTo>
                      <a:pt x="442" y="728"/>
                    </a:lnTo>
                    <a:lnTo>
                      <a:pt x="457" y="739"/>
                    </a:lnTo>
                    <a:lnTo>
                      <a:pt x="471" y="749"/>
                    </a:lnTo>
                    <a:lnTo>
                      <a:pt x="485" y="757"/>
                    </a:lnTo>
                    <a:lnTo>
                      <a:pt x="501" y="764"/>
                    </a:lnTo>
                    <a:lnTo>
                      <a:pt x="520" y="770"/>
                    </a:lnTo>
                    <a:lnTo>
                      <a:pt x="520" y="770"/>
                    </a:lnTo>
                    <a:lnTo>
                      <a:pt x="530" y="771"/>
                    </a:lnTo>
                    <a:lnTo>
                      <a:pt x="538" y="771"/>
                    </a:lnTo>
                    <a:lnTo>
                      <a:pt x="548" y="771"/>
                    </a:lnTo>
                    <a:lnTo>
                      <a:pt x="556" y="770"/>
                    </a:lnTo>
                    <a:lnTo>
                      <a:pt x="573" y="766"/>
                    </a:lnTo>
                    <a:lnTo>
                      <a:pt x="591" y="763"/>
                    </a:lnTo>
                    <a:lnTo>
                      <a:pt x="591" y="763"/>
                    </a:lnTo>
                    <a:lnTo>
                      <a:pt x="569" y="749"/>
                    </a:lnTo>
                    <a:lnTo>
                      <a:pt x="559" y="740"/>
                    </a:lnTo>
                    <a:lnTo>
                      <a:pt x="549" y="732"/>
                    </a:lnTo>
                    <a:lnTo>
                      <a:pt x="541" y="722"/>
                    </a:lnTo>
                    <a:lnTo>
                      <a:pt x="534" y="711"/>
                    </a:lnTo>
                    <a:lnTo>
                      <a:pt x="528" y="698"/>
                    </a:lnTo>
                    <a:lnTo>
                      <a:pt x="524" y="684"/>
                    </a:lnTo>
                    <a:lnTo>
                      <a:pt x="524" y="684"/>
                    </a:lnTo>
                    <a:lnTo>
                      <a:pt x="542" y="704"/>
                    </a:lnTo>
                    <a:lnTo>
                      <a:pt x="559" y="723"/>
                    </a:lnTo>
                    <a:lnTo>
                      <a:pt x="569" y="732"/>
                    </a:lnTo>
                    <a:lnTo>
                      <a:pt x="579" y="740"/>
                    </a:lnTo>
                    <a:lnTo>
                      <a:pt x="590" y="747"/>
                    </a:lnTo>
                    <a:lnTo>
                      <a:pt x="603" y="754"/>
                    </a:lnTo>
                    <a:lnTo>
                      <a:pt x="603" y="754"/>
                    </a:lnTo>
                    <a:lnTo>
                      <a:pt x="619" y="753"/>
                    </a:lnTo>
                    <a:lnTo>
                      <a:pt x="633" y="750"/>
                    </a:lnTo>
                    <a:lnTo>
                      <a:pt x="647" y="744"/>
                    </a:lnTo>
                    <a:lnTo>
                      <a:pt x="664" y="737"/>
                    </a:lnTo>
                    <a:lnTo>
                      <a:pt x="664" y="737"/>
                    </a:lnTo>
                    <a:lnTo>
                      <a:pt x="668" y="735"/>
                    </a:lnTo>
                    <a:lnTo>
                      <a:pt x="673" y="728"/>
                    </a:lnTo>
                    <a:lnTo>
                      <a:pt x="681" y="712"/>
                    </a:lnTo>
                    <a:lnTo>
                      <a:pt x="685" y="705"/>
                    </a:lnTo>
                    <a:lnTo>
                      <a:pt x="690" y="700"/>
                    </a:lnTo>
                    <a:lnTo>
                      <a:pt x="695" y="697"/>
                    </a:lnTo>
                    <a:lnTo>
                      <a:pt x="697" y="697"/>
                    </a:lnTo>
                    <a:lnTo>
                      <a:pt x="699" y="698"/>
                    </a:lnTo>
                    <a:lnTo>
                      <a:pt x="699" y="698"/>
                    </a:lnTo>
                    <a:close/>
                    <a:moveTo>
                      <a:pt x="465" y="766"/>
                    </a:moveTo>
                    <a:lnTo>
                      <a:pt x="465" y="766"/>
                    </a:lnTo>
                    <a:lnTo>
                      <a:pt x="455" y="756"/>
                    </a:lnTo>
                    <a:lnTo>
                      <a:pt x="445" y="746"/>
                    </a:lnTo>
                    <a:lnTo>
                      <a:pt x="423" y="729"/>
                    </a:lnTo>
                    <a:lnTo>
                      <a:pt x="423" y="729"/>
                    </a:lnTo>
                    <a:lnTo>
                      <a:pt x="421" y="730"/>
                    </a:lnTo>
                    <a:lnTo>
                      <a:pt x="420" y="730"/>
                    </a:lnTo>
                    <a:lnTo>
                      <a:pt x="420" y="730"/>
                    </a:lnTo>
                    <a:lnTo>
                      <a:pt x="416" y="732"/>
                    </a:lnTo>
                    <a:lnTo>
                      <a:pt x="413" y="732"/>
                    </a:lnTo>
                    <a:lnTo>
                      <a:pt x="407" y="730"/>
                    </a:lnTo>
                    <a:lnTo>
                      <a:pt x="407" y="730"/>
                    </a:lnTo>
                    <a:lnTo>
                      <a:pt x="372" y="743"/>
                    </a:lnTo>
                    <a:lnTo>
                      <a:pt x="336" y="753"/>
                    </a:lnTo>
                    <a:lnTo>
                      <a:pt x="298" y="763"/>
                    </a:lnTo>
                    <a:lnTo>
                      <a:pt x="259" y="771"/>
                    </a:lnTo>
                    <a:lnTo>
                      <a:pt x="259" y="771"/>
                    </a:lnTo>
                    <a:lnTo>
                      <a:pt x="240" y="774"/>
                    </a:lnTo>
                    <a:lnTo>
                      <a:pt x="221" y="777"/>
                    </a:lnTo>
                    <a:lnTo>
                      <a:pt x="180" y="784"/>
                    </a:lnTo>
                    <a:lnTo>
                      <a:pt x="180" y="784"/>
                    </a:lnTo>
                    <a:lnTo>
                      <a:pt x="155" y="788"/>
                    </a:lnTo>
                    <a:lnTo>
                      <a:pt x="125" y="794"/>
                    </a:lnTo>
                    <a:lnTo>
                      <a:pt x="113" y="798"/>
                    </a:lnTo>
                    <a:lnTo>
                      <a:pt x="100" y="802"/>
                    </a:lnTo>
                    <a:lnTo>
                      <a:pt x="89" y="808"/>
                    </a:lnTo>
                    <a:lnTo>
                      <a:pt x="80" y="815"/>
                    </a:lnTo>
                    <a:lnTo>
                      <a:pt x="80" y="815"/>
                    </a:lnTo>
                    <a:lnTo>
                      <a:pt x="111" y="823"/>
                    </a:lnTo>
                    <a:lnTo>
                      <a:pt x="146" y="830"/>
                    </a:lnTo>
                    <a:lnTo>
                      <a:pt x="183" y="837"/>
                    </a:lnTo>
                    <a:lnTo>
                      <a:pt x="221" y="843"/>
                    </a:lnTo>
                    <a:lnTo>
                      <a:pt x="259" y="847"/>
                    </a:lnTo>
                    <a:lnTo>
                      <a:pt x="296" y="850"/>
                    </a:lnTo>
                    <a:lnTo>
                      <a:pt x="332" y="851"/>
                    </a:lnTo>
                    <a:lnTo>
                      <a:pt x="364" y="850"/>
                    </a:lnTo>
                    <a:lnTo>
                      <a:pt x="364" y="850"/>
                    </a:lnTo>
                    <a:lnTo>
                      <a:pt x="374" y="853"/>
                    </a:lnTo>
                    <a:lnTo>
                      <a:pt x="385" y="854"/>
                    </a:lnTo>
                    <a:lnTo>
                      <a:pt x="407" y="854"/>
                    </a:lnTo>
                    <a:lnTo>
                      <a:pt x="430" y="854"/>
                    </a:lnTo>
                    <a:lnTo>
                      <a:pt x="452" y="855"/>
                    </a:lnTo>
                    <a:lnTo>
                      <a:pt x="452" y="855"/>
                    </a:lnTo>
                    <a:lnTo>
                      <a:pt x="496" y="860"/>
                    </a:lnTo>
                    <a:lnTo>
                      <a:pt x="541" y="865"/>
                    </a:lnTo>
                    <a:lnTo>
                      <a:pt x="586" y="872"/>
                    </a:lnTo>
                    <a:lnTo>
                      <a:pt x="631" y="876"/>
                    </a:lnTo>
                    <a:lnTo>
                      <a:pt x="631" y="876"/>
                    </a:lnTo>
                    <a:lnTo>
                      <a:pt x="708" y="882"/>
                    </a:lnTo>
                    <a:lnTo>
                      <a:pt x="788" y="889"/>
                    </a:lnTo>
                    <a:lnTo>
                      <a:pt x="869" y="896"/>
                    </a:lnTo>
                    <a:lnTo>
                      <a:pt x="949" y="902"/>
                    </a:lnTo>
                    <a:lnTo>
                      <a:pt x="949" y="902"/>
                    </a:lnTo>
                    <a:lnTo>
                      <a:pt x="980" y="905"/>
                    </a:lnTo>
                    <a:lnTo>
                      <a:pt x="994" y="906"/>
                    </a:lnTo>
                    <a:lnTo>
                      <a:pt x="1008" y="906"/>
                    </a:lnTo>
                    <a:lnTo>
                      <a:pt x="1008" y="906"/>
                    </a:lnTo>
                    <a:lnTo>
                      <a:pt x="1015" y="905"/>
                    </a:lnTo>
                    <a:lnTo>
                      <a:pt x="1022" y="905"/>
                    </a:lnTo>
                    <a:lnTo>
                      <a:pt x="1028" y="902"/>
                    </a:lnTo>
                    <a:lnTo>
                      <a:pt x="1033" y="897"/>
                    </a:lnTo>
                    <a:lnTo>
                      <a:pt x="1033" y="897"/>
                    </a:lnTo>
                    <a:lnTo>
                      <a:pt x="1039" y="900"/>
                    </a:lnTo>
                    <a:lnTo>
                      <a:pt x="1042" y="900"/>
                    </a:lnTo>
                    <a:lnTo>
                      <a:pt x="1045" y="900"/>
                    </a:lnTo>
                    <a:lnTo>
                      <a:pt x="1045" y="900"/>
                    </a:lnTo>
                    <a:lnTo>
                      <a:pt x="1078" y="883"/>
                    </a:lnTo>
                    <a:lnTo>
                      <a:pt x="1114" y="867"/>
                    </a:lnTo>
                    <a:lnTo>
                      <a:pt x="1184" y="836"/>
                    </a:lnTo>
                    <a:lnTo>
                      <a:pt x="1219" y="822"/>
                    </a:lnTo>
                    <a:lnTo>
                      <a:pt x="1254" y="805"/>
                    </a:lnTo>
                    <a:lnTo>
                      <a:pt x="1288" y="788"/>
                    </a:lnTo>
                    <a:lnTo>
                      <a:pt x="1320" y="770"/>
                    </a:lnTo>
                    <a:lnTo>
                      <a:pt x="1320" y="770"/>
                    </a:lnTo>
                    <a:lnTo>
                      <a:pt x="1321" y="771"/>
                    </a:lnTo>
                    <a:lnTo>
                      <a:pt x="1324" y="770"/>
                    </a:lnTo>
                    <a:lnTo>
                      <a:pt x="1327" y="770"/>
                    </a:lnTo>
                    <a:lnTo>
                      <a:pt x="1330" y="770"/>
                    </a:lnTo>
                    <a:lnTo>
                      <a:pt x="1330" y="770"/>
                    </a:lnTo>
                    <a:lnTo>
                      <a:pt x="1432" y="712"/>
                    </a:lnTo>
                    <a:lnTo>
                      <a:pt x="1483" y="684"/>
                    </a:lnTo>
                    <a:lnTo>
                      <a:pt x="1535" y="656"/>
                    </a:lnTo>
                    <a:lnTo>
                      <a:pt x="1535" y="656"/>
                    </a:lnTo>
                    <a:lnTo>
                      <a:pt x="1528" y="657"/>
                    </a:lnTo>
                    <a:lnTo>
                      <a:pt x="1521" y="657"/>
                    </a:lnTo>
                    <a:lnTo>
                      <a:pt x="1508" y="656"/>
                    </a:lnTo>
                    <a:lnTo>
                      <a:pt x="1494" y="655"/>
                    </a:lnTo>
                    <a:lnTo>
                      <a:pt x="1488" y="655"/>
                    </a:lnTo>
                    <a:lnTo>
                      <a:pt x="1480" y="657"/>
                    </a:lnTo>
                    <a:lnTo>
                      <a:pt x="1480" y="657"/>
                    </a:lnTo>
                    <a:lnTo>
                      <a:pt x="1469" y="655"/>
                    </a:lnTo>
                    <a:lnTo>
                      <a:pt x="1457" y="653"/>
                    </a:lnTo>
                    <a:lnTo>
                      <a:pt x="1434" y="652"/>
                    </a:lnTo>
                    <a:lnTo>
                      <a:pt x="1411" y="653"/>
                    </a:lnTo>
                    <a:lnTo>
                      <a:pt x="1387" y="652"/>
                    </a:lnTo>
                    <a:lnTo>
                      <a:pt x="1387" y="652"/>
                    </a:lnTo>
                    <a:lnTo>
                      <a:pt x="1380" y="652"/>
                    </a:lnTo>
                    <a:lnTo>
                      <a:pt x="1372" y="649"/>
                    </a:lnTo>
                    <a:lnTo>
                      <a:pt x="1365" y="646"/>
                    </a:lnTo>
                    <a:lnTo>
                      <a:pt x="1356" y="645"/>
                    </a:lnTo>
                    <a:lnTo>
                      <a:pt x="1356" y="645"/>
                    </a:lnTo>
                    <a:lnTo>
                      <a:pt x="1345" y="645"/>
                    </a:lnTo>
                    <a:lnTo>
                      <a:pt x="1334" y="643"/>
                    </a:lnTo>
                    <a:lnTo>
                      <a:pt x="1311" y="643"/>
                    </a:lnTo>
                    <a:lnTo>
                      <a:pt x="1311" y="643"/>
                    </a:lnTo>
                    <a:lnTo>
                      <a:pt x="1275" y="641"/>
                    </a:lnTo>
                    <a:lnTo>
                      <a:pt x="1258" y="639"/>
                    </a:lnTo>
                    <a:lnTo>
                      <a:pt x="1241" y="638"/>
                    </a:lnTo>
                    <a:lnTo>
                      <a:pt x="1241" y="638"/>
                    </a:lnTo>
                    <a:lnTo>
                      <a:pt x="1219" y="639"/>
                    </a:lnTo>
                    <a:lnTo>
                      <a:pt x="1209" y="641"/>
                    </a:lnTo>
                    <a:lnTo>
                      <a:pt x="1198" y="641"/>
                    </a:lnTo>
                    <a:lnTo>
                      <a:pt x="1198" y="641"/>
                    </a:lnTo>
                    <a:lnTo>
                      <a:pt x="1143" y="632"/>
                    </a:lnTo>
                    <a:lnTo>
                      <a:pt x="1085" y="625"/>
                    </a:lnTo>
                    <a:lnTo>
                      <a:pt x="1056" y="621"/>
                    </a:lnTo>
                    <a:lnTo>
                      <a:pt x="1026" y="619"/>
                    </a:lnTo>
                    <a:lnTo>
                      <a:pt x="998" y="619"/>
                    </a:lnTo>
                    <a:lnTo>
                      <a:pt x="972" y="621"/>
                    </a:lnTo>
                    <a:lnTo>
                      <a:pt x="972" y="621"/>
                    </a:lnTo>
                    <a:lnTo>
                      <a:pt x="968" y="619"/>
                    </a:lnTo>
                    <a:lnTo>
                      <a:pt x="963" y="618"/>
                    </a:lnTo>
                    <a:lnTo>
                      <a:pt x="958" y="617"/>
                    </a:lnTo>
                    <a:lnTo>
                      <a:pt x="955" y="615"/>
                    </a:lnTo>
                    <a:lnTo>
                      <a:pt x="955" y="615"/>
                    </a:lnTo>
                    <a:lnTo>
                      <a:pt x="937" y="621"/>
                    </a:lnTo>
                    <a:lnTo>
                      <a:pt x="918" y="628"/>
                    </a:lnTo>
                    <a:lnTo>
                      <a:pt x="902" y="635"/>
                    </a:lnTo>
                    <a:lnTo>
                      <a:pt x="885" y="642"/>
                    </a:lnTo>
                    <a:lnTo>
                      <a:pt x="885" y="642"/>
                    </a:lnTo>
                    <a:lnTo>
                      <a:pt x="868" y="677"/>
                    </a:lnTo>
                    <a:lnTo>
                      <a:pt x="858" y="695"/>
                    </a:lnTo>
                    <a:lnTo>
                      <a:pt x="848" y="712"/>
                    </a:lnTo>
                    <a:lnTo>
                      <a:pt x="837" y="728"/>
                    </a:lnTo>
                    <a:lnTo>
                      <a:pt x="824" y="742"/>
                    </a:lnTo>
                    <a:lnTo>
                      <a:pt x="810" y="756"/>
                    </a:lnTo>
                    <a:lnTo>
                      <a:pt x="795" y="766"/>
                    </a:lnTo>
                    <a:lnTo>
                      <a:pt x="795" y="766"/>
                    </a:lnTo>
                    <a:lnTo>
                      <a:pt x="781" y="773"/>
                    </a:lnTo>
                    <a:lnTo>
                      <a:pt x="765" y="778"/>
                    </a:lnTo>
                    <a:lnTo>
                      <a:pt x="749" y="782"/>
                    </a:lnTo>
                    <a:lnTo>
                      <a:pt x="732" y="785"/>
                    </a:lnTo>
                    <a:lnTo>
                      <a:pt x="713" y="785"/>
                    </a:lnTo>
                    <a:lnTo>
                      <a:pt x="695" y="785"/>
                    </a:lnTo>
                    <a:lnTo>
                      <a:pt x="677" y="781"/>
                    </a:lnTo>
                    <a:lnTo>
                      <a:pt x="659" y="777"/>
                    </a:lnTo>
                    <a:lnTo>
                      <a:pt x="659" y="777"/>
                    </a:lnTo>
                    <a:lnTo>
                      <a:pt x="660" y="780"/>
                    </a:lnTo>
                    <a:lnTo>
                      <a:pt x="661" y="781"/>
                    </a:lnTo>
                    <a:lnTo>
                      <a:pt x="666" y="785"/>
                    </a:lnTo>
                    <a:lnTo>
                      <a:pt x="668" y="788"/>
                    </a:lnTo>
                    <a:lnTo>
                      <a:pt x="670" y="791"/>
                    </a:lnTo>
                    <a:lnTo>
                      <a:pt x="671" y="794"/>
                    </a:lnTo>
                    <a:lnTo>
                      <a:pt x="671" y="794"/>
                    </a:lnTo>
                    <a:lnTo>
                      <a:pt x="668" y="799"/>
                    </a:lnTo>
                    <a:lnTo>
                      <a:pt x="667" y="802"/>
                    </a:lnTo>
                    <a:lnTo>
                      <a:pt x="664" y="805"/>
                    </a:lnTo>
                    <a:lnTo>
                      <a:pt x="664" y="805"/>
                    </a:lnTo>
                    <a:lnTo>
                      <a:pt x="657" y="805"/>
                    </a:lnTo>
                    <a:lnTo>
                      <a:pt x="653" y="805"/>
                    </a:lnTo>
                    <a:lnTo>
                      <a:pt x="643" y="802"/>
                    </a:lnTo>
                    <a:lnTo>
                      <a:pt x="635" y="799"/>
                    </a:lnTo>
                    <a:lnTo>
                      <a:pt x="629" y="798"/>
                    </a:lnTo>
                    <a:lnTo>
                      <a:pt x="624" y="799"/>
                    </a:lnTo>
                    <a:lnTo>
                      <a:pt x="624" y="799"/>
                    </a:lnTo>
                    <a:lnTo>
                      <a:pt x="618" y="802"/>
                    </a:lnTo>
                    <a:lnTo>
                      <a:pt x="612" y="805"/>
                    </a:lnTo>
                    <a:lnTo>
                      <a:pt x="604" y="813"/>
                    </a:lnTo>
                    <a:lnTo>
                      <a:pt x="598" y="816"/>
                    </a:lnTo>
                    <a:lnTo>
                      <a:pt x="594" y="819"/>
                    </a:lnTo>
                    <a:lnTo>
                      <a:pt x="588" y="817"/>
                    </a:lnTo>
                    <a:lnTo>
                      <a:pt x="581" y="815"/>
                    </a:lnTo>
                    <a:lnTo>
                      <a:pt x="581" y="815"/>
                    </a:lnTo>
                    <a:lnTo>
                      <a:pt x="580" y="806"/>
                    </a:lnTo>
                    <a:lnTo>
                      <a:pt x="576" y="799"/>
                    </a:lnTo>
                    <a:lnTo>
                      <a:pt x="573" y="792"/>
                    </a:lnTo>
                    <a:lnTo>
                      <a:pt x="570" y="785"/>
                    </a:lnTo>
                    <a:lnTo>
                      <a:pt x="570" y="785"/>
                    </a:lnTo>
                    <a:lnTo>
                      <a:pt x="556" y="788"/>
                    </a:lnTo>
                    <a:lnTo>
                      <a:pt x="542" y="788"/>
                    </a:lnTo>
                    <a:lnTo>
                      <a:pt x="530" y="785"/>
                    </a:lnTo>
                    <a:lnTo>
                      <a:pt x="517" y="782"/>
                    </a:lnTo>
                    <a:lnTo>
                      <a:pt x="492" y="774"/>
                    </a:lnTo>
                    <a:lnTo>
                      <a:pt x="479" y="770"/>
                    </a:lnTo>
                    <a:lnTo>
                      <a:pt x="465" y="766"/>
                    </a:lnTo>
                    <a:lnTo>
                      <a:pt x="465" y="766"/>
                    </a:lnTo>
                    <a:close/>
                    <a:moveTo>
                      <a:pt x="1344" y="955"/>
                    </a:moveTo>
                    <a:lnTo>
                      <a:pt x="1344" y="955"/>
                    </a:lnTo>
                    <a:lnTo>
                      <a:pt x="1372" y="938"/>
                    </a:lnTo>
                    <a:lnTo>
                      <a:pt x="1384" y="930"/>
                    </a:lnTo>
                    <a:lnTo>
                      <a:pt x="1398" y="921"/>
                    </a:lnTo>
                    <a:lnTo>
                      <a:pt x="1398" y="921"/>
                    </a:lnTo>
                    <a:lnTo>
                      <a:pt x="1427" y="906"/>
                    </a:lnTo>
                    <a:lnTo>
                      <a:pt x="1453" y="888"/>
                    </a:lnTo>
                    <a:lnTo>
                      <a:pt x="1504" y="851"/>
                    </a:lnTo>
                    <a:lnTo>
                      <a:pt x="1504" y="851"/>
                    </a:lnTo>
                    <a:lnTo>
                      <a:pt x="1529" y="836"/>
                    </a:lnTo>
                    <a:lnTo>
                      <a:pt x="1554" y="820"/>
                    </a:lnTo>
                    <a:lnTo>
                      <a:pt x="1578" y="805"/>
                    </a:lnTo>
                    <a:lnTo>
                      <a:pt x="1589" y="798"/>
                    </a:lnTo>
                    <a:lnTo>
                      <a:pt x="1598" y="788"/>
                    </a:lnTo>
                    <a:lnTo>
                      <a:pt x="1598" y="788"/>
                    </a:lnTo>
                    <a:lnTo>
                      <a:pt x="1603" y="781"/>
                    </a:lnTo>
                    <a:lnTo>
                      <a:pt x="1608" y="773"/>
                    </a:lnTo>
                    <a:lnTo>
                      <a:pt x="1612" y="764"/>
                    </a:lnTo>
                    <a:lnTo>
                      <a:pt x="1616" y="754"/>
                    </a:lnTo>
                    <a:lnTo>
                      <a:pt x="1617" y="744"/>
                    </a:lnTo>
                    <a:lnTo>
                      <a:pt x="1619" y="735"/>
                    </a:lnTo>
                    <a:lnTo>
                      <a:pt x="1619" y="725"/>
                    </a:lnTo>
                    <a:lnTo>
                      <a:pt x="1619" y="714"/>
                    </a:lnTo>
                    <a:lnTo>
                      <a:pt x="1616" y="705"/>
                    </a:lnTo>
                    <a:lnTo>
                      <a:pt x="1613" y="695"/>
                    </a:lnTo>
                    <a:lnTo>
                      <a:pt x="1609" y="687"/>
                    </a:lnTo>
                    <a:lnTo>
                      <a:pt x="1603" y="678"/>
                    </a:lnTo>
                    <a:lnTo>
                      <a:pt x="1596" y="671"/>
                    </a:lnTo>
                    <a:lnTo>
                      <a:pt x="1589" y="666"/>
                    </a:lnTo>
                    <a:lnTo>
                      <a:pt x="1580" y="662"/>
                    </a:lnTo>
                    <a:lnTo>
                      <a:pt x="1570" y="659"/>
                    </a:lnTo>
                    <a:lnTo>
                      <a:pt x="1570" y="659"/>
                    </a:lnTo>
                    <a:lnTo>
                      <a:pt x="1568" y="659"/>
                    </a:lnTo>
                    <a:lnTo>
                      <a:pt x="1564" y="662"/>
                    </a:lnTo>
                    <a:lnTo>
                      <a:pt x="1561" y="664"/>
                    </a:lnTo>
                    <a:lnTo>
                      <a:pt x="1559" y="667"/>
                    </a:lnTo>
                    <a:lnTo>
                      <a:pt x="1559" y="667"/>
                    </a:lnTo>
                    <a:lnTo>
                      <a:pt x="1553" y="669"/>
                    </a:lnTo>
                    <a:lnTo>
                      <a:pt x="1546" y="670"/>
                    </a:lnTo>
                    <a:lnTo>
                      <a:pt x="1533" y="676"/>
                    </a:lnTo>
                    <a:lnTo>
                      <a:pt x="1508" y="688"/>
                    </a:lnTo>
                    <a:lnTo>
                      <a:pt x="1508" y="688"/>
                    </a:lnTo>
                    <a:lnTo>
                      <a:pt x="1488" y="698"/>
                    </a:lnTo>
                    <a:lnTo>
                      <a:pt x="1470" y="708"/>
                    </a:lnTo>
                    <a:lnTo>
                      <a:pt x="1470" y="708"/>
                    </a:lnTo>
                    <a:lnTo>
                      <a:pt x="1421" y="736"/>
                    </a:lnTo>
                    <a:lnTo>
                      <a:pt x="1370" y="764"/>
                    </a:lnTo>
                    <a:lnTo>
                      <a:pt x="1320" y="789"/>
                    </a:lnTo>
                    <a:lnTo>
                      <a:pt x="1268" y="815"/>
                    </a:lnTo>
                    <a:lnTo>
                      <a:pt x="1215" y="840"/>
                    </a:lnTo>
                    <a:lnTo>
                      <a:pt x="1161" y="864"/>
                    </a:lnTo>
                    <a:lnTo>
                      <a:pt x="1052" y="909"/>
                    </a:lnTo>
                    <a:lnTo>
                      <a:pt x="1052" y="909"/>
                    </a:lnTo>
                    <a:lnTo>
                      <a:pt x="1059" y="919"/>
                    </a:lnTo>
                    <a:lnTo>
                      <a:pt x="1066" y="928"/>
                    </a:lnTo>
                    <a:lnTo>
                      <a:pt x="1073" y="938"/>
                    </a:lnTo>
                    <a:lnTo>
                      <a:pt x="1078" y="951"/>
                    </a:lnTo>
                    <a:lnTo>
                      <a:pt x="1087" y="975"/>
                    </a:lnTo>
                    <a:lnTo>
                      <a:pt x="1094" y="1001"/>
                    </a:lnTo>
                    <a:lnTo>
                      <a:pt x="1097" y="1028"/>
                    </a:lnTo>
                    <a:lnTo>
                      <a:pt x="1097" y="1056"/>
                    </a:lnTo>
                    <a:lnTo>
                      <a:pt x="1097" y="1069"/>
                    </a:lnTo>
                    <a:lnTo>
                      <a:pt x="1094" y="1081"/>
                    </a:lnTo>
                    <a:lnTo>
                      <a:pt x="1091" y="1094"/>
                    </a:lnTo>
                    <a:lnTo>
                      <a:pt x="1087" y="1105"/>
                    </a:lnTo>
                    <a:lnTo>
                      <a:pt x="1087" y="1105"/>
                    </a:lnTo>
                    <a:lnTo>
                      <a:pt x="1147" y="1070"/>
                    </a:lnTo>
                    <a:lnTo>
                      <a:pt x="1213" y="1032"/>
                    </a:lnTo>
                    <a:lnTo>
                      <a:pt x="1281" y="992"/>
                    </a:lnTo>
                    <a:lnTo>
                      <a:pt x="1344" y="955"/>
                    </a:lnTo>
                    <a:lnTo>
                      <a:pt x="1344" y="955"/>
                    </a:lnTo>
                    <a:close/>
                    <a:moveTo>
                      <a:pt x="626" y="778"/>
                    </a:moveTo>
                    <a:lnTo>
                      <a:pt x="626" y="778"/>
                    </a:lnTo>
                    <a:lnTo>
                      <a:pt x="635" y="782"/>
                    </a:lnTo>
                    <a:lnTo>
                      <a:pt x="640" y="784"/>
                    </a:lnTo>
                    <a:lnTo>
                      <a:pt x="643" y="784"/>
                    </a:lnTo>
                    <a:lnTo>
                      <a:pt x="645" y="784"/>
                    </a:lnTo>
                    <a:lnTo>
                      <a:pt x="645" y="784"/>
                    </a:lnTo>
                    <a:lnTo>
                      <a:pt x="643" y="782"/>
                    </a:lnTo>
                    <a:lnTo>
                      <a:pt x="642" y="781"/>
                    </a:lnTo>
                    <a:lnTo>
                      <a:pt x="642" y="774"/>
                    </a:lnTo>
                    <a:lnTo>
                      <a:pt x="642" y="774"/>
                    </a:lnTo>
                    <a:lnTo>
                      <a:pt x="632" y="774"/>
                    </a:lnTo>
                    <a:lnTo>
                      <a:pt x="629" y="775"/>
                    </a:lnTo>
                    <a:lnTo>
                      <a:pt x="626" y="778"/>
                    </a:lnTo>
                    <a:lnTo>
                      <a:pt x="626" y="778"/>
                    </a:lnTo>
                    <a:close/>
                    <a:moveTo>
                      <a:pt x="588" y="781"/>
                    </a:moveTo>
                    <a:lnTo>
                      <a:pt x="588" y="781"/>
                    </a:lnTo>
                    <a:lnTo>
                      <a:pt x="588" y="784"/>
                    </a:lnTo>
                    <a:lnTo>
                      <a:pt x="588" y="785"/>
                    </a:lnTo>
                    <a:lnTo>
                      <a:pt x="587" y="785"/>
                    </a:lnTo>
                    <a:lnTo>
                      <a:pt x="587" y="785"/>
                    </a:lnTo>
                    <a:lnTo>
                      <a:pt x="590" y="794"/>
                    </a:lnTo>
                    <a:lnTo>
                      <a:pt x="594" y="799"/>
                    </a:lnTo>
                    <a:lnTo>
                      <a:pt x="594" y="799"/>
                    </a:lnTo>
                    <a:lnTo>
                      <a:pt x="601" y="795"/>
                    </a:lnTo>
                    <a:lnTo>
                      <a:pt x="607" y="791"/>
                    </a:lnTo>
                    <a:lnTo>
                      <a:pt x="617" y="780"/>
                    </a:lnTo>
                    <a:lnTo>
                      <a:pt x="617" y="780"/>
                    </a:lnTo>
                    <a:lnTo>
                      <a:pt x="610" y="782"/>
                    </a:lnTo>
                    <a:lnTo>
                      <a:pt x="603" y="782"/>
                    </a:lnTo>
                    <a:lnTo>
                      <a:pt x="588" y="781"/>
                    </a:lnTo>
                    <a:lnTo>
                      <a:pt x="588" y="781"/>
                    </a:lnTo>
                    <a:close/>
                    <a:moveTo>
                      <a:pt x="1689" y="798"/>
                    </a:moveTo>
                    <a:lnTo>
                      <a:pt x="1689" y="798"/>
                    </a:lnTo>
                    <a:lnTo>
                      <a:pt x="1679" y="795"/>
                    </a:lnTo>
                    <a:lnTo>
                      <a:pt x="1671" y="794"/>
                    </a:lnTo>
                    <a:lnTo>
                      <a:pt x="1650" y="794"/>
                    </a:lnTo>
                    <a:lnTo>
                      <a:pt x="1630" y="794"/>
                    </a:lnTo>
                    <a:lnTo>
                      <a:pt x="1612" y="794"/>
                    </a:lnTo>
                    <a:lnTo>
                      <a:pt x="1612" y="794"/>
                    </a:lnTo>
                    <a:lnTo>
                      <a:pt x="1602" y="803"/>
                    </a:lnTo>
                    <a:lnTo>
                      <a:pt x="1592" y="813"/>
                    </a:lnTo>
                    <a:lnTo>
                      <a:pt x="1581" y="820"/>
                    </a:lnTo>
                    <a:lnTo>
                      <a:pt x="1570" y="829"/>
                    </a:lnTo>
                    <a:lnTo>
                      <a:pt x="1546" y="843"/>
                    </a:lnTo>
                    <a:lnTo>
                      <a:pt x="1522" y="857"/>
                    </a:lnTo>
                    <a:lnTo>
                      <a:pt x="1522" y="857"/>
                    </a:lnTo>
                    <a:lnTo>
                      <a:pt x="1493" y="879"/>
                    </a:lnTo>
                    <a:lnTo>
                      <a:pt x="1463" y="900"/>
                    </a:lnTo>
                    <a:lnTo>
                      <a:pt x="1463" y="900"/>
                    </a:lnTo>
                    <a:lnTo>
                      <a:pt x="1432" y="921"/>
                    </a:lnTo>
                    <a:lnTo>
                      <a:pt x="1400" y="941"/>
                    </a:lnTo>
                    <a:lnTo>
                      <a:pt x="1335" y="978"/>
                    </a:lnTo>
                    <a:lnTo>
                      <a:pt x="1335" y="978"/>
                    </a:lnTo>
                    <a:lnTo>
                      <a:pt x="1271" y="1015"/>
                    </a:lnTo>
                    <a:lnTo>
                      <a:pt x="1206" y="1053"/>
                    </a:lnTo>
                    <a:lnTo>
                      <a:pt x="1140" y="1091"/>
                    </a:lnTo>
                    <a:lnTo>
                      <a:pt x="1108" y="1109"/>
                    </a:lnTo>
                    <a:lnTo>
                      <a:pt x="1076" y="1128"/>
                    </a:lnTo>
                    <a:lnTo>
                      <a:pt x="1076" y="1128"/>
                    </a:lnTo>
                    <a:lnTo>
                      <a:pt x="1066" y="1129"/>
                    </a:lnTo>
                    <a:lnTo>
                      <a:pt x="1059" y="1132"/>
                    </a:lnTo>
                    <a:lnTo>
                      <a:pt x="1053" y="1133"/>
                    </a:lnTo>
                    <a:lnTo>
                      <a:pt x="1048" y="1135"/>
                    </a:lnTo>
                    <a:lnTo>
                      <a:pt x="1048" y="1135"/>
                    </a:lnTo>
                    <a:lnTo>
                      <a:pt x="1045" y="1133"/>
                    </a:lnTo>
                    <a:lnTo>
                      <a:pt x="1043" y="1133"/>
                    </a:lnTo>
                    <a:lnTo>
                      <a:pt x="1042" y="1132"/>
                    </a:lnTo>
                    <a:lnTo>
                      <a:pt x="1042" y="1135"/>
                    </a:lnTo>
                    <a:lnTo>
                      <a:pt x="1042" y="1135"/>
                    </a:lnTo>
                    <a:lnTo>
                      <a:pt x="1035" y="1131"/>
                    </a:lnTo>
                    <a:lnTo>
                      <a:pt x="1028" y="1128"/>
                    </a:lnTo>
                    <a:lnTo>
                      <a:pt x="1021" y="1126"/>
                    </a:lnTo>
                    <a:lnTo>
                      <a:pt x="1014" y="1126"/>
                    </a:lnTo>
                    <a:lnTo>
                      <a:pt x="997" y="1126"/>
                    </a:lnTo>
                    <a:lnTo>
                      <a:pt x="989" y="1126"/>
                    </a:lnTo>
                    <a:lnTo>
                      <a:pt x="979" y="1126"/>
                    </a:lnTo>
                    <a:lnTo>
                      <a:pt x="979" y="1126"/>
                    </a:lnTo>
                    <a:lnTo>
                      <a:pt x="963" y="1124"/>
                    </a:lnTo>
                    <a:lnTo>
                      <a:pt x="948" y="1119"/>
                    </a:lnTo>
                    <a:lnTo>
                      <a:pt x="932" y="1115"/>
                    </a:lnTo>
                    <a:lnTo>
                      <a:pt x="917" y="1112"/>
                    </a:lnTo>
                    <a:lnTo>
                      <a:pt x="917" y="1112"/>
                    </a:lnTo>
                    <a:lnTo>
                      <a:pt x="882" y="1107"/>
                    </a:lnTo>
                    <a:lnTo>
                      <a:pt x="844" y="1101"/>
                    </a:lnTo>
                    <a:lnTo>
                      <a:pt x="844" y="1101"/>
                    </a:lnTo>
                    <a:lnTo>
                      <a:pt x="785" y="1091"/>
                    </a:lnTo>
                    <a:lnTo>
                      <a:pt x="730" y="1084"/>
                    </a:lnTo>
                    <a:lnTo>
                      <a:pt x="624" y="1073"/>
                    </a:lnTo>
                    <a:lnTo>
                      <a:pt x="624" y="1073"/>
                    </a:lnTo>
                    <a:lnTo>
                      <a:pt x="587" y="1069"/>
                    </a:lnTo>
                    <a:lnTo>
                      <a:pt x="551" y="1063"/>
                    </a:lnTo>
                    <a:lnTo>
                      <a:pt x="513" y="1058"/>
                    </a:lnTo>
                    <a:lnTo>
                      <a:pt x="475" y="1052"/>
                    </a:lnTo>
                    <a:lnTo>
                      <a:pt x="475" y="1052"/>
                    </a:lnTo>
                    <a:lnTo>
                      <a:pt x="400" y="1044"/>
                    </a:lnTo>
                    <a:lnTo>
                      <a:pt x="326" y="1032"/>
                    </a:lnTo>
                    <a:lnTo>
                      <a:pt x="176" y="1008"/>
                    </a:lnTo>
                    <a:lnTo>
                      <a:pt x="176" y="1008"/>
                    </a:lnTo>
                    <a:lnTo>
                      <a:pt x="152" y="1022"/>
                    </a:lnTo>
                    <a:lnTo>
                      <a:pt x="128" y="1035"/>
                    </a:lnTo>
                    <a:lnTo>
                      <a:pt x="103" y="1048"/>
                    </a:lnTo>
                    <a:lnTo>
                      <a:pt x="76" y="1058"/>
                    </a:lnTo>
                    <a:lnTo>
                      <a:pt x="76" y="1058"/>
                    </a:lnTo>
                    <a:lnTo>
                      <a:pt x="62" y="1063"/>
                    </a:lnTo>
                    <a:lnTo>
                      <a:pt x="47" y="1069"/>
                    </a:lnTo>
                    <a:lnTo>
                      <a:pt x="40" y="1072"/>
                    </a:lnTo>
                    <a:lnTo>
                      <a:pt x="34" y="1076"/>
                    </a:lnTo>
                    <a:lnTo>
                      <a:pt x="31" y="1081"/>
                    </a:lnTo>
                    <a:lnTo>
                      <a:pt x="30" y="1090"/>
                    </a:lnTo>
                    <a:lnTo>
                      <a:pt x="30" y="1090"/>
                    </a:lnTo>
                    <a:lnTo>
                      <a:pt x="63" y="1088"/>
                    </a:lnTo>
                    <a:lnTo>
                      <a:pt x="99" y="1090"/>
                    </a:lnTo>
                    <a:lnTo>
                      <a:pt x="134" y="1093"/>
                    </a:lnTo>
                    <a:lnTo>
                      <a:pt x="170" y="1097"/>
                    </a:lnTo>
                    <a:lnTo>
                      <a:pt x="243" y="1107"/>
                    </a:lnTo>
                    <a:lnTo>
                      <a:pt x="280" y="1111"/>
                    </a:lnTo>
                    <a:lnTo>
                      <a:pt x="315" y="1114"/>
                    </a:lnTo>
                    <a:lnTo>
                      <a:pt x="315" y="1114"/>
                    </a:lnTo>
                    <a:lnTo>
                      <a:pt x="406" y="1122"/>
                    </a:lnTo>
                    <a:lnTo>
                      <a:pt x="500" y="1131"/>
                    </a:lnTo>
                    <a:lnTo>
                      <a:pt x="593" y="1142"/>
                    </a:lnTo>
                    <a:lnTo>
                      <a:pt x="687" y="1154"/>
                    </a:lnTo>
                    <a:lnTo>
                      <a:pt x="687" y="1154"/>
                    </a:lnTo>
                    <a:lnTo>
                      <a:pt x="760" y="1163"/>
                    </a:lnTo>
                    <a:lnTo>
                      <a:pt x="796" y="1167"/>
                    </a:lnTo>
                    <a:lnTo>
                      <a:pt x="831" y="1170"/>
                    </a:lnTo>
                    <a:lnTo>
                      <a:pt x="831" y="1170"/>
                    </a:lnTo>
                    <a:lnTo>
                      <a:pt x="913" y="1173"/>
                    </a:lnTo>
                    <a:lnTo>
                      <a:pt x="952" y="1175"/>
                    </a:lnTo>
                    <a:lnTo>
                      <a:pt x="991" y="1180"/>
                    </a:lnTo>
                    <a:lnTo>
                      <a:pt x="991" y="1180"/>
                    </a:lnTo>
                    <a:lnTo>
                      <a:pt x="1017" y="1185"/>
                    </a:lnTo>
                    <a:lnTo>
                      <a:pt x="1031" y="1188"/>
                    </a:lnTo>
                    <a:lnTo>
                      <a:pt x="1043" y="1191"/>
                    </a:lnTo>
                    <a:lnTo>
                      <a:pt x="1043" y="1191"/>
                    </a:lnTo>
                    <a:lnTo>
                      <a:pt x="1053" y="1191"/>
                    </a:lnTo>
                    <a:lnTo>
                      <a:pt x="1062" y="1190"/>
                    </a:lnTo>
                    <a:lnTo>
                      <a:pt x="1070" y="1191"/>
                    </a:lnTo>
                    <a:lnTo>
                      <a:pt x="1074" y="1192"/>
                    </a:lnTo>
                    <a:lnTo>
                      <a:pt x="1078" y="1194"/>
                    </a:lnTo>
                    <a:lnTo>
                      <a:pt x="1078" y="1194"/>
                    </a:lnTo>
                    <a:lnTo>
                      <a:pt x="1088" y="1185"/>
                    </a:lnTo>
                    <a:lnTo>
                      <a:pt x="1099" y="1177"/>
                    </a:lnTo>
                    <a:lnTo>
                      <a:pt x="1105" y="1175"/>
                    </a:lnTo>
                    <a:lnTo>
                      <a:pt x="1111" y="1174"/>
                    </a:lnTo>
                    <a:lnTo>
                      <a:pt x="1118" y="1175"/>
                    </a:lnTo>
                    <a:lnTo>
                      <a:pt x="1123" y="1178"/>
                    </a:lnTo>
                    <a:lnTo>
                      <a:pt x="1123" y="1178"/>
                    </a:lnTo>
                    <a:lnTo>
                      <a:pt x="1153" y="1156"/>
                    </a:lnTo>
                    <a:lnTo>
                      <a:pt x="1184" y="1135"/>
                    </a:lnTo>
                    <a:lnTo>
                      <a:pt x="1216" y="1115"/>
                    </a:lnTo>
                    <a:lnTo>
                      <a:pt x="1248" y="1097"/>
                    </a:lnTo>
                    <a:lnTo>
                      <a:pt x="1248" y="1097"/>
                    </a:lnTo>
                    <a:lnTo>
                      <a:pt x="1281" y="1077"/>
                    </a:lnTo>
                    <a:lnTo>
                      <a:pt x="1311" y="1056"/>
                    </a:lnTo>
                    <a:lnTo>
                      <a:pt x="1342" y="1035"/>
                    </a:lnTo>
                    <a:lnTo>
                      <a:pt x="1373" y="1014"/>
                    </a:lnTo>
                    <a:lnTo>
                      <a:pt x="1373" y="1014"/>
                    </a:lnTo>
                    <a:lnTo>
                      <a:pt x="1438" y="973"/>
                    </a:lnTo>
                    <a:lnTo>
                      <a:pt x="1469" y="954"/>
                    </a:lnTo>
                    <a:lnTo>
                      <a:pt x="1500" y="934"/>
                    </a:lnTo>
                    <a:lnTo>
                      <a:pt x="1500" y="934"/>
                    </a:lnTo>
                    <a:lnTo>
                      <a:pt x="1530" y="913"/>
                    </a:lnTo>
                    <a:lnTo>
                      <a:pt x="1561" y="890"/>
                    </a:lnTo>
                    <a:lnTo>
                      <a:pt x="1589" y="867"/>
                    </a:lnTo>
                    <a:lnTo>
                      <a:pt x="1619" y="844"/>
                    </a:lnTo>
                    <a:lnTo>
                      <a:pt x="1619" y="844"/>
                    </a:lnTo>
                    <a:lnTo>
                      <a:pt x="1632" y="836"/>
                    </a:lnTo>
                    <a:lnTo>
                      <a:pt x="1643" y="827"/>
                    </a:lnTo>
                    <a:lnTo>
                      <a:pt x="1655" y="820"/>
                    </a:lnTo>
                    <a:lnTo>
                      <a:pt x="1662" y="817"/>
                    </a:lnTo>
                    <a:lnTo>
                      <a:pt x="1669" y="816"/>
                    </a:lnTo>
                    <a:lnTo>
                      <a:pt x="1669" y="816"/>
                    </a:lnTo>
                    <a:lnTo>
                      <a:pt x="1671" y="820"/>
                    </a:lnTo>
                    <a:lnTo>
                      <a:pt x="1671" y="823"/>
                    </a:lnTo>
                    <a:lnTo>
                      <a:pt x="1669" y="826"/>
                    </a:lnTo>
                    <a:lnTo>
                      <a:pt x="1667" y="829"/>
                    </a:lnTo>
                    <a:lnTo>
                      <a:pt x="1661" y="833"/>
                    </a:lnTo>
                    <a:lnTo>
                      <a:pt x="1655" y="836"/>
                    </a:lnTo>
                    <a:lnTo>
                      <a:pt x="1655" y="836"/>
                    </a:lnTo>
                    <a:lnTo>
                      <a:pt x="1664" y="846"/>
                    </a:lnTo>
                    <a:lnTo>
                      <a:pt x="1672" y="855"/>
                    </a:lnTo>
                    <a:lnTo>
                      <a:pt x="1679" y="867"/>
                    </a:lnTo>
                    <a:lnTo>
                      <a:pt x="1685" y="878"/>
                    </a:lnTo>
                    <a:lnTo>
                      <a:pt x="1689" y="890"/>
                    </a:lnTo>
                    <a:lnTo>
                      <a:pt x="1692" y="903"/>
                    </a:lnTo>
                    <a:lnTo>
                      <a:pt x="1695" y="917"/>
                    </a:lnTo>
                    <a:lnTo>
                      <a:pt x="1696" y="931"/>
                    </a:lnTo>
                    <a:lnTo>
                      <a:pt x="1697" y="959"/>
                    </a:lnTo>
                    <a:lnTo>
                      <a:pt x="1696" y="989"/>
                    </a:lnTo>
                    <a:lnTo>
                      <a:pt x="1693" y="1018"/>
                    </a:lnTo>
                    <a:lnTo>
                      <a:pt x="1689" y="1048"/>
                    </a:lnTo>
                    <a:lnTo>
                      <a:pt x="1689" y="1048"/>
                    </a:lnTo>
                    <a:lnTo>
                      <a:pt x="1699" y="1035"/>
                    </a:lnTo>
                    <a:lnTo>
                      <a:pt x="1707" y="1022"/>
                    </a:lnTo>
                    <a:lnTo>
                      <a:pt x="1714" y="1007"/>
                    </a:lnTo>
                    <a:lnTo>
                      <a:pt x="1720" y="992"/>
                    </a:lnTo>
                    <a:lnTo>
                      <a:pt x="1724" y="975"/>
                    </a:lnTo>
                    <a:lnTo>
                      <a:pt x="1727" y="958"/>
                    </a:lnTo>
                    <a:lnTo>
                      <a:pt x="1728" y="940"/>
                    </a:lnTo>
                    <a:lnTo>
                      <a:pt x="1728" y="923"/>
                    </a:lnTo>
                    <a:lnTo>
                      <a:pt x="1728" y="905"/>
                    </a:lnTo>
                    <a:lnTo>
                      <a:pt x="1726" y="886"/>
                    </a:lnTo>
                    <a:lnTo>
                      <a:pt x="1721" y="869"/>
                    </a:lnTo>
                    <a:lnTo>
                      <a:pt x="1717" y="853"/>
                    </a:lnTo>
                    <a:lnTo>
                      <a:pt x="1712" y="837"/>
                    </a:lnTo>
                    <a:lnTo>
                      <a:pt x="1705" y="823"/>
                    </a:lnTo>
                    <a:lnTo>
                      <a:pt x="1697" y="809"/>
                    </a:lnTo>
                    <a:lnTo>
                      <a:pt x="1689" y="798"/>
                    </a:lnTo>
                    <a:lnTo>
                      <a:pt x="1689" y="798"/>
                    </a:lnTo>
                    <a:close/>
                    <a:moveTo>
                      <a:pt x="521" y="876"/>
                    </a:moveTo>
                    <a:lnTo>
                      <a:pt x="521" y="876"/>
                    </a:lnTo>
                    <a:lnTo>
                      <a:pt x="466" y="871"/>
                    </a:lnTo>
                    <a:lnTo>
                      <a:pt x="413" y="868"/>
                    </a:lnTo>
                    <a:lnTo>
                      <a:pt x="308" y="864"/>
                    </a:lnTo>
                    <a:lnTo>
                      <a:pt x="256" y="860"/>
                    </a:lnTo>
                    <a:lnTo>
                      <a:pt x="204" y="855"/>
                    </a:lnTo>
                    <a:lnTo>
                      <a:pt x="179" y="851"/>
                    </a:lnTo>
                    <a:lnTo>
                      <a:pt x="155" y="847"/>
                    </a:lnTo>
                    <a:lnTo>
                      <a:pt x="131" y="841"/>
                    </a:lnTo>
                    <a:lnTo>
                      <a:pt x="107" y="836"/>
                    </a:lnTo>
                    <a:lnTo>
                      <a:pt x="107" y="836"/>
                    </a:lnTo>
                    <a:lnTo>
                      <a:pt x="104" y="837"/>
                    </a:lnTo>
                    <a:lnTo>
                      <a:pt x="103" y="837"/>
                    </a:lnTo>
                    <a:lnTo>
                      <a:pt x="103" y="837"/>
                    </a:lnTo>
                    <a:lnTo>
                      <a:pt x="104" y="843"/>
                    </a:lnTo>
                    <a:lnTo>
                      <a:pt x="106" y="847"/>
                    </a:lnTo>
                    <a:lnTo>
                      <a:pt x="108" y="850"/>
                    </a:lnTo>
                    <a:lnTo>
                      <a:pt x="111" y="851"/>
                    </a:lnTo>
                    <a:lnTo>
                      <a:pt x="120" y="853"/>
                    </a:lnTo>
                    <a:lnTo>
                      <a:pt x="128" y="853"/>
                    </a:lnTo>
                    <a:lnTo>
                      <a:pt x="138" y="853"/>
                    </a:lnTo>
                    <a:lnTo>
                      <a:pt x="148" y="853"/>
                    </a:lnTo>
                    <a:lnTo>
                      <a:pt x="158" y="854"/>
                    </a:lnTo>
                    <a:lnTo>
                      <a:pt x="160" y="855"/>
                    </a:lnTo>
                    <a:lnTo>
                      <a:pt x="165" y="858"/>
                    </a:lnTo>
                    <a:lnTo>
                      <a:pt x="165" y="858"/>
                    </a:lnTo>
                    <a:lnTo>
                      <a:pt x="156" y="861"/>
                    </a:lnTo>
                    <a:lnTo>
                      <a:pt x="148" y="862"/>
                    </a:lnTo>
                    <a:lnTo>
                      <a:pt x="129" y="864"/>
                    </a:lnTo>
                    <a:lnTo>
                      <a:pt x="121" y="865"/>
                    </a:lnTo>
                    <a:lnTo>
                      <a:pt x="114" y="867"/>
                    </a:lnTo>
                    <a:lnTo>
                      <a:pt x="108" y="871"/>
                    </a:lnTo>
                    <a:lnTo>
                      <a:pt x="107" y="874"/>
                    </a:lnTo>
                    <a:lnTo>
                      <a:pt x="104" y="878"/>
                    </a:lnTo>
                    <a:lnTo>
                      <a:pt x="104" y="878"/>
                    </a:lnTo>
                    <a:lnTo>
                      <a:pt x="118" y="879"/>
                    </a:lnTo>
                    <a:lnTo>
                      <a:pt x="131" y="882"/>
                    </a:lnTo>
                    <a:lnTo>
                      <a:pt x="156" y="888"/>
                    </a:lnTo>
                    <a:lnTo>
                      <a:pt x="156" y="888"/>
                    </a:lnTo>
                    <a:lnTo>
                      <a:pt x="181" y="893"/>
                    </a:lnTo>
                    <a:lnTo>
                      <a:pt x="194" y="897"/>
                    </a:lnTo>
                    <a:lnTo>
                      <a:pt x="200" y="900"/>
                    </a:lnTo>
                    <a:lnTo>
                      <a:pt x="204" y="905"/>
                    </a:lnTo>
                    <a:lnTo>
                      <a:pt x="204" y="905"/>
                    </a:lnTo>
                    <a:lnTo>
                      <a:pt x="190" y="903"/>
                    </a:lnTo>
                    <a:lnTo>
                      <a:pt x="177" y="900"/>
                    </a:lnTo>
                    <a:lnTo>
                      <a:pt x="152" y="896"/>
                    </a:lnTo>
                    <a:lnTo>
                      <a:pt x="141" y="893"/>
                    </a:lnTo>
                    <a:lnTo>
                      <a:pt x="128" y="892"/>
                    </a:lnTo>
                    <a:lnTo>
                      <a:pt x="117" y="893"/>
                    </a:lnTo>
                    <a:lnTo>
                      <a:pt x="104" y="895"/>
                    </a:lnTo>
                    <a:lnTo>
                      <a:pt x="104" y="895"/>
                    </a:lnTo>
                    <a:lnTo>
                      <a:pt x="106" y="905"/>
                    </a:lnTo>
                    <a:lnTo>
                      <a:pt x="104" y="907"/>
                    </a:lnTo>
                    <a:lnTo>
                      <a:pt x="103" y="912"/>
                    </a:lnTo>
                    <a:lnTo>
                      <a:pt x="103" y="912"/>
                    </a:lnTo>
                    <a:lnTo>
                      <a:pt x="141" y="917"/>
                    </a:lnTo>
                    <a:lnTo>
                      <a:pt x="176" y="920"/>
                    </a:lnTo>
                    <a:lnTo>
                      <a:pt x="211" y="924"/>
                    </a:lnTo>
                    <a:lnTo>
                      <a:pt x="249" y="930"/>
                    </a:lnTo>
                    <a:lnTo>
                      <a:pt x="249" y="930"/>
                    </a:lnTo>
                    <a:lnTo>
                      <a:pt x="273" y="937"/>
                    </a:lnTo>
                    <a:lnTo>
                      <a:pt x="298" y="944"/>
                    </a:lnTo>
                    <a:lnTo>
                      <a:pt x="323" y="951"/>
                    </a:lnTo>
                    <a:lnTo>
                      <a:pt x="350" y="956"/>
                    </a:lnTo>
                    <a:lnTo>
                      <a:pt x="350" y="956"/>
                    </a:lnTo>
                    <a:lnTo>
                      <a:pt x="379" y="961"/>
                    </a:lnTo>
                    <a:lnTo>
                      <a:pt x="410" y="965"/>
                    </a:lnTo>
                    <a:lnTo>
                      <a:pt x="441" y="970"/>
                    </a:lnTo>
                    <a:lnTo>
                      <a:pt x="457" y="975"/>
                    </a:lnTo>
                    <a:lnTo>
                      <a:pt x="472" y="979"/>
                    </a:lnTo>
                    <a:lnTo>
                      <a:pt x="472" y="979"/>
                    </a:lnTo>
                    <a:lnTo>
                      <a:pt x="427" y="973"/>
                    </a:lnTo>
                    <a:lnTo>
                      <a:pt x="379" y="966"/>
                    </a:lnTo>
                    <a:lnTo>
                      <a:pt x="284" y="948"/>
                    </a:lnTo>
                    <a:lnTo>
                      <a:pt x="235" y="938"/>
                    </a:lnTo>
                    <a:lnTo>
                      <a:pt x="187" y="931"/>
                    </a:lnTo>
                    <a:lnTo>
                      <a:pt x="141" y="927"/>
                    </a:lnTo>
                    <a:lnTo>
                      <a:pt x="118" y="927"/>
                    </a:lnTo>
                    <a:lnTo>
                      <a:pt x="96" y="927"/>
                    </a:lnTo>
                    <a:lnTo>
                      <a:pt x="96" y="927"/>
                    </a:lnTo>
                    <a:lnTo>
                      <a:pt x="94" y="937"/>
                    </a:lnTo>
                    <a:lnTo>
                      <a:pt x="93" y="947"/>
                    </a:lnTo>
                    <a:lnTo>
                      <a:pt x="93" y="947"/>
                    </a:lnTo>
                    <a:lnTo>
                      <a:pt x="108" y="948"/>
                    </a:lnTo>
                    <a:lnTo>
                      <a:pt x="125" y="951"/>
                    </a:lnTo>
                    <a:lnTo>
                      <a:pt x="155" y="958"/>
                    </a:lnTo>
                    <a:lnTo>
                      <a:pt x="186" y="965"/>
                    </a:lnTo>
                    <a:lnTo>
                      <a:pt x="215" y="972"/>
                    </a:lnTo>
                    <a:lnTo>
                      <a:pt x="215" y="972"/>
                    </a:lnTo>
                    <a:lnTo>
                      <a:pt x="259" y="980"/>
                    </a:lnTo>
                    <a:lnTo>
                      <a:pt x="301" y="987"/>
                    </a:lnTo>
                    <a:lnTo>
                      <a:pt x="386" y="999"/>
                    </a:lnTo>
                    <a:lnTo>
                      <a:pt x="472" y="1008"/>
                    </a:lnTo>
                    <a:lnTo>
                      <a:pt x="515" y="1014"/>
                    </a:lnTo>
                    <a:lnTo>
                      <a:pt x="558" y="1021"/>
                    </a:lnTo>
                    <a:lnTo>
                      <a:pt x="558" y="1021"/>
                    </a:lnTo>
                    <a:lnTo>
                      <a:pt x="629" y="1031"/>
                    </a:lnTo>
                    <a:lnTo>
                      <a:pt x="701" y="1038"/>
                    </a:lnTo>
                    <a:lnTo>
                      <a:pt x="701" y="1038"/>
                    </a:lnTo>
                    <a:lnTo>
                      <a:pt x="786" y="1046"/>
                    </a:lnTo>
                    <a:lnTo>
                      <a:pt x="866" y="1056"/>
                    </a:lnTo>
                    <a:lnTo>
                      <a:pt x="945" y="1067"/>
                    </a:lnTo>
                    <a:lnTo>
                      <a:pt x="1024" y="1080"/>
                    </a:lnTo>
                    <a:lnTo>
                      <a:pt x="1024" y="1080"/>
                    </a:lnTo>
                    <a:lnTo>
                      <a:pt x="1022" y="1079"/>
                    </a:lnTo>
                    <a:lnTo>
                      <a:pt x="1019" y="1074"/>
                    </a:lnTo>
                    <a:lnTo>
                      <a:pt x="1017" y="1066"/>
                    </a:lnTo>
                    <a:lnTo>
                      <a:pt x="1015" y="1058"/>
                    </a:lnTo>
                    <a:lnTo>
                      <a:pt x="1014" y="1051"/>
                    </a:lnTo>
                    <a:lnTo>
                      <a:pt x="1014" y="1051"/>
                    </a:lnTo>
                    <a:lnTo>
                      <a:pt x="951" y="1044"/>
                    </a:lnTo>
                    <a:lnTo>
                      <a:pt x="883" y="1035"/>
                    </a:lnTo>
                    <a:lnTo>
                      <a:pt x="850" y="1029"/>
                    </a:lnTo>
                    <a:lnTo>
                      <a:pt x="816" y="1025"/>
                    </a:lnTo>
                    <a:lnTo>
                      <a:pt x="785" y="1018"/>
                    </a:lnTo>
                    <a:lnTo>
                      <a:pt x="757" y="1011"/>
                    </a:lnTo>
                    <a:lnTo>
                      <a:pt x="757" y="1011"/>
                    </a:lnTo>
                    <a:lnTo>
                      <a:pt x="819" y="1018"/>
                    </a:lnTo>
                    <a:lnTo>
                      <a:pt x="886" y="1027"/>
                    </a:lnTo>
                    <a:lnTo>
                      <a:pt x="952" y="1032"/>
                    </a:lnTo>
                    <a:lnTo>
                      <a:pt x="1012" y="1035"/>
                    </a:lnTo>
                    <a:lnTo>
                      <a:pt x="1012" y="1035"/>
                    </a:lnTo>
                    <a:lnTo>
                      <a:pt x="1012" y="1029"/>
                    </a:lnTo>
                    <a:lnTo>
                      <a:pt x="1014" y="1025"/>
                    </a:lnTo>
                    <a:lnTo>
                      <a:pt x="1015" y="1021"/>
                    </a:lnTo>
                    <a:lnTo>
                      <a:pt x="1014" y="1018"/>
                    </a:lnTo>
                    <a:lnTo>
                      <a:pt x="1014" y="1018"/>
                    </a:lnTo>
                    <a:lnTo>
                      <a:pt x="1000" y="1018"/>
                    </a:lnTo>
                    <a:lnTo>
                      <a:pt x="986" y="1018"/>
                    </a:lnTo>
                    <a:lnTo>
                      <a:pt x="972" y="1017"/>
                    </a:lnTo>
                    <a:lnTo>
                      <a:pt x="958" y="1014"/>
                    </a:lnTo>
                    <a:lnTo>
                      <a:pt x="930" y="1008"/>
                    </a:lnTo>
                    <a:lnTo>
                      <a:pt x="916" y="1006"/>
                    </a:lnTo>
                    <a:lnTo>
                      <a:pt x="902" y="1004"/>
                    </a:lnTo>
                    <a:lnTo>
                      <a:pt x="902" y="1004"/>
                    </a:lnTo>
                    <a:lnTo>
                      <a:pt x="913" y="1001"/>
                    </a:lnTo>
                    <a:lnTo>
                      <a:pt x="924" y="1000"/>
                    </a:lnTo>
                    <a:lnTo>
                      <a:pt x="937" y="1000"/>
                    </a:lnTo>
                    <a:lnTo>
                      <a:pt x="948" y="1001"/>
                    </a:lnTo>
                    <a:lnTo>
                      <a:pt x="975" y="1006"/>
                    </a:lnTo>
                    <a:lnTo>
                      <a:pt x="987" y="1007"/>
                    </a:lnTo>
                    <a:lnTo>
                      <a:pt x="1001" y="1007"/>
                    </a:lnTo>
                    <a:lnTo>
                      <a:pt x="1001" y="1007"/>
                    </a:lnTo>
                    <a:lnTo>
                      <a:pt x="1001" y="1001"/>
                    </a:lnTo>
                    <a:lnTo>
                      <a:pt x="1001" y="997"/>
                    </a:lnTo>
                    <a:lnTo>
                      <a:pt x="1003" y="987"/>
                    </a:lnTo>
                    <a:lnTo>
                      <a:pt x="1008" y="979"/>
                    </a:lnTo>
                    <a:lnTo>
                      <a:pt x="1015" y="970"/>
                    </a:lnTo>
                    <a:lnTo>
                      <a:pt x="1015" y="970"/>
                    </a:lnTo>
                    <a:lnTo>
                      <a:pt x="996" y="965"/>
                    </a:lnTo>
                    <a:lnTo>
                      <a:pt x="976" y="962"/>
                    </a:lnTo>
                    <a:lnTo>
                      <a:pt x="953" y="961"/>
                    </a:lnTo>
                    <a:lnTo>
                      <a:pt x="932" y="961"/>
                    </a:lnTo>
                    <a:lnTo>
                      <a:pt x="887" y="961"/>
                    </a:lnTo>
                    <a:lnTo>
                      <a:pt x="866" y="961"/>
                    </a:lnTo>
                    <a:lnTo>
                      <a:pt x="845" y="958"/>
                    </a:lnTo>
                    <a:lnTo>
                      <a:pt x="845" y="958"/>
                    </a:lnTo>
                    <a:lnTo>
                      <a:pt x="805" y="951"/>
                    </a:lnTo>
                    <a:lnTo>
                      <a:pt x="763" y="941"/>
                    </a:lnTo>
                    <a:lnTo>
                      <a:pt x="685" y="921"/>
                    </a:lnTo>
                    <a:lnTo>
                      <a:pt x="685" y="921"/>
                    </a:lnTo>
                    <a:lnTo>
                      <a:pt x="712" y="924"/>
                    </a:lnTo>
                    <a:lnTo>
                      <a:pt x="739" y="928"/>
                    </a:lnTo>
                    <a:lnTo>
                      <a:pt x="789" y="938"/>
                    </a:lnTo>
                    <a:lnTo>
                      <a:pt x="816" y="942"/>
                    </a:lnTo>
                    <a:lnTo>
                      <a:pt x="843" y="947"/>
                    </a:lnTo>
                    <a:lnTo>
                      <a:pt x="869" y="949"/>
                    </a:lnTo>
                    <a:lnTo>
                      <a:pt x="899" y="951"/>
                    </a:lnTo>
                    <a:lnTo>
                      <a:pt x="899" y="951"/>
                    </a:lnTo>
                    <a:lnTo>
                      <a:pt x="946" y="951"/>
                    </a:lnTo>
                    <a:lnTo>
                      <a:pt x="970" y="951"/>
                    </a:lnTo>
                    <a:lnTo>
                      <a:pt x="993" y="951"/>
                    </a:lnTo>
                    <a:lnTo>
                      <a:pt x="993" y="951"/>
                    </a:lnTo>
                    <a:lnTo>
                      <a:pt x="1000" y="952"/>
                    </a:lnTo>
                    <a:lnTo>
                      <a:pt x="1007" y="954"/>
                    </a:lnTo>
                    <a:lnTo>
                      <a:pt x="1011" y="954"/>
                    </a:lnTo>
                    <a:lnTo>
                      <a:pt x="1014" y="952"/>
                    </a:lnTo>
                    <a:lnTo>
                      <a:pt x="1017" y="949"/>
                    </a:lnTo>
                    <a:lnTo>
                      <a:pt x="1019" y="947"/>
                    </a:lnTo>
                    <a:lnTo>
                      <a:pt x="1019" y="947"/>
                    </a:lnTo>
                    <a:lnTo>
                      <a:pt x="1019" y="942"/>
                    </a:lnTo>
                    <a:lnTo>
                      <a:pt x="1019" y="940"/>
                    </a:lnTo>
                    <a:lnTo>
                      <a:pt x="1015" y="933"/>
                    </a:lnTo>
                    <a:lnTo>
                      <a:pt x="1011" y="927"/>
                    </a:lnTo>
                    <a:lnTo>
                      <a:pt x="1008" y="920"/>
                    </a:lnTo>
                    <a:lnTo>
                      <a:pt x="1008" y="920"/>
                    </a:lnTo>
                    <a:lnTo>
                      <a:pt x="886" y="912"/>
                    </a:lnTo>
                    <a:lnTo>
                      <a:pt x="765" y="902"/>
                    </a:lnTo>
                    <a:lnTo>
                      <a:pt x="643" y="889"/>
                    </a:lnTo>
                    <a:lnTo>
                      <a:pt x="521" y="876"/>
                    </a:lnTo>
                    <a:lnTo>
                      <a:pt x="521" y="876"/>
                    </a:lnTo>
                    <a:close/>
                    <a:moveTo>
                      <a:pt x="1664" y="1065"/>
                    </a:moveTo>
                    <a:lnTo>
                      <a:pt x="1664" y="1065"/>
                    </a:lnTo>
                    <a:lnTo>
                      <a:pt x="1664" y="1062"/>
                    </a:lnTo>
                    <a:lnTo>
                      <a:pt x="1664" y="1059"/>
                    </a:lnTo>
                    <a:lnTo>
                      <a:pt x="1667" y="1053"/>
                    </a:lnTo>
                    <a:lnTo>
                      <a:pt x="1671" y="1048"/>
                    </a:lnTo>
                    <a:lnTo>
                      <a:pt x="1675" y="1042"/>
                    </a:lnTo>
                    <a:lnTo>
                      <a:pt x="1675" y="1042"/>
                    </a:lnTo>
                    <a:lnTo>
                      <a:pt x="1678" y="1027"/>
                    </a:lnTo>
                    <a:lnTo>
                      <a:pt x="1681" y="1008"/>
                    </a:lnTo>
                    <a:lnTo>
                      <a:pt x="1683" y="969"/>
                    </a:lnTo>
                    <a:lnTo>
                      <a:pt x="1683" y="969"/>
                    </a:lnTo>
                    <a:lnTo>
                      <a:pt x="1683" y="948"/>
                    </a:lnTo>
                    <a:lnTo>
                      <a:pt x="1683" y="928"/>
                    </a:lnTo>
                    <a:lnTo>
                      <a:pt x="1681" y="910"/>
                    </a:lnTo>
                    <a:lnTo>
                      <a:pt x="1676" y="893"/>
                    </a:lnTo>
                    <a:lnTo>
                      <a:pt x="1671" y="879"/>
                    </a:lnTo>
                    <a:lnTo>
                      <a:pt x="1662" y="865"/>
                    </a:lnTo>
                    <a:lnTo>
                      <a:pt x="1653" y="855"/>
                    </a:lnTo>
                    <a:lnTo>
                      <a:pt x="1641" y="847"/>
                    </a:lnTo>
                    <a:lnTo>
                      <a:pt x="1641" y="847"/>
                    </a:lnTo>
                    <a:lnTo>
                      <a:pt x="1630" y="854"/>
                    </a:lnTo>
                    <a:lnTo>
                      <a:pt x="1619" y="861"/>
                    </a:lnTo>
                    <a:lnTo>
                      <a:pt x="1609" y="869"/>
                    </a:lnTo>
                    <a:lnTo>
                      <a:pt x="1599" y="879"/>
                    </a:lnTo>
                    <a:lnTo>
                      <a:pt x="1599" y="879"/>
                    </a:lnTo>
                    <a:lnTo>
                      <a:pt x="1606" y="890"/>
                    </a:lnTo>
                    <a:lnTo>
                      <a:pt x="1612" y="902"/>
                    </a:lnTo>
                    <a:lnTo>
                      <a:pt x="1622" y="927"/>
                    </a:lnTo>
                    <a:lnTo>
                      <a:pt x="1630" y="954"/>
                    </a:lnTo>
                    <a:lnTo>
                      <a:pt x="1634" y="982"/>
                    </a:lnTo>
                    <a:lnTo>
                      <a:pt x="1637" y="1010"/>
                    </a:lnTo>
                    <a:lnTo>
                      <a:pt x="1636" y="1038"/>
                    </a:lnTo>
                    <a:lnTo>
                      <a:pt x="1633" y="1066"/>
                    </a:lnTo>
                    <a:lnTo>
                      <a:pt x="1627" y="1093"/>
                    </a:lnTo>
                    <a:lnTo>
                      <a:pt x="1627" y="1093"/>
                    </a:lnTo>
                    <a:lnTo>
                      <a:pt x="1637" y="1087"/>
                    </a:lnTo>
                    <a:lnTo>
                      <a:pt x="1647" y="1080"/>
                    </a:lnTo>
                    <a:lnTo>
                      <a:pt x="1655" y="1072"/>
                    </a:lnTo>
                    <a:lnTo>
                      <a:pt x="1664" y="1065"/>
                    </a:lnTo>
                    <a:lnTo>
                      <a:pt x="1664" y="1065"/>
                    </a:lnTo>
                    <a:close/>
                    <a:moveTo>
                      <a:pt x="1624" y="1014"/>
                    </a:moveTo>
                    <a:lnTo>
                      <a:pt x="1624" y="1014"/>
                    </a:lnTo>
                    <a:lnTo>
                      <a:pt x="1623" y="996"/>
                    </a:lnTo>
                    <a:lnTo>
                      <a:pt x="1622" y="978"/>
                    </a:lnTo>
                    <a:lnTo>
                      <a:pt x="1619" y="961"/>
                    </a:lnTo>
                    <a:lnTo>
                      <a:pt x="1615" y="944"/>
                    </a:lnTo>
                    <a:lnTo>
                      <a:pt x="1609" y="927"/>
                    </a:lnTo>
                    <a:lnTo>
                      <a:pt x="1603" y="913"/>
                    </a:lnTo>
                    <a:lnTo>
                      <a:pt x="1596" y="900"/>
                    </a:lnTo>
                    <a:lnTo>
                      <a:pt x="1587" y="888"/>
                    </a:lnTo>
                    <a:lnTo>
                      <a:pt x="1587" y="888"/>
                    </a:lnTo>
                    <a:lnTo>
                      <a:pt x="1500" y="949"/>
                    </a:lnTo>
                    <a:lnTo>
                      <a:pt x="1410" y="1008"/>
                    </a:lnTo>
                    <a:lnTo>
                      <a:pt x="1320" y="1066"/>
                    </a:lnTo>
                    <a:lnTo>
                      <a:pt x="1229" y="1125"/>
                    </a:lnTo>
                    <a:lnTo>
                      <a:pt x="1229" y="1125"/>
                    </a:lnTo>
                    <a:lnTo>
                      <a:pt x="1240" y="1147"/>
                    </a:lnTo>
                    <a:lnTo>
                      <a:pt x="1250" y="1173"/>
                    </a:lnTo>
                    <a:lnTo>
                      <a:pt x="1258" y="1198"/>
                    </a:lnTo>
                    <a:lnTo>
                      <a:pt x="1265" y="1226"/>
                    </a:lnTo>
                    <a:lnTo>
                      <a:pt x="1271" y="1256"/>
                    </a:lnTo>
                    <a:lnTo>
                      <a:pt x="1274" y="1285"/>
                    </a:lnTo>
                    <a:lnTo>
                      <a:pt x="1274" y="1314"/>
                    </a:lnTo>
                    <a:lnTo>
                      <a:pt x="1272" y="1344"/>
                    </a:lnTo>
                    <a:lnTo>
                      <a:pt x="1272" y="1344"/>
                    </a:lnTo>
                    <a:lnTo>
                      <a:pt x="1316" y="1316"/>
                    </a:lnTo>
                    <a:lnTo>
                      <a:pt x="1359" y="1288"/>
                    </a:lnTo>
                    <a:lnTo>
                      <a:pt x="1443" y="1229"/>
                    </a:lnTo>
                    <a:lnTo>
                      <a:pt x="1610" y="1108"/>
                    </a:lnTo>
                    <a:lnTo>
                      <a:pt x="1610" y="1108"/>
                    </a:lnTo>
                    <a:lnTo>
                      <a:pt x="1619" y="1063"/>
                    </a:lnTo>
                    <a:lnTo>
                      <a:pt x="1622" y="1039"/>
                    </a:lnTo>
                    <a:lnTo>
                      <a:pt x="1624" y="1014"/>
                    </a:lnTo>
                    <a:lnTo>
                      <a:pt x="1624" y="1014"/>
                    </a:lnTo>
                    <a:close/>
                    <a:moveTo>
                      <a:pt x="1070" y="1051"/>
                    </a:moveTo>
                    <a:lnTo>
                      <a:pt x="1070" y="1051"/>
                    </a:lnTo>
                    <a:lnTo>
                      <a:pt x="1069" y="1058"/>
                    </a:lnTo>
                    <a:lnTo>
                      <a:pt x="1067" y="1065"/>
                    </a:lnTo>
                    <a:lnTo>
                      <a:pt x="1063" y="1079"/>
                    </a:lnTo>
                    <a:lnTo>
                      <a:pt x="1057" y="1093"/>
                    </a:lnTo>
                    <a:lnTo>
                      <a:pt x="1056" y="1100"/>
                    </a:lnTo>
                    <a:lnTo>
                      <a:pt x="1056" y="1107"/>
                    </a:lnTo>
                    <a:lnTo>
                      <a:pt x="1056" y="1107"/>
                    </a:lnTo>
                    <a:lnTo>
                      <a:pt x="1063" y="1104"/>
                    </a:lnTo>
                    <a:lnTo>
                      <a:pt x="1069" y="1098"/>
                    </a:lnTo>
                    <a:lnTo>
                      <a:pt x="1073" y="1093"/>
                    </a:lnTo>
                    <a:lnTo>
                      <a:pt x="1076" y="1086"/>
                    </a:lnTo>
                    <a:lnTo>
                      <a:pt x="1080" y="1077"/>
                    </a:lnTo>
                    <a:lnTo>
                      <a:pt x="1081" y="1069"/>
                    </a:lnTo>
                    <a:lnTo>
                      <a:pt x="1084" y="1052"/>
                    </a:lnTo>
                    <a:lnTo>
                      <a:pt x="1084" y="1052"/>
                    </a:lnTo>
                    <a:lnTo>
                      <a:pt x="1084" y="1036"/>
                    </a:lnTo>
                    <a:lnTo>
                      <a:pt x="1083" y="1020"/>
                    </a:lnTo>
                    <a:lnTo>
                      <a:pt x="1081" y="1004"/>
                    </a:lnTo>
                    <a:lnTo>
                      <a:pt x="1077" y="989"/>
                    </a:lnTo>
                    <a:lnTo>
                      <a:pt x="1073" y="975"/>
                    </a:lnTo>
                    <a:lnTo>
                      <a:pt x="1069" y="961"/>
                    </a:lnTo>
                    <a:lnTo>
                      <a:pt x="1057" y="935"/>
                    </a:lnTo>
                    <a:lnTo>
                      <a:pt x="1057" y="935"/>
                    </a:lnTo>
                    <a:lnTo>
                      <a:pt x="1052" y="933"/>
                    </a:lnTo>
                    <a:lnTo>
                      <a:pt x="1049" y="930"/>
                    </a:lnTo>
                    <a:lnTo>
                      <a:pt x="1042" y="921"/>
                    </a:lnTo>
                    <a:lnTo>
                      <a:pt x="1042" y="921"/>
                    </a:lnTo>
                    <a:lnTo>
                      <a:pt x="1036" y="923"/>
                    </a:lnTo>
                    <a:lnTo>
                      <a:pt x="1032" y="921"/>
                    </a:lnTo>
                    <a:lnTo>
                      <a:pt x="1029" y="920"/>
                    </a:lnTo>
                    <a:lnTo>
                      <a:pt x="1026" y="921"/>
                    </a:lnTo>
                    <a:lnTo>
                      <a:pt x="1026" y="921"/>
                    </a:lnTo>
                    <a:lnTo>
                      <a:pt x="1032" y="937"/>
                    </a:lnTo>
                    <a:lnTo>
                      <a:pt x="1039" y="952"/>
                    </a:lnTo>
                    <a:lnTo>
                      <a:pt x="1053" y="985"/>
                    </a:lnTo>
                    <a:lnTo>
                      <a:pt x="1060" y="1000"/>
                    </a:lnTo>
                    <a:lnTo>
                      <a:pt x="1066" y="1017"/>
                    </a:lnTo>
                    <a:lnTo>
                      <a:pt x="1069" y="1034"/>
                    </a:lnTo>
                    <a:lnTo>
                      <a:pt x="1070" y="1051"/>
                    </a:lnTo>
                    <a:lnTo>
                      <a:pt x="1070" y="1051"/>
                    </a:lnTo>
                    <a:close/>
                    <a:moveTo>
                      <a:pt x="994" y="1091"/>
                    </a:moveTo>
                    <a:lnTo>
                      <a:pt x="994" y="1091"/>
                    </a:lnTo>
                    <a:lnTo>
                      <a:pt x="948" y="1081"/>
                    </a:lnTo>
                    <a:lnTo>
                      <a:pt x="903" y="1074"/>
                    </a:lnTo>
                    <a:lnTo>
                      <a:pt x="813" y="1062"/>
                    </a:lnTo>
                    <a:lnTo>
                      <a:pt x="813" y="1062"/>
                    </a:lnTo>
                    <a:lnTo>
                      <a:pt x="763" y="1056"/>
                    </a:lnTo>
                    <a:lnTo>
                      <a:pt x="712" y="1052"/>
                    </a:lnTo>
                    <a:lnTo>
                      <a:pt x="712" y="1052"/>
                    </a:lnTo>
                    <a:lnTo>
                      <a:pt x="685" y="1051"/>
                    </a:lnTo>
                    <a:lnTo>
                      <a:pt x="659" y="1048"/>
                    </a:lnTo>
                    <a:lnTo>
                      <a:pt x="605" y="1041"/>
                    </a:lnTo>
                    <a:lnTo>
                      <a:pt x="549" y="1032"/>
                    </a:lnTo>
                    <a:lnTo>
                      <a:pt x="493" y="1025"/>
                    </a:lnTo>
                    <a:lnTo>
                      <a:pt x="493" y="1025"/>
                    </a:lnTo>
                    <a:lnTo>
                      <a:pt x="414" y="1015"/>
                    </a:lnTo>
                    <a:lnTo>
                      <a:pt x="336" y="1006"/>
                    </a:lnTo>
                    <a:lnTo>
                      <a:pt x="257" y="993"/>
                    </a:lnTo>
                    <a:lnTo>
                      <a:pt x="176" y="978"/>
                    </a:lnTo>
                    <a:lnTo>
                      <a:pt x="176" y="978"/>
                    </a:lnTo>
                    <a:lnTo>
                      <a:pt x="143" y="969"/>
                    </a:lnTo>
                    <a:lnTo>
                      <a:pt x="125" y="965"/>
                    </a:lnTo>
                    <a:lnTo>
                      <a:pt x="108" y="962"/>
                    </a:lnTo>
                    <a:lnTo>
                      <a:pt x="92" y="961"/>
                    </a:lnTo>
                    <a:lnTo>
                      <a:pt x="77" y="961"/>
                    </a:lnTo>
                    <a:lnTo>
                      <a:pt x="72" y="963"/>
                    </a:lnTo>
                    <a:lnTo>
                      <a:pt x="66" y="965"/>
                    </a:lnTo>
                    <a:lnTo>
                      <a:pt x="62" y="969"/>
                    </a:lnTo>
                    <a:lnTo>
                      <a:pt x="59" y="973"/>
                    </a:lnTo>
                    <a:lnTo>
                      <a:pt x="59" y="973"/>
                    </a:lnTo>
                    <a:lnTo>
                      <a:pt x="111" y="985"/>
                    </a:lnTo>
                    <a:lnTo>
                      <a:pt x="165" y="994"/>
                    </a:lnTo>
                    <a:lnTo>
                      <a:pt x="219" y="1004"/>
                    </a:lnTo>
                    <a:lnTo>
                      <a:pt x="275" y="1011"/>
                    </a:lnTo>
                    <a:lnTo>
                      <a:pt x="388" y="1027"/>
                    </a:lnTo>
                    <a:lnTo>
                      <a:pt x="503" y="1042"/>
                    </a:lnTo>
                    <a:lnTo>
                      <a:pt x="503" y="1042"/>
                    </a:lnTo>
                    <a:lnTo>
                      <a:pt x="560" y="1052"/>
                    </a:lnTo>
                    <a:lnTo>
                      <a:pt x="588" y="1056"/>
                    </a:lnTo>
                    <a:lnTo>
                      <a:pt x="617" y="1059"/>
                    </a:lnTo>
                    <a:lnTo>
                      <a:pt x="617" y="1059"/>
                    </a:lnTo>
                    <a:lnTo>
                      <a:pt x="671" y="1063"/>
                    </a:lnTo>
                    <a:lnTo>
                      <a:pt x="725" y="1069"/>
                    </a:lnTo>
                    <a:lnTo>
                      <a:pt x="725" y="1069"/>
                    </a:lnTo>
                    <a:lnTo>
                      <a:pt x="768" y="1073"/>
                    </a:lnTo>
                    <a:lnTo>
                      <a:pt x="810" y="1081"/>
                    </a:lnTo>
                    <a:lnTo>
                      <a:pt x="852" y="1088"/>
                    </a:lnTo>
                    <a:lnTo>
                      <a:pt x="893" y="1094"/>
                    </a:lnTo>
                    <a:lnTo>
                      <a:pt x="893" y="1094"/>
                    </a:lnTo>
                    <a:lnTo>
                      <a:pt x="949" y="1102"/>
                    </a:lnTo>
                    <a:lnTo>
                      <a:pt x="977" y="1107"/>
                    </a:lnTo>
                    <a:lnTo>
                      <a:pt x="998" y="1108"/>
                    </a:lnTo>
                    <a:lnTo>
                      <a:pt x="998" y="1108"/>
                    </a:lnTo>
                    <a:lnTo>
                      <a:pt x="1017" y="1109"/>
                    </a:lnTo>
                    <a:lnTo>
                      <a:pt x="1025" y="1108"/>
                    </a:lnTo>
                    <a:lnTo>
                      <a:pt x="1028" y="1107"/>
                    </a:lnTo>
                    <a:lnTo>
                      <a:pt x="1031" y="1105"/>
                    </a:lnTo>
                    <a:lnTo>
                      <a:pt x="1031" y="1105"/>
                    </a:lnTo>
                    <a:lnTo>
                      <a:pt x="1029" y="1102"/>
                    </a:lnTo>
                    <a:lnTo>
                      <a:pt x="1025" y="1100"/>
                    </a:lnTo>
                    <a:lnTo>
                      <a:pt x="1015" y="1095"/>
                    </a:lnTo>
                    <a:lnTo>
                      <a:pt x="994" y="1091"/>
                    </a:lnTo>
                    <a:lnTo>
                      <a:pt x="994" y="1091"/>
                    </a:lnTo>
                    <a:close/>
                    <a:moveTo>
                      <a:pt x="1035" y="1208"/>
                    </a:moveTo>
                    <a:lnTo>
                      <a:pt x="1035" y="1208"/>
                    </a:lnTo>
                    <a:lnTo>
                      <a:pt x="1022" y="1208"/>
                    </a:lnTo>
                    <a:lnTo>
                      <a:pt x="1011" y="1205"/>
                    </a:lnTo>
                    <a:lnTo>
                      <a:pt x="987" y="1199"/>
                    </a:lnTo>
                    <a:lnTo>
                      <a:pt x="965" y="1194"/>
                    </a:lnTo>
                    <a:lnTo>
                      <a:pt x="953" y="1191"/>
                    </a:lnTo>
                    <a:lnTo>
                      <a:pt x="942" y="1190"/>
                    </a:lnTo>
                    <a:lnTo>
                      <a:pt x="942" y="1190"/>
                    </a:lnTo>
                    <a:lnTo>
                      <a:pt x="899" y="1187"/>
                    </a:lnTo>
                    <a:lnTo>
                      <a:pt x="848" y="1185"/>
                    </a:lnTo>
                    <a:lnTo>
                      <a:pt x="796" y="1183"/>
                    </a:lnTo>
                    <a:lnTo>
                      <a:pt x="770" y="1181"/>
                    </a:lnTo>
                    <a:lnTo>
                      <a:pt x="744" y="1178"/>
                    </a:lnTo>
                    <a:lnTo>
                      <a:pt x="744" y="1178"/>
                    </a:lnTo>
                    <a:lnTo>
                      <a:pt x="650" y="1166"/>
                    </a:lnTo>
                    <a:lnTo>
                      <a:pt x="604" y="1159"/>
                    </a:lnTo>
                    <a:lnTo>
                      <a:pt x="558" y="1154"/>
                    </a:lnTo>
                    <a:lnTo>
                      <a:pt x="558" y="1154"/>
                    </a:lnTo>
                    <a:lnTo>
                      <a:pt x="507" y="1149"/>
                    </a:lnTo>
                    <a:lnTo>
                      <a:pt x="457" y="1142"/>
                    </a:lnTo>
                    <a:lnTo>
                      <a:pt x="406" y="1136"/>
                    </a:lnTo>
                    <a:lnTo>
                      <a:pt x="354" y="1131"/>
                    </a:lnTo>
                    <a:lnTo>
                      <a:pt x="354" y="1131"/>
                    </a:lnTo>
                    <a:lnTo>
                      <a:pt x="311" y="1129"/>
                    </a:lnTo>
                    <a:lnTo>
                      <a:pt x="289" y="1128"/>
                    </a:lnTo>
                    <a:lnTo>
                      <a:pt x="267" y="1126"/>
                    </a:lnTo>
                    <a:lnTo>
                      <a:pt x="267" y="1126"/>
                    </a:lnTo>
                    <a:lnTo>
                      <a:pt x="226" y="1119"/>
                    </a:lnTo>
                    <a:lnTo>
                      <a:pt x="183" y="1114"/>
                    </a:lnTo>
                    <a:lnTo>
                      <a:pt x="136" y="1109"/>
                    </a:lnTo>
                    <a:lnTo>
                      <a:pt x="113" y="1108"/>
                    </a:lnTo>
                    <a:lnTo>
                      <a:pt x="87" y="1107"/>
                    </a:lnTo>
                    <a:lnTo>
                      <a:pt x="87" y="1107"/>
                    </a:lnTo>
                    <a:lnTo>
                      <a:pt x="83" y="1112"/>
                    </a:lnTo>
                    <a:lnTo>
                      <a:pt x="80" y="1115"/>
                    </a:lnTo>
                    <a:lnTo>
                      <a:pt x="70" y="1119"/>
                    </a:lnTo>
                    <a:lnTo>
                      <a:pt x="70" y="1119"/>
                    </a:lnTo>
                    <a:lnTo>
                      <a:pt x="72" y="1125"/>
                    </a:lnTo>
                    <a:lnTo>
                      <a:pt x="75" y="1129"/>
                    </a:lnTo>
                    <a:lnTo>
                      <a:pt x="79" y="1132"/>
                    </a:lnTo>
                    <a:lnTo>
                      <a:pt x="85" y="1135"/>
                    </a:lnTo>
                    <a:lnTo>
                      <a:pt x="96" y="1135"/>
                    </a:lnTo>
                    <a:lnTo>
                      <a:pt x="108" y="1135"/>
                    </a:lnTo>
                    <a:lnTo>
                      <a:pt x="108" y="1135"/>
                    </a:lnTo>
                    <a:lnTo>
                      <a:pt x="135" y="1135"/>
                    </a:lnTo>
                    <a:lnTo>
                      <a:pt x="163" y="1136"/>
                    </a:lnTo>
                    <a:lnTo>
                      <a:pt x="163" y="1136"/>
                    </a:lnTo>
                    <a:lnTo>
                      <a:pt x="201" y="1138"/>
                    </a:lnTo>
                    <a:lnTo>
                      <a:pt x="211" y="1139"/>
                    </a:lnTo>
                    <a:lnTo>
                      <a:pt x="219" y="1140"/>
                    </a:lnTo>
                    <a:lnTo>
                      <a:pt x="228" y="1143"/>
                    </a:lnTo>
                    <a:lnTo>
                      <a:pt x="236" y="1147"/>
                    </a:lnTo>
                    <a:lnTo>
                      <a:pt x="236" y="1147"/>
                    </a:lnTo>
                    <a:lnTo>
                      <a:pt x="198" y="1146"/>
                    </a:lnTo>
                    <a:lnTo>
                      <a:pt x="160" y="1146"/>
                    </a:lnTo>
                    <a:lnTo>
                      <a:pt x="124" y="1146"/>
                    </a:lnTo>
                    <a:lnTo>
                      <a:pt x="93" y="1147"/>
                    </a:lnTo>
                    <a:lnTo>
                      <a:pt x="93" y="1147"/>
                    </a:lnTo>
                    <a:lnTo>
                      <a:pt x="104" y="1150"/>
                    </a:lnTo>
                    <a:lnTo>
                      <a:pt x="118" y="1153"/>
                    </a:lnTo>
                    <a:lnTo>
                      <a:pt x="149" y="1156"/>
                    </a:lnTo>
                    <a:lnTo>
                      <a:pt x="165" y="1159"/>
                    </a:lnTo>
                    <a:lnTo>
                      <a:pt x="180" y="1160"/>
                    </a:lnTo>
                    <a:lnTo>
                      <a:pt x="194" y="1164"/>
                    </a:lnTo>
                    <a:lnTo>
                      <a:pt x="207" y="1170"/>
                    </a:lnTo>
                    <a:lnTo>
                      <a:pt x="207" y="1170"/>
                    </a:lnTo>
                    <a:lnTo>
                      <a:pt x="191" y="1170"/>
                    </a:lnTo>
                    <a:lnTo>
                      <a:pt x="177" y="1170"/>
                    </a:lnTo>
                    <a:lnTo>
                      <a:pt x="149" y="1167"/>
                    </a:lnTo>
                    <a:lnTo>
                      <a:pt x="117" y="1164"/>
                    </a:lnTo>
                    <a:lnTo>
                      <a:pt x="79" y="1163"/>
                    </a:lnTo>
                    <a:lnTo>
                      <a:pt x="79" y="1163"/>
                    </a:lnTo>
                    <a:lnTo>
                      <a:pt x="76" y="1177"/>
                    </a:lnTo>
                    <a:lnTo>
                      <a:pt x="76" y="1191"/>
                    </a:lnTo>
                    <a:lnTo>
                      <a:pt x="80" y="1206"/>
                    </a:lnTo>
                    <a:lnTo>
                      <a:pt x="82" y="1212"/>
                    </a:lnTo>
                    <a:lnTo>
                      <a:pt x="86" y="1219"/>
                    </a:lnTo>
                    <a:lnTo>
                      <a:pt x="86" y="1219"/>
                    </a:lnTo>
                    <a:lnTo>
                      <a:pt x="131" y="1223"/>
                    </a:lnTo>
                    <a:lnTo>
                      <a:pt x="176" y="1229"/>
                    </a:lnTo>
                    <a:lnTo>
                      <a:pt x="260" y="1241"/>
                    </a:lnTo>
                    <a:lnTo>
                      <a:pt x="430" y="1271"/>
                    </a:lnTo>
                    <a:lnTo>
                      <a:pt x="430" y="1271"/>
                    </a:lnTo>
                    <a:lnTo>
                      <a:pt x="388" y="1267"/>
                    </a:lnTo>
                    <a:lnTo>
                      <a:pt x="344" y="1263"/>
                    </a:lnTo>
                    <a:lnTo>
                      <a:pt x="257" y="1250"/>
                    </a:lnTo>
                    <a:lnTo>
                      <a:pt x="212" y="1244"/>
                    </a:lnTo>
                    <a:lnTo>
                      <a:pt x="166" y="1239"/>
                    </a:lnTo>
                    <a:lnTo>
                      <a:pt x="118" y="1234"/>
                    </a:lnTo>
                    <a:lnTo>
                      <a:pt x="68" y="1233"/>
                    </a:lnTo>
                    <a:lnTo>
                      <a:pt x="68" y="1233"/>
                    </a:lnTo>
                    <a:lnTo>
                      <a:pt x="62" y="1239"/>
                    </a:lnTo>
                    <a:lnTo>
                      <a:pt x="61" y="1244"/>
                    </a:lnTo>
                    <a:lnTo>
                      <a:pt x="61" y="1250"/>
                    </a:lnTo>
                    <a:lnTo>
                      <a:pt x="63" y="1257"/>
                    </a:lnTo>
                    <a:lnTo>
                      <a:pt x="68" y="1271"/>
                    </a:lnTo>
                    <a:lnTo>
                      <a:pt x="69" y="1278"/>
                    </a:lnTo>
                    <a:lnTo>
                      <a:pt x="68" y="1285"/>
                    </a:lnTo>
                    <a:lnTo>
                      <a:pt x="68" y="1285"/>
                    </a:lnTo>
                    <a:lnTo>
                      <a:pt x="134" y="1293"/>
                    </a:lnTo>
                    <a:lnTo>
                      <a:pt x="163" y="1298"/>
                    </a:lnTo>
                    <a:lnTo>
                      <a:pt x="193" y="1305"/>
                    </a:lnTo>
                    <a:lnTo>
                      <a:pt x="193" y="1305"/>
                    </a:lnTo>
                    <a:lnTo>
                      <a:pt x="275" y="1324"/>
                    </a:lnTo>
                    <a:lnTo>
                      <a:pt x="318" y="1333"/>
                    </a:lnTo>
                    <a:lnTo>
                      <a:pt x="360" y="1340"/>
                    </a:lnTo>
                    <a:lnTo>
                      <a:pt x="400" y="1347"/>
                    </a:lnTo>
                    <a:lnTo>
                      <a:pt x="444" y="1352"/>
                    </a:lnTo>
                    <a:lnTo>
                      <a:pt x="487" y="1357"/>
                    </a:lnTo>
                    <a:lnTo>
                      <a:pt x="531" y="1361"/>
                    </a:lnTo>
                    <a:lnTo>
                      <a:pt x="531" y="1361"/>
                    </a:lnTo>
                    <a:lnTo>
                      <a:pt x="588" y="1364"/>
                    </a:lnTo>
                    <a:lnTo>
                      <a:pt x="646" y="1371"/>
                    </a:lnTo>
                    <a:lnTo>
                      <a:pt x="704" y="1378"/>
                    </a:lnTo>
                    <a:lnTo>
                      <a:pt x="761" y="1385"/>
                    </a:lnTo>
                    <a:lnTo>
                      <a:pt x="879" y="1402"/>
                    </a:lnTo>
                    <a:lnTo>
                      <a:pt x="939" y="1407"/>
                    </a:lnTo>
                    <a:lnTo>
                      <a:pt x="1001" y="1413"/>
                    </a:lnTo>
                    <a:lnTo>
                      <a:pt x="1001" y="1413"/>
                    </a:lnTo>
                    <a:lnTo>
                      <a:pt x="1007" y="1416"/>
                    </a:lnTo>
                    <a:lnTo>
                      <a:pt x="1014" y="1418"/>
                    </a:lnTo>
                    <a:lnTo>
                      <a:pt x="1029" y="1421"/>
                    </a:lnTo>
                    <a:lnTo>
                      <a:pt x="1045" y="1421"/>
                    </a:lnTo>
                    <a:lnTo>
                      <a:pt x="1057" y="1423"/>
                    </a:lnTo>
                    <a:lnTo>
                      <a:pt x="1057" y="1423"/>
                    </a:lnTo>
                    <a:lnTo>
                      <a:pt x="1057" y="1418"/>
                    </a:lnTo>
                    <a:lnTo>
                      <a:pt x="1056" y="1416"/>
                    </a:lnTo>
                    <a:lnTo>
                      <a:pt x="1053" y="1407"/>
                    </a:lnTo>
                    <a:lnTo>
                      <a:pt x="1049" y="1399"/>
                    </a:lnTo>
                    <a:lnTo>
                      <a:pt x="1048" y="1395"/>
                    </a:lnTo>
                    <a:lnTo>
                      <a:pt x="1048" y="1389"/>
                    </a:lnTo>
                    <a:lnTo>
                      <a:pt x="1048" y="1389"/>
                    </a:lnTo>
                    <a:lnTo>
                      <a:pt x="885" y="1362"/>
                    </a:lnTo>
                    <a:lnTo>
                      <a:pt x="802" y="1350"/>
                    </a:lnTo>
                    <a:lnTo>
                      <a:pt x="723" y="1336"/>
                    </a:lnTo>
                    <a:lnTo>
                      <a:pt x="723" y="1336"/>
                    </a:lnTo>
                    <a:lnTo>
                      <a:pt x="683" y="1330"/>
                    </a:lnTo>
                    <a:lnTo>
                      <a:pt x="663" y="1326"/>
                    </a:lnTo>
                    <a:lnTo>
                      <a:pt x="653" y="1323"/>
                    </a:lnTo>
                    <a:lnTo>
                      <a:pt x="643" y="1319"/>
                    </a:lnTo>
                    <a:lnTo>
                      <a:pt x="643" y="1319"/>
                    </a:lnTo>
                    <a:lnTo>
                      <a:pt x="698" y="1324"/>
                    </a:lnTo>
                    <a:lnTo>
                      <a:pt x="751" y="1331"/>
                    </a:lnTo>
                    <a:lnTo>
                      <a:pt x="854" y="1347"/>
                    </a:lnTo>
                    <a:lnTo>
                      <a:pt x="952" y="1361"/>
                    </a:lnTo>
                    <a:lnTo>
                      <a:pt x="1001" y="1368"/>
                    </a:lnTo>
                    <a:lnTo>
                      <a:pt x="1050" y="1372"/>
                    </a:lnTo>
                    <a:lnTo>
                      <a:pt x="1050" y="1372"/>
                    </a:lnTo>
                    <a:lnTo>
                      <a:pt x="1049" y="1366"/>
                    </a:lnTo>
                    <a:lnTo>
                      <a:pt x="1048" y="1359"/>
                    </a:lnTo>
                    <a:lnTo>
                      <a:pt x="1048" y="1348"/>
                    </a:lnTo>
                    <a:lnTo>
                      <a:pt x="1049" y="1337"/>
                    </a:lnTo>
                    <a:lnTo>
                      <a:pt x="1053" y="1327"/>
                    </a:lnTo>
                    <a:lnTo>
                      <a:pt x="1057" y="1316"/>
                    </a:lnTo>
                    <a:lnTo>
                      <a:pt x="1060" y="1306"/>
                    </a:lnTo>
                    <a:lnTo>
                      <a:pt x="1062" y="1295"/>
                    </a:lnTo>
                    <a:lnTo>
                      <a:pt x="1060" y="1288"/>
                    </a:lnTo>
                    <a:lnTo>
                      <a:pt x="1059" y="1282"/>
                    </a:lnTo>
                    <a:lnTo>
                      <a:pt x="1059" y="1282"/>
                    </a:lnTo>
                    <a:lnTo>
                      <a:pt x="1038" y="1282"/>
                    </a:lnTo>
                    <a:lnTo>
                      <a:pt x="1014" y="1282"/>
                    </a:lnTo>
                    <a:lnTo>
                      <a:pt x="963" y="1278"/>
                    </a:lnTo>
                    <a:lnTo>
                      <a:pt x="963" y="1278"/>
                    </a:lnTo>
                    <a:lnTo>
                      <a:pt x="941" y="1275"/>
                    </a:lnTo>
                    <a:lnTo>
                      <a:pt x="918" y="1270"/>
                    </a:lnTo>
                    <a:lnTo>
                      <a:pt x="899" y="1264"/>
                    </a:lnTo>
                    <a:lnTo>
                      <a:pt x="879" y="1261"/>
                    </a:lnTo>
                    <a:lnTo>
                      <a:pt x="879" y="1261"/>
                    </a:lnTo>
                    <a:lnTo>
                      <a:pt x="868" y="1261"/>
                    </a:lnTo>
                    <a:lnTo>
                      <a:pt x="857" y="1261"/>
                    </a:lnTo>
                    <a:lnTo>
                      <a:pt x="852" y="1261"/>
                    </a:lnTo>
                    <a:lnTo>
                      <a:pt x="848" y="1260"/>
                    </a:lnTo>
                    <a:lnTo>
                      <a:pt x="845" y="1258"/>
                    </a:lnTo>
                    <a:lnTo>
                      <a:pt x="844" y="1256"/>
                    </a:lnTo>
                    <a:lnTo>
                      <a:pt x="844" y="1256"/>
                    </a:lnTo>
                    <a:lnTo>
                      <a:pt x="861" y="1253"/>
                    </a:lnTo>
                    <a:lnTo>
                      <a:pt x="876" y="1254"/>
                    </a:lnTo>
                    <a:lnTo>
                      <a:pt x="893" y="1256"/>
                    </a:lnTo>
                    <a:lnTo>
                      <a:pt x="910" y="1258"/>
                    </a:lnTo>
                    <a:lnTo>
                      <a:pt x="945" y="1264"/>
                    </a:lnTo>
                    <a:lnTo>
                      <a:pt x="963" y="1267"/>
                    </a:lnTo>
                    <a:lnTo>
                      <a:pt x="980" y="1268"/>
                    </a:lnTo>
                    <a:lnTo>
                      <a:pt x="980" y="1268"/>
                    </a:lnTo>
                    <a:lnTo>
                      <a:pt x="1024" y="1268"/>
                    </a:lnTo>
                    <a:lnTo>
                      <a:pt x="1043" y="1270"/>
                    </a:lnTo>
                    <a:lnTo>
                      <a:pt x="1063" y="1272"/>
                    </a:lnTo>
                    <a:lnTo>
                      <a:pt x="1063" y="1272"/>
                    </a:lnTo>
                    <a:lnTo>
                      <a:pt x="1064" y="1267"/>
                    </a:lnTo>
                    <a:lnTo>
                      <a:pt x="1067" y="1261"/>
                    </a:lnTo>
                    <a:lnTo>
                      <a:pt x="1070" y="1258"/>
                    </a:lnTo>
                    <a:lnTo>
                      <a:pt x="1070" y="1254"/>
                    </a:lnTo>
                    <a:lnTo>
                      <a:pt x="1070" y="1254"/>
                    </a:lnTo>
                    <a:lnTo>
                      <a:pt x="1046" y="1250"/>
                    </a:lnTo>
                    <a:lnTo>
                      <a:pt x="1022" y="1248"/>
                    </a:lnTo>
                    <a:lnTo>
                      <a:pt x="970" y="1244"/>
                    </a:lnTo>
                    <a:lnTo>
                      <a:pt x="970" y="1244"/>
                    </a:lnTo>
                    <a:lnTo>
                      <a:pt x="945" y="1243"/>
                    </a:lnTo>
                    <a:lnTo>
                      <a:pt x="918" y="1240"/>
                    </a:lnTo>
                    <a:lnTo>
                      <a:pt x="865" y="1234"/>
                    </a:lnTo>
                    <a:lnTo>
                      <a:pt x="865" y="1234"/>
                    </a:lnTo>
                    <a:lnTo>
                      <a:pt x="781" y="1229"/>
                    </a:lnTo>
                    <a:lnTo>
                      <a:pt x="697" y="1222"/>
                    </a:lnTo>
                    <a:lnTo>
                      <a:pt x="656" y="1216"/>
                    </a:lnTo>
                    <a:lnTo>
                      <a:pt x="615" y="1211"/>
                    </a:lnTo>
                    <a:lnTo>
                      <a:pt x="577" y="1202"/>
                    </a:lnTo>
                    <a:lnTo>
                      <a:pt x="539" y="1192"/>
                    </a:lnTo>
                    <a:lnTo>
                      <a:pt x="539" y="1192"/>
                    </a:lnTo>
                    <a:lnTo>
                      <a:pt x="615" y="1199"/>
                    </a:lnTo>
                    <a:lnTo>
                      <a:pt x="691" y="1206"/>
                    </a:lnTo>
                    <a:lnTo>
                      <a:pt x="770" y="1213"/>
                    </a:lnTo>
                    <a:lnTo>
                      <a:pt x="848" y="1220"/>
                    </a:lnTo>
                    <a:lnTo>
                      <a:pt x="848" y="1220"/>
                    </a:lnTo>
                    <a:lnTo>
                      <a:pt x="960" y="1230"/>
                    </a:lnTo>
                    <a:lnTo>
                      <a:pt x="1014" y="1233"/>
                    </a:lnTo>
                    <a:lnTo>
                      <a:pt x="1041" y="1233"/>
                    </a:lnTo>
                    <a:lnTo>
                      <a:pt x="1069" y="1233"/>
                    </a:lnTo>
                    <a:lnTo>
                      <a:pt x="1069" y="1233"/>
                    </a:lnTo>
                    <a:lnTo>
                      <a:pt x="1067" y="1226"/>
                    </a:lnTo>
                    <a:lnTo>
                      <a:pt x="1066" y="1222"/>
                    </a:lnTo>
                    <a:lnTo>
                      <a:pt x="1064" y="1218"/>
                    </a:lnTo>
                    <a:lnTo>
                      <a:pt x="1064" y="1212"/>
                    </a:lnTo>
                    <a:lnTo>
                      <a:pt x="1064" y="1212"/>
                    </a:lnTo>
                    <a:lnTo>
                      <a:pt x="1057" y="1209"/>
                    </a:lnTo>
                    <a:lnTo>
                      <a:pt x="1050" y="1208"/>
                    </a:lnTo>
                    <a:lnTo>
                      <a:pt x="1035" y="1208"/>
                    </a:lnTo>
                    <a:lnTo>
                      <a:pt x="1035" y="1208"/>
                    </a:lnTo>
                    <a:close/>
                    <a:moveTo>
                      <a:pt x="1255" y="1357"/>
                    </a:moveTo>
                    <a:lnTo>
                      <a:pt x="1255" y="1357"/>
                    </a:lnTo>
                    <a:lnTo>
                      <a:pt x="1258" y="1327"/>
                    </a:lnTo>
                    <a:lnTo>
                      <a:pt x="1259" y="1296"/>
                    </a:lnTo>
                    <a:lnTo>
                      <a:pt x="1258" y="1264"/>
                    </a:lnTo>
                    <a:lnTo>
                      <a:pt x="1254" y="1234"/>
                    </a:lnTo>
                    <a:lnTo>
                      <a:pt x="1247" y="1205"/>
                    </a:lnTo>
                    <a:lnTo>
                      <a:pt x="1238" y="1178"/>
                    </a:lnTo>
                    <a:lnTo>
                      <a:pt x="1233" y="1166"/>
                    </a:lnTo>
                    <a:lnTo>
                      <a:pt x="1227" y="1153"/>
                    </a:lnTo>
                    <a:lnTo>
                      <a:pt x="1220" y="1143"/>
                    </a:lnTo>
                    <a:lnTo>
                      <a:pt x="1213" y="1133"/>
                    </a:lnTo>
                    <a:lnTo>
                      <a:pt x="1213" y="1133"/>
                    </a:lnTo>
                    <a:lnTo>
                      <a:pt x="1203" y="1140"/>
                    </a:lnTo>
                    <a:lnTo>
                      <a:pt x="1192" y="1145"/>
                    </a:lnTo>
                    <a:lnTo>
                      <a:pt x="1192" y="1145"/>
                    </a:lnTo>
                    <a:lnTo>
                      <a:pt x="1206" y="1205"/>
                    </a:lnTo>
                    <a:lnTo>
                      <a:pt x="1213" y="1233"/>
                    </a:lnTo>
                    <a:lnTo>
                      <a:pt x="1219" y="1263"/>
                    </a:lnTo>
                    <a:lnTo>
                      <a:pt x="1222" y="1292"/>
                    </a:lnTo>
                    <a:lnTo>
                      <a:pt x="1223" y="1321"/>
                    </a:lnTo>
                    <a:lnTo>
                      <a:pt x="1222" y="1337"/>
                    </a:lnTo>
                    <a:lnTo>
                      <a:pt x="1220" y="1354"/>
                    </a:lnTo>
                    <a:lnTo>
                      <a:pt x="1217" y="1369"/>
                    </a:lnTo>
                    <a:lnTo>
                      <a:pt x="1213" y="1386"/>
                    </a:lnTo>
                    <a:lnTo>
                      <a:pt x="1213" y="1386"/>
                    </a:lnTo>
                    <a:lnTo>
                      <a:pt x="1234" y="1372"/>
                    </a:lnTo>
                    <a:lnTo>
                      <a:pt x="1255" y="1357"/>
                    </a:lnTo>
                    <a:lnTo>
                      <a:pt x="1255" y="1357"/>
                    </a:lnTo>
                    <a:close/>
                    <a:moveTo>
                      <a:pt x="1192" y="1404"/>
                    </a:moveTo>
                    <a:lnTo>
                      <a:pt x="1192" y="1404"/>
                    </a:lnTo>
                    <a:lnTo>
                      <a:pt x="1196" y="1396"/>
                    </a:lnTo>
                    <a:lnTo>
                      <a:pt x="1201" y="1383"/>
                    </a:lnTo>
                    <a:lnTo>
                      <a:pt x="1206" y="1361"/>
                    </a:lnTo>
                    <a:lnTo>
                      <a:pt x="1206" y="1361"/>
                    </a:lnTo>
                    <a:lnTo>
                      <a:pt x="1209" y="1334"/>
                    </a:lnTo>
                    <a:lnTo>
                      <a:pt x="1209" y="1307"/>
                    </a:lnTo>
                    <a:lnTo>
                      <a:pt x="1208" y="1279"/>
                    </a:lnTo>
                    <a:lnTo>
                      <a:pt x="1205" y="1253"/>
                    </a:lnTo>
                    <a:lnTo>
                      <a:pt x="1199" y="1225"/>
                    </a:lnTo>
                    <a:lnTo>
                      <a:pt x="1192" y="1199"/>
                    </a:lnTo>
                    <a:lnTo>
                      <a:pt x="1185" y="1177"/>
                    </a:lnTo>
                    <a:lnTo>
                      <a:pt x="1177" y="1156"/>
                    </a:lnTo>
                    <a:lnTo>
                      <a:pt x="1177" y="1156"/>
                    </a:lnTo>
                    <a:lnTo>
                      <a:pt x="1160" y="1167"/>
                    </a:lnTo>
                    <a:lnTo>
                      <a:pt x="1143" y="1178"/>
                    </a:lnTo>
                    <a:lnTo>
                      <a:pt x="1126" y="1191"/>
                    </a:lnTo>
                    <a:lnTo>
                      <a:pt x="1109" y="1204"/>
                    </a:lnTo>
                    <a:lnTo>
                      <a:pt x="1109" y="1204"/>
                    </a:lnTo>
                    <a:lnTo>
                      <a:pt x="1116" y="1218"/>
                    </a:lnTo>
                    <a:lnTo>
                      <a:pt x="1121" y="1233"/>
                    </a:lnTo>
                    <a:lnTo>
                      <a:pt x="1128" y="1265"/>
                    </a:lnTo>
                    <a:lnTo>
                      <a:pt x="1132" y="1298"/>
                    </a:lnTo>
                    <a:lnTo>
                      <a:pt x="1133" y="1329"/>
                    </a:lnTo>
                    <a:lnTo>
                      <a:pt x="1132" y="1361"/>
                    </a:lnTo>
                    <a:lnTo>
                      <a:pt x="1129" y="1393"/>
                    </a:lnTo>
                    <a:lnTo>
                      <a:pt x="1123" y="1424"/>
                    </a:lnTo>
                    <a:lnTo>
                      <a:pt x="1115" y="1453"/>
                    </a:lnTo>
                    <a:lnTo>
                      <a:pt x="1115" y="1453"/>
                    </a:lnTo>
                    <a:lnTo>
                      <a:pt x="1123" y="1445"/>
                    </a:lnTo>
                    <a:lnTo>
                      <a:pt x="1133" y="1439"/>
                    </a:lnTo>
                    <a:lnTo>
                      <a:pt x="1154" y="1428"/>
                    </a:lnTo>
                    <a:lnTo>
                      <a:pt x="1175" y="1417"/>
                    </a:lnTo>
                    <a:lnTo>
                      <a:pt x="1185" y="1411"/>
                    </a:lnTo>
                    <a:lnTo>
                      <a:pt x="1192" y="1404"/>
                    </a:lnTo>
                    <a:lnTo>
                      <a:pt x="1192" y="1404"/>
                    </a:lnTo>
                    <a:close/>
                    <a:moveTo>
                      <a:pt x="1102" y="1441"/>
                    </a:moveTo>
                    <a:lnTo>
                      <a:pt x="1102" y="1441"/>
                    </a:lnTo>
                    <a:lnTo>
                      <a:pt x="1108" y="1428"/>
                    </a:lnTo>
                    <a:lnTo>
                      <a:pt x="1112" y="1414"/>
                    </a:lnTo>
                    <a:lnTo>
                      <a:pt x="1118" y="1383"/>
                    </a:lnTo>
                    <a:lnTo>
                      <a:pt x="1121" y="1351"/>
                    </a:lnTo>
                    <a:lnTo>
                      <a:pt x="1121" y="1319"/>
                    </a:lnTo>
                    <a:lnTo>
                      <a:pt x="1118" y="1286"/>
                    </a:lnTo>
                    <a:lnTo>
                      <a:pt x="1114" y="1257"/>
                    </a:lnTo>
                    <a:lnTo>
                      <a:pt x="1109" y="1243"/>
                    </a:lnTo>
                    <a:lnTo>
                      <a:pt x="1105" y="1229"/>
                    </a:lnTo>
                    <a:lnTo>
                      <a:pt x="1099" y="1218"/>
                    </a:lnTo>
                    <a:lnTo>
                      <a:pt x="1094" y="1206"/>
                    </a:lnTo>
                    <a:lnTo>
                      <a:pt x="1094" y="1206"/>
                    </a:lnTo>
                    <a:lnTo>
                      <a:pt x="1094" y="1205"/>
                    </a:lnTo>
                    <a:lnTo>
                      <a:pt x="1092" y="1205"/>
                    </a:lnTo>
                    <a:lnTo>
                      <a:pt x="1092" y="1205"/>
                    </a:lnTo>
                    <a:lnTo>
                      <a:pt x="1088" y="1208"/>
                    </a:lnTo>
                    <a:lnTo>
                      <a:pt x="1085" y="1212"/>
                    </a:lnTo>
                    <a:lnTo>
                      <a:pt x="1083" y="1216"/>
                    </a:lnTo>
                    <a:lnTo>
                      <a:pt x="1083" y="1220"/>
                    </a:lnTo>
                    <a:lnTo>
                      <a:pt x="1083" y="1232"/>
                    </a:lnTo>
                    <a:lnTo>
                      <a:pt x="1084" y="1243"/>
                    </a:lnTo>
                    <a:lnTo>
                      <a:pt x="1084" y="1243"/>
                    </a:lnTo>
                    <a:lnTo>
                      <a:pt x="1084" y="1275"/>
                    </a:lnTo>
                    <a:lnTo>
                      <a:pt x="1085" y="1310"/>
                    </a:lnTo>
                    <a:lnTo>
                      <a:pt x="1085" y="1310"/>
                    </a:lnTo>
                    <a:lnTo>
                      <a:pt x="1087" y="1331"/>
                    </a:lnTo>
                    <a:lnTo>
                      <a:pt x="1085" y="1352"/>
                    </a:lnTo>
                    <a:lnTo>
                      <a:pt x="1084" y="1393"/>
                    </a:lnTo>
                    <a:lnTo>
                      <a:pt x="1084" y="1393"/>
                    </a:lnTo>
                    <a:lnTo>
                      <a:pt x="1080" y="1416"/>
                    </a:lnTo>
                    <a:lnTo>
                      <a:pt x="1076" y="1435"/>
                    </a:lnTo>
                    <a:lnTo>
                      <a:pt x="1074" y="1444"/>
                    </a:lnTo>
                    <a:lnTo>
                      <a:pt x="1074" y="1452"/>
                    </a:lnTo>
                    <a:lnTo>
                      <a:pt x="1074" y="1460"/>
                    </a:lnTo>
                    <a:lnTo>
                      <a:pt x="1077" y="1469"/>
                    </a:lnTo>
                    <a:lnTo>
                      <a:pt x="1077" y="1469"/>
                    </a:lnTo>
                    <a:lnTo>
                      <a:pt x="1083" y="1469"/>
                    </a:lnTo>
                    <a:lnTo>
                      <a:pt x="1087" y="1468"/>
                    </a:lnTo>
                    <a:lnTo>
                      <a:pt x="1091" y="1465"/>
                    </a:lnTo>
                    <a:lnTo>
                      <a:pt x="1094" y="1460"/>
                    </a:lnTo>
                    <a:lnTo>
                      <a:pt x="1099" y="1451"/>
                    </a:lnTo>
                    <a:lnTo>
                      <a:pt x="1102" y="1441"/>
                    </a:lnTo>
                    <a:lnTo>
                      <a:pt x="1102" y="1441"/>
                    </a:lnTo>
                    <a:close/>
                    <a:moveTo>
                      <a:pt x="1059" y="1444"/>
                    </a:moveTo>
                    <a:lnTo>
                      <a:pt x="1059" y="1444"/>
                    </a:lnTo>
                    <a:lnTo>
                      <a:pt x="1049" y="1441"/>
                    </a:lnTo>
                    <a:lnTo>
                      <a:pt x="1038" y="1439"/>
                    </a:lnTo>
                    <a:lnTo>
                      <a:pt x="1017" y="1435"/>
                    </a:lnTo>
                    <a:lnTo>
                      <a:pt x="1017" y="1435"/>
                    </a:lnTo>
                    <a:lnTo>
                      <a:pt x="1004" y="1432"/>
                    </a:lnTo>
                    <a:lnTo>
                      <a:pt x="993" y="1428"/>
                    </a:lnTo>
                    <a:lnTo>
                      <a:pt x="993" y="1428"/>
                    </a:lnTo>
                    <a:lnTo>
                      <a:pt x="977" y="1427"/>
                    </a:lnTo>
                    <a:lnTo>
                      <a:pt x="962" y="1425"/>
                    </a:lnTo>
                    <a:lnTo>
                      <a:pt x="931" y="1425"/>
                    </a:lnTo>
                    <a:lnTo>
                      <a:pt x="931" y="1425"/>
                    </a:lnTo>
                    <a:lnTo>
                      <a:pt x="907" y="1423"/>
                    </a:lnTo>
                    <a:lnTo>
                      <a:pt x="883" y="1420"/>
                    </a:lnTo>
                    <a:lnTo>
                      <a:pt x="831" y="1413"/>
                    </a:lnTo>
                    <a:lnTo>
                      <a:pt x="778" y="1404"/>
                    </a:lnTo>
                    <a:lnTo>
                      <a:pt x="751" y="1402"/>
                    </a:lnTo>
                    <a:lnTo>
                      <a:pt x="725" y="1399"/>
                    </a:lnTo>
                    <a:lnTo>
                      <a:pt x="725" y="1399"/>
                    </a:lnTo>
                    <a:lnTo>
                      <a:pt x="708" y="1397"/>
                    </a:lnTo>
                    <a:lnTo>
                      <a:pt x="691" y="1393"/>
                    </a:lnTo>
                    <a:lnTo>
                      <a:pt x="674" y="1390"/>
                    </a:lnTo>
                    <a:lnTo>
                      <a:pt x="657" y="1389"/>
                    </a:lnTo>
                    <a:lnTo>
                      <a:pt x="657" y="1389"/>
                    </a:lnTo>
                    <a:lnTo>
                      <a:pt x="588" y="1382"/>
                    </a:lnTo>
                    <a:lnTo>
                      <a:pt x="520" y="1378"/>
                    </a:lnTo>
                    <a:lnTo>
                      <a:pt x="454" y="1372"/>
                    </a:lnTo>
                    <a:lnTo>
                      <a:pt x="420" y="1368"/>
                    </a:lnTo>
                    <a:lnTo>
                      <a:pt x="388" y="1364"/>
                    </a:lnTo>
                    <a:lnTo>
                      <a:pt x="388" y="1364"/>
                    </a:lnTo>
                    <a:lnTo>
                      <a:pt x="337" y="1355"/>
                    </a:lnTo>
                    <a:lnTo>
                      <a:pt x="285" y="1344"/>
                    </a:lnTo>
                    <a:lnTo>
                      <a:pt x="187" y="1320"/>
                    </a:lnTo>
                    <a:lnTo>
                      <a:pt x="187" y="1320"/>
                    </a:lnTo>
                    <a:lnTo>
                      <a:pt x="152" y="1314"/>
                    </a:lnTo>
                    <a:lnTo>
                      <a:pt x="111" y="1307"/>
                    </a:lnTo>
                    <a:lnTo>
                      <a:pt x="111" y="1307"/>
                    </a:lnTo>
                    <a:lnTo>
                      <a:pt x="86" y="1303"/>
                    </a:lnTo>
                    <a:lnTo>
                      <a:pt x="72" y="1300"/>
                    </a:lnTo>
                    <a:lnTo>
                      <a:pt x="59" y="1299"/>
                    </a:lnTo>
                    <a:lnTo>
                      <a:pt x="47" y="1299"/>
                    </a:lnTo>
                    <a:lnTo>
                      <a:pt x="41" y="1300"/>
                    </a:lnTo>
                    <a:lnTo>
                      <a:pt x="35" y="1302"/>
                    </a:lnTo>
                    <a:lnTo>
                      <a:pt x="31" y="1305"/>
                    </a:lnTo>
                    <a:lnTo>
                      <a:pt x="28" y="1309"/>
                    </a:lnTo>
                    <a:lnTo>
                      <a:pt x="26" y="1313"/>
                    </a:lnTo>
                    <a:lnTo>
                      <a:pt x="24" y="1319"/>
                    </a:lnTo>
                    <a:lnTo>
                      <a:pt x="24" y="1319"/>
                    </a:lnTo>
                    <a:lnTo>
                      <a:pt x="94" y="1330"/>
                    </a:lnTo>
                    <a:lnTo>
                      <a:pt x="166" y="1344"/>
                    </a:lnTo>
                    <a:lnTo>
                      <a:pt x="308" y="1373"/>
                    </a:lnTo>
                    <a:lnTo>
                      <a:pt x="379" y="1387"/>
                    </a:lnTo>
                    <a:lnTo>
                      <a:pt x="449" y="1402"/>
                    </a:lnTo>
                    <a:lnTo>
                      <a:pt x="521" y="1413"/>
                    </a:lnTo>
                    <a:lnTo>
                      <a:pt x="593" y="1421"/>
                    </a:lnTo>
                    <a:lnTo>
                      <a:pt x="593" y="1421"/>
                    </a:lnTo>
                    <a:lnTo>
                      <a:pt x="632" y="1425"/>
                    </a:lnTo>
                    <a:lnTo>
                      <a:pt x="670" y="1428"/>
                    </a:lnTo>
                    <a:lnTo>
                      <a:pt x="670" y="1428"/>
                    </a:lnTo>
                    <a:lnTo>
                      <a:pt x="715" y="1432"/>
                    </a:lnTo>
                    <a:lnTo>
                      <a:pt x="761" y="1437"/>
                    </a:lnTo>
                    <a:lnTo>
                      <a:pt x="858" y="1448"/>
                    </a:lnTo>
                    <a:lnTo>
                      <a:pt x="907" y="1453"/>
                    </a:lnTo>
                    <a:lnTo>
                      <a:pt x="956" y="1458"/>
                    </a:lnTo>
                    <a:lnTo>
                      <a:pt x="1005" y="1462"/>
                    </a:lnTo>
                    <a:lnTo>
                      <a:pt x="1052" y="1463"/>
                    </a:lnTo>
                    <a:lnTo>
                      <a:pt x="1052" y="1463"/>
                    </a:lnTo>
                    <a:lnTo>
                      <a:pt x="1057" y="1453"/>
                    </a:lnTo>
                    <a:lnTo>
                      <a:pt x="1059" y="1448"/>
                    </a:lnTo>
                    <a:lnTo>
                      <a:pt x="1059" y="1444"/>
                    </a:lnTo>
                    <a:lnTo>
                      <a:pt x="1059" y="1444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78" name="TextBox 1"/>
          <p:cNvSpPr txBox="1"/>
          <p:nvPr/>
        </p:nvSpPr>
        <p:spPr>
          <a:xfrm>
            <a:off x="2144395" y="1028700"/>
            <a:ext cx="7993063" cy="42252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全文以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“环滁皆山也”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五字领起，仿佛全景镜头，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将滁州的地理环境一笔勾出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。然后层层推近，先写西南峰壑之美，后写琅琊山草木之秀，再写泉水潺潺，最后于“峰回路转”处推出主景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醉翁亭。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作者用寥寥数语，由远到近，由大到小，写山写水，写泉写路，神形兼备，给人身临其境之感。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67"/>
          <p:cNvGrpSpPr/>
          <p:nvPr/>
        </p:nvGrpSpPr>
        <p:grpSpPr>
          <a:xfrm>
            <a:off x="10668000" y="5046133"/>
            <a:ext cx="1304925" cy="1693122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2" name="TextBox 1"/>
          <p:cNvSpPr txBox="1"/>
          <p:nvPr/>
        </p:nvSpPr>
        <p:spPr>
          <a:xfrm>
            <a:off x="1780062" y="601065"/>
            <a:ext cx="64071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作者是怎样介绍醉翁亭的来历的？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08101" y="1331236"/>
            <a:ext cx="914624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明确：先用两个短句，自问自答，道出亭的来历，显得轻松闲逸。由写景巧妙的过渡到叙事、言情。太守自号“醉翁”，别有情趣又显得理所当然。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66596" y="3495212"/>
            <a:ext cx="8604250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如何理解“醉翁之意不在酒，在乎山水之间也。”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0462" y="4359889"/>
            <a:ext cx="784860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明确：这是全文的核心，表明“醉”是表象，“乐”是根本，作者陶醉于山水，借饮酒而寄托。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8050" name="文本框 258049"/>
          <p:cNvSpPr txBox="1"/>
          <p:nvPr/>
        </p:nvSpPr>
        <p:spPr>
          <a:xfrm>
            <a:off x="1830705" y="1614488"/>
            <a:ext cx="8135938" cy="406146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欧阳修被贬滁州，特别喜爱琅琊山的灵秀。公务之余常到山上玩赏，和黎民百姓同乐同游。一天他同智仙和尚对弈，棋盘是一块巨大的石头。观战的人围了石头一圈，突然间都被大雨淋了个湿透。老樵夫快言快语，建议在此建个亭阁。于是智仙筹资快速建成，可惜一时名称没有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2229" name="TextBox 15"/>
          <p:cNvSpPr txBox="1"/>
          <p:nvPr/>
        </p:nvSpPr>
        <p:spPr>
          <a:xfrm>
            <a:off x="2622868" y="966788"/>
            <a:ext cx="67691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文史趣话：关于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醉翁亭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的传说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4135" y="158750"/>
            <a:ext cx="3364230" cy="652780"/>
            <a:chOff x="101" y="250"/>
            <a:chExt cx="5298" cy="1028"/>
          </a:xfrm>
        </p:grpSpPr>
        <p:sp>
          <p:nvSpPr>
            <p:cNvPr id="14810" name="Freeform 2522"/>
            <p:cNvSpPr>
              <a:spLocks noEditPoints="1"/>
            </p:cNvSpPr>
            <p:nvPr/>
          </p:nvSpPr>
          <p:spPr bwMode="auto">
            <a:xfrm>
              <a:off x="781" y="250"/>
              <a:ext cx="562" cy="430"/>
            </a:xfrm>
            <a:custGeom>
              <a:avLst/>
              <a:gdLst/>
              <a:ahLst/>
              <a:cxnLst>
                <a:cxn ang="0">
                  <a:pos x="291" y="24"/>
                </a:cxn>
                <a:cxn ang="0">
                  <a:pos x="247" y="7"/>
                </a:cxn>
                <a:cxn ang="0">
                  <a:pos x="199" y="0"/>
                </a:cxn>
                <a:cxn ang="0">
                  <a:pos x="127" y="6"/>
                </a:cxn>
                <a:cxn ang="0">
                  <a:pos x="80" y="22"/>
                </a:cxn>
                <a:cxn ang="0">
                  <a:pos x="41" y="53"/>
                </a:cxn>
                <a:cxn ang="0">
                  <a:pos x="26" y="85"/>
                </a:cxn>
                <a:cxn ang="0">
                  <a:pos x="18" y="133"/>
                </a:cxn>
                <a:cxn ang="0">
                  <a:pos x="23" y="164"/>
                </a:cxn>
                <a:cxn ang="0">
                  <a:pos x="42" y="197"/>
                </a:cxn>
                <a:cxn ang="0">
                  <a:pos x="54" y="221"/>
                </a:cxn>
                <a:cxn ang="0">
                  <a:pos x="31" y="259"/>
                </a:cxn>
                <a:cxn ang="0">
                  <a:pos x="7" y="279"/>
                </a:cxn>
                <a:cxn ang="0">
                  <a:pos x="4" y="280"/>
                </a:cxn>
                <a:cxn ang="0">
                  <a:pos x="0" y="285"/>
                </a:cxn>
                <a:cxn ang="0">
                  <a:pos x="6" y="289"/>
                </a:cxn>
                <a:cxn ang="0">
                  <a:pos x="68" y="267"/>
                </a:cxn>
                <a:cxn ang="0">
                  <a:pos x="113" y="229"/>
                </a:cxn>
                <a:cxn ang="0">
                  <a:pos x="193" y="221"/>
                </a:cxn>
                <a:cxn ang="0">
                  <a:pos x="256" y="213"/>
                </a:cxn>
                <a:cxn ang="0">
                  <a:pos x="300" y="194"/>
                </a:cxn>
                <a:cxn ang="0">
                  <a:pos x="329" y="171"/>
                </a:cxn>
                <a:cxn ang="0">
                  <a:pos x="351" y="129"/>
                </a:cxn>
                <a:cxn ang="0">
                  <a:pos x="352" y="95"/>
                </a:cxn>
                <a:cxn ang="0">
                  <a:pos x="333" y="58"/>
                </a:cxn>
                <a:cxn ang="0">
                  <a:pos x="311" y="37"/>
                </a:cxn>
                <a:cxn ang="0">
                  <a:pos x="288" y="192"/>
                </a:cxn>
                <a:cxn ang="0">
                  <a:pos x="241" y="208"/>
                </a:cxn>
                <a:cxn ang="0">
                  <a:pos x="165" y="213"/>
                </a:cxn>
                <a:cxn ang="0">
                  <a:pos x="114" y="213"/>
                </a:cxn>
                <a:cxn ang="0">
                  <a:pos x="104" y="225"/>
                </a:cxn>
                <a:cxn ang="0">
                  <a:pos x="63" y="260"/>
                </a:cxn>
                <a:cxn ang="0">
                  <a:pos x="26" y="275"/>
                </a:cxn>
                <a:cxn ang="0">
                  <a:pos x="57" y="238"/>
                </a:cxn>
                <a:cxn ang="0">
                  <a:pos x="65" y="211"/>
                </a:cxn>
                <a:cxn ang="0">
                  <a:pos x="63" y="206"/>
                </a:cxn>
                <a:cxn ang="0">
                  <a:pos x="40" y="179"/>
                </a:cxn>
                <a:cxn ang="0">
                  <a:pos x="27" y="133"/>
                </a:cxn>
                <a:cxn ang="0">
                  <a:pos x="32" y="95"/>
                </a:cxn>
                <a:cxn ang="0">
                  <a:pos x="57" y="50"/>
                </a:cxn>
                <a:cxn ang="0">
                  <a:pos x="91" y="27"/>
                </a:cxn>
                <a:cxn ang="0">
                  <a:pos x="144" y="12"/>
                </a:cxn>
                <a:cxn ang="0">
                  <a:pos x="209" y="9"/>
                </a:cxn>
                <a:cxn ang="0">
                  <a:pos x="255" y="18"/>
                </a:cxn>
                <a:cxn ang="0">
                  <a:pos x="286" y="32"/>
                </a:cxn>
                <a:cxn ang="0">
                  <a:pos x="321" y="58"/>
                </a:cxn>
                <a:cxn ang="0">
                  <a:pos x="340" y="86"/>
                </a:cxn>
                <a:cxn ang="0">
                  <a:pos x="344" y="112"/>
                </a:cxn>
                <a:cxn ang="0">
                  <a:pos x="334" y="148"/>
                </a:cxn>
                <a:cxn ang="0">
                  <a:pos x="308" y="178"/>
                </a:cxn>
              </a:cxnLst>
              <a:rect l="0" t="0" r="r" b="b"/>
              <a:pathLst>
                <a:path w="353" h="289">
                  <a:moveTo>
                    <a:pt x="311" y="37"/>
                  </a:moveTo>
                  <a:lnTo>
                    <a:pt x="311" y="37"/>
                  </a:lnTo>
                  <a:lnTo>
                    <a:pt x="301" y="30"/>
                  </a:lnTo>
                  <a:lnTo>
                    <a:pt x="291" y="24"/>
                  </a:lnTo>
                  <a:lnTo>
                    <a:pt x="280" y="18"/>
                  </a:lnTo>
                  <a:lnTo>
                    <a:pt x="269" y="14"/>
                  </a:lnTo>
                  <a:lnTo>
                    <a:pt x="258" y="10"/>
                  </a:lnTo>
                  <a:lnTo>
                    <a:pt x="247" y="7"/>
                  </a:lnTo>
                  <a:lnTo>
                    <a:pt x="234" y="4"/>
                  </a:lnTo>
                  <a:lnTo>
                    <a:pt x="223" y="2"/>
                  </a:lnTo>
                  <a:lnTo>
                    <a:pt x="211" y="1"/>
                  </a:lnTo>
                  <a:lnTo>
                    <a:pt x="199" y="0"/>
                  </a:lnTo>
                  <a:lnTo>
                    <a:pt x="175" y="0"/>
                  </a:lnTo>
                  <a:lnTo>
                    <a:pt x="151" y="2"/>
                  </a:lnTo>
                  <a:lnTo>
                    <a:pt x="127" y="6"/>
                  </a:lnTo>
                  <a:lnTo>
                    <a:pt x="127" y="6"/>
                  </a:lnTo>
                  <a:lnTo>
                    <a:pt x="116" y="9"/>
                  </a:lnTo>
                  <a:lnTo>
                    <a:pt x="104" y="13"/>
                  </a:lnTo>
                  <a:lnTo>
                    <a:pt x="92" y="17"/>
                  </a:lnTo>
                  <a:lnTo>
                    <a:pt x="80" y="22"/>
                  </a:lnTo>
                  <a:lnTo>
                    <a:pt x="69" y="28"/>
                  </a:lnTo>
                  <a:lnTo>
                    <a:pt x="59" y="35"/>
                  </a:lnTo>
                  <a:lnTo>
                    <a:pt x="49" y="44"/>
                  </a:lnTo>
                  <a:lnTo>
                    <a:pt x="41" y="53"/>
                  </a:lnTo>
                  <a:lnTo>
                    <a:pt x="41" y="53"/>
                  </a:lnTo>
                  <a:lnTo>
                    <a:pt x="35" y="62"/>
                  </a:lnTo>
                  <a:lnTo>
                    <a:pt x="30" y="74"/>
                  </a:lnTo>
                  <a:lnTo>
                    <a:pt x="26" y="85"/>
                  </a:lnTo>
                  <a:lnTo>
                    <a:pt x="22" y="97"/>
                  </a:lnTo>
                  <a:lnTo>
                    <a:pt x="20" y="109"/>
                  </a:lnTo>
                  <a:lnTo>
                    <a:pt x="18" y="121"/>
                  </a:lnTo>
                  <a:lnTo>
                    <a:pt x="18" y="133"/>
                  </a:lnTo>
                  <a:lnTo>
                    <a:pt x="19" y="144"/>
                  </a:lnTo>
                  <a:lnTo>
                    <a:pt x="19" y="144"/>
                  </a:lnTo>
                  <a:lnTo>
                    <a:pt x="20" y="155"/>
                  </a:lnTo>
                  <a:lnTo>
                    <a:pt x="23" y="164"/>
                  </a:lnTo>
                  <a:lnTo>
                    <a:pt x="26" y="173"/>
                  </a:lnTo>
                  <a:lnTo>
                    <a:pt x="31" y="182"/>
                  </a:lnTo>
                  <a:lnTo>
                    <a:pt x="36" y="190"/>
                  </a:lnTo>
                  <a:lnTo>
                    <a:pt x="42" y="197"/>
                  </a:lnTo>
                  <a:lnTo>
                    <a:pt x="49" y="204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4" y="221"/>
                  </a:lnTo>
                  <a:lnTo>
                    <a:pt x="50" y="232"/>
                  </a:lnTo>
                  <a:lnTo>
                    <a:pt x="45" y="241"/>
                  </a:lnTo>
                  <a:lnTo>
                    <a:pt x="39" y="250"/>
                  </a:lnTo>
                  <a:lnTo>
                    <a:pt x="31" y="259"/>
                  </a:lnTo>
                  <a:lnTo>
                    <a:pt x="23" y="266"/>
                  </a:lnTo>
                  <a:lnTo>
                    <a:pt x="15" y="273"/>
                  </a:lnTo>
                  <a:lnTo>
                    <a:pt x="7" y="279"/>
                  </a:lnTo>
                  <a:lnTo>
                    <a:pt x="7" y="279"/>
                  </a:lnTo>
                  <a:lnTo>
                    <a:pt x="7" y="280"/>
                  </a:lnTo>
                  <a:lnTo>
                    <a:pt x="7" y="280"/>
                  </a:lnTo>
                  <a:lnTo>
                    <a:pt x="4" y="280"/>
                  </a:lnTo>
                  <a:lnTo>
                    <a:pt x="4" y="280"/>
                  </a:lnTo>
                  <a:lnTo>
                    <a:pt x="1" y="281"/>
                  </a:lnTo>
                  <a:lnTo>
                    <a:pt x="0" y="282"/>
                  </a:lnTo>
                  <a:lnTo>
                    <a:pt x="0" y="283"/>
                  </a:lnTo>
                  <a:lnTo>
                    <a:pt x="0" y="285"/>
                  </a:lnTo>
                  <a:lnTo>
                    <a:pt x="3" y="288"/>
                  </a:lnTo>
                  <a:lnTo>
                    <a:pt x="4" y="289"/>
                  </a:lnTo>
                  <a:lnTo>
                    <a:pt x="6" y="289"/>
                  </a:lnTo>
                  <a:lnTo>
                    <a:pt x="6" y="289"/>
                  </a:lnTo>
                  <a:lnTo>
                    <a:pt x="22" y="285"/>
                  </a:lnTo>
                  <a:lnTo>
                    <a:pt x="37" y="281"/>
                  </a:lnTo>
                  <a:lnTo>
                    <a:pt x="53" y="274"/>
                  </a:lnTo>
                  <a:lnTo>
                    <a:pt x="68" y="267"/>
                  </a:lnTo>
                  <a:lnTo>
                    <a:pt x="84" y="257"/>
                  </a:lnTo>
                  <a:lnTo>
                    <a:pt x="97" y="247"/>
                  </a:lnTo>
                  <a:lnTo>
                    <a:pt x="108" y="235"/>
                  </a:lnTo>
                  <a:lnTo>
                    <a:pt x="113" y="229"/>
                  </a:lnTo>
                  <a:lnTo>
                    <a:pt x="117" y="221"/>
                  </a:lnTo>
                  <a:lnTo>
                    <a:pt x="117" y="221"/>
                  </a:lnTo>
                  <a:lnTo>
                    <a:pt x="168" y="222"/>
                  </a:lnTo>
                  <a:lnTo>
                    <a:pt x="193" y="221"/>
                  </a:lnTo>
                  <a:lnTo>
                    <a:pt x="218" y="220"/>
                  </a:lnTo>
                  <a:lnTo>
                    <a:pt x="230" y="218"/>
                  </a:lnTo>
                  <a:lnTo>
                    <a:pt x="243" y="216"/>
                  </a:lnTo>
                  <a:lnTo>
                    <a:pt x="256" y="213"/>
                  </a:lnTo>
                  <a:lnTo>
                    <a:pt x="267" y="210"/>
                  </a:lnTo>
                  <a:lnTo>
                    <a:pt x="279" y="205"/>
                  </a:lnTo>
                  <a:lnTo>
                    <a:pt x="290" y="200"/>
                  </a:lnTo>
                  <a:lnTo>
                    <a:pt x="300" y="194"/>
                  </a:lnTo>
                  <a:lnTo>
                    <a:pt x="311" y="187"/>
                  </a:lnTo>
                  <a:lnTo>
                    <a:pt x="311" y="187"/>
                  </a:lnTo>
                  <a:lnTo>
                    <a:pt x="320" y="179"/>
                  </a:lnTo>
                  <a:lnTo>
                    <a:pt x="329" y="171"/>
                  </a:lnTo>
                  <a:lnTo>
                    <a:pt x="336" y="161"/>
                  </a:lnTo>
                  <a:lnTo>
                    <a:pt x="342" y="151"/>
                  </a:lnTo>
                  <a:lnTo>
                    <a:pt x="347" y="140"/>
                  </a:lnTo>
                  <a:lnTo>
                    <a:pt x="351" y="129"/>
                  </a:lnTo>
                  <a:lnTo>
                    <a:pt x="353" y="117"/>
                  </a:lnTo>
                  <a:lnTo>
                    <a:pt x="353" y="105"/>
                  </a:lnTo>
                  <a:lnTo>
                    <a:pt x="353" y="105"/>
                  </a:lnTo>
                  <a:lnTo>
                    <a:pt x="352" y="95"/>
                  </a:lnTo>
                  <a:lnTo>
                    <a:pt x="349" y="86"/>
                  </a:lnTo>
                  <a:lnTo>
                    <a:pt x="345" y="76"/>
                  </a:lnTo>
                  <a:lnTo>
                    <a:pt x="340" y="68"/>
                  </a:lnTo>
                  <a:lnTo>
                    <a:pt x="333" y="58"/>
                  </a:lnTo>
                  <a:lnTo>
                    <a:pt x="327" y="51"/>
                  </a:lnTo>
                  <a:lnTo>
                    <a:pt x="318" y="44"/>
                  </a:lnTo>
                  <a:lnTo>
                    <a:pt x="311" y="37"/>
                  </a:lnTo>
                  <a:lnTo>
                    <a:pt x="311" y="37"/>
                  </a:lnTo>
                  <a:close/>
                  <a:moveTo>
                    <a:pt x="308" y="178"/>
                  </a:moveTo>
                  <a:lnTo>
                    <a:pt x="308" y="178"/>
                  </a:lnTo>
                  <a:lnTo>
                    <a:pt x="298" y="185"/>
                  </a:lnTo>
                  <a:lnTo>
                    <a:pt x="288" y="192"/>
                  </a:lnTo>
                  <a:lnTo>
                    <a:pt x="277" y="197"/>
                  </a:lnTo>
                  <a:lnTo>
                    <a:pt x="266" y="202"/>
                  </a:lnTo>
                  <a:lnTo>
                    <a:pt x="254" y="206"/>
                  </a:lnTo>
                  <a:lnTo>
                    <a:pt x="241" y="208"/>
                  </a:lnTo>
                  <a:lnTo>
                    <a:pt x="228" y="210"/>
                  </a:lnTo>
                  <a:lnTo>
                    <a:pt x="216" y="212"/>
                  </a:lnTo>
                  <a:lnTo>
                    <a:pt x="190" y="213"/>
                  </a:lnTo>
                  <a:lnTo>
                    <a:pt x="165" y="213"/>
                  </a:lnTo>
                  <a:lnTo>
                    <a:pt x="115" y="213"/>
                  </a:lnTo>
                  <a:lnTo>
                    <a:pt x="115" y="213"/>
                  </a:lnTo>
                  <a:lnTo>
                    <a:pt x="114" y="213"/>
                  </a:lnTo>
                  <a:lnTo>
                    <a:pt x="114" y="213"/>
                  </a:lnTo>
                  <a:lnTo>
                    <a:pt x="113" y="213"/>
                  </a:lnTo>
                  <a:lnTo>
                    <a:pt x="111" y="215"/>
                  </a:lnTo>
                  <a:lnTo>
                    <a:pt x="111" y="215"/>
                  </a:lnTo>
                  <a:lnTo>
                    <a:pt x="104" y="225"/>
                  </a:lnTo>
                  <a:lnTo>
                    <a:pt x="96" y="236"/>
                  </a:lnTo>
                  <a:lnTo>
                    <a:pt x="86" y="245"/>
                  </a:lnTo>
                  <a:lnTo>
                    <a:pt x="75" y="252"/>
                  </a:lnTo>
                  <a:lnTo>
                    <a:pt x="63" y="260"/>
                  </a:lnTo>
                  <a:lnTo>
                    <a:pt x="51" y="266"/>
                  </a:lnTo>
                  <a:lnTo>
                    <a:pt x="39" y="271"/>
                  </a:lnTo>
                  <a:lnTo>
                    <a:pt x="26" y="275"/>
                  </a:lnTo>
                  <a:lnTo>
                    <a:pt x="26" y="275"/>
                  </a:lnTo>
                  <a:lnTo>
                    <a:pt x="40" y="262"/>
                  </a:lnTo>
                  <a:lnTo>
                    <a:pt x="46" y="254"/>
                  </a:lnTo>
                  <a:lnTo>
                    <a:pt x="52" y="246"/>
                  </a:lnTo>
                  <a:lnTo>
                    <a:pt x="57" y="238"/>
                  </a:lnTo>
                  <a:lnTo>
                    <a:pt x="61" y="230"/>
                  </a:lnTo>
                  <a:lnTo>
                    <a:pt x="63" y="220"/>
                  </a:lnTo>
                  <a:lnTo>
                    <a:pt x="65" y="211"/>
                  </a:lnTo>
                  <a:lnTo>
                    <a:pt x="65" y="211"/>
                  </a:lnTo>
                  <a:lnTo>
                    <a:pt x="65" y="210"/>
                  </a:lnTo>
                  <a:lnTo>
                    <a:pt x="65" y="210"/>
                  </a:lnTo>
                  <a:lnTo>
                    <a:pt x="65" y="208"/>
                  </a:lnTo>
                  <a:lnTo>
                    <a:pt x="63" y="206"/>
                  </a:lnTo>
                  <a:lnTo>
                    <a:pt x="63" y="206"/>
                  </a:lnTo>
                  <a:lnTo>
                    <a:pt x="54" y="197"/>
                  </a:lnTo>
                  <a:lnTo>
                    <a:pt x="47" y="188"/>
                  </a:lnTo>
                  <a:lnTo>
                    <a:pt x="40" y="179"/>
                  </a:lnTo>
                  <a:lnTo>
                    <a:pt x="35" y="168"/>
                  </a:lnTo>
                  <a:lnTo>
                    <a:pt x="31" y="158"/>
                  </a:lnTo>
                  <a:lnTo>
                    <a:pt x="28" y="146"/>
                  </a:lnTo>
                  <a:lnTo>
                    <a:pt x="27" y="133"/>
                  </a:lnTo>
                  <a:lnTo>
                    <a:pt x="27" y="121"/>
                  </a:lnTo>
                  <a:lnTo>
                    <a:pt x="27" y="121"/>
                  </a:lnTo>
                  <a:lnTo>
                    <a:pt x="29" y="107"/>
                  </a:lnTo>
                  <a:lnTo>
                    <a:pt x="32" y="95"/>
                  </a:lnTo>
                  <a:lnTo>
                    <a:pt x="37" y="82"/>
                  </a:lnTo>
                  <a:lnTo>
                    <a:pt x="42" y="71"/>
                  </a:lnTo>
                  <a:lnTo>
                    <a:pt x="49" y="59"/>
                  </a:lnTo>
                  <a:lnTo>
                    <a:pt x="57" y="50"/>
                  </a:lnTo>
                  <a:lnTo>
                    <a:pt x="67" y="41"/>
                  </a:lnTo>
                  <a:lnTo>
                    <a:pt x="78" y="33"/>
                  </a:lnTo>
                  <a:lnTo>
                    <a:pt x="78" y="33"/>
                  </a:lnTo>
                  <a:lnTo>
                    <a:pt x="91" y="27"/>
                  </a:lnTo>
                  <a:lnTo>
                    <a:pt x="104" y="22"/>
                  </a:lnTo>
                  <a:lnTo>
                    <a:pt x="117" y="18"/>
                  </a:lnTo>
                  <a:lnTo>
                    <a:pt x="130" y="14"/>
                  </a:lnTo>
                  <a:lnTo>
                    <a:pt x="144" y="12"/>
                  </a:lnTo>
                  <a:lnTo>
                    <a:pt x="158" y="10"/>
                  </a:lnTo>
                  <a:lnTo>
                    <a:pt x="186" y="9"/>
                  </a:lnTo>
                  <a:lnTo>
                    <a:pt x="186" y="9"/>
                  </a:lnTo>
                  <a:lnTo>
                    <a:pt x="209" y="9"/>
                  </a:lnTo>
                  <a:lnTo>
                    <a:pt x="221" y="11"/>
                  </a:lnTo>
                  <a:lnTo>
                    <a:pt x="232" y="12"/>
                  </a:lnTo>
                  <a:lnTo>
                    <a:pt x="243" y="15"/>
                  </a:lnTo>
                  <a:lnTo>
                    <a:pt x="255" y="18"/>
                  </a:lnTo>
                  <a:lnTo>
                    <a:pt x="266" y="22"/>
                  </a:lnTo>
                  <a:lnTo>
                    <a:pt x="277" y="27"/>
                  </a:lnTo>
                  <a:lnTo>
                    <a:pt x="277" y="27"/>
                  </a:lnTo>
                  <a:lnTo>
                    <a:pt x="286" y="32"/>
                  </a:lnTo>
                  <a:lnTo>
                    <a:pt x="296" y="37"/>
                  </a:lnTo>
                  <a:lnTo>
                    <a:pt x="305" y="43"/>
                  </a:lnTo>
                  <a:lnTo>
                    <a:pt x="313" y="50"/>
                  </a:lnTo>
                  <a:lnTo>
                    <a:pt x="321" y="58"/>
                  </a:lnTo>
                  <a:lnTo>
                    <a:pt x="329" y="67"/>
                  </a:lnTo>
                  <a:lnTo>
                    <a:pt x="335" y="76"/>
                  </a:lnTo>
                  <a:lnTo>
                    <a:pt x="340" y="86"/>
                  </a:lnTo>
                  <a:lnTo>
                    <a:pt x="340" y="86"/>
                  </a:lnTo>
                  <a:lnTo>
                    <a:pt x="342" y="93"/>
                  </a:lnTo>
                  <a:lnTo>
                    <a:pt x="343" y="99"/>
                  </a:lnTo>
                  <a:lnTo>
                    <a:pt x="344" y="105"/>
                  </a:lnTo>
                  <a:lnTo>
                    <a:pt x="344" y="112"/>
                  </a:lnTo>
                  <a:lnTo>
                    <a:pt x="344" y="118"/>
                  </a:lnTo>
                  <a:lnTo>
                    <a:pt x="343" y="124"/>
                  </a:lnTo>
                  <a:lnTo>
                    <a:pt x="339" y="136"/>
                  </a:lnTo>
                  <a:lnTo>
                    <a:pt x="334" y="148"/>
                  </a:lnTo>
                  <a:lnTo>
                    <a:pt x="327" y="159"/>
                  </a:lnTo>
                  <a:lnTo>
                    <a:pt x="317" y="169"/>
                  </a:lnTo>
                  <a:lnTo>
                    <a:pt x="308" y="178"/>
                  </a:lnTo>
                  <a:lnTo>
                    <a:pt x="308" y="178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14" name="Freeform 2526"/>
            <p:cNvSpPr>
              <a:spLocks noEditPoints="1"/>
            </p:cNvSpPr>
            <p:nvPr/>
          </p:nvSpPr>
          <p:spPr bwMode="auto">
            <a:xfrm>
              <a:off x="101" y="649"/>
              <a:ext cx="1128" cy="532"/>
            </a:xfrm>
            <a:custGeom>
              <a:avLst/>
              <a:gdLst/>
              <a:ahLst/>
              <a:cxnLst>
                <a:cxn ang="0">
                  <a:pos x="29" y="29"/>
                </a:cxn>
                <a:cxn ang="0">
                  <a:pos x="13" y="54"/>
                </a:cxn>
                <a:cxn ang="0">
                  <a:pos x="209" y="112"/>
                </a:cxn>
                <a:cxn ang="0">
                  <a:pos x="531" y="229"/>
                </a:cxn>
                <a:cxn ang="0">
                  <a:pos x="291" y="63"/>
                </a:cxn>
                <a:cxn ang="0">
                  <a:pos x="457" y="201"/>
                </a:cxn>
                <a:cxn ang="0">
                  <a:pos x="452" y="217"/>
                </a:cxn>
                <a:cxn ang="0">
                  <a:pos x="445" y="215"/>
                </a:cxn>
                <a:cxn ang="0">
                  <a:pos x="427" y="172"/>
                </a:cxn>
                <a:cxn ang="0">
                  <a:pos x="410" y="159"/>
                </a:cxn>
                <a:cxn ang="0">
                  <a:pos x="393" y="131"/>
                </a:cxn>
                <a:cxn ang="0">
                  <a:pos x="386" y="148"/>
                </a:cxn>
                <a:cxn ang="0">
                  <a:pos x="391" y="193"/>
                </a:cxn>
                <a:cxn ang="0">
                  <a:pos x="374" y="187"/>
                </a:cxn>
                <a:cxn ang="0">
                  <a:pos x="365" y="180"/>
                </a:cxn>
                <a:cxn ang="0">
                  <a:pos x="338" y="122"/>
                </a:cxn>
                <a:cxn ang="0">
                  <a:pos x="318" y="93"/>
                </a:cxn>
                <a:cxn ang="0">
                  <a:pos x="302" y="88"/>
                </a:cxn>
                <a:cxn ang="0">
                  <a:pos x="289" y="83"/>
                </a:cxn>
                <a:cxn ang="0">
                  <a:pos x="288" y="126"/>
                </a:cxn>
                <a:cxn ang="0">
                  <a:pos x="270" y="117"/>
                </a:cxn>
                <a:cxn ang="0">
                  <a:pos x="253" y="105"/>
                </a:cxn>
                <a:cxn ang="0">
                  <a:pos x="224" y="67"/>
                </a:cxn>
                <a:cxn ang="0">
                  <a:pos x="223" y="103"/>
                </a:cxn>
                <a:cxn ang="0">
                  <a:pos x="197" y="63"/>
                </a:cxn>
                <a:cxn ang="0">
                  <a:pos x="183" y="62"/>
                </a:cxn>
                <a:cxn ang="0">
                  <a:pos x="171" y="67"/>
                </a:cxn>
                <a:cxn ang="0">
                  <a:pos x="518" y="208"/>
                </a:cxn>
                <a:cxn ang="0">
                  <a:pos x="505" y="191"/>
                </a:cxn>
                <a:cxn ang="0">
                  <a:pos x="502" y="198"/>
                </a:cxn>
                <a:cxn ang="0">
                  <a:pos x="490" y="180"/>
                </a:cxn>
                <a:cxn ang="0">
                  <a:pos x="481" y="173"/>
                </a:cxn>
                <a:cxn ang="0">
                  <a:pos x="469" y="159"/>
                </a:cxn>
                <a:cxn ang="0">
                  <a:pos x="457" y="150"/>
                </a:cxn>
                <a:cxn ang="0">
                  <a:pos x="435" y="160"/>
                </a:cxn>
                <a:cxn ang="0">
                  <a:pos x="358" y="142"/>
                </a:cxn>
                <a:cxn ang="0">
                  <a:pos x="170" y="72"/>
                </a:cxn>
                <a:cxn ang="0">
                  <a:pos x="183" y="81"/>
                </a:cxn>
                <a:cxn ang="0">
                  <a:pos x="193" y="75"/>
                </a:cxn>
                <a:cxn ang="0">
                  <a:pos x="99" y="41"/>
                </a:cxn>
                <a:cxn ang="0">
                  <a:pos x="99" y="65"/>
                </a:cxn>
                <a:cxn ang="0">
                  <a:pos x="58" y="30"/>
                </a:cxn>
                <a:cxn ang="0">
                  <a:pos x="117" y="81"/>
                </a:cxn>
                <a:cxn ang="0">
                  <a:pos x="152" y="57"/>
                </a:cxn>
                <a:cxn ang="0">
                  <a:pos x="76" y="15"/>
                </a:cxn>
                <a:cxn ang="0">
                  <a:pos x="110" y="19"/>
                </a:cxn>
                <a:cxn ang="0">
                  <a:pos x="412" y="213"/>
                </a:cxn>
                <a:cxn ang="0">
                  <a:pos x="228" y="112"/>
                </a:cxn>
                <a:cxn ang="0">
                  <a:pos x="243" y="111"/>
                </a:cxn>
                <a:cxn ang="0">
                  <a:pos x="256" y="96"/>
                </a:cxn>
                <a:cxn ang="0">
                  <a:pos x="273" y="106"/>
                </a:cxn>
                <a:cxn ang="0">
                  <a:pos x="289" y="118"/>
                </a:cxn>
                <a:cxn ang="0">
                  <a:pos x="319" y="147"/>
                </a:cxn>
                <a:cxn ang="0">
                  <a:pos x="332" y="137"/>
                </a:cxn>
                <a:cxn ang="0">
                  <a:pos x="368" y="185"/>
                </a:cxn>
                <a:cxn ang="0">
                  <a:pos x="365" y="127"/>
                </a:cxn>
                <a:cxn ang="0">
                  <a:pos x="407" y="200"/>
                </a:cxn>
                <a:cxn ang="0">
                  <a:pos x="433" y="192"/>
                </a:cxn>
                <a:cxn ang="0">
                  <a:pos x="463" y="218"/>
                </a:cxn>
                <a:cxn ang="0">
                  <a:pos x="487" y="222"/>
                </a:cxn>
                <a:cxn ang="0">
                  <a:pos x="508" y="229"/>
                </a:cxn>
                <a:cxn ang="0">
                  <a:pos x="508" y="243"/>
                </a:cxn>
              </a:cxnLst>
              <a:rect l="0" t="0" r="r" b="b"/>
              <a:pathLst>
                <a:path w="531" h="251">
                  <a:moveTo>
                    <a:pt x="176" y="47"/>
                  </a:moveTo>
                  <a:lnTo>
                    <a:pt x="176" y="47"/>
                  </a:lnTo>
                  <a:lnTo>
                    <a:pt x="163" y="47"/>
                  </a:lnTo>
                  <a:lnTo>
                    <a:pt x="148" y="48"/>
                  </a:lnTo>
                  <a:lnTo>
                    <a:pt x="148" y="48"/>
                  </a:lnTo>
                  <a:lnTo>
                    <a:pt x="141" y="39"/>
                  </a:lnTo>
                  <a:lnTo>
                    <a:pt x="134" y="30"/>
                  </a:lnTo>
                  <a:lnTo>
                    <a:pt x="126" y="22"/>
                  </a:lnTo>
                  <a:lnTo>
                    <a:pt x="118" y="14"/>
                  </a:lnTo>
                  <a:lnTo>
                    <a:pt x="109" y="8"/>
                  </a:lnTo>
                  <a:lnTo>
                    <a:pt x="99" y="4"/>
                  </a:lnTo>
                  <a:lnTo>
                    <a:pt x="89" y="1"/>
                  </a:lnTo>
                  <a:lnTo>
                    <a:pt x="77" y="0"/>
                  </a:lnTo>
                  <a:lnTo>
                    <a:pt x="77" y="0"/>
                  </a:lnTo>
                  <a:lnTo>
                    <a:pt x="72" y="0"/>
                  </a:lnTo>
                  <a:lnTo>
                    <a:pt x="66" y="1"/>
                  </a:lnTo>
                  <a:lnTo>
                    <a:pt x="58" y="4"/>
                  </a:lnTo>
                  <a:lnTo>
                    <a:pt x="50" y="9"/>
                  </a:lnTo>
                  <a:lnTo>
                    <a:pt x="43" y="15"/>
                  </a:lnTo>
                  <a:lnTo>
                    <a:pt x="29" y="29"/>
                  </a:lnTo>
                  <a:lnTo>
                    <a:pt x="21" y="34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0" y="38"/>
                  </a:lnTo>
                  <a:lnTo>
                    <a:pt x="8" y="39"/>
                  </a:lnTo>
                  <a:lnTo>
                    <a:pt x="8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2" y="40"/>
                  </a:lnTo>
                  <a:lnTo>
                    <a:pt x="1" y="41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" y="46"/>
                  </a:lnTo>
                  <a:lnTo>
                    <a:pt x="3" y="48"/>
                  </a:lnTo>
                  <a:lnTo>
                    <a:pt x="3" y="48"/>
                  </a:lnTo>
                  <a:lnTo>
                    <a:pt x="13" y="54"/>
                  </a:lnTo>
                  <a:lnTo>
                    <a:pt x="23" y="62"/>
                  </a:lnTo>
                  <a:lnTo>
                    <a:pt x="41" y="79"/>
                  </a:lnTo>
                  <a:lnTo>
                    <a:pt x="50" y="87"/>
                  </a:lnTo>
                  <a:lnTo>
                    <a:pt x="59" y="95"/>
                  </a:lnTo>
                  <a:lnTo>
                    <a:pt x="71" y="101"/>
                  </a:lnTo>
                  <a:lnTo>
                    <a:pt x="77" y="104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91" y="107"/>
                  </a:lnTo>
                  <a:lnTo>
                    <a:pt x="101" y="107"/>
                  </a:lnTo>
                  <a:lnTo>
                    <a:pt x="110" y="105"/>
                  </a:lnTo>
                  <a:lnTo>
                    <a:pt x="120" y="101"/>
                  </a:lnTo>
                  <a:lnTo>
                    <a:pt x="128" y="97"/>
                  </a:lnTo>
                  <a:lnTo>
                    <a:pt x="136" y="91"/>
                  </a:lnTo>
                  <a:lnTo>
                    <a:pt x="143" y="85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209" y="112"/>
                  </a:lnTo>
                  <a:lnTo>
                    <a:pt x="270" y="147"/>
                  </a:lnTo>
                  <a:lnTo>
                    <a:pt x="332" y="181"/>
                  </a:lnTo>
                  <a:lnTo>
                    <a:pt x="362" y="198"/>
                  </a:lnTo>
                  <a:lnTo>
                    <a:pt x="395" y="213"/>
                  </a:lnTo>
                  <a:lnTo>
                    <a:pt x="395" y="213"/>
                  </a:lnTo>
                  <a:lnTo>
                    <a:pt x="432" y="232"/>
                  </a:lnTo>
                  <a:lnTo>
                    <a:pt x="451" y="240"/>
                  </a:lnTo>
                  <a:lnTo>
                    <a:pt x="470" y="247"/>
                  </a:lnTo>
                  <a:lnTo>
                    <a:pt x="470" y="247"/>
                  </a:lnTo>
                  <a:lnTo>
                    <a:pt x="486" y="250"/>
                  </a:lnTo>
                  <a:lnTo>
                    <a:pt x="494" y="251"/>
                  </a:lnTo>
                  <a:lnTo>
                    <a:pt x="502" y="251"/>
                  </a:lnTo>
                  <a:lnTo>
                    <a:pt x="510" y="250"/>
                  </a:lnTo>
                  <a:lnTo>
                    <a:pt x="517" y="248"/>
                  </a:lnTo>
                  <a:lnTo>
                    <a:pt x="523" y="244"/>
                  </a:lnTo>
                  <a:lnTo>
                    <a:pt x="526" y="241"/>
                  </a:lnTo>
                  <a:lnTo>
                    <a:pt x="528" y="237"/>
                  </a:lnTo>
                  <a:lnTo>
                    <a:pt x="528" y="237"/>
                  </a:lnTo>
                  <a:lnTo>
                    <a:pt x="530" y="233"/>
                  </a:lnTo>
                  <a:lnTo>
                    <a:pt x="531" y="229"/>
                  </a:lnTo>
                  <a:lnTo>
                    <a:pt x="531" y="225"/>
                  </a:lnTo>
                  <a:lnTo>
                    <a:pt x="531" y="221"/>
                  </a:lnTo>
                  <a:lnTo>
                    <a:pt x="529" y="213"/>
                  </a:lnTo>
                  <a:lnTo>
                    <a:pt x="526" y="205"/>
                  </a:lnTo>
                  <a:lnTo>
                    <a:pt x="521" y="198"/>
                  </a:lnTo>
                  <a:lnTo>
                    <a:pt x="516" y="191"/>
                  </a:lnTo>
                  <a:lnTo>
                    <a:pt x="505" y="177"/>
                  </a:lnTo>
                  <a:lnTo>
                    <a:pt x="505" y="177"/>
                  </a:lnTo>
                  <a:lnTo>
                    <a:pt x="494" y="166"/>
                  </a:lnTo>
                  <a:lnTo>
                    <a:pt x="482" y="156"/>
                  </a:lnTo>
                  <a:lnTo>
                    <a:pt x="468" y="146"/>
                  </a:lnTo>
                  <a:lnTo>
                    <a:pt x="455" y="137"/>
                  </a:lnTo>
                  <a:lnTo>
                    <a:pt x="441" y="129"/>
                  </a:lnTo>
                  <a:lnTo>
                    <a:pt x="427" y="121"/>
                  </a:lnTo>
                  <a:lnTo>
                    <a:pt x="399" y="106"/>
                  </a:lnTo>
                  <a:lnTo>
                    <a:pt x="399" y="106"/>
                  </a:lnTo>
                  <a:lnTo>
                    <a:pt x="372" y="93"/>
                  </a:lnTo>
                  <a:lnTo>
                    <a:pt x="346" y="82"/>
                  </a:lnTo>
                  <a:lnTo>
                    <a:pt x="319" y="72"/>
                  </a:lnTo>
                  <a:lnTo>
                    <a:pt x="291" y="63"/>
                  </a:lnTo>
                  <a:lnTo>
                    <a:pt x="263" y="56"/>
                  </a:lnTo>
                  <a:lnTo>
                    <a:pt x="235" y="51"/>
                  </a:lnTo>
                  <a:lnTo>
                    <a:pt x="205" y="48"/>
                  </a:lnTo>
                  <a:lnTo>
                    <a:pt x="176" y="47"/>
                  </a:lnTo>
                  <a:lnTo>
                    <a:pt x="176" y="47"/>
                  </a:lnTo>
                  <a:close/>
                  <a:moveTo>
                    <a:pt x="359" y="97"/>
                  </a:moveTo>
                  <a:lnTo>
                    <a:pt x="359" y="97"/>
                  </a:lnTo>
                  <a:lnTo>
                    <a:pt x="383" y="109"/>
                  </a:lnTo>
                  <a:lnTo>
                    <a:pt x="408" y="121"/>
                  </a:lnTo>
                  <a:lnTo>
                    <a:pt x="432" y="134"/>
                  </a:lnTo>
                  <a:lnTo>
                    <a:pt x="455" y="149"/>
                  </a:lnTo>
                  <a:lnTo>
                    <a:pt x="455" y="149"/>
                  </a:lnTo>
                  <a:lnTo>
                    <a:pt x="460" y="178"/>
                  </a:lnTo>
                  <a:lnTo>
                    <a:pt x="462" y="193"/>
                  </a:lnTo>
                  <a:lnTo>
                    <a:pt x="463" y="208"/>
                  </a:lnTo>
                  <a:lnTo>
                    <a:pt x="463" y="208"/>
                  </a:lnTo>
                  <a:lnTo>
                    <a:pt x="463" y="210"/>
                  </a:lnTo>
                  <a:lnTo>
                    <a:pt x="462" y="210"/>
                  </a:lnTo>
                  <a:lnTo>
                    <a:pt x="460" y="207"/>
                  </a:lnTo>
                  <a:lnTo>
                    <a:pt x="457" y="201"/>
                  </a:lnTo>
                  <a:lnTo>
                    <a:pt x="457" y="201"/>
                  </a:lnTo>
                  <a:lnTo>
                    <a:pt x="454" y="192"/>
                  </a:lnTo>
                  <a:lnTo>
                    <a:pt x="452" y="182"/>
                  </a:lnTo>
                  <a:lnTo>
                    <a:pt x="452" y="182"/>
                  </a:lnTo>
                  <a:lnTo>
                    <a:pt x="446" y="154"/>
                  </a:lnTo>
                  <a:lnTo>
                    <a:pt x="446" y="154"/>
                  </a:lnTo>
                  <a:lnTo>
                    <a:pt x="446" y="153"/>
                  </a:lnTo>
                  <a:lnTo>
                    <a:pt x="445" y="153"/>
                  </a:lnTo>
                  <a:lnTo>
                    <a:pt x="444" y="154"/>
                  </a:lnTo>
                  <a:lnTo>
                    <a:pt x="444" y="154"/>
                  </a:lnTo>
                  <a:lnTo>
                    <a:pt x="444" y="154"/>
                  </a:lnTo>
                  <a:lnTo>
                    <a:pt x="450" y="188"/>
                  </a:lnTo>
                  <a:lnTo>
                    <a:pt x="450" y="188"/>
                  </a:lnTo>
                  <a:lnTo>
                    <a:pt x="453" y="208"/>
                  </a:lnTo>
                  <a:lnTo>
                    <a:pt x="453" y="208"/>
                  </a:lnTo>
                  <a:lnTo>
                    <a:pt x="454" y="217"/>
                  </a:lnTo>
                  <a:lnTo>
                    <a:pt x="454" y="220"/>
                  </a:lnTo>
                  <a:lnTo>
                    <a:pt x="453" y="220"/>
                  </a:lnTo>
                  <a:lnTo>
                    <a:pt x="452" y="217"/>
                  </a:lnTo>
                  <a:lnTo>
                    <a:pt x="452" y="217"/>
                  </a:lnTo>
                  <a:lnTo>
                    <a:pt x="446" y="204"/>
                  </a:lnTo>
                  <a:lnTo>
                    <a:pt x="446" y="204"/>
                  </a:lnTo>
                  <a:lnTo>
                    <a:pt x="446" y="190"/>
                  </a:lnTo>
                  <a:lnTo>
                    <a:pt x="443" y="176"/>
                  </a:lnTo>
                  <a:lnTo>
                    <a:pt x="439" y="162"/>
                  </a:lnTo>
                  <a:lnTo>
                    <a:pt x="437" y="156"/>
                  </a:lnTo>
                  <a:lnTo>
                    <a:pt x="433" y="151"/>
                  </a:lnTo>
                  <a:lnTo>
                    <a:pt x="433" y="151"/>
                  </a:lnTo>
                  <a:lnTo>
                    <a:pt x="432" y="150"/>
                  </a:lnTo>
                  <a:lnTo>
                    <a:pt x="431" y="152"/>
                  </a:lnTo>
                  <a:lnTo>
                    <a:pt x="431" y="152"/>
                  </a:lnTo>
                  <a:lnTo>
                    <a:pt x="434" y="164"/>
                  </a:lnTo>
                  <a:lnTo>
                    <a:pt x="436" y="177"/>
                  </a:lnTo>
                  <a:lnTo>
                    <a:pt x="440" y="191"/>
                  </a:lnTo>
                  <a:lnTo>
                    <a:pt x="444" y="203"/>
                  </a:lnTo>
                  <a:lnTo>
                    <a:pt x="444" y="203"/>
                  </a:lnTo>
                  <a:lnTo>
                    <a:pt x="444" y="208"/>
                  </a:lnTo>
                  <a:lnTo>
                    <a:pt x="444" y="208"/>
                  </a:lnTo>
                  <a:lnTo>
                    <a:pt x="445" y="215"/>
                  </a:lnTo>
                  <a:lnTo>
                    <a:pt x="445" y="215"/>
                  </a:lnTo>
                  <a:lnTo>
                    <a:pt x="444" y="215"/>
                  </a:lnTo>
                  <a:lnTo>
                    <a:pt x="442" y="210"/>
                  </a:lnTo>
                  <a:lnTo>
                    <a:pt x="442" y="210"/>
                  </a:lnTo>
                  <a:lnTo>
                    <a:pt x="435" y="194"/>
                  </a:lnTo>
                  <a:lnTo>
                    <a:pt x="430" y="176"/>
                  </a:lnTo>
                  <a:lnTo>
                    <a:pt x="430" y="176"/>
                  </a:lnTo>
                  <a:lnTo>
                    <a:pt x="427" y="164"/>
                  </a:lnTo>
                  <a:lnTo>
                    <a:pt x="427" y="164"/>
                  </a:lnTo>
                  <a:lnTo>
                    <a:pt x="420" y="140"/>
                  </a:lnTo>
                  <a:lnTo>
                    <a:pt x="420" y="140"/>
                  </a:lnTo>
                  <a:lnTo>
                    <a:pt x="420" y="139"/>
                  </a:lnTo>
                  <a:lnTo>
                    <a:pt x="419" y="139"/>
                  </a:lnTo>
                  <a:lnTo>
                    <a:pt x="418" y="140"/>
                  </a:lnTo>
                  <a:lnTo>
                    <a:pt x="418" y="140"/>
                  </a:lnTo>
                  <a:lnTo>
                    <a:pt x="418" y="140"/>
                  </a:lnTo>
                  <a:lnTo>
                    <a:pt x="419" y="146"/>
                  </a:lnTo>
                  <a:lnTo>
                    <a:pt x="419" y="146"/>
                  </a:lnTo>
                  <a:lnTo>
                    <a:pt x="420" y="147"/>
                  </a:lnTo>
                  <a:lnTo>
                    <a:pt x="420" y="147"/>
                  </a:lnTo>
                  <a:lnTo>
                    <a:pt x="427" y="172"/>
                  </a:lnTo>
                  <a:lnTo>
                    <a:pt x="429" y="186"/>
                  </a:lnTo>
                  <a:lnTo>
                    <a:pt x="431" y="199"/>
                  </a:lnTo>
                  <a:lnTo>
                    <a:pt x="431" y="199"/>
                  </a:lnTo>
                  <a:lnTo>
                    <a:pt x="431" y="201"/>
                  </a:lnTo>
                  <a:lnTo>
                    <a:pt x="430" y="201"/>
                  </a:lnTo>
                  <a:lnTo>
                    <a:pt x="427" y="198"/>
                  </a:lnTo>
                  <a:lnTo>
                    <a:pt x="422" y="190"/>
                  </a:lnTo>
                  <a:lnTo>
                    <a:pt x="422" y="190"/>
                  </a:lnTo>
                  <a:lnTo>
                    <a:pt x="420" y="185"/>
                  </a:lnTo>
                  <a:lnTo>
                    <a:pt x="420" y="185"/>
                  </a:lnTo>
                  <a:lnTo>
                    <a:pt x="417" y="171"/>
                  </a:lnTo>
                  <a:lnTo>
                    <a:pt x="414" y="157"/>
                  </a:lnTo>
                  <a:lnTo>
                    <a:pt x="407" y="131"/>
                  </a:lnTo>
                  <a:lnTo>
                    <a:pt x="407" y="131"/>
                  </a:lnTo>
                  <a:lnTo>
                    <a:pt x="406" y="130"/>
                  </a:lnTo>
                  <a:lnTo>
                    <a:pt x="406" y="130"/>
                  </a:lnTo>
                  <a:lnTo>
                    <a:pt x="405" y="131"/>
                  </a:lnTo>
                  <a:lnTo>
                    <a:pt x="405" y="132"/>
                  </a:lnTo>
                  <a:lnTo>
                    <a:pt x="405" y="132"/>
                  </a:lnTo>
                  <a:lnTo>
                    <a:pt x="410" y="159"/>
                  </a:lnTo>
                  <a:lnTo>
                    <a:pt x="413" y="172"/>
                  </a:lnTo>
                  <a:lnTo>
                    <a:pt x="418" y="186"/>
                  </a:lnTo>
                  <a:lnTo>
                    <a:pt x="418" y="18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6" y="193"/>
                  </a:lnTo>
                  <a:lnTo>
                    <a:pt x="412" y="185"/>
                  </a:lnTo>
                  <a:lnTo>
                    <a:pt x="412" y="185"/>
                  </a:lnTo>
                  <a:lnTo>
                    <a:pt x="408" y="175"/>
                  </a:lnTo>
                  <a:lnTo>
                    <a:pt x="405" y="166"/>
                  </a:lnTo>
                  <a:lnTo>
                    <a:pt x="405" y="166"/>
                  </a:lnTo>
                  <a:lnTo>
                    <a:pt x="405" y="165"/>
                  </a:lnTo>
                  <a:lnTo>
                    <a:pt x="405" y="165"/>
                  </a:lnTo>
                  <a:lnTo>
                    <a:pt x="399" y="146"/>
                  </a:lnTo>
                  <a:lnTo>
                    <a:pt x="399" y="146"/>
                  </a:lnTo>
                  <a:lnTo>
                    <a:pt x="393" y="131"/>
                  </a:lnTo>
                  <a:lnTo>
                    <a:pt x="393" y="131"/>
                  </a:lnTo>
                  <a:lnTo>
                    <a:pt x="393" y="131"/>
                  </a:lnTo>
                  <a:lnTo>
                    <a:pt x="391" y="131"/>
                  </a:lnTo>
                  <a:lnTo>
                    <a:pt x="390" y="131"/>
                  </a:lnTo>
                  <a:lnTo>
                    <a:pt x="390" y="132"/>
                  </a:lnTo>
                  <a:lnTo>
                    <a:pt x="390" y="132"/>
                  </a:lnTo>
                  <a:lnTo>
                    <a:pt x="397" y="148"/>
                  </a:lnTo>
                  <a:lnTo>
                    <a:pt x="402" y="164"/>
                  </a:lnTo>
                  <a:lnTo>
                    <a:pt x="402" y="164"/>
                  </a:lnTo>
                  <a:lnTo>
                    <a:pt x="404" y="174"/>
                  </a:lnTo>
                  <a:lnTo>
                    <a:pt x="406" y="186"/>
                  </a:lnTo>
                  <a:lnTo>
                    <a:pt x="406" y="186"/>
                  </a:lnTo>
                  <a:lnTo>
                    <a:pt x="406" y="192"/>
                  </a:lnTo>
                  <a:lnTo>
                    <a:pt x="406" y="195"/>
                  </a:lnTo>
                  <a:lnTo>
                    <a:pt x="406" y="196"/>
                  </a:lnTo>
                  <a:lnTo>
                    <a:pt x="405" y="195"/>
                  </a:lnTo>
                  <a:lnTo>
                    <a:pt x="401" y="188"/>
                  </a:lnTo>
                  <a:lnTo>
                    <a:pt x="401" y="188"/>
                  </a:lnTo>
                  <a:lnTo>
                    <a:pt x="396" y="177"/>
                  </a:lnTo>
                  <a:lnTo>
                    <a:pt x="391" y="167"/>
                  </a:lnTo>
                  <a:lnTo>
                    <a:pt x="391" y="167"/>
                  </a:lnTo>
                  <a:lnTo>
                    <a:pt x="386" y="148"/>
                  </a:lnTo>
                  <a:lnTo>
                    <a:pt x="380" y="131"/>
                  </a:lnTo>
                  <a:lnTo>
                    <a:pt x="380" y="131"/>
                  </a:lnTo>
                  <a:lnTo>
                    <a:pt x="380" y="128"/>
                  </a:lnTo>
                  <a:lnTo>
                    <a:pt x="379" y="127"/>
                  </a:lnTo>
                  <a:lnTo>
                    <a:pt x="379" y="127"/>
                  </a:lnTo>
                  <a:lnTo>
                    <a:pt x="377" y="122"/>
                  </a:lnTo>
                  <a:lnTo>
                    <a:pt x="377" y="122"/>
                  </a:lnTo>
                  <a:lnTo>
                    <a:pt x="377" y="122"/>
                  </a:lnTo>
                  <a:lnTo>
                    <a:pt x="376" y="122"/>
                  </a:lnTo>
                  <a:lnTo>
                    <a:pt x="375" y="122"/>
                  </a:lnTo>
                  <a:lnTo>
                    <a:pt x="375" y="123"/>
                  </a:lnTo>
                  <a:lnTo>
                    <a:pt x="375" y="123"/>
                  </a:lnTo>
                  <a:lnTo>
                    <a:pt x="381" y="144"/>
                  </a:lnTo>
                  <a:lnTo>
                    <a:pt x="388" y="164"/>
                  </a:lnTo>
                  <a:lnTo>
                    <a:pt x="388" y="164"/>
                  </a:lnTo>
                  <a:lnTo>
                    <a:pt x="390" y="173"/>
                  </a:lnTo>
                  <a:lnTo>
                    <a:pt x="390" y="173"/>
                  </a:lnTo>
                  <a:lnTo>
                    <a:pt x="391" y="182"/>
                  </a:lnTo>
                  <a:lnTo>
                    <a:pt x="391" y="193"/>
                  </a:lnTo>
                  <a:lnTo>
                    <a:pt x="391" y="193"/>
                  </a:lnTo>
                  <a:lnTo>
                    <a:pt x="390" y="190"/>
                  </a:lnTo>
                  <a:lnTo>
                    <a:pt x="388" y="186"/>
                  </a:lnTo>
                  <a:lnTo>
                    <a:pt x="385" y="177"/>
                  </a:lnTo>
                  <a:lnTo>
                    <a:pt x="385" y="177"/>
                  </a:lnTo>
                  <a:lnTo>
                    <a:pt x="378" y="159"/>
                  </a:lnTo>
                  <a:lnTo>
                    <a:pt x="372" y="140"/>
                  </a:lnTo>
                  <a:lnTo>
                    <a:pt x="365" y="122"/>
                  </a:lnTo>
                  <a:lnTo>
                    <a:pt x="361" y="113"/>
                  </a:lnTo>
                  <a:lnTo>
                    <a:pt x="356" y="104"/>
                  </a:lnTo>
                  <a:lnTo>
                    <a:pt x="356" y="104"/>
                  </a:lnTo>
                  <a:lnTo>
                    <a:pt x="355" y="104"/>
                  </a:lnTo>
                  <a:lnTo>
                    <a:pt x="354" y="105"/>
                  </a:lnTo>
                  <a:lnTo>
                    <a:pt x="354" y="105"/>
                  </a:lnTo>
                  <a:lnTo>
                    <a:pt x="356" y="115"/>
                  </a:lnTo>
                  <a:lnTo>
                    <a:pt x="359" y="125"/>
                  </a:lnTo>
                  <a:lnTo>
                    <a:pt x="365" y="145"/>
                  </a:lnTo>
                  <a:lnTo>
                    <a:pt x="371" y="165"/>
                  </a:lnTo>
                  <a:lnTo>
                    <a:pt x="373" y="175"/>
                  </a:lnTo>
                  <a:lnTo>
                    <a:pt x="374" y="187"/>
                  </a:lnTo>
                  <a:lnTo>
                    <a:pt x="374" y="187"/>
                  </a:lnTo>
                  <a:lnTo>
                    <a:pt x="373" y="181"/>
                  </a:lnTo>
                  <a:lnTo>
                    <a:pt x="371" y="176"/>
                  </a:lnTo>
                  <a:lnTo>
                    <a:pt x="367" y="166"/>
                  </a:lnTo>
                  <a:lnTo>
                    <a:pt x="367" y="166"/>
                  </a:lnTo>
                  <a:lnTo>
                    <a:pt x="361" y="144"/>
                  </a:lnTo>
                  <a:lnTo>
                    <a:pt x="361" y="144"/>
                  </a:lnTo>
                  <a:lnTo>
                    <a:pt x="355" y="125"/>
                  </a:lnTo>
                  <a:lnTo>
                    <a:pt x="351" y="116"/>
                  </a:lnTo>
                  <a:lnTo>
                    <a:pt x="346" y="107"/>
                  </a:lnTo>
                  <a:lnTo>
                    <a:pt x="346" y="107"/>
                  </a:lnTo>
                  <a:lnTo>
                    <a:pt x="345" y="107"/>
                  </a:lnTo>
                  <a:lnTo>
                    <a:pt x="344" y="107"/>
                  </a:lnTo>
                  <a:lnTo>
                    <a:pt x="344" y="108"/>
                  </a:lnTo>
                  <a:lnTo>
                    <a:pt x="344" y="108"/>
                  </a:lnTo>
                  <a:lnTo>
                    <a:pt x="356" y="142"/>
                  </a:lnTo>
                  <a:lnTo>
                    <a:pt x="361" y="159"/>
                  </a:lnTo>
                  <a:lnTo>
                    <a:pt x="365" y="176"/>
                  </a:lnTo>
                  <a:lnTo>
                    <a:pt x="365" y="176"/>
                  </a:lnTo>
                  <a:lnTo>
                    <a:pt x="365" y="179"/>
                  </a:lnTo>
                  <a:lnTo>
                    <a:pt x="365" y="180"/>
                  </a:lnTo>
                  <a:lnTo>
                    <a:pt x="364" y="180"/>
                  </a:lnTo>
                  <a:lnTo>
                    <a:pt x="363" y="178"/>
                  </a:lnTo>
                  <a:lnTo>
                    <a:pt x="359" y="172"/>
                  </a:lnTo>
                  <a:lnTo>
                    <a:pt x="359" y="172"/>
                  </a:lnTo>
                  <a:lnTo>
                    <a:pt x="356" y="164"/>
                  </a:lnTo>
                  <a:lnTo>
                    <a:pt x="353" y="156"/>
                  </a:lnTo>
                  <a:lnTo>
                    <a:pt x="353" y="156"/>
                  </a:lnTo>
                  <a:lnTo>
                    <a:pt x="347" y="139"/>
                  </a:lnTo>
                  <a:lnTo>
                    <a:pt x="340" y="122"/>
                  </a:lnTo>
                  <a:lnTo>
                    <a:pt x="340" y="122"/>
                  </a:lnTo>
                  <a:lnTo>
                    <a:pt x="336" y="113"/>
                  </a:lnTo>
                  <a:lnTo>
                    <a:pt x="332" y="104"/>
                  </a:lnTo>
                  <a:lnTo>
                    <a:pt x="332" y="104"/>
                  </a:lnTo>
                  <a:lnTo>
                    <a:pt x="331" y="103"/>
                  </a:lnTo>
                  <a:lnTo>
                    <a:pt x="331" y="103"/>
                  </a:lnTo>
                  <a:lnTo>
                    <a:pt x="330" y="104"/>
                  </a:lnTo>
                  <a:lnTo>
                    <a:pt x="330" y="105"/>
                  </a:lnTo>
                  <a:lnTo>
                    <a:pt x="330" y="105"/>
                  </a:lnTo>
                  <a:lnTo>
                    <a:pt x="338" y="122"/>
                  </a:lnTo>
                  <a:lnTo>
                    <a:pt x="338" y="122"/>
                  </a:lnTo>
                  <a:lnTo>
                    <a:pt x="339" y="126"/>
                  </a:lnTo>
                  <a:lnTo>
                    <a:pt x="339" y="126"/>
                  </a:lnTo>
                  <a:lnTo>
                    <a:pt x="343" y="138"/>
                  </a:lnTo>
                  <a:lnTo>
                    <a:pt x="345" y="150"/>
                  </a:lnTo>
                  <a:lnTo>
                    <a:pt x="345" y="150"/>
                  </a:lnTo>
                  <a:lnTo>
                    <a:pt x="346" y="158"/>
                  </a:lnTo>
                  <a:lnTo>
                    <a:pt x="346" y="163"/>
                  </a:lnTo>
                  <a:lnTo>
                    <a:pt x="347" y="166"/>
                  </a:lnTo>
                  <a:lnTo>
                    <a:pt x="347" y="166"/>
                  </a:lnTo>
                  <a:lnTo>
                    <a:pt x="342" y="158"/>
                  </a:lnTo>
                  <a:lnTo>
                    <a:pt x="338" y="149"/>
                  </a:lnTo>
                  <a:lnTo>
                    <a:pt x="332" y="131"/>
                  </a:lnTo>
                  <a:lnTo>
                    <a:pt x="326" y="112"/>
                  </a:lnTo>
                  <a:lnTo>
                    <a:pt x="320" y="93"/>
                  </a:lnTo>
                  <a:lnTo>
                    <a:pt x="320" y="93"/>
                  </a:lnTo>
                  <a:lnTo>
                    <a:pt x="319" y="92"/>
                  </a:lnTo>
                  <a:lnTo>
                    <a:pt x="319" y="92"/>
                  </a:lnTo>
                  <a:lnTo>
                    <a:pt x="318" y="92"/>
                  </a:lnTo>
                  <a:lnTo>
                    <a:pt x="318" y="93"/>
                  </a:lnTo>
                  <a:lnTo>
                    <a:pt x="318" y="93"/>
                  </a:lnTo>
                  <a:lnTo>
                    <a:pt x="322" y="110"/>
                  </a:lnTo>
                  <a:lnTo>
                    <a:pt x="327" y="126"/>
                  </a:lnTo>
                  <a:lnTo>
                    <a:pt x="327" y="126"/>
                  </a:lnTo>
                  <a:lnTo>
                    <a:pt x="333" y="149"/>
                  </a:lnTo>
                  <a:lnTo>
                    <a:pt x="333" y="149"/>
                  </a:lnTo>
                  <a:lnTo>
                    <a:pt x="334" y="153"/>
                  </a:lnTo>
                  <a:lnTo>
                    <a:pt x="334" y="157"/>
                  </a:lnTo>
                  <a:lnTo>
                    <a:pt x="333" y="157"/>
                  </a:lnTo>
                  <a:lnTo>
                    <a:pt x="332" y="157"/>
                  </a:lnTo>
                  <a:lnTo>
                    <a:pt x="329" y="154"/>
                  </a:lnTo>
                  <a:lnTo>
                    <a:pt x="329" y="154"/>
                  </a:lnTo>
                  <a:lnTo>
                    <a:pt x="325" y="146"/>
                  </a:lnTo>
                  <a:lnTo>
                    <a:pt x="321" y="139"/>
                  </a:lnTo>
                  <a:lnTo>
                    <a:pt x="316" y="122"/>
                  </a:lnTo>
                  <a:lnTo>
                    <a:pt x="310" y="105"/>
                  </a:lnTo>
                  <a:lnTo>
                    <a:pt x="307" y="96"/>
                  </a:lnTo>
                  <a:lnTo>
                    <a:pt x="303" y="89"/>
                  </a:lnTo>
                  <a:lnTo>
                    <a:pt x="303" y="89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1" y="90"/>
                  </a:lnTo>
                  <a:lnTo>
                    <a:pt x="301" y="90"/>
                  </a:lnTo>
                  <a:lnTo>
                    <a:pt x="309" y="122"/>
                  </a:lnTo>
                  <a:lnTo>
                    <a:pt x="309" y="122"/>
                  </a:lnTo>
                  <a:lnTo>
                    <a:pt x="314" y="138"/>
                  </a:lnTo>
                  <a:lnTo>
                    <a:pt x="314" y="138"/>
                  </a:lnTo>
                  <a:lnTo>
                    <a:pt x="316" y="143"/>
                  </a:lnTo>
                  <a:lnTo>
                    <a:pt x="314" y="140"/>
                  </a:lnTo>
                  <a:lnTo>
                    <a:pt x="314" y="140"/>
                  </a:lnTo>
                  <a:lnTo>
                    <a:pt x="309" y="133"/>
                  </a:lnTo>
                  <a:lnTo>
                    <a:pt x="306" y="127"/>
                  </a:lnTo>
                  <a:lnTo>
                    <a:pt x="300" y="113"/>
                  </a:lnTo>
                  <a:lnTo>
                    <a:pt x="296" y="97"/>
                  </a:lnTo>
                  <a:lnTo>
                    <a:pt x="291" y="83"/>
                  </a:lnTo>
                  <a:lnTo>
                    <a:pt x="291" y="83"/>
                  </a:lnTo>
                  <a:lnTo>
                    <a:pt x="291" y="82"/>
                  </a:lnTo>
                  <a:lnTo>
                    <a:pt x="290" y="82"/>
                  </a:lnTo>
                  <a:lnTo>
                    <a:pt x="289" y="83"/>
                  </a:lnTo>
                  <a:lnTo>
                    <a:pt x="289" y="83"/>
                  </a:lnTo>
                  <a:lnTo>
                    <a:pt x="289" y="83"/>
                  </a:lnTo>
                  <a:lnTo>
                    <a:pt x="293" y="98"/>
                  </a:lnTo>
                  <a:lnTo>
                    <a:pt x="297" y="114"/>
                  </a:lnTo>
                  <a:lnTo>
                    <a:pt x="300" y="129"/>
                  </a:lnTo>
                  <a:lnTo>
                    <a:pt x="302" y="144"/>
                  </a:lnTo>
                  <a:lnTo>
                    <a:pt x="302" y="144"/>
                  </a:lnTo>
                  <a:lnTo>
                    <a:pt x="300" y="138"/>
                  </a:lnTo>
                  <a:lnTo>
                    <a:pt x="296" y="131"/>
                  </a:lnTo>
                  <a:lnTo>
                    <a:pt x="296" y="131"/>
                  </a:lnTo>
                  <a:lnTo>
                    <a:pt x="289" y="113"/>
                  </a:lnTo>
                  <a:lnTo>
                    <a:pt x="289" y="113"/>
                  </a:lnTo>
                  <a:lnTo>
                    <a:pt x="284" y="98"/>
                  </a:lnTo>
                  <a:lnTo>
                    <a:pt x="278" y="85"/>
                  </a:lnTo>
                  <a:lnTo>
                    <a:pt x="278" y="85"/>
                  </a:lnTo>
                  <a:lnTo>
                    <a:pt x="277" y="85"/>
                  </a:lnTo>
                  <a:lnTo>
                    <a:pt x="276" y="86"/>
                  </a:lnTo>
                  <a:lnTo>
                    <a:pt x="276" y="86"/>
                  </a:lnTo>
                  <a:lnTo>
                    <a:pt x="277" y="93"/>
                  </a:lnTo>
                  <a:lnTo>
                    <a:pt x="278" y="99"/>
                  </a:lnTo>
                  <a:lnTo>
                    <a:pt x="283" y="113"/>
                  </a:lnTo>
                  <a:lnTo>
                    <a:pt x="288" y="126"/>
                  </a:lnTo>
                  <a:lnTo>
                    <a:pt x="291" y="139"/>
                  </a:lnTo>
                  <a:lnTo>
                    <a:pt x="291" y="139"/>
                  </a:lnTo>
                  <a:lnTo>
                    <a:pt x="292" y="143"/>
                  </a:lnTo>
                  <a:lnTo>
                    <a:pt x="292" y="143"/>
                  </a:lnTo>
                  <a:lnTo>
                    <a:pt x="291" y="143"/>
                  </a:lnTo>
                  <a:lnTo>
                    <a:pt x="289" y="138"/>
                  </a:lnTo>
                  <a:lnTo>
                    <a:pt x="289" y="138"/>
                  </a:lnTo>
                  <a:lnTo>
                    <a:pt x="284" y="128"/>
                  </a:lnTo>
                  <a:lnTo>
                    <a:pt x="279" y="117"/>
                  </a:lnTo>
                  <a:lnTo>
                    <a:pt x="279" y="117"/>
                  </a:lnTo>
                  <a:lnTo>
                    <a:pt x="273" y="98"/>
                  </a:lnTo>
                  <a:lnTo>
                    <a:pt x="266" y="81"/>
                  </a:lnTo>
                  <a:lnTo>
                    <a:pt x="266" y="81"/>
                  </a:lnTo>
                  <a:lnTo>
                    <a:pt x="265" y="81"/>
                  </a:lnTo>
                  <a:lnTo>
                    <a:pt x="264" y="82"/>
                  </a:lnTo>
                  <a:lnTo>
                    <a:pt x="264" y="82"/>
                  </a:lnTo>
                  <a:lnTo>
                    <a:pt x="265" y="92"/>
                  </a:lnTo>
                  <a:lnTo>
                    <a:pt x="268" y="104"/>
                  </a:lnTo>
                  <a:lnTo>
                    <a:pt x="268" y="104"/>
                  </a:lnTo>
                  <a:lnTo>
                    <a:pt x="270" y="117"/>
                  </a:lnTo>
                  <a:lnTo>
                    <a:pt x="272" y="125"/>
                  </a:lnTo>
                  <a:lnTo>
                    <a:pt x="274" y="129"/>
                  </a:lnTo>
                  <a:lnTo>
                    <a:pt x="274" y="129"/>
                  </a:lnTo>
                  <a:lnTo>
                    <a:pt x="270" y="123"/>
                  </a:lnTo>
                  <a:lnTo>
                    <a:pt x="266" y="117"/>
                  </a:lnTo>
                  <a:lnTo>
                    <a:pt x="260" y="103"/>
                  </a:lnTo>
                  <a:lnTo>
                    <a:pt x="254" y="87"/>
                  </a:lnTo>
                  <a:lnTo>
                    <a:pt x="248" y="73"/>
                  </a:lnTo>
                  <a:lnTo>
                    <a:pt x="248" y="73"/>
                  </a:lnTo>
                  <a:lnTo>
                    <a:pt x="247" y="73"/>
                  </a:lnTo>
                  <a:lnTo>
                    <a:pt x="247" y="73"/>
                  </a:lnTo>
                  <a:lnTo>
                    <a:pt x="246" y="74"/>
                  </a:lnTo>
                  <a:lnTo>
                    <a:pt x="246" y="74"/>
                  </a:lnTo>
                  <a:lnTo>
                    <a:pt x="254" y="97"/>
                  </a:lnTo>
                  <a:lnTo>
                    <a:pt x="254" y="97"/>
                  </a:lnTo>
                  <a:lnTo>
                    <a:pt x="256" y="108"/>
                  </a:lnTo>
                  <a:lnTo>
                    <a:pt x="258" y="113"/>
                  </a:lnTo>
                  <a:lnTo>
                    <a:pt x="260" y="117"/>
                  </a:lnTo>
                  <a:lnTo>
                    <a:pt x="260" y="117"/>
                  </a:lnTo>
                  <a:lnTo>
                    <a:pt x="253" y="105"/>
                  </a:lnTo>
                  <a:lnTo>
                    <a:pt x="247" y="91"/>
                  </a:lnTo>
                  <a:lnTo>
                    <a:pt x="236" y="66"/>
                  </a:lnTo>
                  <a:lnTo>
                    <a:pt x="236" y="66"/>
                  </a:lnTo>
                  <a:lnTo>
                    <a:pt x="235" y="65"/>
                  </a:lnTo>
                  <a:lnTo>
                    <a:pt x="234" y="65"/>
                  </a:lnTo>
                  <a:lnTo>
                    <a:pt x="234" y="65"/>
                  </a:lnTo>
                  <a:lnTo>
                    <a:pt x="234" y="66"/>
                  </a:lnTo>
                  <a:lnTo>
                    <a:pt x="234" y="66"/>
                  </a:lnTo>
                  <a:lnTo>
                    <a:pt x="242" y="92"/>
                  </a:lnTo>
                  <a:lnTo>
                    <a:pt x="246" y="106"/>
                  </a:lnTo>
                  <a:lnTo>
                    <a:pt x="250" y="119"/>
                  </a:lnTo>
                  <a:lnTo>
                    <a:pt x="250" y="119"/>
                  </a:lnTo>
                  <a:lnTo>
                    <a:pt x="248" y="114"/>
                  </a:lnTo>
                  <a:lnTo>
                    <a:pt x="245" y="108"/>
                  </a:lnTo>
                  <a:lnTo>
                    <a:pt x="239" y="96"/>
                  </a:lnTo>
                  <a:lnTo>
                    <a:pt x="239" y="96"/>
                  </a:lnTo>
                  <a:lnTo>
                    <a:pt x="226" y="67"/>
                  </a:lnTo>
                  <a:lnTo>
                    <a:pt x="226" y="67"/>
                  </a:lnTo>
                  <a:lnTo>
                    <a:pt x="225" y="67"/>
                  </a:lnTo>
                  <a:lnTo>
                    <a:pt x="224" y="67"/>
                  </a:lnTo>
                  <a:lnTo>
                    <a:pt x="224" y="67"/>
                  </a:lnTo>
                  <a:lnTo>
                    <a:pt x="224" y="68"/>
                  </a:lnTo>
                  <a:lnTo>
                    <a:pt x="224" y="68"/>
                  </a:lnTo>
                  <a:lnTo>
                    <a:pt x="232" y="89"/>
                  </a:lnTo>
                  <a:lnTo>
                    <a:pt x="238" y="110"/>
                  </a:lnTo>
                  <a:lnTo>
                    <a:pt x="238" y="110"/>
                  </a:lnTo>
                  <a:lnTo>
                    <a:pt x="235" y="100"/>
                  </a:lnTo>
                  <a:lnTo>
                    <a:pt x="231" y="90"/>
                  </a:lnTo>
                  <a:lnTo>
                    <a:pt x="224" y="80"/>
                  </a:lnTo>
                  <a:lnTo>
                    <a:pt x="219" y="71"/>
                  </a:lnTo>
                  <a:lnTo>
                    <a:pt x="219" y="71"/>
                  </a:lnTo>
                  <a:lnTo>
                    <a:pt x="217" y="71"/>
                  </a:lnTo>
                  <a:lnTo>
                    <a:pt x="217" y="72"/>
                  </a:lnTo>
                  <a:lnTo>
                    <a:pt x="217" y="72"/>
                  </a:lnTo>
                  <a:lnTo>
                    <a:pt x="220" y="90"/>
                  </a:lnTo>
                  <a:lnTo>
                    <a:pt x="222" y="99"/>
                  </a:lnTo>
                  <a:lnTo>
                    <a:pt x="224" y="104"/>
                  </a:lnTo>
                  <a:lnTo>
                    <a:pt x="226" y="107"/>
                  </a:lnTo>
                  <a:lnTo>
                    <a:pt x="226" y="107"/>
                  </a:lnTo>
                  <a:lnTo>
                    <a:pt x="223" y="103"/>
                  </a:lnTo>
                  <a:lnTo>
                    <a:pt x="220" y="97"/>
                  </a:lnTo>
                  <a:lnTo>
                    <a:pt x="216" y="87"/>
                  </a:lnTo>
                  <a:lnTo>
                    <a:pt x="212" y="77"/>
                  </a:lnTo>
                  <a:lnTo>
                    <a:pt x="209" y="72"/>
                  </a:lnTo>
                  <a:lnTo>
                    <a:pt x="206" y="68"/>
                  </a:lnTo>
                  <a:lnTo>
                    <a:pt x="206" y="68"/>
                  </a:lnTo>
                  <a:lnTo>
                    <a:pt x="205" y="68"/>
                  </a:lnTo>
                  <a:lnTo>
                    <a:pt x="205" y="68"/>
                  </a:lnTo>
                  <a:lnTo>
                    <a:pt x="204" y="69"/>
                  </a:lnTo>
                  <a:lnTo>
                    <a:pt x="204" y="69"/>
                  </a:lnTo>
                  <a:lnTo>
                    <a:pt x="210" y="87"/>
                  </a:lnTo>
                  <a:lnTo>
                    <a:pt x="210" y="87"/>
                  </a:lnTo>
                  <a:lnTo>
                    <a:pt x="214" y="97"/>
                  </a:lnTo>
                  <a:lnTo>
                    <a:pt x="215" y="101"/>
                  </a:lnTo>
                  <a:lnTo>
                    <a:pt x="213" y="97"/>
                  </a:lnTo>
                  <a:lnTo>
                    <a:pt x="213" y="97"/>
                  </a:lnTo>
                  <a:lnTo>
                    <a:pt x="206" y="79"/>
                  </a:lnTo>
                  <a:lnTo>
                    <a:pt x="202" y="71"/>
                  </a:lnTo>
                  <a:lnTo>
                    <a:pt x="197" y="63"/>
                  </a:lnTo>
                  <a:lnTo>
                    <a:pt x="197" y="63"/>
                  </a:lnTo>
                  <a:lnTo>
                    <a:pt x="196" y="62"/>
                  </a:lnTo>
                  <a:lnTo>
                    <a:pt x="195" y="63"/>
                  </a:lnTo>
                  <a:lnTo>
                    <a:pt x="195" y="63"/>
                  </a:lnTo>
                  <a:lnTo>
                    <a:pt x="198" y="75"/>
                  </a:lnTo>
                  <a:lnTo>
                    <a:pt x="202" y="86"/>
                  </a:lnTo>
                  <a:lnTo>
                    <a:pt x="202" y="86"/>
                  </a:lnTo>
                  <a:lnTo>
                    <a:pt x="197" y="74"/>
                  </a:lnTo>
                  <a:lnTo>
                    <a:pt x="191" y="63"/>
                  </a:lnTo>
                  <a:lnTo>
                    <a:pt x="191" y="63"/>
                  </a:lnTo>
                  <a:lnTo>
                    <a:pt x="190" y="63"/>
                  </a:lnTo>
                  <a:lnTo>
                    <a:pt x="189" y="64"/>
                  </a:lnTo>
                  <a:lnTo>
                    <a:pt x="189" y="64"/>
                  </a:lnTo>
                  <a:lnTo>
                    <a:pt x="191" y="74"/>
                  </a:lnTo>
                  <a:lnTo>
                    <a:pt x="192" y="84"/>
                  </a:lnTo>
                  <a:lnTo>
                    <a:pt x="192" y="84"/>
                  </a:lnTo>
                  <a:lnTo>
                    <a:pt x="191" y="79"/>
                  </a:lnTo>
                  <a:lnTo>
                    <a:pt x="189" y="73"/>
                  </a:lnTo>
                  <a:lnTo>
                    <a:pt x="184" y="63"/>
                  </a:lnTo>
                  <a:lnTo>
                    <a:pt x="184" y="63"/>
                  </a:lnTo>
                  <a:lnTo>
                    <a:pt x="183" y="62"/>
                  </a:lnTo>
                  <a:lnTo>
                    <a:pt x="182" y="63"/>
                  </a:lnTo>
                  <a:lnTo>
                    <a:pt x="182" y="63"/>
                  </a:lnTo>
                  <a:lnTo>
                    <a:pt x="182" y="68"/>
                  </a:lnTo>
                  <a:lnTo>
                    <a:pt x="182" y="68"/>
                  </a:lnTo>
                  <a:lnTo>
                    <a:pt x="181" y="65"/>
                  </a:lnTo>
                  <a:lnTo>
                    <a:pt x="181" y="65"/>
                  </a:lnTo>
                  <a:lnTo>
                    <a:pt x="180" y="64"/>
                  </a:lnTo>
                  <a:lnTo>
                    <a:pt x="179" y="64"/>
                  </a:lnTo>
                  <a:lnTo>
                    <a:pt x="179" y="64"/>
                  </a:lnTo>
                  <a:lnTo>
                    <a:pt x="177" y="69"/>
                  </a:lnTo>
                  <a:lnTo>
                    <a:pt x="177" y="69"/>
                  </a:lnTo>
                  <a:lnTo>
                    <a:pt x="176" y="68"/>
                  </a:lnTo>
                  <a:lnTo>
                    <a:pt x="175" y="69"/>
                  </a:lnTo>
                  <a:lnTo>
                    <a:pt x="175" y="69"/>
                  </a:lnTo>
                  <a:lnTo>
                    <a:pt x="174" y="72"/>
                  </a:lnTo>
                  <a:lnTo>
                    <a:pt x="173" y="73"/>
                  </a:lnTo>
                  <a:lnTo>
                    <a:pt x="172" y="71"/>
                  </a:lnTo>
                  <a:lnTo>
                    <a:pt x="171" y="68"/>
                  </a:lnTo>
                  <a:lnTo>
                    <a:pt x="171" y="68"/>
                  </a:lnTo>
                  <a:lnTo>
                    <a:pt x="171" y="67"/>
                  </a:lnTo>
                  <a:lnTo>
                    <a:pt x="171" y="67"/>
                  </a:lnTo>
                  <a:lnTo>
                    <a:pt x="172" y="62"/>
                  </a:lnTo>
                  <a:lnTo>
                    <a:pt x="171" y="56"/>
                  </a:lnTo>
                  <a:lnTo>
                    <a:pt x="171" y="56"/>
                  </a:lnTo>
                  <a:lnTo>
                    <a:pt x="195" y="56"/>
                  </a:lnTo>
                  <a:lnTo>
                    <a:pt x="219" y="58"/>
                  </a:lnTo>
                  <a:lnTo>
                    <a:pt x="243" y="61"/>
                  </a:lnTo>
                  <a:lnTo>
                    <a:pt x="267" y="66"/>
                  </a:lnTo>
                  <a:lnTo>
                    <a:pt x="290" y="72"/>
                  </a:lnTo>
                  <a:lnTo>
                    <a:pt x="314" y="79"/>
                  </a:lnTo>
                  <a:lnTo>
                    <a:pt x="336" y="87"/>
                  </a:lnTo>
                  <a:lnTo>
                    <a:pt x="359" y="97"/>
                  </a:lnTo>
                  <a:lnTo>
                    <a:pt x="359" y="97"/>
                  </a:lnTo>
                  <a:close/>
                  <a:moveTo>
                    <a:pt x="522" y="222"/>
                  </a:moveTo>
                  <a:lnTo>
                    <a:pt x="522" y="222"/>
                  </a:lnTo>
                  <a:lnTo>
                    <a:pt x="522" y="226"/>
                  </a:lnTo>
                  <a:lnTo>
                    <a:pt x="521" y="231"/>
                  </a:lnTo>
                  <a:lnTo>
                    <a:pt x="521" y="231"/>
                  </a:lnTo>
                  <a:lnTo>
                    <a:pt x="520" y="219"/>
                  </a:lnTo>
                  <a:lnTo>
                    <a:pt x="518" y="208"/>
                  </a:lnTo>
                  <a:lnTo>
                    <a:pt x="518" y="208"/>
                  </a:lnTo>
                  <a:lnTo>
                    <a:pt x="520" y="213"/>
                  </a:lnTo>
                  <a:lnTo>
                    <a:pt x="520" y="213"/>
                  </a:lnTo>
                  <a:lnTo>
                    <a:pt x="522" y="222"/>
                  </a:lnTo>
                  <a:lnTo>
                    <a:pt x="522" y="222"/>
                  </a:lnTo>
                  <a:close/>
                  <a:moveTo>
                    <a:pt x="515" y="205"/>
                  </a:moveTo>
                  <a:lnTo>
                    <a:pt x="515" y="205"/>
                  </a:lnTo>
                  <a:lnTo>
                    <a:pt x="515" y="205"/>
                  </a:lnTo>
                  <a:lnTo>
                    <a:pt x="515" y="205"/>
                  </a:lnTo>
                  <a:lnTo>
                    <a:pt x="514" y="203"/>
                  </a:lnTo>
                  <a:lnTo>
                    <a:pt x="514" y="203"/>
                  </a:lnTo>
                  <a:lnTo>
                    <a:pt x="515" y="205"/>
                  </a:lnTo>
                  <a:lnTo>
                    <a:pt x="515" y="205"/>
                  </a:lnTo>
                  <a:close/>
                  <a:moveTo>
                    <a:pt x="464" y="155"/>
                  </a:moveTo>
                  <a:lnTo>
                    <a:pt x="464" y="155"/>
                  </a:lnTo>
                  <a:lnTo>
                    <a:pt x="476" y="163"/>
                  </a:lnTo>
                  <a:lnTo>
                    <a:pt x="486" y="172"/>
                  </a:lnTo>
                  <a:lnTo>
                    <a:pt x="496" y="181"/>
                  </a:lnTo>
                  <a:lnTo>
                    <a:pt x="505" y="191"/>
                  </a:lnTo>
                  <a:lnTo>
                    <a:pt x="505" y="191"/>
                  </a:lnTo>
                  <a:lnTo>
                    <a:pt x="509" y="197"/>
                  </a:lnTo>
                  <a:lnTo>
                    <a:pt x="509" y="197"/>
                  </a:lnTo>
                  <a:lnTo>
                    <a:pt x="513" y="213"/>
                  </a:lnTo>
                  <a:lnTo>
                    <a:pt x="513" y="213"/>
                  </a:lnTo>
                  <a:lnTo>
                    <a:pt x="512" y="222"/>
                  </a:lnTo>
                  <a:lnTo>
                    <a:pt x="513" y="230"/>
                  </a:lnTo>
                  <a:lnTo>
                    <a:pt x="513" y="230"/>
                  </a:lnTo>
                  <a:lnTo>
                    <a:pt x="509" y="221"/>
                  </a:lnTo>
                  <a:lnTo>
                    <a:pt x="507" y="211"/>
                  </a:lnTo>
                  <a:lnTo>
                    <a:pt x="504" y="191"/>
                  </a:lnTo>
                  <a:lnTo>
                    <a:pt x="504" y="191"/>
                  </a:lnTo>
                  <a:lnTo>
                    <a:pt x="504" y="190"/>
                  </a:lnTo>
                  <a:lnTo>
                    <a:pt x="503" y="190"/>
                  </a:lnTo>
                  <a:lnTo>
                    <a:pt x="502" y="191"/>
                  </a:lnTo>
                  <a:lnTo>
                    <a:pt x="502" y="191"/>
                  </a:lnTo>
                  <a:lnTo>
                    <a:pt x="502" y="191"/>
                  </a:lnTo>
                  <a:lnTo>
                    <a:pt x="502" y="196"/>
                  </a:lnTo>
                  <a:lnTo>
                    <a:pt x="502" y="196"/>
                  </a:lnTo>
                  <a:lnTo>
                    <a:pt x="502" y="198"/>
                  </a:lnTo>
                  <a:lnTo>
                    <a:pt x="502" y="198"/>
                  </a:lnTo>
                  <a:lnTo>
                    <a:pt x="504" y="212"/>
                  </a:lnTo>
                  <a:lnTo>
                    <a:pt x="504" y="212"/>
                  </a:lnTo>
                  <a:lnTo>
                    <a:pt x="505" y="219"/>
                  </a:lnTo>
                  <a:lnTo>
                    <a:pt x="506" y="228"/>
                  </a:lnTo>
                  <a:lnTo>
                    <a:pt x="506" y="231"/>
                  </a:lnTo>
                  <a:lnTo>
                    <a:pt x="505" y="232"/>
                  </a:lnTo>
                  <a:lnTo>
                    <a:pt x="504" y="231"/>
                  </a:lnTo>
                  <a:lnTo>
                    <a:pt x="502" y="227"/>
                  </a:lnTo>
                  <a:lnTo>
                    <a:pt x="502" y="227"/>
                  </a:lnTo>
                  <a:lnTo>
                    <a:pt x="500" y="223"/>
                  </a:lnTo>
                  <a:lnTo>
                    <a:pt x="500" y="223"/>
                  </a:lnTo>
                  <a:lnTo>
                    <a:pt x="500" y="212"/>
                  </a:lnTo>
                  <a:lnTo>
                    <a:pt x="499" y="201"/>
                  </a:lnTo>
                  <a:lnTo>
                    <a:pt x="496" y="191"/>
                  </a:lnTo>
                  <a:lnTo>
                    <a:pt x="492" y="180"/>
                  </a:lnTo>
                  <a:lnTo>
                    <a:pt x="492" y="180"/>
                  </a:lnTo>
                  <a:lnTo>
                    <a:pt x="491" y="179"/>
                  </a:lnTo>
                  <a:lnTo>
                    <a:pt x="490" y="179"/>
                  </a:lnTo>
                  <a:lnTo>
                    <a:pt x="490" y="180"/>
                  </a:lnTo>
                  <a:lnTo>
                    <a:pt x="490" y="180"/>
                  </a:lnTo>
                  <a:lnTo>
                    <a:pt x="490" y="180"/>
                  </a:lnTo>
                  <a:lnTo>
                    <a:pt x="492" y="192"/>
                  </a:lnTo>
                  <a:lnTo>
                    <a:pt x="493" y="202"/>
                  </a:lnTo>
                  <a:lnTo>
                    <a:pt x="495" y="213"/>
                  </a:lnTo>
                  <a:lnTo>
                    <a:pt x="498" y="223"/>
                  </a:lnTo>
                  <a:lnTo>
                    <a:pt x="498" y="223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5" y="226"/>
                  </a:lnTo>
                  <a:lnTo>
                    <a:pt x="492" y="220"/>
                  </a:lnTo>
                  <a:lnTo>
                    <a:pt x="492" y="220"/>
                  </a:lnTo>
                  <a:lnTo>
                    <a:pt x="489" y="208"/>
                  </a:lnTo>
                  <a:lnTo>
                    <a:pt x="486" y="196"/>
                  </a:lnTo>
                  <a:lnTo>
                    <a:pt x="486" y="196"/>
                  </a:lnTo>
                  <a:lnTo>
                    <a:pt x="485" y="185"/>
                  </a:lnTo>
                  <a:lnTo>
                    <a:pt x="482" y="173"/>
                  </a:lnTo>
                  <a:lnTo>
                    <a:pt x="482" y="173"/>
                  </a:lnTo>
                  <a:lnTo>
                    <a:pt x="481" y="173"/>
                  </a:lnTo>
                  <a:lnTo>
                    <a:pt x="481" y="173"/>
                  </a:lnTo>
                  <a:lnTo>
                    <a:pt x="480" y="173"/>
                  </a:lnTo>
                  <a:lnTo>
                    <a:pt x="480" y="174"/>
                  </a:lnTo>
                  <a:lnTo>
                    <a:pt x="480" y="174"/>
                  </a:lnTo>
                  <a:lnTo>
                    <a:pt x="482" y="187"/>
                  </a:lnTo>
                  <a:lnTo>
                    <a:pt x="485" y="198"/>
                  </a:lnTo>
                  <a:lnTo>
                    <a:pt x="485" y="198"/>
                  </a:lnTo>
                  <a:lnTo>
                    <a:pt x="485" y="212"/>
                  </a:lnTo>
                  <a:lnTo>
                    <a:pt x="485" y="212"/>
                  </a:lnTo>
                  <a:lnTo>
                    <a:pt x="485" y="215"/>
                  </a:lnTo>
                  <a:lnTo>
                    <a:pt x="485" y="215"/>
                  </a:lnTo>
                  <a:lnTo>
                    <a:pt x="483" y="211"/>
                  </a:lnTo>
                  <a:lnTo>
                    <a:pt x="479" y="199"/>
                  </a:lnTo>
                  <a:lnTo>
                    <a:pt x="479" y="199"/>
                  </a:lnTo>
                  <a:lnTo>
                    <a:pt x="477" y="191"/>
                  </a:lnTo>
                  <a:lnTo>
                    <a:pt x="477" y="191"/>
                  </a:lnTo>
                  <a:lnTo>
                    <a:pt x="474" y="175"/>
                  </a:lnTo>
                  <a:lnTo>
                    <a:pt x="469" y="160"/>
                  </a:lnTo>
                  <a:lnTo>
                    <a:pt x="469" y="160"/>
                  </a:lnTo>
                  <a:lnTo>
                    <a:pt x="469" y="159"/>
                  </a:lnTo>
                  <a:lnTo>
                    <a:pt x="468" y="159"/>
                  </a:lnTo>
                  <a:lnTo>
                    <a:pt x="467" y="160"/>
                  </a:lnTo>
                  <a:lnTo>
                    <a:pt x="467" y="161"/>
                  </a:lnTo>
                  <a:lnTo>
                    <a:pt x="467" y="161"/>
                  </a:lnTo>
                  <a:lnTo>
                    <a:pt x="470" y="176"/>
                  </a:lnTo>
                  <a:lnTo>
                    <a:pt x="475" y="192"/>
                  </a:lnTo>
                  <a:lnTo>
                    <a:pt x="475" y="192"/>
                  </a:lnTo>
                  <a:lnTo>
                    <a:pt x="475" y="194"/>
                  </a:lnTo>
                  <a:lnTo>
                    <a:pt x="475" y="194"/>
                  </a:lnTo>
                  <a:lnTo>
                    <a:pt x="475" y="205"/>
                  </a:lnTo>
                  <a:lnTo>
                    <a:pt x="475" y="210"/>
                  </a:lnTo>
                  <a:lnTo>
                    <a:pt x="474" y="212"/>
                  </a:lnTo>
                  <a:lnTo>
                    <a:pt x="474" y="212"/>
                  </a:lnTo>
                  <a:lnTo>
                    <a:pt x="470" y="207"/>
                  </a:lnTo>
                  <a:lnTo>
                    <a:pt x="468" y="202"/>
                  </a:lnTo>
                  <a:lnTo>
                    <a:pt x="465" y="191"/>
                  </a:lnTo>
                  <a:lnTo>
                    <a:pt x="465" y="191"/>
                  </a:lnTo>
                  <a:lnTo>
                    <a:pt x="461" y="170"/>
                  </a:lnTo>
                  <a:lnTo>
                    <a:pt x="457" y="150"/>
                  </a:lnTo>
                  <a:lnTo>
                    <a:pt x="457" y="150"/>
                  </a:lnTo>
                  <a:lnTo>
                    <a:pt x="464" y="155"/>
                  </a:lnTo>
                  <a:lnTo>
                    <a:pt x="464" y="155"/>
                  </a:lnTo>
                  <a:close/>
                  <a:moveTo>
                    <a:pt x="498" y="214"/>
                  </a:moveTo>
                  <a:lnTo>
                    <a:pt x="498" y="214"/>
                  </a:lnTo>
                  <a:lnTo>
                    <a:pt x="495" y="197"/>
                  </a:lnTo>
                  <a:lnTo>
                    <a:pt x="495" y="197"/>
                  </a:lnTo>
                  <a:lnTo>
                    <a:pt x="494" y="192"/>
                  </a:lnTo>
                  <a:lnTo>
                    <a:pt x="494" y="192"/>
                  </a:lnTo>
                  <a:lnTo>
                    <a:pt x="497" y="203"/>
                  </a:lnTo>
                  <a:lnTo>
                    <a:pt x="498" y="214"/>
                  </a:lnTo>
                  <a:lnTo>
                    <a:pt x="498" y="214"/>
                  </a:lnTo>
                  <a:lnTo>
                    <a:pt x="498" y="214"/>
                  </a:lnTo>
                  <a:lnTo>
                    <a:pt x="498" y="214"/>
                  </a:lnTo>
                  <a:close/>
                  <a:moveTo>
                    <a:pt x="443" y="194"/>
                  </a:moveTo>
                  <a:lnTo>
                    <a:pt x="443" y="194"/>
                  </a:lnTo>
                  <a:lnTo>
                    <a:pt x="440" y="185"/>
                  </a:lnTo>
                  <a:lnTo>
                    <a:pt x="440" y="185"/>
                  </a:lnTo>
                  <a:lnTo>
                    <a:pt x="437" y="172"/>
                  </a:lnTo>
                  <a:lnTo>
                    <a:pt x="435" y="160"/>
                  </a:lnTo>
                  <a:lnTo>
                    <a:pt x="435" y="160"/>
                  </a:lnTo>
                  <a:lnTo>
                    <a:pt x="434" y="156"/>
                  </a:lnTo>
                  <a:lnTo>
                    <a:pt x="435" y="157"/>
                  </a:lnTo>
                  <a:lnTo>
                    <a:pt x="437" y="162"/>
                  </a:lnTo>
                  <a:lnTo>
                    <a:pt x="437" y="162"/>
                  </a:lnTo>
                  <a:lnTo>
                    <a:pt x="439" y="170"/>
                  </a:lnTo>
                  <a:lnTo>
                    <a:pt x="441" y="177"/>
                  </a:lnTo>
                  <a:lnTo>
                    <a:pt x="443" y="193"/>
                  </a:lnTo>
                  <a:lnTo>
                    <a:pt x="443" y="193"/>
                  </a:lnTo>
                  <a:lnTo>
                    <a:pt x="443" y="194"/>
                  </a:lnTo>
                  <a:lnTo>
                    <a:pt x="443" y="194"/>
                  </a:lnTo>
                  <a:close/>
                  <a:moveTo>
                    <a:pt x="358" y="142"/>
                  </a:moveTo>
                  <a:lnTo>
                    <a:pt x="358" y="142"/>
                  </a:lnTo>
                  <a:lnTo>
                    <a:pt x="352" y="126"/>
                  </a:lnTo>
                  <a:lnTo>
                    <a:pt x="349" y="118"/>
                  </a:lnTo>
                  <a:lnTo>
                    <a:pt x="346" y="112"/>
                  </a:lnTo>
                  <a:lnTo>
                    <a:pt x="346" y="112"/>
                  </a:lnTo>
                  <a:lnTo>
                    <a:pt x="350" y="119"/>
                  </a:lnTo>
                  <a:lnTo>
                    <a:pt x="353" y="127"/>
                  </a:lnTo>
                  <a:lnTo>
                    <a:pt x="358" y="142"/>
                  </a:lnTo>
                  <a:lnTo>
                    <a:pt x="358" y="142"/>
                  </a:lnTo>
                  <a:close/>
                  <a:moveTo>
                    <a:pt x="206" y="100"/>
                  </a:moveTo>
                  <a:lnTo>
                    <a:pt x="206" y="100"/>
                  </a:lnTo>
                  <a:lnTo>
                    <a:pt x="205" y="92"/>
                  </a:lnTo>
                  <a:lnTo>
                    <a:pt x="204" y="85"/>
                  </a:lnTo>
                  <a:lnTo>
                    <a:pt x="199" y="70"/>
                  </a:lnTo>
                  <a:lnTo>
                    <a:pt x="199" y="70"/>
                  </a:lnTo>
                  <a:lnTo>
                    <a:pt x="198" y="68"/>
                  </a:lnTo>
                  <a:lnTo>
                    <a:pt x="199" y="68"/>
                  </a:lnTo>
                  <a:lnTo>
                    <a:pt x="201" y="73"/>
                  </a:lnTo>
                  <a:lnTo>
                    <a:pt x="206" y="84"/>
                  </a:lnTo>
                  <a:lnTo>
                    <a:pt x="206" y="84"/>
                  </a:lnTo>
                  <a:lnTo>
                    <a:pt x="210" y="95"/>
                  </a:lnTo>
                  <a:lnTo>
                    <a:pt x="214" y="106"/>
                  </a:lnTo>
                  <a:lnTo>
                    <a:pt x="214" y="106"/>
                  </a:lnTo>
                  <a:lnTo>
                    <a:pt x="206" y="100"/>
                  </a:lnTo>
                  <a:lnTo>
                    <a:pt x="206" y="100"/>
                  </a:lnTo>
                  <a:close/>
                  <a:moveTo>
                    <a:pt x="167" y="78"/>
                  </a:moveTo>
                  <a:lnTo>
                    <a:pt x="167" y="78"/>
                  </a:lnTo>
                  <a:lnTo>
                    <a:pt x="170" y="72"/>
                  </a:lnTo>
                  <a:lnTo>
                    <a:pt x="170" y="72"/>
                  </a:lnTo>
                  <a:lnTo>
                    <a:pt x="171" y="74"/>
                  </a:lnTo>
                  <a:lnTo>
                    <a:pt x="172" y="76"/>
                  </a:lnTo>
                  <a:lnTo>
                    <a:pt x="172" y="76"/>
                  </a:lnTo>
                  <a:lnTo>
                    <a:pt x="173" y="77"/>
                  </a:lnTo>
                  <a:lnTo>
                    <a:pt x="174" y="76"/>
                  </a:lnTo>
                  <a:lnTo>
                    <a:pt x="174" y="76"/>
                  </a:lnTo>
                  <a:lnTo>
                    <a:pt x="176" y="74"/>
                  </a:lnTo>
                  <a:lnTo>
                    <a:pt x="176" y="75"/>
                  </a:lnTo>
                  <a:lnTo>
                    <a:pt x="177" y="82"/>
                  </a:lnTo>
                  <a:lnTo>
                    <a:pt x="177" y="82"/>
                  </a:lnTo>
                  <a:lnTo>
                    <a:pt x="178" y="83"/>
                  </a:lnTo>
                  <a:lnTo>
                    <a:pt x="178" y="82"/>
                  </a:lnTo>
                  <a:lnTo>
                    <a:pt x="179" y="82"/>
                  </a:lnTo>
                  <a:lnTo>
                    <a:pt x="179" y="82"/>
                  </a:lnTo>
                  <a:lnTo>
                    <a:pt x="180" y="75"/>
                  </a:lnTo>
                  <a:lnTo>
                    <a:pt x="180" y="69"/>
                  </a:lnTo>
                  <a:lnTo>
                    <a:pt x="180" y="69"/>
                  </a:lnTo>
                  <a:lnTo>
                    <a:pt x="183" y="79"/>
                  </a:lnTo>
                  <a:lnTo>
                    <a:pt x="183" y="79"/>
                  </a:lnTo>
                  <a:lnTo>
                    <a:pt x="183" y="81"/>
                  </a:lnTo>
                  <a:lnTo>
                    <a:pt x="183" y="81"/>
                  </a:lnTo>
                  <a:lnTo>
                    <a:pt x="185" y="85"/>
                  </a:lnTo>
                  <a:lnTo>
                    <a:pt x="185" y="85"/>
                  </a:lnTo>
                  <a:lnTo>
                    <a:pt x="186" y="86"/>
                  </a:lnTo>
                  <a:lnTo>
                    <a:pt x="187" y="86"/>
                  </a:lnTo>
                  <a:lnTo>
                    <a:pt x="187" y="85"/>
                  </a:lnTo>
                  <a:lnTo>
                    <a:pt x="187" y="84"/>
                  </a:lnTo>
                  <a:lnTo>
                    <a:pt x="187" y="84"/>
                  </a:lnTo>
                  <a:lnTo>
                    <a:pt x="184" y="73"/>
                  </a:lnTo>
                  <a:lnTo>
                    <a:pt x="184" y="69"/>
                  </a:lnTo>
                  <a:lnTo>
                    <a:pt x="185" y="72"/>
                  </a:lnTo>
                  <a:lnTo>
                    <a:pt x="185" y="72"/>
                  </a:lnTo>
                  <a:lnTo>
                    <a:pt x="188" y="80"/>
                  </a:lnTo>
                  <a:lnTo>
                    <a:pt x="193" y="88"/>
                  </a:lnTo>
                  <a:lnTo>
                    <a:pt x="193" y="88"/>
                  </a:lnTo>
                  <a:lnTo>
                    <a:pt x="194" y="88"/>
                  </a:lnTo>
                  <a:lnTo>
                    <a:pt x="195" y="87"/>
                  </a:lnTo>
                  <a:lnTo>
                    <a:pt x="195" y="87"/>
                  </a:lnTo>
                  <a:lnTo>
                    <a:pt x="193" y="75"/>
                  </a:lnTo>
                  <a:lnTo>
                    <a:pt x="193" y="75"/>
                  </a:lnTo>
                  <a:lnTo>
                    <a:pt x="191" y="69"/>
                  </a:lnTo>
                  <a:lnTo>
                    <a:pt x="191" y="68"/>
                  </a:lnTo>
                  <a:lnTo>
                    <a:pt x="191" y="68"/>
                  </a:lnTo>
                  <a:lnTo>
                    <a:pt x="194" y="72"/>
                  </a:lnTo>
                  <a:lnTo>
                    <a:pt x="194" y="72"/>
                  </a:lnTo>
                  <a:lnTo>
                    <a:pt x="197" y="79"/>
                  </a:lnTo>
                  <a:lnTo>
                    <a:pt x="199" y="85"/>
                  </a:lnTo>
                  <a:lnTo>
                    <a:pt x="203" y="98"/>
                  </a:lnTo>
                  <a:lnTo>
                    <a:pt x="203" y="98"/>
                  </a:lnTo>
                  <a:lnTo>
                    <a:pt x="167" y="78"/>
                  </a:lnTo>
                  <a:lnTo>
                    <a:pt x="167" y="78"/>
                  </a:lnTo>
                  <a:close/>
                  <a:moveTo>
                    <a:pt x="30" y="46"/>
                  </a:moveTo>
                  <a:lnTo>
                    <a:pt x="30" y="46"/>
                  </a:lnTo>
                  <a:lnTo>
                    <a:pt x="42" y="44"/>
                  </a:lnTo>
                  <a:lnTo>
                    <a:pt x="54" y="42"/>
                  </a:lnTo>
                  <a:lnTo>
                    <a:pt x="67" y="40"/>
                  </a:lnTo>
                  <a:lnTo>
                    <a:pt x="80" y="39"/>
                  </a:lnTo>
                  <a:lnTo>
                    <a:pt x="80" y="39"/>
                  </a:lnTo>
                  <a:lnTo>
                    <a:pt x="90" y="40"/>
                  </a:lnTo>
                  <a:lnTo>
                    <a:pt x="99" y="41"/>
                  </a:lnTo>
                  <a:lnTo>
                    <a:pt x="108" y="44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29" y="58"/>
                  </a:lnTo>
                  <a:lnTo>
                    <a:pt x="135" y="62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0" y="66"/>
                  </a:lnTo>
                  <a:lnTo>
                    <a:pt x="139" y="67"/>
                  </a:lnTo>
                  <a:lnTo>
                    <a:pt x="139" y="67"/>
                  </a:lnTo>
                  <a:lnTo>
                    <a:pt x="136" y="69"/>
                  </a:lnTo>
                  <a:lnTo>
                    <a:pt x="133" y="71"/>
                  </a:lnTo>
                  <a:lnTo>
                    <a:pt x="130" y="72"/>
                  </a:lnTo>
                  <a:lnTo>
                    <a:pt x="127" y="73"/>
                  </a:lnTo>
                  <a:lnTo>
                    <a:pt x="120" y="73"/>
                  </a:lnTo>
                  <a:lnTo>
                    <a:pt x="113" y="71"/>
                  </a:lnTo>
                  <a:lnTo>
                    <a:pt x="106" y="68"/>
                  </a:lnTo>
                  <a:lnTo>
                    <a:pt x="99" y="65"/>
                  </a:lnTo>
                  <a:lnTo>
                    <a:pt x="87" y="59"/>
                  </a:lnTo>
                  <a:lnTo>
                    <a:pt x="87" y="59"/>
                  </a:lnTo>
                  <a:lnTo>
                    <a:pt x="72" y="55"/>
                  </a:lnTo>
                  <a:lnTo>
                    <a:pt x="57" y="53"/>
                  </a:lnTo>
                  <a:lnTo>
                    <a:pt x="43" y="50"/>
                  </a:lnTo>
                  <a:lnTo>
                    <a:pt x="28" y="47"/>
                  </a:lnTo>
                  <a:lnTo>
                    <a:pt x="28" y="47"/>
                  </a:lnTo>
                  <a:lnTo>
                    <a:pt x="30" y="46"/>
                  </a:lnTo>
                  <a:lnTo>
                    <a:pt x="30" y="46"/>
                  </a:lnTo>
                  <a:close/>
                  <a:moveTo>
                    <a:pt x="114" y="37"/>
                  </a:moveTo>
                  <a:lnTo>
                    <a:pt x="114" y="37"/>
                  </a:lnTo>
                  <a:lnTo>
                    <a:pt x="106" y="33"/>
                  </a:lnTo>
                  <a:lnTo>
                    <a:pt x="98" y="32"/>
                  </a:lnTo>
                  <a:lnTo>
                    <a:pt x="82" y="31"/>
                  </a:lnTo>
                  <a:lnTo>
                    <a:pt x="82" y="31"/>
                  </a:lnTo>
                  <a:lnTo>
                    <a:pt x="74" y="30"/>
                  </a:lnTo>
                  <a:lnTo>
                    <a:pt x="66" y="31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8" y="30"/>
                  </a:lnTo>
                  <a:lnTo>
                    <a:pt x="65" y="27"/>
                  </a:lnTo>
                  <a:lnTo>
                    <a:pt x="65" y="27"/>
                  </a:lnTo>
                  <a:lnTo>
                    <a:pt x="73" y="25"/>
                  </a:lnTo>
                  <a:lnTo>
                    <a:pt x="79" y="24"/>
                  </a:lnTo>
                  <a:lnTo>
                    <a:pt x="86" y="25"/>
                  </a:lnTo>
                  <a:lnTo>
                    <a:pt x="93" y="26"/>
                  </a:lnTo>
                  <a:lnTo>
                    <a:pt x="99" y="28"/>
                  </a:lnTo>
                  <a:lnTo>
                    <a:pt x="105" y="3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14" y="37"/>
                  </a:lnTo>
                  <a:lnTo>
                    <a:pt x="114" y="37"/>
                  </a:lnTo>
                  <a:close/>
                  <a:moveTo>
                    <a:pt x="38" y="58"/>
                  </a:moveTo>
                  <a:lnTo>
                    <a:pt x="38" y="58"/>
                  </a:lnTo>
                  <a:lnTo>
                    <a:pt x="67" y="64"/>
                  </a:lnTo>
                  <a:lnTo>
                    <a:pt x="82" y="68"/>
                  </a:lnTo>
                  <a:lnTo>
                    <a:pt x="96" y="73"/>
                  </a:lnTo>
                  <a:lnTo>
                    <a:pt x="96" y="73"/>
                  </a:lnTo>
                  <a:lnTo>
                    <a:pt x="110" y="79"/>
                  </a:lnTo>
                  <a:lnTo>
                    <a:pt x="117" y="81"/>
                  </a:lnTo>
                  <a:lnTo>
                    <a:pt x="125" y="82"/>
                  </a:lnTo>
                  <a:lnTo>
                    <a:pt x="125" y="82"/>
                  </a:lnTo>
                  <a:lnTo>
                    <a:pt x="119" y="84"/>
                  </a:lnTo>
                  <a:lnTo>
                    <a:pt x="114" y="86"/>
                  </a:lnTo>
                  <a:lnTo>
                    <a:pt x="108" y="88"/>
                  </a:lnTo>
                  <a:lnTo>
                    <a:pt x="102" y="88"/>
                  </a:lnTo>
                  <a:lnTo>
                    <a:pt x="96" y="88"/>
                  </a:lnTo>
                  <a:lnTo>
                    <a:pt x="90" y="88"/>
                  </a:lnTo>
                  <a:lnTo>
                    <a:pt x="84" y="87"/>
                  </a:lnTo>
                  <a:lnTo>
                    <a:pt x="78" y="85"/>
                  </a:lnTo>
                  <a:lnTo>
                    <a:pt x="78" y="85"/>
                  </a:lnTo>
                  <a:lnTo>
                    <a:pt x="66" y="80"/>
                  </a:lnTo>
                  <a:lnTo>
                    <a:pt x="56" y="74"/>
                  </a:lnTo>
                  <a:lnTo>
                    <a:pt x="38" y="58"/>
                  </a:lnTo>
                  <a:lnTo>
                    <a:pt x="38" y="58"/>
                  </a:lnTo>
                  <a:close/>
                  <a:moveTo>
                    <a:pt x="152" y="70"/>
                  </a:moveTo>
                  <a:lnTo>
                    <a:pt x="152" y="70"/>
                  </a:lnTo>
                  <a:lnTo>
                    <a:pt x="152" y="70"/>
                  </a:lnTo>
                  <a:lnTo>
                    <a:pt x="152" y="70"/>
                  </a:lnTo>
                  <a:lnTo>
                    <a:pt x="152" y="57"/>
                  </a:lnTo>
                  <a:lnTo>
                    <a:pt x="152" y="57"/>
                  </a:lnTo>
                  <a:lnTo>
                    <a:pt x="162" y="56"/>
                  </a:lnTo>
                  <a:lnTo>
                    <a:pt x="162" y="56"/>
                  </a:lnTo>
                  <a:lnTo>
                    <a:pt x="162" y="57"/>
                  </a:lnTo>
                  <a:lnTo>
                    <a:pt x="162" y="57"/>
                  </a:lnTo>
                  <a:lnTo>
                    <a:pt x="163" y="62"/>
                  </a:lnTo>
                  <a:lnTo>
                    <a:pt x="163" y="66"/>
                  </a:lnTo>
                  <a:lnTo>
                    <a:pt x="161" y="70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2" y="70"/>
                  </a:lnTo>
                  <a:lnTo>
                    <a:pt x="152" y="70"/>
                  </a:lnTo>
                  <a:close/>
                  <a:moveTo>
                    <a:pt x="125" y="34"/>
                  </a:moveTo>
                  <a:lnTo>
                    <a:pt x="125" y="34"/>
                  </a:lnTo>
                  <a:lnTo>
                    <a:pt x="116" y="28"/>
                  </a:lnTo>
                  <a:lnTo>
                    <a:pt x="106" y="23"/>
                  </a:lnTo>
                  <a:lnTo>
                    <a:pt x="95" y="18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76" y="15"/>
                  </a:lnTo>
                  <a:lnTo>
                    <a:pt x="69" y="16"/>
                  </a:lnTo>
                  <a:lnTo>
                    <a:pt x="61" y="18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0" y="24"/>
                  </a:lnTo>
                  <a:lnTo>
                    <a:pt x="46" y="27"/>
                  </a:lnTo>
                  <a:lnTo>
                    <a:pt x="37" y="34"/>
                  </a:lnTo>
                  <a:lnTo>
                    <a:pt x="37" y="34"/>
                  </a:lnTo>
                  <a:lnTo>
                    <a:pt x="47" y="25"/>
                  </a:lnTo>
                  <a:lnTo>
                    <a:pt x="56" y="16"/>
                  </a:lnTo>
                  <a:lnTo>
                    <a:pt x="56" y="16"/>
                  </a:lnTo>
                  <a:lnTo>
                    <a:pt x="61" y="13"/>
                  </a:lnTo>
                  <a:lnTo>
                    <a:pt x="66" y="10"/>
                  </a:lnTo>
                  <a:lnTo>
                    <a:pt x="71" y="9"/>
                  </a:lnTo>
                  <a:lnTo>
                    <a:pt x="76" y="8"/>
                  </a:lnTo>
                  <a:lnTo>
                    <a:pt x="80" y="8"/>
                  </a:lnTo>
                  <a:lnTo>
                    <a:pt x="85" y="8"/>
                  </a:lnTo>
                  <a:lnTo>
                    <a:pt x="94" y="10"/>
                  </a:lnTo>
                  <a:lnTo>
                    <a:pt x="102" y="14"/>
                  </a:lnTo>
                  <a:lnTo>
                    <a:pt x="110" y="19"/>
                  </a:lnTo>
                  <a:lnTo>
                    <a:pt x="118" y="27"/>
                  </a:lnTo>
                  <a:lnTo>
                    <a:pt x="125" y="34"/>
                  </a:lnTo>
                  <a:lnTo>
                    <a:pt x="125" y="34"/>
                  </a:lnTo>
                  <a:close/>
                  <a:moveTo>
                    <a:pt x="50" y="78"/>
                  </a:moveTo>
                  <a:lnTo>
                    <a:pt x="50" y="78"/>
                  </a:lnTo>
                  <a:lnTo>
                    <a:pt x="57" y="83"/>
                  </a:lnTo>
                  <a:lnTo>
                    <a:pt x="64" y="88"/>
                  </a:lnTo>
                  <a:lnTo>
                    <a:pt x="73" y="92"/>
                  </a:lnTo>
                  <a:lnTo>
                    <a:pt x="81" y="95"/>
                  </a:lnTo>
                  <a:lnTo>
                    <a:pt x="81" y="95"/>
                  </a:lnTo>
                  <a:lnTo>
                    <a:pt x="75" y="93"/>
                  </a:lnTo>
                  <a:lnTo>
                    <a:pt x="70" y="91"/>
                  </a:lnTo>
                  <a:lnTo>
                    <a:pt x="70" y="91"/>
                  </a:lnTo>
                  <a:lnTo>
                    <a:pt x="59" y="85"/>
                  </a:lnTo>
                  <a:lnTo>
                    <a:pt x="50" y="78"/>
                  </a:lnTo>
                  <a:lnTo>
                    <a:pt x="50" y="78"/>
                  </a:lnTo>
                  <a:close/>
                  <a:moveTo>
                    <a:pt x="452" y="231"/>
                  </a:moveTo>
                  <a:lnTo>
                    <a:pt x="452" y="231"/>
                  </a:lnTo>
                  <a:lnTo>
                    <a:pt x="432" y="222"/>
                  </a:lnTo>
                  <a:lnTo>
                    <a:pt x="412" y="213"/>
                  </a:lnTo>
                  <a:lnTo>
                    <a:pt x="372" y="193"/>
                  </a:lnTo>
                  <a:lnTo>
                    <a:pt x="372" y="193"/>
                  </a:lnTo>
                  <a:lnTo>
                    <a:pt x="333" y="173"/>
                  </a:lnTo>
                  <a:lnTo>
                    <a:pt x="294" y="151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3" y="88"/>
                  </a:lnTo>
                  <a:lnTo>
                    <a:pt x="211" y="80"/>
                  </a:lnTo>
                  <a:lnTo>
                    <a:pt x="207" y="73"/>
                  </a:lnTo>
                  <a:lnTo>
                    <a:pt x="207" y="73"/>
                  </a:lnTo>
                  <a:lnTo>
                    <a:pt x="210" y="77"/>
                  </a:lnTo>
                  <a:lnTo>
                    <a:pt x="212" y="82"/>
                  </a:lnTo>
                  <a:lnTo>
                    <a:pt x="217" y="92"/>
                  </a:lnTo>
                  <a:lnTo>
                    <a:pt x="221" y="101"/>
                  </a:lnTo>
                  <a:lnTo>
                    <a:pt x="224" y="107"/>
                  </a:lnTo>
                  <a:lnTo>
                    <a:pt x="227" y="111"/>
                  </a:lnTo>
                  <a:lnTo>
                    <a:pt x="227" y="111"/>
                  </a:lnTo>
                  <a:lnTo>
                    <a:pt x="228" y="112"/>
                  </a:lnTo>
                  <a:lnTo>
                    <a:pt x="229" y="110"/>
                  </a:lnTo>
                  <a:lnTo>
                    <a:pt x="229" y="110"/>
                  </a:lnTo>
                  <a:lnTo>
                    <a:pt x="223" y="91"/>
                  </a:lnTo>
                  <a:lnTo>
                    <a:pt x="223" y="91"/>
                  </a:lnTo>
                  <a:lnTo>
                    <a:pt x="220" y="78"/>
                  </a:lnTo>
                  <a:lnTo>
                    <a:pt x="219" y="77"/>
                  </a:lnTo>
                  <a:lnTo>
                    <a:pt x="220" y="77"/>
                  </a:lnTo>
                  <a:lnTo>
                    <a:pt x="224" y="85"/>
                  </a:lnTo>
                  <a:lnTo>
                    <a:pt x="224" y="85"/>
                  </a:lnTo>
                  <a:lnTo>
                    <a:pt x="232" y="100"/>
                  </a:lnTo>
                  <a:lnTo>
                    <a:pt x="236" y="108"/>
                  </a:lnTo>
                  <a:lnTo>
                    <a:pt x="240" y="115"/>
                  </a:lnTo>
                  <a:lnTo>
                    <a:pt x="240" y="115"/>
                  </a:lnTo>
                  <a:lnTo>
                    <a:pt x="240" y="116"/>
                  </a:lnTo>
                  <a:lnTo>
                    <a:pt x="241" y="116"/>
                  </a:lnTo>
                  <a:lnTo>
                    <a:pt x="241" y="114"/>
                  </a:lnTo>
                  <a:lnTo>
                    <a:pt x="241" y="114"/>
                  </a:lnTo>
                  <a:lnTo>
                    <a:pt x="236" y="95"/>
                  </a:lnTo>
                  <a:lnTo>
                    <a:pt x="236" y="95"/>
                  </a:lnTo>
                  <a:lnTo>
                    <a:pt x="243" y="111"/>
                  </a:lnTo>
                  <a:lnTo>
                    <a:pt x="251" y="125"/>
                  </a:lnTo>
                  <a:lnTo>
                    <a:pt x="251" y="125"/>
                  </a:lnTo>
                  <a:lnTo>
                    <a:pt x="252" y="125"/>
                  </a:lnTo>
                  <a:lnTo>
                    <a:pt x="253" y="124"/>
                  </a:lnTo>
                  <a:lnTo>
                    <a:pt x="253" y="124"/>
                  </a:lnTo>
                  <a:lnTo>
                    <a:pt x="250" y="111"/>
                  </a:lnTo>
                  <a:lnTo>
                    <a:pt x="246" y="96"/>
                  </a:lnTo>
                  <a:lnTo>
                    <a:pt x="237" y="70"/>
                  </a:lnTo>
                  <a:lnTo>
                    <a:pt x="237" y="70"/>
                  </a:lnTo>
                  <a:lnTo>
                    <a:pt x="241" y="83"/>
                  </a:lnTo>
                  <a:lnTo>
                    <a:pt x="247" y="96"/>
                  </a:lnTo>
                  <a:lnTo>
                    <a:pt x="253" y="110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2" y="122"/>
                  </a:lnTo>
                  <a:lnTo>
                    <a:pt x="263" y="121"/>
                  </a:lnTo>
                  <a:lnTo>
                    <a:pt x="263" y="121"/>
                  </a:lnTo>
                  <a:lnTo>
                    <a:pt x="259" y="109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4" y="93"/>
                  </a:lnTo>
                  <a:lnTo>
                    <a:pt x="254" y="93"/>
                  </a:lnTo>
                  <a:lnTo>
                    <a:pt x="263" y="114"/>
                  </a:lnTo>
                  <a:lnTo>
                    <a:pt x="269" y="124"/>
                  </a:lnTo>
                  <a:lnTo>
                    <a:pt x="275" y="134"/>
                  </a:lnTo>
                  <a:lnTo>
                    <a:pt x="275" y="134"/>
                  </a:lnTo>
                  <a:lnTo>
                    <a:pt x="277" y="134"/>
                  </a:lnTo>
                  <a:lnTo>
                    <a:pt x="277" y="133"/>
                  </a:lnTo>
                  <a:lnTo>
                    <a:pt x="277" y="133"/>
                  </a:lnTo>
                  <a:lnTo>
                    <a:pt x="275" y="122"/>
                  </a:lnTo>
                  <a:lnTo>
                    <a:pt x="272" y="112"/>
                  </a:lnTo>
                  <a:lnTo>
                    <a:pt x="272" y="112"/>
                  </a:lnTo>
                  <a:lnTo>
                    <a:pt x="269" y="98"/>
                  </a:lnTo>
                  <a:lnTo>
                    <a:pt x="269" y="98"/>
                  </a:lnTo>
                  <a:lnTo>
                    <a:pt x="266" y="89"/>
                  </a:lnTo>
                  <a:lnTo>
                    <a:pt x="266" y="86"/>
                  </a:lnTo>
                  <a:lnTo>
                    <a:pt x="268" y="90"/>
                  </a:lnTo>
                  <a:lnTo>
                    <a:pt x="268" y="90"/>
                  </a:lnTo>
                  <a:lnTo>
                    <a:pt x="273" y="106"/>
                  </a:lnTo>
                  <a:lnTo>
                    <a:pt x="279" y="120"/>
                  </a:lnTo>
                  <a:lnTo>
                    <a:pt x="284" y="134"/>
                  </a:lnTo>
                  <a:lnTo>
                    <a:pt x="288" y="141"/>
                  </a:lnTo>
                  <a:lnTo>
                    <a:pt x="292" y="148"/>
                  </a:lnTo>
                  <a:lnTo>
                    <a:pt x="292" y="148"/>
                  </a:lnTo>
                  <a:lnTo>
                    <a:pt x="293" y="148"/>
                  </a:lnTo>
                  <a:lnTo>
                    <a:pt x="294" y="147"/>
                  </a:lnTo>
                  <a:lnTo>
                    <a:pt x="294" y="147"/>
                  </a:lnTo>
                  <a:lnTo>
                    <a:pt x="293" y="140"/>
                  </a:lnTo>
                  <a:lnTo>
                    <a:pt x="292" y="134"/>
                  </a:lnTo>
                  <a:lnTo>
                    <a:pt x="288" y="122"/>
                  </a:lnTo>
                  <a:lnTo>
                    <a:pt x="284" y="110"/>
                  </a:lnTo>
                  <a:lnTo>
                    <a:pt x="280" y="96"/>
                  </a:lnTo>
                  <a:lnTo>
                    <a:pt x="280" y="96"/>
                  </a:lnTo>
                  <a:lnTo>
                    <a:pt x="278" y="89"/>
                  </a:lnTo>
                  <a:lnTo>
                    <a:pt x="278" y="89"/>
                  </a:lnTo>
                  <a:lnTo>
                    <a:pt x="279" y="90"/>
                  </a:lnTo>
                  <a:lnTo>
                    <a:pt x="282" y="99"/>
                  </a:lnTo>
                  <a:lnTo>
                    <a:pt x="282" y="99"/>
                  </a:lnTo>
                  <a:lnTo>
                    <a:pt x="289" y="118"/>
                  </a:lnTo>
                  <a:lnTo>
                    <a:pt x="289" y="118"/>
                  </a:lnTo>
                  <a:lnTo>
                    <a:pt x="295" y="134"/>
                  </a:lnTo>
                  <a:lnTo>
                    <a:pt x="298" y="141"/>
                  </a:lnTo>
                  <a:lnTo>
                    <a:pt x="302" y="149"/>
                  </a:lnTo>
                  <a:lnTo>
                    <a:pt x="302" y="149"/>
                  </a:lnTo>
                  <a:lnTo>
                    <a:pt x="304" y="149"/>
                  </a:lnTo>
                  <a:lnTo>
                    <a:pt x="304" y="148"/>
                  </a:lnTo>
                  <a:lnTo>
                    <a:pt x="304" y="148"/>
                  </a:lnTo>
                  <a:lnTo>
                    <a:pt x="304" y="140"/>
                  </a:lnTo>
                  <a:lnTo>
                    <a:pt x="303" y="132"/>
                  </a:lnTo>
                  <a:lnTo>
                    <a:pt x="300" y="116"/>
                  </a:lnTo>
                  <a:lnTo>
                    <a:pt x="300" y="116"/>
                  </a:lnTo>
                  <a:lnTo>
                    <a:pt x="307" y="133"/>
                  </a:lnTo>
                  <a:lnTo>
                    <a:pt x="312" y="141"/>
                  </a:lnTo>
                  <a:lnTo>
                    <a:pt x="317" y="148"/>
                  </a:lnTo>
                  <a:lnTo>
                    <a:pt x="317" y="148"/>
                  </a:lnTo>
                  <a:lnTo>
                    <a:pt x="318" y="149"/>
                  </a:lnTo>
                  <a:lnTo>
                    <a:pt x="318" y="149"/>
                  </a:lnTo>
                  <a:lnTo>
                    <a:pt x="319" y="147"/>
                  </a:lnTo>
                  <a:lnTo>
                    <a:pt x="319" y="147"/>
                  </a:lnTo>
                  <a:lnTo>
                    <a:pt x="308" y="111"/>
                  </a:lnTo>
                  <a:lnTo>
                    <a:pt x="308" y="111"/>
                  </a:lnTo>
                  <a:lnTo>
                    <a:pt x="306" y="99"/>
                  </a:lnTo>
                  <a:lnTo>
                    <a:pt x="306" y="99"/>
                  </a:lnTo>
                  <a:lnTo>
                    <a:pt x="305" y="98"/>
                  </a:lnTo>
                  <a:lnTo>
                    <a:pt x="305" y="98"/>
                  </a:lnTo>
                  <a:lnTo>
                    <a:pt x="310" y="112"/>
                  </a:lnTo>
                  <a:lnTo>
                    <a:pt x="310" y="112"/>
                  </a:lnTo>
                  <a:lnTo>
                    <a:pt x="315" y="126"/>
                  </a:lnTo>
                  <a:lnTo>
                    <a:pt x="320" y="140"/>
                  </a:lnTo>
                  <a:lnTo>
                    <a:pt x="323" y="146"/>
                  </a:lnTo>
                  <a:lnTo>
                    <a:pt x="326" y="152"/>
                  </a:lnTo>
                  <a:lnTo>
                    <a:pt x="330" y="158"/>
                  </a:lnTo>
                  <a:lnTo>
                    <a:pt x="335" y="163"/>
                  </a:lnTo>
                  <a:lnTo>
                    <a:pt x="335" y="163"/>
                  </a:lnTo>
                  <a:lnTo>
                    <a:pt x="336" y="164"/>
                  </a:lnTo>
                  <a:lnTo>
                    <a:pt x="337" y="163"/>
                  </a:lnTo>
                  <a:lnTo>
                    <a:pt x="337" y="163"/>
                  </a:lnTo>
                  <a:lnTo>
                    <a:pt x="335" y="149"/>
                  </a:lnTo>
                  <a:lnTo>
                    <a:pt x="332" y="137"/>
                  </a:lnTo>
                  <a:lnTo>
                    <a:pt x="332" y="137"/>
                  </a:lnTo>
                  <a:lnTo>
                    <a:pt x="339" y="154"/>
                  </a:lnTo>
                  <a:lnTo>
                    <a:pt x="343" y="162"/>
                  </a:lnTo>
                  <a:lnTo>
                    <a:pt x="348" y="170"/>
                  </a:lnTo>
                  <a:lnTo>
                    <a:pt x="348" y="170"/>
                  </a:lnTo>
                  <a:lnTo>
                    <a:pt x="349" y="171"/>
                  </a:lnTo>
                  <a:lnTo>
                    <a:pt x="350" y="170"/>
                  </a:lnTo>
                  <a:lnTo>
                    <a:pt x="350" y="170"/>
                  </a:lnTo>
                  <a:lnTo>
                    <a:pt x="348" y="155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50" y="153"/>
                  </a:lnTo>
                  <a:lnTo>
                    <a:pt x="350" y="153"/>
                  </a:lnTo>
                  <a:lnTo>
                    <a:pt x="353" y="161"/>
                  </a:lnTo>
                  <a:lnTo>
                    <a:pt x="356" y="170"/>
                  </a:lnTo>
                  <a:lnTo>
                    <a:pt x="360" y="178"/>
                  </a:lnTo>
                  <a:lnTo>
                    <a:pt x="366" y="186"/>
                  </a:lnTo>
                  <a:lnTo>
                    <a:pt x="366" y="186"/>
                  </a:lnTo>
                  <a:lnTo>
                    <a:pt x="367" y="186"/>
                  </a:lnTo>
                  <a:lnTo>
                    <a:pt x="368" y="185"/>
                  </a:lnTo>
                  <a:lnTo>
                    <a:pt x="368" y="185"/>
                  </a:lnTo>
                  <a:lnTo>
                    <a:pt x="367" y="176"/>
                  </a:lnTo>
                  <a:lnTo>
                    <a:pt x="366" y="168"/>
                  </a:lnTo>
                  <a:lnTo>
                    <a:pt x="366" y="168"/>
                  </a:lnTo>
                  <a:lnTo>
                    <a:pt x="370" y="179"/>
                  </a:lnTo>
                  <a:lnTo>
                    <a:pt x="374" y="191"/>
                  </a:lnTo>
                  <a:lnTo>
                    <a:pt x="374" y="191"/>
                  </a:lnTo>
                  <a:lnTo>
                    <a:pt x="375" y="192"/>
                  </a:lnTo>
                  <a:lnTo>
                    <a:pt x="376" y="192"/>
                  </a:lnTo>
                  <a:lnTo>
                    <a:pt x="376" y="191"/>
                  </a:lnTo>
                  <a:lnTo>
                    <a:pt x="376" y="191"/>
                  </a:lnTo>
                  <a:lnTo>
                    <a:pt x="376" y="179"/>
                  </a:lnTo>
                  <a:lnTo>
                    <a:pt x="374" y="169"/>
                  </a:lnTo>
                  <a:lnTo>
                    <a:pt x="369" y="149"/>
                  </a:lnTo>
                  <a:lnTo>
                    <a:pt x="362" y="129"/>
                  </a:lnTo>
                  <a:lnTo>
                    <a:pt x="357" y="109"/>
                  </a:lnTo>
                  <a:lnTo>
                    <a:pt x="357" y="109"/>
                  </a:lnTo>
                  <a:lnTo>
                    <a:pt x="358" y="113"/>
                  </a:lnTo>
                  <a:lnTo>
                    <a:pt x="360" y="118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9" y="139"/>
                  </a:lnTo>
                  <a:lnTo>
                    <a:pt x="373" y="150"/>
                  </a:lnTo>
                  <a:lnTo>
                    <a:pt x="373" y="150"/>
                  </a:lnTo>
                  <a:lnTo>
                    <a:pt x="381" y="173"/>
                  </a:lnTo>
                  <a:lnTo>
                    <a:pt x="385" y="186"/>
                  </a:lnTo>
                  <a:lnTo>
                    <a:pt x="390" y="197"/>
                  </a:lnTo>
                  <a:lnTo>
                    <a:pt x="390" y="197"/>
                  </a:lnTo>
                  <a:lnTo>
                    <a:pt x="391" y="198"/>
                  </a:lnTo>
                  <a:lnTo>
                    <a:pt x="393" y="197"/>
                  </a:lnTo>
                  <a:lnTo>
                    <a:pt x="393" y="197"/>
                  </a:lnTo>
                  <a:lnTo>
                    <a:pt x="394" y="187"/>
                  </a:lnTo>
                  <a:lnTo>
                    <a:pt x="394" y="177"/>
                  </a:lnTo>
                  <a:lnTo>
                    <a:pt x="394" y="177"/>
                  </a:lnTo>
                  <a:lnTo>
                    <a:pt x="399" y="190"/>
                  </a:lnTo>
                  <a:lnTo>
                    <a:pt x="405" y="201"/>
                  </a:lnTo>
                  <a:lnTo>
                    <a:pt x="405" y="201"/>
                  </a:lnTo>
                  <a:lnTo>
                    <a:pt x="406" y="201"/>
                  </a:lnTo>
                  <a:lnTo>
                    <a:pt x="407" y="200"/>
                  </a:lnTo>
                  <a:lnTo>
                    <a:pt x="407" y="200"/>
                  </a:lnTo>
                  <a:lnTo>
                    <a:pt x="408" y="191"/>
                  </a:lnTo>
                  <a:lnTo>
                    <a:pt x="408" y="180"/>
                  </a:lnTo>
                  <a:lnTo>
                    <a:pt x="408" y="180"/>
                  </a:lnTo>
                  <a:lnTo>
                    <a:pt x="412" y="191"/>
                  </a:lnTo>
                  <a:lnTo>
                    <a:pt x="419" y="201"/>
                  </a:lnTo>
                  <a:lnTo>
                    <a:pt x="419" y="201"/>
                  </a:lnTo>
                  <a:lnTo>
                    <a:pt x="420" y="201"/>
                  </a:lnTo>
                  <a:lnTo>
                    <a:pt x="421" y="200"/>
                  </a:lnTo>
                  <a:lnTo>
                    <a:pt x="421" y="200"/>
                  </a:lnTo>
                  <a:lnTo>
                    <a:pt x="420" y="192"/>
                  </a:lnTo>
                  <a:lnTo>
                    <a:pt x="420" y="192"/>
                  </a:lnTo>
                  <a:lnTo>
                    <a:pt x="425" y="200"/>
                  </a:lnTo>
                  <a:lnTo>
                    <a:pt x="431" y="207"/>
                  </a:lnTo>
                  <a:lnTo>
                    <a:pt x="431" y="207"/>
                  </a:lnTo>
                  <a:lnTo>
                    <a:pt x="432" y="207"/>
                  </a:lnTo>
                  <a:lnTo>
                    <a:pt x="432" y="206"/>
                  </a:lnTo>
                  <a:lnTo>
                    <a:pt x="432" y="206"/>
                  </a:lnTo>
                  <a:lnTo>
                    <a:pt x="433" y="199"/>
                  </a:lnTo>
                  <a:lnTo>
                    <a:pt x="433" y="192"/>
                  </a:lnTo>
                  <a:lnTo>
                    <a:pt x="433" y="192"/>
                  </a:lnTo>
                  <a:lnTo>
                    <a:pt x="438" y="206"/>
                  </a:lnTo>
                  <a:lnTo>
                    <a:pt x="444" y="220"/>
                  </a:lnTo>
                  <a:lnTo>
                    <a:pt x="444" y="220"/>
                  </a:lnTo>
                  <a:lnTo>
                    <a:pt x="445" y="220"/>
                  </a:lnTo>
                  <a:lnTo>
                    <a:pt x="446" y="220"/>
                  </a:lnTo>
                  <a:lnTo>
                    <a:pt x="446" y="219"/>
                  </a:lnTo>
                  <a:lnTo>
                    <a:pt x="446" y="219"/>
                  </a:lnTo>
                  <a:lnTo>
                    <a:pt x="447" y="210"/>
                  </a:lnTo>
                  <a:lnTo>
                    <a:pt x="447" y="210"/>
                  </a:lnTo>
                  <a:lnTo>
                    <a:pt x="454" y="226"/>
                  </a:lnTo>
                  <a:lnTo>
                    <a:pt x="454" y="226"/>
                  </a:lnTo>
                  <a:lnTo>
                    <a:pt x="455" y="227"/>
                  </a:lnTo>
                  <a:lnTo>
                    <a:pt x="455" y="227"/>
                  </a:lnTo>
                  <a:lnTo>
                    <a:pt x="456" y="225"/>
                  </a:lnTo>
                  <a:lnTo>
                    <a:pt x="456" y="225"/>
                  </a:lnTo>
                  <a:lnTo>
                    <a:pt x="456" y="213"/>
                  </a:lnTo>
                  <a:lnTo>
                    <a:pt x="454" y="200"/>
                  </a:lnTo>
                  <a:lnTo>
                    <a:pt x="454" y="200"/>
                  </a:lnTo>
                  <a:lnTo>
                    <a:pt x="458" y="209"/>
                  </a:lnTo>
                  <a:lnTo>
                    <a:pt x="463" y="218"/>
                  </a:lnTo>
                  <a:lnTo>
                    <a:pt x="463" y="218"/>
                  </a:lnTo>
                  <a:lnTo>
                    <a:pt x="464" y="219"/>
                  </a:lnTo>
                  <a:lnTo>
                    <a:pt x="464" y="218"/>
                  </a:lnTo>
                  <a:lnTo>
                    <a:pt x="464" y="218"/>
                  </a:lnTo>
                  <a:lnTo>
                    <a:pt x="465" y="208"/>
                  </a:lnTo>
                  <a:lnTo>
                    <a:pt x="464" y="199"/>
                  </a:lnTo>
                  <a:lnTo>
                    <a:pt x="464" y="199"/>
                  </a:lnTo>
                  <a:lnTo>
                    <a:pt x="469" y="209"/>
                  </a:lnTo>
                  <a:lnTo>
                    <a:pt x="472" y="213"/>
                  </a:lnTo>
                  <a:lnTo>
                    <a:pt x="476" y="217"/>
                  </a:lnTo>
                  <a:lnTo>
                    <a:pt x="476" y="217"/>
                  </a:lnTo>
                  <a:lnTo>
                    <a:pt x="477" y="217"/>
                  </a:lnTo>
                  <a:lnTo>
                    <a:pt x="478" y="216"/>
                  </a:lnTo>
                  <a:lnTo>
                    <a:pt x="478" y="216"/>
                  </a:lnTo>
                  <a:lnTo>
                    <a:pt x="477" y="202"/>
                  </a:lnTo>
                  <a:lnTo>
                    <a:pt x="477" y="202"/>
                  </a:lnTo>
                  <a:lnTo>
                    <a:pt x="481" y="211"/>
                  </a:lnTo>
                  <a:lnTo>
                    <a:pt x="485" y="221"/>
                  </a:lnTo>
                  <a:lnTo>
                    <a:pt x="485" y="221"/>
                  </a:lnTo>
                  <a:lnTo>
                    <a:pt x="487" y="222"/>
                  </a:lnTo>
                  <a:lnTo>
                    <a:pt x="487" y="221"/>
                  </a:lnTo>
                  <a:lnTo>
                    <a:pt x="487" y="221"/>
                  </a:lnTo>
                  <a:lnTo>
                    <a:pt x="487" y="212"/>
                  </a:lnTo>
                  <a:lnTo>
                    <a:pt x="487" y="212"/>
                  </a:lnTo>
                  <a:lnTo>
                    <a:pt x="491" y="224"/>
                  </a:lnTo>
                  <a:lnTo>
                    <a:pt x="494" y="229"/>
                  </a:lnTo>
                  <a:lnTo>
                    <a:pt x="497" y="235"/>
                  </a:lnTo>
                  <a:lnTo>
                    <a:pt x="497" y="235"/>
                  </a:lnTo>
                  <a:lnTo>
                    <a:pt x="498" y="235"/>
                  </a:lnTo>
                  <a:lnTo>
                    <a:pt x="499" y="234"/>
                  </a:lnTo>
                  <a:lnTo>
                    <a:pt x="499" y="234"/>
                  </a:lnTo>
                  <a:lnTo>
                    <a:pt x="500" y="228"/>
                  </a:lnTo>
                  <a:lnTo>
                    <a:pt x="500" y="228"/>
                  </a:lnTo>
                  <a:lnTo>
                    <a:pt x="502" y="233"/>
                  </a:lnTo>
                  <a:lnTo>
                    <a:pt x="506" y="238"/>
                  </a:lnTo>
                  <a:lnTo>
                    <a:pt x="506" y="238"/>
                  </a:lnTo>
                  <a:lnTo>
                    <a:pt x="507" y="238"/>
                  </a:lnTo>
                  <a:lnTo>
                    <a:pt x="508" y="237"/>
                  </a:lnTo>
                  <a:lnTo>
                    <a:pt x="508" y="237"/>
                  </a:lnTo>
                  <a:lnTo>
                    <a:pt x="508" y="229"/>
                  </a:lnTo>
                  <a:lnTo>
                    <a:pt x="508" y="221"/>
                  </a:lnTo>
                  <a:lnTo>
                    <a:pt x="508" y="221"/>
                  </a:lnTo>
                  <a:lnTo>
                    <a:pt x="510" y="228"/>
                  </a:lnTo>
                  <a:lnTo>
                    <a:pt x="512" y="234"/>
                  </a:lnTo>
                  <a:lnTo>
                    <a:pt x="512" y="234"/>
                  </a:lnTo>
                  <a:lnTo>
                    <a:pt x="513" y="235"/>
                  </a:lnTo>
                  <a:lnTo>
                    <a:pt x="514" y="234"/>
                  </a:lnTo>
                  <a:lnTo>
                    <a:pt x="514" y="234"/>
                  </a:lnTo>
                  <a:lnTo>
                    <a:pt x="515" y="223"/>
                  </a:lnTo>
                  <a:lnTo>
                    <a:pt x="515" y="212"/>
                  </a:lnTo>
                  <a:lnTo>
                    <a:pt x="515" y="212"/>
                  </a:lnTo>
                  <a:lnTo>
                    <a:pt x="519" y="232"/>
                  </a:lnTo>
                  <a:lnTo>
                    <a:pt x="519" y="232"/>
                  </a:lnTo>
                  <a:lnTo>
                    <a:pt x="520" y="233"/>
                  </a:lnTo>
                  <a:lnTo>
                    <a:pt x="521" y="233"/>
                  </a:lnTo>
                  <a:lnTo>
                    <a:pt x="521" y="233"/>
                  </a:lnTo>
                  <a:lnTo>
                    <a:pt x="518" y="237"/>
                  </a:lnTo>
                  <a:lnTo>
                    <a:pt x="515" y="239"/>
                  </a:lnTo>
                  <a:lnTo>
                    <a:pt x="512" y="241"/>
                  </a:lnTo>
                  <a:lnTo>
                    <a:pt x="508" y="243"/>
                  </a:lnTo>
                  <a:lnTo>
                    <a:pt x="503" y="243"/>
                  </a:lnTo>
                  <a:lnTo>
                    <a:pt x="498" y="243"/>
                  </a:lnTo>
                  <a:lnTo>
                    <a:pt x="488" y="242"/>
                  </a:lnTo>
                  <a:lnTo>
                    <a:pt x="478" y="240"/>
                  </a:lnTo>
                  <a:lnTo>
                    <a:pt x="467" y="237"/>
                  </a:lnTo>
                  <a:lnTo>
                    <a:pt x="452" y="231"/>
                  </a:lnTo>
                  <a:lnTo>
                    <a:pt x="452" y="23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zh-CN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背景链接</a:t>
              </a:r>
              <a:endParaRPr lang="zh-CN" altLang="zh-CN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8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80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文本框 2"/>
          <p:cNvSpPr txBox="1"/>
          <p:nvPr/>
        </p:nvSpPr>
        <p:spPr>
          <a:xfrm>
            <a:off x="1807528" y="549275"/>
            <a:ext cx="8191500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她左思右想，决定自己教儿子。她买不起纸笔，就拿荻草秆在地上写字，代替纸笔，教儿子认字。这个小孩后来成为一个十分杰出的文学家和史学家。</a:t>
            </a:r>
            <a:endParaRPr lang="zh-CN" altLang="en-US" sz="3000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3935" y="3516380"/>
            <a:ext cx="5184360" cy="29550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58063"/>
          <p:cNvSpPr txBox="1"/>
          <p:nvPr/>
        </p:nvSpPr>
        <p:spPr>
          <a:xfrm>
            <a:off x="1891983" y="476885"/>
            <a:ext cx="8280400" cy="547751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这天欧公在此应酬，自称“醉翁”颤颤悠悠。吩咐随从拿来“四宝”，“醉翁亭”匾一挥而就。尔后写下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醉翁亭记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，抄贴滁城六大门楼，恳请城民帮助修改，并刻碑立于亭右。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老樵夫赶来建言：“开头这山那山有点啰嗦”。“虽然写了不少山名，但仍有许多山头被丢”。欧公拿来大笔一划，开头一段全部删掉。添上“环滁皆山也”五个大字，言简意赅山山都有。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1409700" y="1269048"/>
            <a:ext cx="86042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本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段描写的是什么景，抒发了怎样的情感？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25600" y="1843723"/>
            <a:ext cx="8424863" cy="1168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山间早晚的阴晴变化，四时迥然不同的景物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情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欣赏山水的无穷乐趣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81138" y="3140710"/>
            <a:ext cx="76327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从本段中选择你喜欢的语句，进行赏析。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6258" name="Picture 2" descr="http://www.5tu.cn/attachments/month_0908/090812100999b9b2e7a25dba11.jpg"/>
          <p:cNvPicPr>
            <a:picLocks noChangeAspect="1" noChangeArrowheads="1"/>
          </p:cNvPicPr>
          <p:nvPr/>
        </p:nvPicPr>
        <p:blipFill>
          <a:blip r:embed="rId2" cstate="print"/>
          <a:srcRect t="8725"/>
          <a:stretch>
            <a:fillRect/>
          </a:stretch>
        </p:blipFill>
        <p:spPr bwMode="auto">
          <a:xfrm>
            <a:off x="3137676" y="3788640"/>
            <a:ext cx="4896340" cy="25649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4278" name="文本框 48134"/>
          <p:cNvSpPr txBox="1"/>
          <p:nvPr/>
        </p:nvSpPr>
        <p:spPr>
          <a:xfrm>
            <a:off x="4794250" y="403860"/>
            <a:ext cx="14398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第二段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横卷形 13"/>
          <p:cNvSpPr/>
          <p:nvPr/>
        </p:nvSpPr>
        <p:spPr>
          <a:xfrm>
            <a:off x="4649788" y="332423"/>
            <a:ext cx="1728788" cy="792163"/>
          </a:xfrm>
          <a:prstGeom prst="horizontalScroll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298" name="TextBox 1"/>
          <p:cNvSpPr txBox="1"/>
          <p:nvPr/>
        </p:nvSpPr>
        <p:spPr>
          <a:xfrm>
            <a:off x="2335848" y="981075"/>
            <a:ext cx="597535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示例：</a:t>
            </a:r>
            <a:endParaRPr lang="en-US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日出而林霏开，云归而岩穴明。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19948" y="2349500"/>
            <a:ext cx="7775575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运用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对偶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，分别写朝暮之景，又自然的蕴含着事理的逻辑关系：因为“日出”所以“林霏开”；因为“云归”所以“岩穴瞑”。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这样静态的景物又具有了动感，丰富了表现力。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19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4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36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6322" name="矩形 1"/>
          <p:cNvSpPr/>
          <p:nvPr/>
        </p:nvSpPr>
        <p:spPr>
          <a:xfrm>
            <a:off x="2171383" y="991870"/>
            <a:ext cx="7848600" cy="46158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首先用排偶句描绘出两幅对比鲜明的画面，准确而生动地写出了琅琊山有晦有明，交替变化的朝暮景象；接着以“香”言春，以“繁”状夏，以“洁”喻秋，以“水”写冬概括了山间四季的不同风光；最后小结，直抒被美景陶醉的欢乐心情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第二段分承总起以乐作为抒情主线，是第一段山水之乐的具体化。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1998663" y="1076325"/>
            <a:ext cx="43053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atinLnBrk="1"/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本段写了哪几幅图景？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" name="横卷形 13"/>
          <p:cNvSpPr/>
          <p:nvPr/>
        </p:nvSpPr>
        <p:spPr>
          <a:xfrm>
            <a:off x="4951413" y="284163"/>
            <a:ext cx="1728788" cy="792163"/>
          </a:xfrm>
          <a:prstGeom prst="horizontalScroll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7348" name="文本框 48134"/>
          <p:cNvSpPr txBox="1"/>
          <p:nvPr/>
        </p:nvSpPr>
        <p:spPr>
          <a:xfrm>
            <a:off x="5095875" y="355600"/>
            <a:ext cx="14398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第三段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998663" y="1795463"/>
            <a:ext cx="9144000" cy="553085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滁人游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太守宴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众宾欢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太守醉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927225" y="2516188"/>
            <a:ext cx="759936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atinLnBrk="1"/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你喜欢哪幅图？说说你从中得到的体会。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100356" name="Picture 4" descr="http://p5.so.qhimgs1.com/t01d52d02967ac88d9b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935265" y="3092335"/>
            <a:ext cx="5472380" cy="31082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2" grpId="0"/>
      <p:bldP spid="3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2314258" y="1029018"/>
            <a:ext cx="8064500" cy="378460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滁人游：描绘出一幅太平祥和的游乐图，在这幅图画中，有“负者”，有“行者”，有老人，有小孩，前呼后应，往来不绝，十分热闹，这个场景在太守眼里，应更多了一层政治清明的意味，更多了一些自信和自得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9394" name="矩形 1"/>
          <p:cNvSpPr/>
          <p:nvPr/>
        </p:nvSpPr>
        <p:spPr>
          <a:xfrm>
            <a:off x="2167255" y="1136650"/>
            <a:ext cx="7561263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太守宴：太守就地取材，以肥鱼、冽酒、山肴野蔌宴客。从上文写滁人游的大环境，一下子收缩到亭子里边筵席陈设的近景镜头，虽是记叙事物，但充满了超脱于尘俗的欢乐之情。    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1558672" y="861819"/>
            <a:ext cx="9321138" cy="4524315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众宾欢：围着筵席的众宾是在闹中取乐，虽然没有丝弦竹管的音乐，但是有投壶、下棋的游戏，“觥筹交错”，可见酒喝得欢畅，坐着的或站起来的都在高声玩笑，在太守面前无拘无束，写出了太守与僚属之间的良好关系。写的虽是众宾的欢乐，但透出了太守内心的欣慰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61442" name="矩形 1"/>
          <p:cNvSpPr/>
          <p:nvPr/>
        </p:nvSpPr>
        <p:spPr>
          <a:xfrm>
            <a:off x="1952786" y="1233170"/>
            <a:ext cx="8167607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太守醉：特写镜头：“苍颜白发”，写出太守形象，“颓然”，写太守醉醺醺的样子，与前面“饮少辄醉”相呼应。这两笔形神俱备的速写，把太守突出在大小环境及众多人物的中心，非常醒目。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" name="横卷形 2"/>
          <p:cNvSpPr/>
          <p:nvPr/>
        </p:nvSpPr>
        <p:spPr>
          <a:xfrm>
            <a:off x="4939665" y="561658"/>
            <a:ext cx="1800225" cy="792163"/>
          </a:xfrm>
          <a:prstGeom prst="horizontalScroll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2467" name="文本框 48134"/>
          <p:cNvSpPr txBox="1"/>
          <p:nvPr/>
        </p:nvSpPr>
        <p:spPr>
          <a:xfrm>
            <a:off x="5155565" y="633095"/>
            <a:ext cx="14414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第四段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2468" name="TextBox 6"/>
          <p:cNvSpPr txBox="1"/>
          <p:nvPr/>
        </p:nvSpPr>
        <p:spPr>
          <a:xfrm>
            <a:off x="1844040" y="1425258"/>
            <a:ext cx="84963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本段写了哪几种“乐”的情景？你从中体会到了什么？</a:t>
            </a:r>
            <a:endParaRPr lang="zh-CN" altLang="en-US" sz="28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7"/>
          <p:cNvSpPr txBox="1"/>
          <p:nvPr/>
        </p:nvSpPr>
        <p:spPr>
          <a:xfrm>
            <a:off x="1915478" y="2290445"/>
            <a:ext cx="8064500" cy="1641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“禽鸟之乐”。大自然是禽鸟的家园，游人或许惊扰了它们的正常生活。所以当人去山空后，它们归巢之际，又和鸣林间，唱出欢乐的歌。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1915478" y="4233545"/>
            <a:ext cx="8064500" cy="11245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“游人之乐”这里强调“从太守游而乐”，可见官民关系的协调。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99553" y="1055053"/>
            <a:ext cx="5353050" cy="4246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【欧阳修】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（100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7—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1072年），字永叔，号醉翁、六一居士，北宋政治家、文学家，且在政治上负有盛名。因吉州原属庐陵郡，以“庐陵欧阳修”自居。谥号文忠，世称欧阳文忠公。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99870" y="5301298"/>
            <a:ext cx="554355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【代表作】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《欧阳文忠公集》。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9465" name="Picture 9" descr="https://p1.ssl.qhmsg.com/t012f9696cdd9b98b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92145" y="1268465"/>
            <a:ext cx="2876550" cy="44291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8" name="组合 7"/>
          <p:cNvGrpSpPr/>
          <p:nvPr/>
        </p:nvGrpSpPr>
        <p:grpSpPr>
          <a:xfrm>
            <a:off x="110490" y="86995"/>
            <a:ext cx="3317240" cy="723900"/>
            <a:chOff x="174" y="137"/>
            <a:chExt cx="5224" cy="1140"/>
          </a:xfrm>
        </p:grpSpPr>
        <p:sp>
          <p:nvSpPr>
            <p:cNvPr id="49" name="椭圆 45"/>
            <p:cNvSpPr/>
            <p:nvPr/>
          </p:nvSpPr>
          <p:spPr>
            <a:xfrm>
              <a:off x="174" y="137"/>
              <a:ext cx="992" cy="1042"/>
            </a:xfrm>
            <a:custGeom>
              <a:avLst/>
              <a:gdLst>
                <a:gd name="connsiteX0" fmla="*/ 255458 w 330200"/>
                <a:gd name="connsiteY0" fmla="*/ 96838 h 287338"/>
                <a:gd name="connsiteX1" fmla="*/ 319218 w 330200"/>
                <a:gd name="connsiteY1" fmla="*/ 96838 h 287338"/>
                <a:gd name="connsiteX2" fmla="*/ 327025 w 330200"/>
                <a:gd name="connsiteY2" fmla="*/ 104632 h 287338"/>
                <a:gd name="connsiteX3" fmla="*/ 319218 w 330200"/>
                <a:gd name="connsiteY3" fmla="*/ 111126 h 287338"/>
                <a:gd name="connsiteX4" fmla="*/ 255458 w 330200"/>
                <a:gd name="connsiteY4" fmla="*/ 111126 h 287338"/>
                <a:gd name="connsiteX5" fmla="*/ 247650 w 330200"/>
                <a:gd name="connsiteY5" fmla="*/ 104632 h 287338"/>
                <a:gd name="connsiteX6" fmla="*/ 255458 w 330200"/>
                <a:gd name="connsiteY6" fmla="*/ 96838 h 287338"/>
                <a:gd name="connsiteX7" fmla="*/ 246441 w 330200"/>
                <a:gd name="connsiteY7" fmla="*/ 79375 h 287338"/>
                <a:gd name="connsiteX8" fmla="*/ 317123 w 330200"/>
                <a:gd name="connsiteY8" fmla="*/ 79375 h 287338"/>
                <a:gd name="connsiteX9" fmla="*/ 322263 w 330200"/>
                <a:gd name="connsiteY9" fmla="*/ 84314 h 287338"/>
                <a:gd name="connsiteX10" fmla="*/ 317123 w 330200"/>
                <a:gd name="connsiteY10" fmla="*/ 90488 h 287338"/>
                <a:gd name="connsiteX11" fmla="*/ 246441 w 330200"/>
                <a:gd name="connsiteY11" fmla="*/ 90488 h 287338"/>
                <a:gd name="connsiteX12" fmla="*/ 241300 w 330200"/>
                <a:gd name="connsiteY12" fmla="*/ 84314 h 287338"/>
                <a:gd name="connsiteX13" fmla="*/ 246441 w 330200"/>
                <a:gd name="connsiteY13" fmla="*/ 79375 h 287338"/>
                <a:gd name="connsiteX14" fmla="*/ 247694 w 330200"/>
                <a:gd name="connsiteY14" fmla="*/ 58738 h 287338"/>
                <a:gd name="connsiteX15" fmla="*/ 280944 w 330200"/>
                <a:gd name="connsiteY15" fmla="*/ 58738 h 287338"/>
                <a:gd name="connsiteX16" fmla="*/ 287338 w 330200"/>
                <a:gd name="connsiteY16" fmla="*/ 65088 h 287338"/>
                <a:gd name="connsiteX17" fmla="*/ 280944 w 330200"/>
                <a:gd name="connsiteY17" fmla="*/ 71438 h 287338"/>
                <a:gd name="connsiteX18" fmla="*/ 247694 w 330200"/>
                <a:gd name="connsiteY18" fmla="*/ 71438 h 287338"/>
                <a:gd name="connsiteX19" fmla="*/ 241300 w 330200"/>
                <a:gd name="connsiteY19" fmla="*/ 65088 h 287338"/>
                <a:gd name="connsiteX20" fmla="*/ 247694 w 330200"/>
                <a:gd name="connsiteY20" fmla="*/ 58738 h 287338"/>
                <a:gd name="connsiteX21" fmla="*/ 113506 w 330200"/>
                <a:gd name="connsiteY21" fmla="*/ 0 h 287338"/>
                <a:gd name="connsiteX22" fmla="*/ 154781 w 330200"/>
                <a:gd name="connsiteY22" fmla="*/ 41418 h 287338"/>
                <a:gd name="connsiteX23" fmla="*/ 127694 w 330200"/>
                <a:gd name="connsiteY23" fmla="*/ 78953 h 287338"/>
                <a:gd name="connsiteX24" fmla="*/ 156071 w 330200"/>
                <a:gd name="connsiteY24" fmla="*/ 104840 h 287338"/>
                <a:gd name="connsiteX25" fmla="*/ 196056 w 330200"/>
                <a:gd name="connsiteY25" fmla="*/ 107428 h 287338"/>
                <a:gd name="connsiteX26" fmla="*/ 198636 w 330200"/>
                <a:gd name="connsiteY26" fmla="*/ 107428 h 287338"/>
                <a:gd name="connsiteX27" fmla="*/ 208954 w 330200"/>
                <a:gd name="connsiteY27" fmla="*/ 122960 h 287338"/>
                <a:gd name="connsiteX28" fmla="*/ 206375 w 330200"/>
                <a:gd name="connsiteY28" fmla="*/ 132020 h 287338"/>
                <a:gd name="connsiteX29" fmla="*/ 239911 w 330200"/>
                <a:gd name="connsiteY29" fmla="*/ 132020 h 287338"/>
                <a:gd name="connsiteX30" fmla="*/ 234751 w 330200"/>
                <a:gd name="connsiteY30" fmla="*/ 125549 h 287338"/>
                <a:gd name="connsiteX31" fmla="*/ 242491 w 330200"/>
                <a:gd name="connsiteY31" fmla="*/ 117783 h 287338"/>
                <a:gd name="connsiteX32" fmla="*/ 305693 w 330200"/>
                <a:gd name="connsiteY32" fmla="*/ 117783 h 287338"/>
                <a:gd name="connsiteX33" fmla="*/ 313432 w 330200"/>
                <a:gd name="connsiteY33" fmla="*/ 125549 h 287338"/>
                <a:gd name="connsiteX34" fmla="*/ 308273 w 330200"/>
                <a:gd name="connsiteY34" fmla="*/ 132020 h 287338"/>
                <a:gd name="connsiteX35" fmla="*/ 322461 w 330200"/>
                <a:gd name="connsiteY35" fmla="*/ 132020 h 287338"/>
                <a:gd name="connsiteX36" fmla="*/ 330200 w 330200"/>
                <a:gd name="connsiteY36" fmla="*/ 139786 h 287338"/>
                <a:gd name="connsiteX37" fmla="*/ 322461 w 330200"/>
                <a:gd name="connsiteY37" fmla="*/ 147552 h 287338"/>
                <a:gd name="connsiteX38" fmla="*/ 297954 w 330200"/>
                <a:gd name="connsiteY38" fmla="*/ 147552 h 287338"/>
                <a:gd name="connsiteX39" fmla="*/ 297954 w 330200"/>
                <a:gd name="connsiteY39" fmla="*/ 278278 h 287338"/>
                <a:gd name="connsiteX40" fmla="*/ 290215 w 330200"/>
                <a:gd name="connsiteY40" fmla="*/ 284750 h 287338"/>
                <a:gd name="connsiteX41" fmla="*/ 203795 w 330200"/>
                <a:gd name="connsiteY41" fmla="*/ 284750 h 287338"/>
                <a:gd name="connsiteX42" fmla="*/ 196056 w 330200"/>
                <a:gd name="connsiteY42" fmla="*/ 278278 h 287338"/>
                <a:gd name="connsiteX43" fmla="*/ 196056 w 330200"/>
                <a:gd name="connsiteY43" fmla="*/ 147552 h 287338"/>
                <a:gd name="connsiteX44" fmla="*/ 141883 w 330200"/>
                <a:gd name="connsiteY44" fmla="*/ 147552 h 287338"/>
                <a:gd name="connsiteX45" fmla="*/ 134144 w 330200"/>
                <a:gd name="connsiteY45" fmla="*/ 139786 h 287338"/>
                <a:gd name="connsiteX46" fmla="*/ 135433 w 330200"/>
                <a:gd name="connsiteY46" fmla="*/ 134609 h 287338"/>
                <a:gd name="connsiteX47" fmla="*/ 112216 w 330200"/>
                <a:gd name="connsiteY47" fmla="*/ 115194 h 287338"/>
                <a:gd name="connsiteX48" fmla="*/ 109636 w 330200"/>
                <a:gd name="connsiteY48" fmla="*/ 113900 h 287338"/>
                <a:gd name="connsiteX49" fmla="*/ 108347 w 330200"/>
                <a:gd name="connsiteY49" fmla="*/ 115194 h 287338"/>
                <a:gd name="connsiteX50" fmla="*/ 88999 w 330200"/>
                <a:gd name="connsiteY50" fmla="*/ 165672 h 287338"/>
                <a:gd name="connsiteX51" fmla="*/ 90289 w 330200"/>
                <a:gd name="connsiteY51" fmla="*/ 170850 h 287338"/>
                <a:gd name="connsiteX52" fmla="*/ 95448 w 330200"/>
                <a:gd name="connsiteY52" fmla="*/ 173438 h 287338"/>
                <a:gd name="connsiteX53" fmla="*/ 130274 w 330200"/>
                <a:gd name="connsiteY53" fmla="*/ 173438 h 287338"/>
                <a:gd name="connsiteX54" fmla="*/ 152201 w 330200"/>
                <a:gd name="connsiteY54" fmla="*/ 192853 h 287338"/>
                <a:gd name="connsiteX55" fmla="*/ 163810 w 330200"/>
                <a:gd name="connsiteY55" fmla="*/ 267923 h 287338"/>
                <a:gd name="connsiteX56" fmla="*/ 159940 w 330200"/>
                <a:gd name="connsiteY56" fmla="*/ 280867 h 287338"/>
                <a:gd name="connsiteX57" fmla="*/ 148332 w 330200"/>
                <a:gd name="connsiteY57" fmla="*/ 287338 h 287338"/>
                <a:gd name="connsiteX58" fmla="*/ 131564 w 330200"/>
                <a:gd name="connsiteY58" fmla="*/ 273101 h 287338"/>
                <a:gd name="connsiteX59" fmla="*/ 121245 w 330200"/>
                <a:gd name="connsiteY59" fmla="*/ 216151 h 287338"/>
                <a:gd name="connsiteX60" fmla="*/ 113506 w 330200"/>
                <a:gd name="connsiteY60" fmla="*/ 210974 h 287338"/>
                <a:gd name="connsiteX61" fmla="*/ 91579 w 330200"/>
                <a:gd name="connsiteY61" fmla="*/ 210974 h 287338"/>
                <a:gd name="connsiteX62" fmla="*/ 91579 w 330200"/>
                <a:gd name="connsiteY62" fmla="*/ 278278 h 287338"/>
                <a:gd name="connsiteX63" fmla="*/ 83840 w 330200"/>
                <a:gd name="connsiteY63" fmla="*/ 284750 h 287338"/>
                <a:gd name="connsiteX64" fmla="*/ 19347 w 330200"/>
                <a:gd name="connsiteY64" fmla="*/ 284750 h 287338"/>
                <a:gd name="connsiteX65" fmla="*/ 11608 w 330200"/>
                <a:gd name="connsiteY65" fmla="*/ 278278 h 287338"/>
                <a:gd name="connsiteX66" fmla="*/ 11608 w 330200"/>
                <a:gd name="connsiteY66" fmla="*/ 208385 h 287338"/>
                <a:gd name="connsiteX67" fmla="*/ 0 w 330200"/>
                <a:gd name="connsiteY67" fmla="*/ 119077 h 287338"/>
                <a:gd name="connsiteX68" fmla="*/ 6449 w 330200"/>
                <a:gd name="connsiteY68" fmla="*/ 110017 h 287338"/>
                <a:gd name="connsiteX69" fmla="*/ 15478 w 330200"/>
                <a:gd name="connsiteY69" fmla="*/ 116489 h 287338"/>
                <a:gd name="connsiteX70" fmla="*/ 25797 w 330200"/>
                <a:gd name="connsiteY70" fmla="*/ 196736 h 287338"/>
                <a:gd name="connsiteX71" fmla="*/ 38695 w 330200"/>
                <a:gd name="connsiteY71" fmla="*/ 196736 h 287338"/>
                <a:gd name="connsiteX72" fmla="*/ 36115 w 330200"/>
                <a:gd name="connsiteY72" fmla="*/ 188970 h 287338"/>
                <a:gd name="connsiteX73" fmla="*/ 37405 w 330200"/>
                <a:gd name="connsiteY73" fmla="*/ 181204 h 287338"/>
                <a:gd name="connsiteX74" fmla="*/ 69651 w 330200"/>
                <a:gd name="connsiteY74" fmla="*/ 91897 h 287338"/>
                <a:gd name="connsiteX75" fmla="*/ 87709 w 330200"/>
                <a:gd name="connsiteY75" fmla="*/ 72482 h 287338"/>
                <a:gd name="connsiteX76" fmla="*/ 73521 w 330200"/>
                <a:gd name="connsiteY76" fmla="*/ 41418 h 287338"/>
                <a:gd name="connsiteX77" fmla="*/ 113506 w 330200"/>
                <a:gd name="connsiteY77" fmla="*/ 0 h 2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0200" h="287338">
                  <a:moveTo>
                    <a:pt x="255458" y="96838"/>
                  </a:moveTo>
                  <a:lnTo>
                    <a:pt x="319218" y="96838"/>
                  </a:lnTo>
                  <a:cubicBezTo>
                    <a:pt x="323122" y="96838"/>
                    <a:pt x="327025" y="100735"/>
                    <a:pt x="327025" y="104632"/>
                  </a:cubicBezTo>
                  <a:cubicBezTo>
                    <a:pt x="327025" y="108528"/>
                    <a:pt x="323122" y="111126"/>
                    <a:pt x="319218" y="111126"/>
                  </a:cubicBezTo>
                  <a:cubicBezTo>
                    <a:pt x="319218" y="111126"/>
                    <a:pt x="319218" y="111126"/>
                    <a:pt x="255458" y="111126"/>
                  </a:cubicBezTo>
                  <a:cubicBezTo>
                    <a:pt x="251554" y="111126"/>
                    <a:pt x="247650" y="108528"/>
                    <a:pt x="247650" y="104632"/>
                  </a:cubicBezTo>
                  <a:cubicBezTo>
                    <a:pt x="247650" y="100735"/>
                    <a:pt x="251554" y="96838"/>
                    <a:pt x="255458" y="96838"/>
                  </a:cubicBezTo>
                  <a:close/>
                  <a:moveTo>
                    <a:pt x="246441" y="79375"/>
                  </a:moveTo>
                  <a:cubicBezTo>
                    <a:pt x="246441" y="79375"/>
                    <a:pt x="246441" y="79375"/>
                    <a:pt x="317123" y="79375"/>
                  </a:cubicBezTo>
                  <a:cubicBezTo>
                    <a:pt x="319693" y="79375"/>
                    <a:pt x="322263" y="81845"/>
                    <a:pt x="322263" y="84314"/>
                  </a:cubicBezTo>
                  <a:cubicBezTo>
                    <a:pt x="322263" y="88019"/>
                    <a:pt x="319693" y="90488"/>
                    <a:pt x="317123" y="90488"/>
                  </a:cubicBezTo>
                  <a:cubicBezTo>
                    <a:pt x="317123" y="90488"/>
                    <a:pt x="317123" y="90488"/>
                    <a:pt x="246441" y="90488"/>
                  </a:cubicBezTo>
                  <a:cubicBezTo>
                    <a:pt x="243871" y="90488"/>
                    <a:pt x="241300" y="88019"/>
                    <a:pt x="241300" y="84314"/>
                  </a:cubicBezTo>
                  <a:cubicBezTo>
                    <a:pt x="241300" y="81845"/>
                    <a:pt x="243871" y="79375"/>
                    <a:pt x="246441" y="79375"/>
                  </a:cubicBezTo>
                  <a:close/>
                  <a:moveTo>
                    <a:pt x="247694" y="58738"/>
                  </a:moveTo>
                  <a:cubicBezTo>
                    <a:pt x="247694" y="58738"/>
                    <a:pt x="247694" y="58738"/>
                    <a:pt x="280944" y="58738"/>
                  </a:cubicBezTo>
                  <a:cubicBezTo>
                    <a:pt x="284781" y="58738"/>
                    <a:pt x="287338" y="62548"/>
                    <a:pt x="287338" y="65088"/>
                  </a:cubicBezTo>
                  <a:cubicBezTo>
                    <a:pt x="287338" y="68898"/>
                    <a:pt x="284781" y="71438"/>
                    <a:pt x="280944" y="71438"/>
                  </a:cubicBezTo>
                  <a:cubicBezTo>
                    <a:pt x="280944" y="71438"/>
                    <a:pt x="280944" y="71438"/>
                    <a:pt x="247694" y="71438"/>
                  </a:cubicBezTo>
                  <a:cubicBezTo>
                    <a:pt x="243858" y="71438"/>
                    <a:pt x="241300" y="68898"/>
                    <a:pt x="241300" y="65088"/>
                  </a:cubicBezTo>
                  <a:cubicBezTo>
                    <a:pt x="241300" y="62548"/>
                    <a:pt x="243858" y="58738"/>
                    <a:pt x="247694" y="58738"/>
                  </a:cubicBezTo>
                  <a:close/>
                  <a:moveTo>
                    <a:pt x="113506" y="0"/>
                  </a:moveTo>
                  <a:cubicBezTo>
                    <a:pt x="136723" y="0"/>
                    <a:pt x="154781" y="18120"/>
                    <a:pt x="154781" y="41418"/>
                  </a:cubicBezTo>
                  <a:cubicBezTo>
                    <a:pt x="154781" y="58244"/>
                    <a:pt x="143172" y="73776"/>
                    <a:pt x="127694" y="78953"/>
                  </a:cubicBezTo>
                  <a:cubicBezTo>
                    <a:pt x="156071" y="104840"/>
                    <a:pt x="156071" y="104840"/>
                    <a:pt x="156071" y="104840"/>
                  </a:cubicBezTo>
                  <a:cubicBezTo>
                    <a:pt x="196056" y="107428"/>
                    <a:pt x="196056" y="107428"/>
                    <a:pt x="196056" y="107428"/>
                  </a:cubicBezTo>
                  <a:cubicBezTo>
                    <a:pt x="197346" y="107428"/>
                    <a:pt x="197346" y="107428"/>
                    <a:pt x="198636" y="107428"/>
                  </a:cubicBezTo>
                  <a:cubicBezTo>
                    <a:pt x="205085" y="110017"/>
                    <a:pt x="208954" y="116489"/>
                    <a:pt x="208954" y="122960"/>
                  </a:cubicBezTo>
                  <a:cubicBezTo>
                    <a:pt x="208954" y="126843"/>
                    <a:pt x="207665" y="129432"/>
                    <a:pt x="206375" y="132020"/>
                  </a:cubicBezTo>
                  <a:cubicBezTo>
                    <a:pt x="239911" y="132020"/>
                    <a:pt x="239911" y="132020"/>
                    <a:pt x="239911" y="132020"/>
                  </a:cubicBezTo>
                  <a:cubicBezTo>
                    <a:pt x="237331" y="130726"/>
                    <a:pt x="234751" y="128137"/>
                    <a:pt x="234751" y="125549"/>
                  </a:cubicBezTo>
                  <a:cubicBezTo>
                    <a:pt x="234751" y="120371"/>
                    <a:pt x="238621" y="117783"/>
                    <a:pt x="242491" y="117783"/>
                  </a:cubicBezTo>
                  <a:cubicBezTo>
                    <a:pt x="305693" y="117783"/>
                    <a:pt x="305693" y="117783"/>
                    <a:pt x="305693" y="117783"/>
                  </a:cubicBezTo>
                  <a:cubicBezTo>
                    <a:pt x="309563" y="117783"/>
                    <a:pt x="313432" y="120371"/>
                    <a:pt x="313432" y="125549"/>
                  </a:cubicBezTo>
                  <a:cubicBezTo>
                    <a:pt x="313432" y="128137"/>
                    <a:pt x="310853" y="130726"/>
                    <a:pt x="308273" y="132020"/>
                  </a:cubicBezTo>
                  <a:cubicBezTo>
                    <a:pt x="322461" y="132020"/>
                    <a:pt x="322461" y="132020"/>
                    <a:pt x="322461" y="132020"/>
                  </a:cubicBezTo>
                  <a:cubicBezTo>
                    <a:pt x="326331" y="132020"/>
                    <a:pt x="330200" y="135903"/>
                    <a:pt x="330200" y="139786"/>
                  </a:cubicBezTo>
                  <a:cubicBezTo>
                    <a:pt x="330200" y="143669"/>
                    <a:pt x="326331" y="147552"/>
                    <a:pt x="322461" y="147552"/>
                  </a:cubicBezTo>
                  <a:cubicBezTo>
                    <a:pt x="297954" y="147552"/>
                    <a:pt x="297954" y="147552"/>
                    <a:pt x="297954" y="147552"/>
                  </a:cubicBezTo>
                  <a:cubicBezTo>
                    <a:pt x="297954" y="278278"/>
                    <a:pt x="297954" y="278278"/>
                    <a:pt x="297954" y="278278"/>
                  </a:cubicBezTo>
                  <a:cubicBezTo>
                    <a:pt x="297954" y="282161"/>
                    <a:pt x="294085" y="284750"/>
                    <a:pt x="290215" y="284750"/>
                  </a:cubicBezTo>
                  <a:cubicBezTo>
                    <a:pt x="203795" y="284750"/>
                    <a:pt x="203795" y="284750"/>
                    <a:pt x="203795" y="284750"/>
                  </a:cubicBezTo>
                  <a:cubicBezTo>
                    <a:pt x="198636" y="284750"/>
                    <a:pt x="196056" y="282161"/>
                    <a:pt x="196056" y="278278"/>
                  </a:cubicBezTo>
                  <a:cubicBezTo>
                    <a:pt x="196056" y="147552"/>
                    <a:pt x="196056" y="147552"/>
                    <a:pt x="196056" y="147552"/>
                  </a:cubicBezTo>
                  <a:cubicBezTo>
                    <a:pt x="141883" y="147552"/>
                    <a:pt x="141883" y="147552"/>
                    <a:pt x="141883" y="147552"/>
                  </a:cubicBezTo>
                  <a:cubicBezTo>
                    <a:pt x="136723" y="147552"/>
                    <a:pt x="134144" y="143669"/>
                    <a:pt x="134144" y="139786"/>
                  </a:cubicBezTo>
                  <a:cubicBezTo>
                    <a:pt x="134144" y="138492"/>
                    <a:pt x="134144" y="135903"/>
                    <a:pt x="135433" y="134609"/>
                  </a:cubicBezTo>
                  <a:cubicBezTo>
                    <a:pt x="112216" y="115194"/>
                    <a:pt x="112216" y="115194"/>
                    <a:pt x="112216" y="115194"/>
                  </a:cubicBezTo>
                  <a:cubicBezTo>
                    <a:pt x="110926" y="113900"/>
                    <a:pt x="110926" y="113900"/>
                    <a:pt x="109636" y="113900"/>
                  </a:cubicBezTo>
                  <a:cubicBezTo>
                    <a:pt x="109636" y="113900"/>
                    <a:pt x="108347" y="113900"/>
                    <a:pt x="108347" y="115194"/>
                  </a:cubicBezTo>
                  <a:cubicBezTo>
                    <a:pt x="88999" y="165672"/>
                    <a:pt x="88999" y="165672"/>
                    <a:pt x="88999" y="165672"/>
                  </a:cubicBezTo>
                  <a:cubicBezTo>
                    <a:pt x="88999" y="166967"/>
                    <a:pt x="88999" y="169555"/>
                    <a:pt x="90289" y="170850"/>
                  </a:cubicBezTo>
                  <a:cubicBezTo>
                    <a:pt x="91579" y="173438"/>
                    <a:pt x="94158" y="173438"/>
                    <a:pt x="95448" y="173438"/>
                  </a:cubicBezTo>
                  <a:cubicBezTo>
                    <a:pt x="130274" y="173438"/>
                    <a:pt x="130274" y="173438"/>
                    <a:pt x="130274" y="173438"/>
                  </a:cubicBezTo>
                  <a:cubicBezTo>
                    <a:pt x="140593" y="173438"/>
                    <a:pt x="150911" y="182499"/>
                    <a:pt x="152201" y="192853"/>
                  </a:cubicBezTo>
                  <a:cubicBezTo>
                    <a:pt x="163810" y="267923"/>
                    <a:pt x="163810" y="267923"/>
                    <a:pt x="163810" y="267923"/>
                  </a:cubicBezTo>
                  <a:cubicBezTo>
                    <a:pt x="165100" y="273101"/>
                    <a:pt x="163810" y="276984"/>
                    <a:pt x="159940" y="280867"/>
                  </a:cubicBezTo>
                  <a:cubicBezTo>
                    <a:pt x="157361" y="284750"/>
                    <a:pt x="152201" y="287338"/>
                    <a:pt x="148332" y="287338"/>
                  </a:cubicBezTo>
                  <a:cubicBezTo>
                    <a:pt x="139303" y="287338"/>
                    <a:pt x="132854" y="280867"/>
                    <a:pt x="131564" y="273101"/>
                  </a:cubicBezTo>
                  <a:cubicBezTo>
                    <a:pt x="121245" y="216151"/>
                    <a:pt x="121245" y="216151"/>
                    <a:pt x="121245" y="216151"/>
                  </a:cubicBezTo>
                  <a:cubicBezTo>
                    <a:pt x="119955" y="213562"/>
                    <a:pt x="117376" y="210974"/>
                    <a:pt x="113506" y="210974"/>
                  </a:cubicBezTo>
                  <a:cubicBezTo>
                    <a:pt x="91579" y="210974"/>
                    <a:pt x="91579" y="210974"/>
                    <a:pt x="91579" y="210974"/>
                  </a:cubicBezTo>
                  <a:cubicBezTo>
                    <a:pt x="91579" y="278278"/>
                    <a:pt x="91579" y="278278"/>
                    <a:pt x="91579" y="278278"/>
                  </a:cubicBezTo>
                  <a:cubicBezTo>
                    <a:pt x="91579" y="282161"/>
                    <a:pt x="87709" y="284750"/>
                    <a:pt x="83840" y="284750"/>
                  </a:cubicBezTo>
                  <a:cubicBezTo>
                    <a:pt x="19347" y="284750"/>
                    <a:pt x="19347" y="284750"/>
                    <a:pt x="19347" y="284750"/>
                  </a:cubicBezTo>
                  <a:cubicBezTo>
                    <a:pt x="15478" y="284750"/>
                    <a:pt x="11608" y="282161"/>
                    <a:pt x="11608" y="278278"/>
                  </a:cubicBezTo>
                  <a:cubicBezTo>
                    <a:pt x="11608" y="208385"/>
                    <a:pt x="11608" y="208385"/>
                    <a:pt x="11608" y="208385"/>
                  </a:cubicBezTo>
                  <a:cubicBezTo>
                    <a:pt x="0" y="119077"/>
                    <a:pt x="0" y="119077"/>
                    <a:pt x="0" y="119077"/>
                  </a:cubicBezTo>
                  <a:cubicBezTo>
                    <a:pt x="0" y="113900"/>
                    <a:pt x="2579" y="110017"/>
                    <a:pt x="6449" y="110017"/>
                  </a:cubicBezTo>
                  <a:cubicBezTo>
                    <a:pt x="10319" y="110017"/>
                    <a:pt x="14188" y="112606"/>
                    <a:pt x="15478" y="116489"/>
                  </a:cubicBezTo>
                  <a:cubicBezTo>
                    <a:pt x="25797" y="196736"/>
                    <a:pt x="25797" y="196736"/>
                    <a:pt x="25797" y="196736"/>
                  </a:cubicBezTo>
                  <a:cubicBezTo>
                    <a:pt x="38695" y="196736"/>
                    <a:pt x="38695" y="196736"/>
                    <a:pt x="38695" y="196736"/>
                  </a:cubicBezTo>
                  <a:cubicBezTo>
                    <a:pt x="37405" y="194147"/>
                    <a:pt x="36115" y="191559"/>
                    <a:pt x="36115" y="188970"/>
                  </a:cubicBezTo>
                  <a:cubicBezTo>
                    <a:pt x="36115" y="186382"/>
                    <a:pt x="37405" y="183793"/>
                    <a:pt x="37405" y="181204"/>
                  </a:cubicBezTo>
                  <a:cubicBezTo>
                    <a:pt x="69651" y="91897"/>
                    <a:pt x="69651" y="91897"/>
                    <a:pt x="69651" y="91897"/>
                  </a:cubicBezTo>
                  <a:cubicBezTo>
                    <a:pt x="72231" y="82836"/>
                    <a:pt x="79970" y="75070"/>
                    <a:pt x="87709" y="72482"/>
                  </a:cubicBezTo>
                  <a:cubicBezTo>
                    <a:pt x="78680" y="64716"/>
                    <a:pt x="73521" y="53067"/>
                    <a:pt x="73521" y="41418"/>
                  </a:cubicBezTo>
                  <a:cubicBezTo>
                    <a:pt x="73521" y="18120"/>
                    <a:pt x="91579" y="0"/>
                    <a:pt x="113506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走近作者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1"/>
          <p:cNvSpPr txBox="1"/>
          <p:nvPr/>
        </p:nvSpPr>
        <p:spPr>
          <a:xfrm>
            <a:off x="2071053" y="801370"/>
            <a:ext cx="7705725" cy="18630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“太守之乐”。太守之乐的境界最高，他既知“禽鸟之乐”，又乐游人之乐；既有“同醉”之乐，又有独省之思。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9092" name="Picture 4" descr="http://bpic.588ku.com/element_origin_min_pic/17/04/24/13ddaf7d3f8b1977afe0a6e3ec723ab9.jpg"/>
          <p:cNvPicPr>
            <a:picLocks noChangeAspect="1" noChangeArrowheads="1"/>
          </p:cNvPicPr>
          <p:nvPr/>
        </p:nvPicPr>
        <p:blipFill>
          <a:blip r:embed="rId3" cstate="print"/>
          <a:srcRect t="16356" b="18222"/>
          <a:stretch>
            <a:fillRect/>
          </a:stretch>
        </p:blipFill>
        <p:spPr bwMode="auto">
          <a:xfrm>
            <a:off x="3295675" y="3033165"/>
            <a:ext cx="5688395" cy="28081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14" name="TextBox 5"/>
          <p:cNvSpPr txBox="1"/>
          <p:nvPr/>
        </p:nvSpPr>
        <p:spPr>
          <a:xfrm>
            <a:off x="2204403" y="1172845"/>
            <a:ext cx="7704137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作者以禽鸟之乐衬托游人之乐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又以游人之乐衬托太守之乐。作者既为滁州的山水美景而乐，又为滁州百姓的丰衣足食而乐。作者运用层层烘托的表现手法，来展示了自己复杂的内心情感和志趣追求。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38735" y="138430"/>
            <a:ext cx="3389630" cy="695325"/>
            <a:chOff x="61" y="183"/>
            <a:chExt cx="5338" cy="10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文本框 8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合作探究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sp>
        <p:nvSpPr>
          <p:cNvPr id="65539" name="TextBox 6"/>
          <p:cNvSpPr txBox="1"/>
          <p:nvPr/>
        </p:nvSpPr>
        <p:spPr>
          <a:xfrm>
            <a:off x="2755598" y="1378542"/>
            <a:ext cx="67691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如何理解“乐”字里的“醉翁之意”？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99740" y="2429510"/>
            <a:ext cx="6192838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明确：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陶醉于山水之美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陶醉于“与民同乐”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62" name="文本框 48138"/>
          <p:cNvSpPr txBox="1"/>
          <p:nvPr/>
        </p:nvSpPr>
        <p:spPr>
          <a:xfrm>
            <a:off x="2279333" y="1255713"/>
            <a:ext cx="7632700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“与民同乐”是他的理想，这正是他在失意中仍坚守自己的理想之后所得到的心理慰藉。这种“乐”也许并不为别人全知晓，也不需要别人都知晓，而他自己却愿意自得其乐。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586" name="文本框 48138"/>
          <p:cNvSpPr txBox="1"/>
          <p:nvPr/>
        </p:nvSpPr>
        <p:spPr>
          <a:xfrm>
            <a:off x="1987550" y="836930"/>
            <a:ext cx="8143875" cy="4939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从醉翁亭的命名巧妙地引出“乐”字，而“醉”是表象，“乐”是实质，写“醉”就是为了写“乐”。 到全文结尾处，更用“醉能同其乐”一句将“醉”和“乐”统一起来，画龙点睛般地勾出全文的主旨。所以山林之乐、宴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饮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之乐、禽鸟之乐、游人之乐最后都统一在太守之乐中，“乐”才是贯穿全文的主线。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68611" name="文本框 1"/>
          <p:cNvSpPr txBox="1"/>
          <p:nvPr/>
        </p:nvSpPr>
        <p:spPr>
          <a:xfrm>
            <a:off x="1968183" y="1330643"/>
            <a:ext cx="8128000" cy="101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  <a:spcBef>
                <a:spcPct val="20000"/>
              </a:spcBef>
            </a:pPr>
            <a:r>
              <a:rPr lang="en-US" altLang="zh-CN" sz="3000" b="1" dirty="0">
                <a:latin typeface="Arial" panose="020B0604020202020204" pitchFamily="34" charset="0"/>
                <a:ea typeface="楷体_GB2312" panose="02010609030101010101" pitchFamily="49" charset="-122"/>
              </a:rPr>
              <a:t>   </a:t>
            </a:r>
            <a:r>
              <a:rPr lang="en-US" altLang="zh-CN" sz="3000" b="1" dirty="0">
                <a:latin typeface="Arial" panose="020B0604020202020204" pitchFamily="34" charset="0"/>
                <a:sym typeface="宋体" panose="02010600030101010101" pitchFamily="2" charset="-122"/>
              </a:rPr>
              <a:t>    </a:t>
            </a:r>
            <a:endParaRPr lang="zh-CN" altLang="en-US" sz="3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92515" name="矩形 192514"/>
          <p:cNvSpPr/>
          <p:nvPr/>
        </p:nvSpPr>
        <p:spPr>
          <a:xfrm>
            <a:off x="1933258" y="1196658"/>
            <a:ext cx="8324850" cy="42748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  <a:buClr>
                <a:schemeClr val="bg1"/>
              </a:buClr>
              <a:buFont typeface="Arial" panose="020B0604020202020204" pitchFamily="34" charset="0"/>
            </a:pPr>
            <a:r>
              <a:rPr lang="en-US" altLang="zh-CN" sz="32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篇游记写于欧阳修到滁州任上的第二年，描写了滁州一带自然景物的幽深秀美，滁州百姓和平宁静的生活，特别是作者在山林中游赏宴饮的乐趣。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表现了作者寄情山水、随遇而安、与民同乐的旷达情怀。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8735" y="138430"/>
            <a:ext cx="3389630" cy="695325"/>
            <a:chOff x="61" y="183"/>
            <a:chExt cx="5338" cy="10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课堂小结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69634" name="Text Box 2"/>
          <p:cNvSpPr txBox="1"/>
          <p:nvPr/>
        </p:nvSpPr>
        <p:spPr>
          <a:xfrm>
            <a:off x="3979228" y="2086928"/>
            <a:ext cx="19446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200" dirty="0">
              <a:latin typeface="Tahoma" panose="020B0604030504040204" pitchFamily="34" charset="0"/>
            </a:endParaRPr>
          </a:p>
        </p:txBody>
      </p:sp>
      <p:grpSp>
        <p:nvGrpSpPr>
          <p:cNvPr id="69635" name="Group 3"/>
          <p:cNvGrpSpPr/>
          <p:nvPr/>
        </p:nvGrpSpPr>
        <p:grpSpPr>
          <a:xfrm>
            <a:off x="3393440" y="1228090"/>
            <a:ext cx="5715000" cy="3917950"/>
            <a:chOff x="0" y="0"/>
            <a:chExt cx="3765" cy="1916"/>
          </a:xfrm>
        </p:grpSpPr>
        <p:sp>
          <p:nvSpPr>
            <p:cNvPr id="69659" name="Text Box 4"/>
            <p:cNvSpPr txBox="1"/>
            <p:nvPr/>
          </p:nvSpPr>
          <p:spPr>
            <a:xfrm>
              <a:off x="1315" y="0"/>
              <a:ext cx="1133" cy="28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zh-CN" sz="3200" dirty="0">
                <a:solidFill>
                  <a:srgbClr val="00CC00"/>
                </a:solidFill>
                <a:latin typeface="Tahoma" panose="020B0604030504040204" pitchFamily="34" charset="0"/>
                <a:ea typeface="华文行楷" panose="02010800040101010101" pitchFamily="2" charset="-122"/>
              </a:endParaRPr>
            </a:p>
          </p:txBody>
        </p:sp>
        <p:grpSp>
          <p:nvGrpSpPr>
            <p:cNvPr id="69660" name="Group 5"/>
            <p:cNvGrpSpPr/>
            <p:nvPr/>
          </p:nvGrpSpPr>
          <p:grpSpPr>
            <a:xfrm>
              <a:off x="0" y="499"/>
              <a:ext cx="3765" cy="1417"/>
              <a:chOff x="0" y="0"/>
              <a:chExt cx="3765" cy="1417"/>
            </a:xfrm>
          </p:grpSpPr>
          <p:sp>
            <p:nvSpPr>
              <p:cNvPr id="69661" name="Text Box 6"/>
              <p:cNvSpPr txBox="1"/>
              <p:nvPr/>
            </p:nvSpPr>
            <p:spPr>
              <a:xfrm>
                <a:off x="46" y="0"/>
                <a:ext cx="906" cy="2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sz="3200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69662" name="Text Box 7"/>
              <p:cNvSpPr txBox="1"/>
              <p:nvPr/>
            </p:nvSpPr>
            <p:spPr>
              <a:xfrm>
                <a:off x="2629" y="0"/>
                <a:ext cx="1136" cy="2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sz="3200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69663" name="Text Box 8"/>
              <p:cNvSpPr txBox="1"/>
              <p:nvPr/>
            </p:nvSpPr>
            <p:spPr>
              <a:xfrm>
                <a:off x="0" y="591"/>
                <a:ext cx="952" cy="28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sz="3200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69664" name="Text Box 9"/>
              <p:cNvSpPr txBox="1"/>
              <p:nvPr/>
            </p:nvSpPr>
            <p:spPr>
              <a:xfrm>
                <a:off x="1315" y="1134"/>
                <a:ext cx="908" cy="28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sz="3200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69665" name="Text Box 10"/>
              <p:cNvSpPr txBox="1"/>
              <p:nvPr/>
            </p:nvSpPr>
            <p:spPr>
              <a:xfrm>
                <a:off x="2629" y="499"/>
                <a:ext cx="909" cy="28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sz="3200" dirty="0">
                  <a:latin typeface="Tahoma" panose="020B0604030504040204" pitchFamily="34" charset="0"/>
                </a:endParaRPr>
              </a:p>
            </p:txBody>
          </p:sp>
        </p:grpSp>
      </p:grpSp>
      <p:grpSp>
        <p:nvGrpSpPr>
          <p:cNvPr id="3" name="Group 11"/>
          <p:cNvGrpSpPr/>
          <p:nvPr/>
        </p:nvGrpSpPr>
        <p:grpSpPr>
          <a:xfrm>
            <a:off x="5060315" y="2013903"/>
            <a:ext cx="1655763" cy="1439862"/>
            <a:chOff x="0" y="0"/>
            <a:chExt cx="1043" cy="907"/>
          </a:xfrm>
        </p:grpSpPr>
        <p:sp>
          <p:nvSpPr>
            <p:cNvPr id="69657" name="Oval 12"/>
            <p:cNvSpPr/>
            <p:nvPr/>
          </p:nvSpPr>
          <p:spPr>
            <a:xfrm>
              <a:off x="0" y="0"/>
              <a:ext cx="1043" cy="907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zh-CN" sz="4000" dirty="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  <p:sp>
          <p:nvSpPr>
            <p:cNvPr id="69658" name="Text Box 13"/>
            <p:cNvSpPr txBox="1"/>
            <p:nvPr/>
          </p:nvSpPr>
          <p:spPr>
            <a:xfrm>
              <a:off x="161" y="227"/>
              <a:ext cx="726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乐</a:t>
              </a:r>
              <a:endPara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2789" name="Text Box 21"/>
          <p:cNvSpPr txBox="1"/>
          <p:nvPr/>
        </p:nvSpPr>
        <p:spPr>
          <a:xfrm>
            <a:off x="2174240" y="2904490"/>
            <a:ext cx="7921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D60093"/>
                </a:solidFill>
                <a:latin typeface="楷体" panose="02010609060101010101" charset="-122"/>
                <a:ea typeface="楷体" panose="02010609060101010101" charset="-122"/>
              </a:rPr>
              <a:t>民</a:t>
            </a:r>
            <a:endParaRPr lang="zh-CN" altLang="en-US" sz="3200" b="1" dirty="0">
              <a:solidFill>
                <a:srgbClr val="D6009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790" name="Text Box 22"/>
          <p:cNvSpPr txBox="1"/>
          <p:nvPr/>
        </p:nvSpPr>
        <p:spPr>
          <a:xfrm>
            <a:off x="9237028" y="2734628"/>
            <a:ext cx="9350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D60093"/>
                </a:solidFill>
                <a:latin typeface="楷体" panose="02010609060101010101" charset="-122"/>
                <a:ea typeface="楷体" panose="02010609060101010101" charset="-122"/>
              </a:rPr>
              <a:t>官</a:t>
            </a:r>
            <a:endParaRPr lang="zh-CN" altLang="en-US" sz="3200" b="1" dirty="0">
              <a:solidFill>
                <a:srgbClr val="D6009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4" name="Group 23"/>
          <p:cNvGrpSpPr/>
          <p:nvPr/>
        </p:nvGrpSpPr>
        <p:grpSpPr>
          <a:xfrm>
            <a:off x="2540953" y="3742690"/>
            <a:ext cx="7258050" cy="1295400"/>
            <a:chOff x="0" y="408"/>
            <a:chExt cx="4808" cy="998"/>
          </a:xfrm>
        </p:grpSpPr>
        <p:sp>
          <p:nvSpPr>
            <p:cNvPr id="69654" name="Line 24"/>
            <p:cNvSpPr/>
            <p:nvPr/>
          </p:nvSpPr>
          <p:spPr>
            <a:xfrm flipV="1">
              <a:off x="4763" y="408"/>
              <a:ext cx="0" cy="99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69655" name="Line 25"/>
            <p:cNvSpPr/>
            <p:nvPr/>
          </p:nvSpPr>
          <p:spPr>
            <a:xfrm flipV="1">
              <a:off x="45" y="454"/>
              <a:ext cx="3" cy="95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69656" name="Line 26"/>
            <p:cNvSpPr/>
            <p:nvPr/>
          </p:nvSpPr>
          <p:spPr>
            <a:xfrm>
              <a:off x="0" y="1406"/>
              <a:ext cx="480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2795" name="Text Box 27"/>
          <p:cNvSpPr txBox="1"/>
          <p:nvPr/>
        </p:nvSpPr>
        <p:spPr>
          <a:xfrm>
            <a:off x="5163820" y="5121275"/>
            <a:ext cx="18649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D60093"/>
                </a:solidFill>
                <a:latin typeface="楷体" panose="02010609060101010101" charset="-122"/>
                <a:ea typeface="楷体" panose="02010609060101010101" charset="-122"/>
              </a:rPr>
              <a:t>与民同乐</a:t>
            </a:r>
            <a:endParaRPr lang="zh-CN" altLang="en-US" sz="3200" b="1" dirty="0">
              <a:solidFill>
                <a:srgbClr val="D6009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796" name="Text Box 28"/>
          <p:cNvSpPr txBox="1"/>
          <p:nvPr/>
        </p:nvSpPr>
        <p:spPr>
          <a:xfrm>
            <a:off x="3044190" y="1942465"/>
            <a:ext cx="140811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滁人乐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797" name="Text Box 29"/>
          <p:cNvSpPr txBox="1"/>
          <p:nvPr/>
        </p:nvSpPr>
        <p:spPr>
          <a:xfrm>
            <a:off x="5060315" y="4103053"/>
            <a:ext cx="15779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ahoma" panose="020B0604030504040204" pitchFamily="34" charset="0"/>
              </a:rPr>
              <a:t>禽鸟乐</a:t>
            </a:r>
            <a:endParaRPr lang="zh-CN" altLang="en-US" sz="3200" b="1" dirty="0">
              <a:latin typeface="Tahoma" panose="020B0604030504040204" pitchFamily="34" charset="0"/>
            </a:endParaRPr>
          </a:p>
        </p:txBody>
      </p:sp>
      <p:sp>
        <p:nvSpPr>
          <p:cNvPr id="32799" name="Text Box 31"/>
          <p:cNvSpPr txBox="1"/>
          <p:nvPr/>
        </p:nvSpPr>
        <p:spPr>
          <a:xfrm>
            <a:off x="3044190" y="3094990"/>
            <a:ext cx="1600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宴饮乐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800" name="Text Box 32"/>
          <p:cNvSpPr txBox="1"/>
          <p:nvPr/>
        </p:nvSpPr>
        <p:spPr>
          <a:xfrm>
            <a:off x="5060315" y="862965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山水乐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801" name="Text Box 33"/>
          <p:cNvSpPr txBox="1"/>
          <p:nvPr/>
        </p:nvSpPr>
        <p:spPr>
          <a:xfrm>
            <a:off x="7508240" y="2374265"/>
            <a:ext cx="2016125" cy="860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太守乐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endParaRPr lang="en-US" altLang="zh-CN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cxnSp>
        <p:nvCxnSpPr>
          <p:cNvPr id="32" name="直接箭头连接符 31"/>
          <p:cNvCxnSpPr/>
          <p:nvPr/>
        </p:nvCxnSpPr>
        <p:spPr>
          <a:xfrm>
            <a:off x="5781040" y="1366203"/>
            <a:ext cx="0" cy="576263"/>
          </a:xfrm>
          <a:prstGeom prst="straightConnector1">
            <a:avLst/>
          </a:prstGeom>
          <a:ln w="28575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箭头连接符 36"/>
          <p:cNvCxnSpPr/>
          <p:nvPr/>
        </p:nvCxnSpPr>
        <p:spPr>
          <a:xfrm>
            <a:off x="4341178" y="2302828"/>
            <a:ext cx="719138" cy="144463"/>
          </a:xfrm>
          <a:prstGeom prst="straightConnector1">
            <a:avLst/>
          </a:prstGeom>
          <a:ln w="28575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/>
          <p:nvPr/>
        </p:nvCxnSpPr>
        <p:spPr>
          <a:xfrm flipV="1">
            <a:off x="4412615" y="3237865"/>
            <a:ext cx="720725" cy="2174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箭头连接符 45"/>
          <p:cNvCxnSpPr/>
          <p:nvPr/>
        </p:nvCxnSpPr>
        <p:spPr>
          <a:xfrm>
            <a:off x="6789103" y="2734628"/>
            <a:ext cx="792163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箭头连接符 48"/>
          <p:cNvCxnSpPr/>
          <p:nvPr/>
        </p:nvCxnSpPr>
        <p:spPr>
          <a:xfrm flipV="1">
            <a:off x="5852478" y="3526790"/>
            <a:ext cx="3175" cy="6477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38735" y="138430"/>
            <a:ext cx="3389630" cy="695325"/>
            <a:chOff x="61" y="183"/>
            <a:chExt cx="5338" cy="109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3" name="文本框 42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板书设计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2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2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2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2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2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9" grpId="0"/>
      <p:bldP spid="32790" grpId="0"/>
      <p:bldP spid="32795" grpId="0"/>
      <p:bldP spid="32796" grpId="0"/>
      <p:bldP spid="32797" grpId="0"/>
      <p:bldP spid="32799" grpId="0"/>
      <p:bldP spid="32800" grpId="0"/>
      <p:bldP spid="3280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sp>
        <p:nvSpPr>
          <p:cNvPr id="18434" name="文本框 1"/>
          <p:cNvSpPr txBox="1"/>
          <p:nvPr/>
        </p:nvSpPr>
        <p:spPr>
          <a:xfrm>
            <a:off x="2037080" y="1029335"/>
            <a:ext cx="8154035" cy="4799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欧阳修是在宋代文学史上最早开创一代文风的文坛领袖。领导了北宋诗文革新运动，继承并发展了韩愈的古文理论。后人又将其与韩愈、柳宗元和苏轼合称“千古文章四大家”。与韩愈、柳宗元、苏洵、苏轼、苏辙、王安石、曾巩被世人称为</a:t>
            </a:r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“唐宋散文八大家”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093278" y="1650683"/>
            <a:ext cx="8004175" cy="355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宋仁宗庆历五年（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1045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），范仲淹、富弼、杜衍、韩琦等推行“庆历新政”失败，相继被贬职。欧阳修因上书为他们辩护，也被贬为滁州知州。这篇游记写于欧阳修到滁州任上的第二年。</a:t>
            </a:r>
            <a:endParaRPr lang="zh-CN" altLang="en-US" sz="3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0490" y="86995"/>
            <a:ext cx="3317875" cy="724535"/>
            <a:chOff x="174" y="137"/>
            <a:chExt cx="5225" cy="1141"/>
          </a:xfrm>
        </p:grpSpPr>
        <p:sp>
          <p:nvSpPr>
            <p:cNvPr id="49" name="椭圆 45"/>
            <p:cNvSpPr/>
            <p:nvPr/>
          </p:nvSpPr>
          <p:spPr>
            <a:xfrm>
              <a:off x="174" y="137"/>
              <a:ext cx="992" cy="1042"/>
            </a:xfrm>
            <a:custGeom>
              <a:avLst/>
              <a:gdLst>
                <a:gd name="connsiteX0" fmla="*/ 255458 w 330200"/>
                <a:gd name="connsiteY0" fmla="*/ 96838 h 287338"/>
                <a:gd name="connsiteX1" fmla="*/ 319218 w 330200"/>
                <a:gd name="connsiteY1" fmla="*/ 96838 h 287338"/>
                <a:gd name="connsiteX2" fmla="*/ 327025 w 330200"/>
                <a:gd name="connsiteY2" fmla="*/ 104632 h 287338"/>
                <a:gd name="connsiteX3" fmla="*/ 319218 w 330200"/>
                <a:gd name="connsiteY3" fmla="*/ 111126 h 287338"/>
                <a:gd name="connsiteX4" fmla="*/ 255458 w 330200"/>
                <a:gd name="connsiteY4" fmla="*/ 111126 h 287338"/>
                <a:gd name="connsiteX5" fmla="*/ 247650 w 330200"/>
                <a:gd name="connsiteY5" fmla="*/ 104632 h 287338"/>
                <a:gd name="connsiteX6" fmla="*/ 255458 w 330200"/>
                <a:gd name="connsiteY6" fmla="*/ 96838 h 287338"/>
                <a:gd name="connsiteX7" fmla="*/ 246441 w 330200"/>
                <a:gd name="connsiteY7" fmla="*/ 79375 h 287338"/>
                <a:gd name="connsiteX8" fmla="*/ 317123 w 330200"/>
                <a:gd name="connsiteY8" fmla="*/ 79375 h 287338"/>
                <a:gd name="connsiteX9" fmla="*/ 322263 w 330200"/>
                <a:gd name="connsiteY9" fmla="*/ 84314 h 287338"/>
                <a:gd name="connsiteX10" fmla="*/ 317123 w 330200"/>
                <a:gd name="connsiteY10" fmla="*/ 90488 h 287338"/>
                <a:gd name="connsiteX11" fmla="*/ 246441 w 330200"/>
                <a:gd name="connsiteY11" fmla="*/ 90488 h 287338"/>
                <a:gd name="connsiteX12" fmla="*/ 241300 w 330200"/>
                <a:gd name="connsiteY12" fmla="*/ 84314 h 287338"/>
                <a:gd name="connsiteX13" fmla="*/ 246441 w 330200"/>
                <a:gd name="connsiteY13" fmla="*/ 79375 h 287338"/>
                <a:gd name="connsiteX14" fmla="*/ 247694 w 330200"/>
                <a:gd name="connsiteY14" fmla="*/ 58738 h 287338"/>
                <a:gd name="connsiteX15" fmla="*/ 280944 w 330200"/>
                <a:gd name="connsiteY15" fmla="*/ 58738 h 287338"/>
                <a:gd name="connsiteX16" fmla="*/ 287338 w 330200"/>
                <a:gd name="connsiteY16" fmla="*/ 65088 h 287338"/>
                <a:gd name="connsiteX17" fmla="*/ 280944 w 330200"/>
                <a:gd name="connsiteY17" fmla="*/ 71438 h 287338"/>
                <a:gd name="connsiteX18" fmla="*/ 247694 w 330200"/>
                <a:gd name="connsiteY18" fmla="*/ 71438 h 287338"/>
                <a:gd name="connsiteX19" fmla="*/ 241300 w 330200"/>
                <a:gd name="connsiteY19" fmla="*/ 65088 h 287338"/>
                <a:gd name="connsiteX20" fmla="*/ 247694 w 330200"/>
                <a:gd name="connsiteY20" fmla="*/ 58738 h 287338"/>
                <a:gd name="connsiteX21" fmla="*/ 113506 w 330200"/>
                <a:gd name="connsiteY21" fmla="*/ 0 h 287338"/>
                <a:gd name="connsiteX22" fmla="*/ 154781 w 330200"/>
                <a:gd name="connsiteY22" fmla="*/ 41418 h 287338"/>
                <a:gd name="connsiteX23" fmla="*/ 127694 w 330200"/>
                <a:gd name="connsiteY23" fmla="*/ 78953 h 287338"/>
                <a:gd name="connsiteX24" fmla="*/ 156071 w 330200"/>
                <a:gd name="connsiteY24" fmla="*/ 104840 h 287338"/>
                <a:gd name="connsiteX25" fmla="*/ 196056 w 330200"/>
                <a:gd name="connsiteY25" fmla="*/ 107428 h 287338"/>
                <a:gd name="connsiteX26" fmla="*/ 198636 w 330200"/>
                <a:gd name="connsiteY26" fmla="*/ 107428 h 287338"/>
                <a:gd name="connsiteX27" fmla="*/ 208954 w 330200"/>
                <a:gd name="connsiteY27" fmla="*/ 122960 h 287338"/>
                <a:gd name="connsiteX28" fmla="*/ 206375 w 330200"/>
                <a:gd name="connsiteY28" fmla="*/ 132020 h 287338"/>
                <a:gd name="connsiteX29" fmla="*/ 239911 w 330200"/>
                <a:gd name="connsiteY29" fmla="*/ 132020 h 287338"/>
                <a:gd name="connsiteX30" fmla="*/ 234751 w 330200"/>
                <a:gd name="connsiteY30" fmla="*/ 125549 h 287338"/>
                <a:gd name="connsiteX31" fmla="*/ 242491 w 330200"/>
                <a:gd name="connsiteY31" fmla="*/ 117783 h 287338"/>
                <a:gd name="connsiteX32" fmla="*/ 305693 w 330200"/>
                <a:gd name="connsiteY32" fmla="*/ 117783 h 287338"/>
                <a:gd name="connsiteX33" fmla="*/ 313432 w 330200"/>
                <a:gd name="connsiteY33" fmla="*/ 125549 h 287338"/>
                <a:gd name="connsiteX34" fmla="*/ 308273 w 330200"/>
                <a:gd name="connsiteY34" fmla="*/ 132020 h 287338"/>
                <a:gd name="connsiteX35" fmla="*/ 322461 w 330200"/>
                <a:gd name="connsiteY35" fmla="*/ 132020 h 287338"/>
                <a:gd name="connsiteX36" fmla="*/ 330200 w 330200"/>
                <a:gd name="connsiteY36" fmla="*/ 139786 h 287338"/>
                <a:gd name="connsiteX37" fmla="*/ 322461 w 330200"/>
                <a:gd name="connsiteY37" fmla="*/ 147552 h 287338"/>
                <a:gd name="connsiteX38" fmla="*/ 297954 w 330200"/>
                <a:gd name="connsiteY38" fmla="*/ 147552 h 287338"/>
                <a:gd name="connsiteX39" fmla="*/ 297954 w 330200"/>
                <a:gd name="connsiteY39" fmla="*/ 278278 h 287338"/>
                <a:gd name="connsiteX40" fmla="*/ 290215 w 330200"/>
                <a:gd name="connsiteY40" fmla="*/ 284750 h 287338"/>
                <a:gd name="connsiteX41" fmla="*/ 203795 w 330200"/>
                <a:gd name="connsiteY41" fmla="*/ 284750 h 287338"/>
                <a:gd name="connsiteX42" fmla="*/ 196056 w 330200"/>
                <a:gd name="connsiteY42" fmla="*/ 278278 h 287338"/>
                <a:gd name="connsiteX43" fmla="*/ 196056 w 330200"/>
                <a:gd name="connsiteY43" fmla="*/ 147552 h 287338"/>
                <a:gd name="connsiteX44" fmla="*/ 141883 w 330200"/>
                <a:gd name="connsiteY44" fmla="*/ 147552 h 287338"/>
                <a:gd name="connsiteX45" fmla="*/ 134144 w 330200"/>
                <a:gd name="connsiteY45" fmla="*/ 139786 h 287338"/>
                <a:gd name="connsiteX46" fmla="*/ 135433 w 330200"/>
                <a:gd name="connsiteY46" fmla="*/ 134609 h 287338"/>
                <a:gd name="connsiteX47" fmla="*/ 112216 w 330200"/>
                <a:gd name="connsiteY47" fmla="*/ 115194 h 287338"/>
                <a:gd name="connsiteX48" fmla="*/ 109636 w 330200"/>
                <a:gd name="connsiteY48" fmla="*/ 113900 h 287338"/>
                <a:gd name="connsiteX49" fmla="*/ 108347 w 330200"/>
                <a:gd name="connsiteY49" fmla="*/ 115194 h 287338"/>
                <a:gd name="connsiteX50" fmla="*/ 88999 w 330200"/>
                <a:gd name="connsiteY50" fmla="*/ 165672 h 287338"/>
                <a:gd name="connsiteX51" fmla="*/ 90289 w 330200"/>
                <a:gd name="connsiteY51" fmla="*/ 170850 h 287338"/>
                <a:gd name="connsiteX52" fmla="*/ 95448 w 330200"/>
                <a:gd name="connsiteY52" fmla="*/ 173438 h 287338"/>
                <a:gd name="connsiteX53" fmla="*/ 130274 w 330200"/>
                <a:gd name="connsiteY53" fmla="*/ 173438 h 287338"/>
                <a:gd name="connsiteX54" fmla="*/ 152201 w 330200"/>
                <a:gd name="connsiteY54" fmla="*/ 192853 h 287338"/>
                <a:gd name="connsiteX55" fmla="*/ 163810 w 330200"/>
                <a:gd name="connsiteY55" fmla="*/ 267923 h 287338"/>
                <a:gd name="connsiteX56" fmla="*/ 159940 w 330200"/>
                <a:gd name="connsiteY56" fmla="*/ 280867 h 287338"/>
                <a:gd name="connsiteX57" fmla="*/ 148332 w 330200"/>
                <a:gd name="connsiteY57" fmla="*/ 287338 h 287338"/>
                <a:gd name="connsiteX58" fmla="*/ 131564 w 330200"/>
                <a:gd name="connsiteY58" fmla="*/ 273101 h 287338"/>
                <a:gd name="connsiteX59" fmla="*/ 121245 w 330200"/>
                <a:gd name="connsiteY59" fmla="*/ 216151 h 287338"/>
                <a:gd name="connsiteX60" fmla="*/ 113506 w 330200"/>
                <a:gd name="connsiteY60" fmla="*/ 210974 h 287338"/>
                <a:gd name="connsiteX61" fmla="*/ 91579 w 330200"/>
                <a:gd name="connsiteY61" fmla="*/ 210974 h 287338"/>
                <a:gd name="connsiteX62" fmla="*/ 91579 w 330200"/>
                <a:gd name="connsiteY62" fmla="*/ 278278 h 287338"/>
                <a:gd name="connsiteX63" fmla="*/ 83840 w 330200"/>
                <a:gd name="connsiteY63" fmla="*/ 284750 h 287338"/>
                <a:gd name="connsiteX64" fmla="*/ 19347 w 330200"/>
                <a:gd name="connsiteY64" fmla="*/ 284750 h 287338"/>
                <a:gd name="connsiteX65" fmla="*/ 11608 w 330200"/>
                <a:gd name="connsiteY65" fmla="*/ 278278 h 287338"/>
                <a:gd name="connsiteX66" fmla="*/ 11608 w 330200"/>
                <a:gd name="connsiteY66" fmla="*/ 208385 h 287338"/>
                <a:gd name="connsiteX67" fmla="*/ 0 w 330200"/>
                <a:gd name="connsiteY67" fmla="*/ 119077 h 287338"/>
                <a:gd name="connsiteX68" fmla="*/ 6449 w 330200"/>
                <a:gd name="connsiteY68" fmla="*/ 110017 h 287338"/>
                <a:gd name="connsiteX69" fmla="*/ 15478 w 330200"/>
                <a:gd name="connsiteY69" fmla="*/ 116489 h 287338"/>
                <a:gd name="connsiteX70" fmla="*/ 25797 w 330200"/>
                <a:gd name="connsiteY70" fmla="*/ 196736 h 287338"/>
                <a:gd name="connsiteX71" fmla="*/ 38695 w 330200"/>
                <a:gd name="connsiteY71" fmla="*/ 196736 h 287338"/>
                <a:gd name="connsiteX72" fmla="*/ 36115 w 330200"/>
                <a:gd name="connsiteY72" fmla="*/ 188970 h 287338"/>
                <a:gd name="connsiteX73" fmla="*/ 37405 w 330200"/>
                <a:gd name="connsiteY73" fmla="*/ 181204 h 287338"/>
                <a:gd name="connsiteX74" fmla="*/ 69651 w 330200"/>
                <a:gd name="connsiteY74" fmla="*/ 91897 h 287338"/>
                <a:gd name="connsiteX75" fmla="*/ 87709 w 330200"/>
                <a:gd name="connsiteY75" fmla="*/ 72482 h 287338"/>
                <a:gd name="connsiteX76" fmla="*/ 73521 w 330200"/>
                <a:gd name="connsiteY76" fmla="*/ 41418 h 287338"/>
                <a:gd name="connsiteX77" fmla="*/ 113506 w 330200"/>
                <a:gd name="connsiteY77" fmla="*/ 0 h 2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0200" h="287338">
                  <a:moveTo>
                    <a:pt x="255458" y="96838"/>
                  </a:moveTo>
                  <a:lnTo>
                    <a:pt x="319218" y="96838"/>
                  </a:lnTo>
                  <a:cubicBezTo>
                    <a:pt x="323122" y="96838"/>
                    <a:pt x="327025" y="100735"/>
                    <a:pt x="327025" y="104632"/>
                  </a:cubicBezTo>
                  <a:cubicBezTo>
                    <a:pt x="327025" y="108528"/>
                    <a:pt x="323122" y="111126"/>
                    <a:pt x="319218" y="111126"/>
                  </a:cubicBezTo>
                  <a:cubicBezTo>
                    <a:pt x="319218" y="111126"/>
                    <a:pt x="319218" y="111126"/>
                    <a:pt x="255458" y="111126"/>
                  </a:cubicBezTo>
                  <a:cubicBezTo>
                    <a:pt x="251554" y="111126"/>
                    <a:pt x="247650" y="108528"/>
                    <a:pt x="247650" y="104632"/>
                  </a:cubicBezTo>
                  <a:cubicBezTo>
                    <a:pt x="247650" y="100735"/>
                    <a:pt x="251554" y="96838"/>
                    <a:pt x="255458" y="96838"/>
                  </a:cubicBezTo>
                  <a:close/>
                  <a:moveTo>
                    <a:pt x="246441" y="79375"/>
                  </a:moveTo>
                  <a:cubicBezTo>
                    <a:pt x="246441" y="79375"/>
                    <a:pt x="246441" y="79375"/>
                    <a:pt x="317123" y="79375"/>
                  </a:cubicBezTo>
                  <a:cubicBezTo>
                    <a:pt x="319693" y="79375"/>
                    <a:pt x="322263" y="81845"/>
                    <a:pt x="322263" y="84314"/>
                  </a:cubicBezTo>
                  <a:cubicBezTo>
                    <a:pt x="322263" y="88019"/>
                    <a:pt x="319693" y="90488"/>
                    <a:pt x="317123" y="90488"/>
                  </a:cubicBezTo>
                  <a:cubicBezTo>
                    <a:pt x="317123" y="90488"/>
                    <a:pt x="317123" y="90488"/>
                    <a:pt x="246441" y="90488"/>
                  </a:cubicBezTo>
                  <a:cubicBezTo>
                    <a:pt x="243871" y="90488"/>
                    <a:pt x="241300" y="88019"/>
                    <a:pt x="241300" y="84314"/>
                  </a:cubicBezTo>
                  <a:cubicBezTo>
                    <a:pt x="241300" y="81845"/>
                    <a:pt x="243871" y="79375"/>
                    <a:pt x="246441" y="79375"/>
                  </a:cubicBezTo>
                  <a:close/>
                  <a:moveTo>
                    <a:pt x="247694" y="58738"/>
                  </a:moveTo>
                  <a:cubicBezTo>
                    <a:pt x="247694" y="58738"/>
                    <a:pt x="247694" y="58738"/>
                    <a:pt x="280944" y="58738"/>
                  </a:cubicBezTo>
                  <a:cubicBezTo>
                    <a:pt x="284781" y="58738"/>
                    <a:pt x="287338" y="62548"/>
                    <a:pt x="287338" y="65088"/>
                  </a:cubicBezTo>
                  <a:cubicBezTo>
                    <a:pt x="287338" y="68898"/>
                    <a:pt x="284781" y="71438"/>
                    <a:pt x="280944" y="71438"/>
                  </a:cubicBezTo>
                  <a:cubicBezTo>
                    <a:pt x="280944" y="71438"/>
                    <a:pt x="280944" y="71438"/>
                    <a:pt x="247694" y="71438"/>
                  </a:cubicBezTo>
                  <a:cubicBezTo>
                    <a:pt x="243858" y="71438"/>
                    <a:pt x="241300" y="68898"/>
                    <a:pt x="241300" y="65088"/>
                  </a:cubicBezTo>
                  <a:cubicBezTo>
                    <a:pt x="241300" y="62548"/>
                    <a:pt x="243858" y="58738"/>
                    <a:pt x="247694" y="58738"/>
                  </a:cubicBezTo>
                  <a:close/>
                  <a:moveTo>
                    <a:pt x="113506" y="0"/>
                  </a:moveTo>
                  <a:cubicBezTo>
                    <a:pt x="136723" y="0"/>
                    <a:pt x="154781" y="18120"/>
                    <a:pt x="154781" y="41418"/>
                  </a:cubicBezTo>
                  <a:cubicBezTo>
                    <a:pt x="154781" y="58244"/>
                    <a:pt x="143172" y="73776"/>
                    <a:pt x="127694" y="78953"/>
                  </a:cubicBezTo>
                  <a:cubicBezTo>
                    <a:pt x="156071" y="104840"/>
                    <a:pt x="156071" y="104840"/>
                    <a:pt x="156071" y="104840"/>
                  </a:cubicBezTo>
                  <a:cubicBezTo>
                    <a:pt x="196056" y="107428"/>
                    <a:pt x="196056" y="107428"/>
                    <a:pt x="196056" y="107428"/>
                  </a:cubicBezTo>
                  <a:cubicBezTo>
                    <a:pt x="197346" y="107428"/>
                    <a:pt x="197346" y="107428"/>
                    <a:pt x="198636" y="107428"/>
                  </a:cubicBezTo>
                  <a:cubicBezTo>
                    <a:pt x="205085" y="110017"/>
                    <a:pt x="208954" y="116489"/>
                    <a:pt x="208954" y="122960"/>
                  </a:cubicBezTo>
                  <a:cubicBezTo>
                    <a:pt x="208954" y="126843"/>
                    <a:pt x="207665" y="129432"/>
                    <a:pt x="206375" y="132020"/>
                  </a:cubicBezTo>
                  <a:cubicBezTo>
                    <a:pt x="239911" y="132020"/>
                    <a:pt x="239911" y="132020"/>
                    <a:pt x="239911" y="132020"/>
                  </a:cubicBezTo>
                  <a:cubicBezTo>
                    <a:pt x="237331" y="130726"/>
                    <a:pt x="234751" y="128137"/>
                    <a:pt x="234751" y="125549"/>
                  </a:cubicBezTo>
                  <a:cubicBezTo>
                    <a:pt x="234751" y="120371"/>
                    <a:pt x="238621" y="117783"/>
                    <a:pt x="242491" y="117783"/>
                  </a:cubicBezTo>
                  <a:cubicBezTo>
                    <a:pt x="305693" y="117783"/>
                    <a:pt x="305693" y="117783"/>
                    <a:pt x="305693" y="117783"/>
                  </a:cubicBezTo>
                  <a:cubicBezTo>
                    <a:pt x="309563" y="117783"/>
                    <a:pt x="313432" y="120371"/>
                    <a:pt x="313432" y="125549"/>
                  </a:cubicBezTo>
                  <a:cubicBezTo>
                    <a:pt x="313432" y="128137"/>
                    <a:pt x="310853" y="130726"/>
                    <a:pt x="308273" y="132020"/>
                  </a:cubicBezTo>
                  <a:cubicBezTo>
                    <a:pt x="322461" y="132020"/>
                    <a:pt x="322461" y="132020"/>
                    <a:pt x="322461" y="132020"/>
                  </a:cubicBezTo>
                  <a:cubicBezTo>
                    <a:pt x="326331" y="132020"/>
                    <a:pt x="330200" y="135903"/>
                    <a:pt x="330200" y="139786"/>
                  </a:cubicBezTo>
                  <a:cubicBezTo>
                    <a:pt x="330200" y="143669"/>
                    <a:pt x="326331" y="147552"/>
                    <a:pt x="322461" y="147552"/>
                  </a:cubicBezTo>
                  <a:cubicBezTo>
                    <a:pt x="297954" y="147552"/>
                    <a:pt x="297954" y="147552"/>
                    <a:pt x="297954" y="147552"/>
                  </a:cubicBezTo>
                  <a:cubicBezTo>
                    <a:pt x="297954" y="278278"/>
                    <a:pt x="297954" y="278278"/>
                    <a:pt x="297954" y="278278"/>
                  </a:cubicBezTo>
                  <a:cubicBezTo>
                    <a:pt x="297954" y="282161"/>
                    <a:pt x="294085" y="284750"/>
                    <a:pt x="290215" y="284750"/>
                  </a:cubicBezTo>
                  <a:cubicBezTo>
                    <a:pt x="203795" y="284750"/>
                    <a:pt x="203795" y="284750"/>
                    <a:pt x="203795" y="284750"/>
                  </a:cubicBezTo>
                  <a:cubicBezTo>
                    <a:pt x="198636" y="284750"/>
                    <a:pt x="196056" y="282161"/>
                    <a:pt x="196056" y="278278"/>
                  </a:cubicBezTo>
                  <a:cubicBezTo>
                    <a:pt x="196056" y="147552"/>
                    <a:pt x="196056" y="147552"/>
                    <a:pt x="196056" y="147552"/>
                  </a:cubicBezTo>
                  <a:cubicBezTo>
                    <a:pt x="141883" y="147552"/>
                    <a:pt x="141883" y="147552"/>
                    <a:pt x="141883" y="147552"/>
                  </a:cubicBezTo>
                  <a:cubicBezTo>
                    <a:pt x="136723" y="147552"/>
                    <a:pt x="134144" y="143669"/>
                    <a:pt x="134144" y="139786"/>
                  </a:cubicBezTo>
                  <a:cubicBezTo>
                    <a:pt x="134144" y="138492"/>
                    <a:pt x="134144" y="135903"/>
                    <a:pt x="135433" y="134609"/>
                  </a:cubicBezTo>
                  <a:cubicBezTo>
                    <a:pt x="112216" y="115194"/>
                    <a:pt x="112216" y="115194"/>
                    <a:pt x="112216" y="115194"/>
                  </a:cubicBezTo>
                  <a:cubicBezTo>
                    <a:pt x="110926" y="113900"/>
                    <a:pt x="110926" y="113900"/>
                    <a:pt x="109636" y="113900"/>
                  </a:cubicBezTo>
                  <a:cubicBezTo>
                    <a:pt x="109636" y="113900"/>
                    <a:pt x="108347" y="113900"/>
                    <a:pt x="108347" y="115194"/>
                  </a:cubicBezTo>
                  <a:cubicBezTo>
                    <a:pt x="88999" y="165672"/>
                    <a:pt x="88999" y="165672"/>
                    <a:pt x="88999" y="165672"/>
                  </a:cubicBezTo>
                  <a:cubicBezTo>
                    <a:pt x="88999" y="166967"/>
                    <a:pt x="88999" y="169555"/>
                    <a:pt x="90289" y="170850"/>
                  </a:cubicBezTo>
                  <a:cubicBezTo>
                    <a:pt x="91579" y="173438"/>
                    <a:pt x="94158" y="173438"/>
                    <a:pt x="95448" y="173438"/>
                  </a:cubicBezTo>
                  <a:cubicBezTo>
                    <a:pt x="130274" y="173438"/>
                    <a:pt x="130274" y="173438"/>
                    <a:pt x="130274" y="173438"/>
                  </a:cubicBezTo>
                  <a:cubicBezTo>
                    <a:pt x="140593" y="173438"/>
                    <a:pt x="150911" y="182499"/>
                    <a:pt x="152201" y="192853"/>
                  </a:cubicBezTo>
                  <a:cubicBezTo>
                    <a:pt x="163810" y="267923"/>
                    <a:pt x="163810" y="267923"/>
                    <a:pt x="163810" y="267923"/>
                  </a:cubicBezTo>
                  <a:cubicBezTo>
                    <a:pt x="165100" y="273101"/>
                    <a:pt x="163810" y="276984"/>
                    <a:pt x="159940" y="280867"/>
                  </a:cubicBezTo>
                  <a:cubicBezTo>
                    <a:pt x="157361" y="284750"/>
                    <a:pt x="152201" y="287338"/>
                    <a:pt x="148332" y="287338"/>
                  </a:cubicBezTo>
                  <a:cubicBezTo>
                    <a:pt x="139303" y="287338"/>
                    <a:pt x="132854" y="280867"/>
                    <a:pt x="131564" y="273101"/>
                  </a:cubicBezTo>
                  <a:cubicBezTo>
                    <a:pt x="121245" y="216151"/>
                    <a:pt x="121245" y="216151"/>
                    <a:pt x="121245" y="216151"/>
                  </a:cubicBezTo>
                  <a:cubicBezTo>
                    <a:pt x="119955" y="213562"/>
                    <a:pt x="117376" y="210974"/>
                    <a:pt x="113506" y="210974"/>
                  </a:cubicBezTo>
                  <a:cubicBezTo>
                    <a:pt x="91579" y="210974"/>
                    <a:pt x="91579" y="210974"/>
                    <a:pt x="91579" y="210974"/>
                  </a:cubicBezTo>
                  <a:cubicBezTo>
                    <a:pt x="91579" y="278278"/>
                    <a:pt x="91579" y="278278"/>
                    <a:pt x="91579" y="278278"/>
                  </a:cubicBezTo>
                  <a:cubicBezTo>
                    <a:pt x="91579" y="282161"/>
                    <a:pt x="87709" y="284750"/>
                    <a:pt x="83840" y="284750"/>
                  </a:cubicBezTo>
                  <a:cubicBezTo>
                    <a:pt x="19347" y="284750"/>
                    <a:pt x="19347" y="284750"/>
                    <a:pt x="19347" y="284750"/>
                  </a:cubicBezTo>
                  <a:cubicBezTo>
                    <a:pt x="15478" y="284750"/>
                    <a:pt x="11608" y="282161"/>
                    <a:pt x="11608" y="278278"/>
                  </a:cubicBezTo>
                  <a:cubicBezTo>
                    <a:pt x="11608" y="208385"/>
                    <a:pt x="11608" y="208385"/>
                    <a:pt x="11608" y="208385"/>
                  </a:cubicBezTo>
                  <a:cubicBezTo>
                    <a:pt x="0" y="119077"/>
                    <a:pt x="0" y="119077"/>
                    <a:pt x="0" y="119077"/>
                  </a:cubicBezTo>
                  <a:cubicBezTo>
                    <a:pt x="0" y="113900"/>
                    <a:pt x="2579" y="110017"/>
                    <a:pt x="6449" y="110017"/>
                  </a:cubicBezTo>
                  <a:cubicBezTo>
                    <a:pt x="10319" y="110017"/>
                    <a:pt x="14188" y="112606"/>
                    <a:pt x="15478" y="116489"/>
                  </a:cubicBezTo>
                  <a:cubicBezTo>
                    <a:pt x="25797" y="196736"/>
                    <a:pt x="25797" y="196736"/>
                    <a:pt x="25797" y="196736"/>
                  </a:cubicBezTo>
                  <a:cubicBezTo>
                    <a:pt x="38695" y="196736"/>
                    <a:pt x="38695" y="196736"/>
                    <a:pt x="38695" y="196736"/>
                  </a:cubicBezTo>
                  <a:cubicBezTo>
                    <a:pt x="37405" y="194147"/>
                    <a:pt x="36115" y="191559"/>
                    <a:pt x="36115" y="188970"/>
                  </a:cubicBezTo>
                  <a:cubicBezTo>
                    <a:pt x="36115" y="186382"/>
                    <a:pt x="37405" y="183793"/>
                    <a:pt x="37405" y="181204"/>
                  </a:cubicBezTo>
                  <a:cubicBezTo>
                    <a:pt x="69651" y="91897"/>
                    <a:pt x="69651" y="91897"/>
                    <a:pt x="69651" y="91897"/>
                  </a:cubicBezTo>
                  <a:cubicBezTo>
                    <a:pt x="72231" y="82836"/>
                    <a:pt x="79970" y="75070"/>
                    <a:pt x="87709" y="72482"/>
                  </a:cubicBezTo>
                  <a:cubicBezTo>
                    <a:pt x="78680" y="64716"/>
                    <a:pt x="73521" y="53067"/>
                    <a:pt x="73521" y="41418"/>
                  </a:cubicBezTo>
                  <a:cubicBezTo>
                    <a:pt x="73521" y="18120"/>
                    <a:pt x="91579" y="0"/>
                    <a:pt x="113506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写作背景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8" name="文本框 18437"/>
          <p:cNvSpPr txBox="1"/>
          <p:nvPr/>
        </p:nvSpPr>
        <p:spPr>
          <a:xfrm>
            <a:off x="3155633" y="2397443"/>
            <a:ext cx="7005637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林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壑      琅琊      辄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伛偻  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山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肴      觥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筹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9" name="文本框 18438"/>
          <p:cNvSpPr txBox="1"/>
          <p:nvPr/>
        </p:nvSpPr>
        <p:spPr>
          <a:xfrm>
            <a:off x="3530283" y="1860868"/>
            <a:ext cx="6492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hè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30203" y="3189923"/>
            <a:ext cx="9064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yáo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443" name="文本框 18442"/>
          <p:cNvSpPr txBox="1"/>
          <p:nvPr/>
        </p:nvSpPr>
        <p:spPr>
          <a:xfrm>
            <a:off x="3155633" y="3189923"/>
            <a:ext cx="13985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yǔ lǚ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11378" y="1751648"/>
            <a:ext cx="9128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zhé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11378" y="3189923"/>
            <a:ext cx="11763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gōng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67618" y="1875473"/>
            <a:ext cx="18637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láng yá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0495" y="138430"/>
            <a:ext cx="3289300" cy="692150"/>
            <a:chOff x="218" y="187"/>
            <a:chExt cx="5180" cy="1090"/>
          </a:xfrm>
        </p:grpSpPr>
        <p:sp>
          <p:nvSpPr>
            <p:cNvPr id="48" name="椭圆 2"/>
            <p:cNvSpPr/>
            <p:nvPr/>
          </p:nvSpPr>
          <p:spPr>
            <a:xfrm>
              <a:off x="218" y="187"/>
              <a:ext cx="1090" cy="1000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字词积累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/>
      <p:bldP spid="18439" grpId="0"/>
      <p:bldP spid="5" grpId="0"/>
      <p:bldP spid="18443" grpId="0"/>
      <p:bldP spid="7" grpId="0"/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文本框 1"/>
          <p:cNvSpPr txBox="1"/>
          <p:nvPr/>
        </p:nvSpPr>
        <p:spPr>
          <a:xfrm>
            <a:off x="1831658" y="921068"/>
            <a:ext cx="6154737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朗读课文，读准节奏，读出感情。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19605" y="1475105"/>
            <a:ext cx="8351838" cy="4808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环滁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皆山也。其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西南诸峰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林壑尤美。望之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蔚然而深秀者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琅琊也。山行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六七里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渐闻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水声潺潺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而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泻出于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两峰之间者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酿泉也。峰回路转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有亭翼然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临于泉上者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醉翁亭也。作亭者谁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?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山之僧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智仙也。名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之者谁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?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太守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自谓也。太守与客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来饮于此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饮少辄醉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而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年又最高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故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自号曰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醉翁也。醉翁之意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不在酒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在乎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山水之间也。山水之乐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得之心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而寓之酒也。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63830" y="137160"/>
            <a:ext cx="3263900" cy="673735"/>
            <a:chOff x="258" y="216"/>
            <a:chExt cx="5140" cy="1061"/>
          </a:xfrm>
        </p:grpSpPr>
        <p:sp>
          <p:nvSpPr>
            <p:cNvPr id="61" name="椭圆 55"/>
            <p:cNvSpPr/>
            <p:nvPr/>
          </p:nvSpPr>
          <p:spPr>
            <a:xfrm>
              <a:off x="258" y="216"/>
              <a:ext cx="843" cy="992"/>
            </a:xfrm>
            <a:custGeom>
              <a:avLst/>
              <a:gdLst>
                <a:gd name="connsiteX0" fmla="*/ 119379 w 281919"/>
                <a:gd name="connsiteY0" fmla="*/ 73025 h 331788"/>
                <a:gd name="connsiteX1" fmla="*/ 144779 w 281919"/>
                <a:gd name="connsiteY1" fmla="*/ 98425 h 331788"/>
                <a:gd name="connsiteX2" fmla="*/ 119379 w 281919"/>
                <a:gd name="connsiteY2" fmla="*/ 123825 h 331788"/>
                <a:gd name="connsiteX3" fmla="*/ 93979 w 281919"/>
                <a:gd name="connsiteY3" fmla="*/ 98425 h 331788"/>
                <a:gd name="connsiteX4" fmla="*/ 119379 w 281919"/>
                <a:gd name="connsiteY4" fmla="*/ 73025 h 331788"/>
                <a:gd name="connsiteX5" fmla="*/ 114848 w 281919"/>
                <a:gd name="connsiteY5" fmla="*/ 31750 h 331788"/>
                <a:gd name="connsiteX6" fmla="*/ 109669 w 281919"/>
                <a:gd name="connsiteY6" fmla="*/ 35634 h 331788"/>
                <a:gd name="connsiteX7" fmla="*/ 103196 w 281919"/>
                <a:gd name="connsiteY7" fmla="*/ 48581 h 331788"/>
                <a:gd name="connsiteX8" fmla="*/ 100607 w 281919"/>
                <a:gd name="connsiteY8" fmla="*/ 52465 h 331788"/>
                <a:gd name="connsiteX9" fmla="*/ 95428 w 281919"/>
                <a:gd name="connsiteY9" fmla="*/ 52465 h 331788"/>
                <a:gd name="connsiteX10" fmla="*/ 82481 w 281919"/>
                <a:gd name="connsiteY10" fmla="*/ 47286 h 331788"/>
                <a:gd name="connsiteX11" fmla="*/ 76008 w 281919"/>
                <a:gd name="connsiteY11" fmla="*/ 48581 h 331788"/>
                <a:gd name="connsiteX12" fmla="*/ 69535 w 281919"/>
                <a:gd name="connsiteY12" fmla="*/ 55054 h 331788"/>
                <a:gd name="connsiteX13" fmla="*/ 68240 w 281919"/>
                <a:gd name="connsiteY13" fmla="*/ 60233 h 331788"/>
                <a:gd name="connsiteX14" fmla="*/ 73419 w 281919"/>
                <a:gd name="connsiteY14" fmla="*/ 74474 h 331788"/>
                <a:gd name="connsiteX15" fmla="*/ 73419 w 281919"/>
                <a:gd name="connsiteY15" fmla="*/ 78358 h 331788"/>
                <a:gd name="connsiteX16" fmla="*/ 73419 w 281919"/>
                <a:gd name="connsiteY16" fmla="*/ 79652 h 331788"/>
                <a:gd name="connsiteX17" fmla="*/ 70829 w 281919"/>
                <a:gd name="connsiteY17" fmla="*/ 82242 h 331788"/>
                <a:gd name="connsiteX18" fmla="*/ 56588 w 281919"/>
                <a:gd name="connsiteY18" fmla="*/ 88715 h 331788"/>
                <a:gd name="connsiteX19" fmla="*/ 52704 w 281919"/>
                <a:gd name="connsiteY19" fmla="*/ 93894 h 331788"/>
                <a:gd name="connsiteX20" fmla="*/ 52704 w 281919"/>
                <a:gd name="connsiteY20" fmla="*/ 102956 h 331788"/>
                <a:gd name="connsiteX21" fmla="*/ 56588 w 281919"/>
                <a:gd name="connsiteY21" fmla="*/ 108135 h 331788"/>
                <a:gd name="connsiteX22" fmla="*/ 70829 w 281919"/>
                <a:gd name="connsiteY22" fmla="*/ 113314 h 331788"/>
                <a:gd name="connsiteX23" fmla="*/ 73419 w 281919"/>
                <a:gd name="connsiteY23" fmla="*/ 117198 h 331788"/>
                <a:gd name="connsiteX24" fmla="*/ 73419 w 281919"/>
                <a:gd name="connsiteY24" fmla="*/ 122376 h 331788"/>
                <a:gd name="connsiteX25" fmla="*/ 68240 w 281919"/>
                <a:gd name="connsiteY25" fmla="*/ 135323 h 331788"/>
                <a:gd name="connsiteX26" fmla="*/ 69535 w 281919"/>
                <a:gd name="connsiteY26" fmla="*/ 141796 h 331788"/>
                <a:gd name="connsiteX27" fmla="*/ 76008 w 281919"/>
                <a:gd name="connsiteY27" fmla="*/ 148269 h 331788"/>
                <a:gd name="connsiteX28" fmla="*/ 82481 w 281919"/>
                <a:gd name="connsiteY28" fmla="*/ 149564 h 331788"/>
                <a:gd name="connsiteX29" fmla="*/ 95428 w 281919"/>
                <a:gd name="connsiteY29" fmla="*/ 144386 h 331788"/>
                <a:gd name="connsiteX30" fmla="*/ 100607 w 281919"/>
                <a:gd name="connsiteY30" fmla="*/ 144386 h 331788"/>
                <a:gd name="connsiteX31" fmla="*/ 104491 w 281919"/>
                <a:gd name="connsiteY31" fmla="*/ 146975 h 331788"/>
                <a:gd name="connsiteX32" fmla="*/ 109669 w 281919"/>
                <a:gd name="connsiteY32" fmla="*/ 161216 h 331788"/>
                <a:gd name="connsiteX33" fmla="*/ 114848 w 281919"/>
                <a:gd name="connsiteY33" fmla="*/ 165100 h 331788"/>
                <a:gd name="connsiteX34" fmla="*/ 123911 w 281919"/>
                <a:gd name="connsiteY34" fmla="*/ 165100 h 331788"/>
                <a:gd name="connsiteX35" fmla="*/ 129089 w 281919"/>
                <a:gd name="connsiteY35" fmla="*/ 161216 h 331788"/>
                <a:gd name="connsiteX36" fmla="*/ 135562 w 281919"/>
                <a:gd name="connsiteY36" fmla="*/ 146975 h 331788"/>
                <a:gd name="connsiteX37" fmla="*/ 138152 w 281919"/>
                <a:gd name="connsiteY37" fmla="*/ 144386 h 331788"/>
                <a:gd name="connsiteX38" fmla="*/ 143330 w 281919"/>
                <a:gd name="connsiteY38" fmla="*/ 144386 h 331788"/>
                <a:gd name="connsiteX39" fmla="*/ 157572 w 281919"/>
                <a:gd name="connsiteY39" fmla="*/ 149564 h 331788"/>
                <a:gd name="connsiteX40" fmla="*/ 162750 w 281919"/>
                <a:gd name="connsiteY40" fmla="*/ 148269 h 331788"/>
                <a:gd name="connsiteX41" fmla="*/ 169224 w 281919"/>
                <a:gd name="connsiteY41" fmla="*/ 141796 h 331788"/>
                <a:gd name="connsiteX42" fmla="*/ 170518 w 281919"/>
                <a:gd name="connsiteY42" fmla="*/ 135323 h 331788"/>
                <a:gd name="connsiteX43" fmla="*/ 165340 w 281919"/>
                <a:gd name="connsiteY43" fmla="*/ 121082 h 331788"/>
                <a:gd name="connsiteX44" fmla="*/ 165340 w 281919"/>
                <a:gd name="connsiteY44" fmla="*/ 117198 h 331788"/>
                <a:gd name="connsiteX45" fmla="*/ 167929 w 281919"/>
                <a:gd name="connsiteY45" fmla="*/ 113314 h 331788"/>
                <a:gd name="connsiteX46" fmla="*/ 182170 w 281919"/>
                <a:gd name="connsiteY46" fmla="*/ 108135 h 331788"/>
                <a:gd name="connsiteX47" fmla="*/ 186054 w 281919"/>
                <a:gd name="connsiteY47" fmla="*/ 102956 h 331788"/>
                <a:gd name="connsiteX48" fmla="*/ 186054 w 281919"/>
                <a:gd name="connsiteY48" fmla="*/ 93894 h 331788"/>
                <a:gd name="connsiteX49" fmla="*/ 182170 w 281919"/>
                <a:gd name="connsiteY49" fmla="*/ 88715 h 331788"/>
                <a:gd name="connsiteX50" fmla="*/ 167929 w 281919"/>
                <a:gd name="connsiteY50" fmla="*/ 82242 h 331788"/>
                <a:gd name="connsiteX51" fmla="*/ 165340 w 281919"/>
                <a:gd name="connsiteY51" fmla="*/ 79652 h 331788"/>
                <a:gd name="connsiteX52" fmla="*/ 165340 w 281919"/>
                <a:gd name="connsiteY52" fmla="*/ 74474 h 331788"/>
                <a:gd name="connsiteX53" fmla="*/ 170518 w 281919"/>
                <a:gd name="connsiteY53" fmla="*/ 60233 h 331788"/>
                <a:gd name="connsiteX54" fmla="*/ 169224 w 281919"/>
                <a:gd name="connsiteY54" fmla="*/ 53759 h 331788"/>
                <a:gd name="connsiteX55" fmla="*/ 162750 w 281919"/>
                <a:gd name="connsiteY55" fmla="*/ 48581 h 331788"/>
                <a:gd name="connsiteX56" fmla="*/ 156277 w 281919"/>
                <a:gd name="connsiteY56" fmla="*/ 47286 h 331788"/>
                <a:gd name="connsiteX57" fmla="*/ 143330 w 281919"/>
                <a:gd name="connsiteY57" fmla="*/ 52465 h 331788"/>
                <a:gd name="connsiteX58" fmla="*/ 138152 w 281919"/>
                <a:gd name="connsiteY58" fmla="*/ 52465 h 331788"/>
                <a:gd name="connsiteX59" fmla="*/ 135562 w 281919"/>
                <a:gd name="connsiteY59" fmla="*/ 49875 h 331788"/>
                <a:gd name="connsiteX60" fmla="*/ 129089 w 281919"/>
                <a:gd name="connsiteY60" fmla="*/ 35634 h 331788"/>
                <a:gd name="connsiteX61" fmla="*/ 123911 w 281919"/>
                <a:gd name="connsiteY61" fmla="*/ 31750 h 331788"/>
                <a:gd name="connsiteX62" fmla="*/ 114848 w 281919"/>
                <a:gd name="connsiteY62" fmla="*/ 31750 h 331788"/>
                <a:gd name="connsiteX63" fmla="*/ 124149 w 281919"/>
                <a:gd name="connsiteY63" fmla="*/ 0 h 331788"/>
                <a:gd name="connsiteX64" fmla="*/ 249569 w 281919"/>
                <a:gd name="connsiteY64" fmla="*/ 125717 h 331788"/>
                <a:gd name="connsiteX65" fmla="*/ 257327 w 281919"/>
                <a:gd name="connsiteY65" fmla="*/ 156822 h 331788"/>
                <a:gd name="connsiteX66" fmla="*/ 280600 w 281919"/>
                <a:gd name="connsiteY66" fmla="*/ 200887 h 331788"/>
                <a:gd name="connsiteX67" fmla="*/ 271549 w 281919"/>
                <a:gd name="connsiteY67" fmla="*/ 217736 h 331788"/>
                <a:gd name="connsiteX68" fmla="*/ 249569 w 281919"/>
                <a:gd name="connsiteY68" fmla="*/ 217736 h 331788"/>
                <a:gd name="connsiteX69" fmla="*/ 249569 w 281919"/>
                <a:gd name="connsiteY69" fmla="*/ 263098 h 331788"/>
                <a:gd name="connsiteX70" fmla="*/ 223709 w 281919"/>
                <a:gd name="connsiteY70" fmla="*/ 290315 h 331788"/>
                <a:gd name="connsiteX71" fmla="*/ 187505 w 281919"/>
                <a:gd name="connsiteY71" fmla="*/ 290315 h 331788"/>
                <a:gd name="connsiteX72" fmla="*/ 187505 w 281919"/>
                <a:gd name="connsiteY72" fmla="*/ 322716 h 331788"/>
                <a:gd name="connsiteX73" fmla="*/ 178454 w 281919"/>
                <a:gd name="connsiteY73" fmla="*/ 331788 h 331788"/>
                <a:gd name="connsiteX74" fmla="*/ 49155 w 281919"/>
                <a:gd name="connsiteY74" fmla="*/ 331788 h 331788"/>
                <a:gd name="connsiteX75" fmla="*/ 38811 w 281919"/>
                <a:gd name="connsiteY75" fmla="*/ 322716 h 331788"/>
                <a:gd name="connsiteX76" fmla="*/ 38811 w 281919"/>
                <a:gd name="connsiteY76" fmla="*/ 289019 h 331788"/>
                <a:gd name="connsiteX77" fmla="*/ 12952 w 281919"/>
                <a:gd name="connsiteY77" fmla="*/ 182743 h 331788"/>
                <a:gd name="connsiteX78" fmla="*/ 22 w 281919"/>
                <a:gd name="connsiteY78" fmla="*/ 127013 h 331788"/>
                <a:gd name="connsiteX79" fmla="*/ 124149 w 281919"/>
                <a:gd name="connsiteY79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81919" h="331788">
                  <a:moveTo>
                    <a:pt x="119379" y="73025"/>
                  </a:moveTo>
                  <a:cubicBezTo>
                    <a:pt x="133407" y="73025"/>
                    <a:pt x="144779" y="84397"/>
                    <a:pt x="144779" y="98425"/>
                  </a:cubicBezTo>
                  <a:cubicBezTo>
                    <a:pt x="144779" y="112453"/>
                    <a:pt x="133407" y="123825"/>
                    <a:pt x="119379" y="123825"/>
                  </a:cubicBezTo>
                  <a:cubicBezTo>
                    <a:pt x="105351" y="123825"/>
                    <a:pt x="93979" y="112453"/>
                    <a:pt x="93979" y="98425"/>
                  </a:cubicBezTo>
                  <a:cubicBezTo>
                    <a:pt x="93979" y="84397"/>
                    <a:pt x="105351" y="73025"/>
                    <a:pt x="119379" y="73025"/>
                  </a:cubicBezTo>
                  <a:close/>
                  <a:moveTo>
                    <a:pt x="114848" y="31750"/>
                  </a:moveTo>
                  <a:cubicBezTo>
                    <a:pt x="112259" y="31750"/>
                    <a:pt x="110964" y="33045"/>
                    <a:pt x="109669" y="35634"/>
                  </a:cubicBezTo>
                  <a:cubicBezTo>
                    <a:pt x="109669" y="35634"/>
                    <a:pt x="109669" y="35634"/>
                    <a:pt x="103196" y="48581"/>
                  </a:cubicBezTo>
                  <a:cubicBezTo>
                    <a:pt x="103196" y="51170"/>
                    <a:pt x="101901" y="51170"/>
                    <a:pt x="100607" y="52465"/>
                  </a:cubicBezTo>
                  <a:cubicBezTo>
                    <a:pt x="99312" y="52465"/>
                    <a:pt x="96723" y="52465"/>
                    <a:pt x="95428" y="52465"/>
                  </a:cubicBezTo>
                  <a:cubicBezTo>
                    <a:pt x="95428" y="52465"/>
                    <a:pt x="95428" y="52465"/>
                    <a:pt x="82481" y="47286"/>
                  </a:cubicBezTo>
                  <a:cubicBezTo>
                    <a:pt x="79892" y="45991"/>
                    <a:pt x="77303" y="45991"/>
                    <a:pt x="76008" y="48581"/>
                  </a:cubicBezTo>
                  <a:cubicBezTo>
                    <a:pt x="76008" y="48581"/>
                    <a:pt x="76008" y="48581"/>
                    <a:pt x="69535" y="55054"/>
                  </a:cubicBezTo>
                  <a:cubicBezTo>
                    <a:pt x="68240" y="56349"/>
                    <a:pt x="66946" y="58938"/>
                    <a:pt x="68240" y="60233"/>
                  </a:cubicBezTo>
                  <a:cubicBezTo>
                    <a:pt x="68240" y="60233"/>
                    <a:pt x="68240" y="60233"/>
                    <a:pt x="73419" y="74474"/>
                  </a:cubicBezTo>
                  <a:cubicBezTo>
                    <a:pt x="74713" y="75769"/>
                    <a:pt x="74713" y="77063"/>
                    <a:pt x="73419" y="78358"/>
                  </a:cubicBezTo>
                  <a:cubicBezTo>
                    <a:pt x="73419" y="79652"/>
                    <a:pt x="73419" y="79652"/>
                    <a:pt x="73419" y="79652"/>
                  </a:cubicBezTo>
                  <a:cubicBezTo>
                    <a:pt x="73419" y="80947"/>
                    <a:pt x="72124" y="82242"/>
                    <a:pt x="70829" y="82242"/>
                  </a:cubicBezTo>
                  <a:cubicBezTo>
                    <a:pt x="70829" y="82242"/>
                    <a:pt x="70829" y="82242"/>
                    <a:pt x="56588" y="88715"/>
                  </a:cubicBezTo>
                  <a:cubicBezTo>
                    <a:pt x="53999" y="90010"/>
                    <a:pt x="52704" y="91304"/>
                    <a:pt x="52704" y="93894"/>
                  </a:cubicBezTo>
                  <a:cubicBezTo>
                    <a:pt x="52704" y="93894"/>
                    <a:pt x="52704" y="93894"/>
                    <a:pt x="52704" y="102956"/>
                  </a:cubicBezTo>
                  <a:cubicBezTo>
                    <a:pt x="52704" y="105546"/>
                    <a:pt x="53999" y="106840"/>
                    <a:pt x="56588" y="108135"/>
                  </a:cubicBezTo>
                  <a:cubicBezTo>
                    <a:pt x="56588" y="108135"/>
                    <a:pt x="56588" y="108135"/>
                    <a:pt x="70829" y="113314"/>
                  </a:cubicBezTo>
                  <a:cubicBezTo>
                    <a:pt x="72124" y="114608"/>
                    <a:pt x="73419" y="115903"/>
                    <a:pt x="73419" y="117198"/>
                  </a:cubicBezTo>
                  <a:cubicBezTo>
                    <a:pt x="74713" y="118492"/>
                    <a:pt x="74713" y="121082"/>
                    <a:pt x="73419" y="122376"/>
                  </a:cubicBezTo>
                  <a:cubicBezTo>
                    <a:pt x="73419" y="122376"/>
                    <a:pt x="73419" y="122376"/>
                    <a:pt x="68240" y="135323"/>
                  </a:cubicBezTo>
                  <a:cubicBezTo>
                    <a:pt x="66946" y="137912"/>
                    <a:pt x="68240" y="140502"/>
                    <a:pt x="69535" y="141796"/>
                  </a:cubicBezTo>
                  <a:cubicBezTo>
                    <a:pt x="69535" y="141796"/>
                    <a:pt x="69535" y="141796"/>
                    <a:pt x="76008" y="148269"/>
                  </a:cubicBezTo>
                  <a:cubicBezTo>
                    <a:pt x="77303" y="149564"/>
                    <a:pt x="79892" y="150859"/>
                    <a:pt x="82481" y="149564"/>
                  </a:cubicBezTo>
                  <a:cubicBezTo>
                    <a:pt x="82481" y="149564"/>
                    <a:pt x="82481" y="149564"/>
                    <a:pt x="95428" y="144386"/>
                  </a:cubicBezTo>
                  <a:cubicBezTo>
                    <a:pt x="96723" y="143091"/>
                    <a:pt x="99312" y="143091"/>
                    <a:pt x="100607" y="144386"/>
                  </a:cubicBezTo>
                  <a:cubicBezTo>
                    <a:pt x="101901" y="144386"/>
                    <a:pt x="103196" y="145680"/>
                    <a:pt x="104491" y="146975"/>
                  </a:cubicBezTo>
                  <a:cubicBezTo>
                    <a:pt x="104491" y="146975"/>
                    <a:pt x="104491" y="146975"/>
                    <a:pt x="109669" y="161216"/>
                  </a:cubicBezTo>
                  <a:cubicBezTo>
                    <a:pt x="110964" y="163805"/>
                    <a:pt x="112259" y="165100"/>
                    <a:pt x="114848" y="165100"/>
                  </a:cubicBezTo>
                  <a:cubicBezTo>
                    <a:pt x="114848" y="165100"/>
                    <a:pt x="114848" y="165100"/>
                    <a:pt x="123911" y="165100"/>
                  </a:cubicBezTo>
                  <a:cubicBezTo>
                    <a:pt x="126500" y="165100"/>
                    <a:pt x="129089" y="163805"/>
                    <a:pt x="129089" y="161216"/>
                  </a:cubicBezTo>
                  <a:cubicBezTo>
                    <a:pt x="129089" y="161216"/>
                    <a:pt x="129089" y="161216"/>
                    <a:pt x="135562" y="146975"/>
                  </a:cubicBezTo>
                  <a:cubicBezTo>
                    <a:pt x="135562" y="145680"/>
                    <a:pt x="136857" y="144386"/>
                    <a:pt x="138152" y="144386"/>
                  </a:cubicBezTo>
                  <a:cubicBezTo>
                    <a:pt x="139446" y="143091"/>
                    <a:pt x="142036" y="143091"/>
                    <a:pt x="143330" y="144386"/>
                  </a:cubicBezTo>
                  <a:cubicBezTo>
                    <a:pt x="143330" y="144386"/>
                    <a:pt x="143330" y="144386"/>
                    <a:pt x="157572" y="149564"/>
                  </a:cubicBezTo>
                  <a:cubicBezTo>
                    <a:pt x="158866" y="150859"/>
                    <a:pt x="161456" y="149564"/>
                    <a:pt x="162750" y="148269"/>
                  </a:cubicBezTo>
                  <a:cubicBezTo>
                    <a:pt x="162750" y="148269"/>
                    <a:pt x="162750" y="148269"/>
                    <a:pt x="169224" y="141796"/>
                  </a:cubicBezTo>
                  <a:cubicBezTo>
                    <a:pt x="171813" y="140502"/>
                    <a:pt x="171813" y="137912"/>
                    <a:pt x="170518" y="135323"/>
                  </a:cubicBezTo>
                  <a:cubicBezTo>
                    <a:pt x="170518" y="135323"/>
                    <a:pt x="170518" y="135323"/>
                    <a:pt x="165340" y="121082"/>
                  </a:cubicBezTo>
                  <a:cubicBezTo>
                    <a:pt x="164045" y="119787"/>
                    <a:pt x="164045" y="118492"/>
                    <a:pt x="165340" y="117198"/>
                  </a:cubicBezTo>
                  <a:cubicBezTo>
                    <a:pt x="165340" y="115903"/>
                    <a:pt x="166634" y="114608"/>
                    <a:pt x="167929" y="113314"/>
                  </a:cubicBezTo>
                  <a:cubicBezTo>
                    <a:pt x="167929" y="113314"/>
                    <a:pt x="167929" y="113314"/>
                    <a:pt x="182170" y="108135"/>
                  </a:cubicBezTo>
                  <a:cubicBezTo>
                    <a:pt x="184760" y="106840"/>
                    <a:pt x="186054" y="105546"/>
                    <a:pt x="186054" y="102956"/>
                  </a:cubicBezTo>
                  <a:cubicBezTo>
                    <a:pt x="186054" y="102956"/>
                    <a:pt x="186054" y="102956"/>
                    <a:pt x="186054" y="93894"/>
                  </a:cubicBezTo>
                  <a:cubicBezTo>
                    <a:pt x="186054" y="91304"/>
                    <a:pt x="184760" y="88715"/>
                    <a:pt x="182170" y="88715"/>
                  </a:cubicBezTo>
                  <a:cubicBezTo>
                    <a:pt x="182170" y="88715"/>
                    <a:pt x="182170" y="88715"/>
                    <a:pt x="167929" y="82242"/>
                  </a:cubicBezTo>
                  <a:cubicBezTo>
                    <a:pt x="166634" y="82242"/>
                    <a:pt x="165340" y="80947"/>
                    <a:pt x="165340" y="79652"/>
                  </a:cubicBezTo>
                  <a:cubicBezTo>
                    <a:pt x="164045" y="78358"/>
                    <a:pt x="164045" y="75769"/>
                    <a:pt x="165340" y="74474"/>
                  </a:cubicBezTo>
                  <a:cubicBezTo>
                    <a:pt x="165340" y="74474"/>
                    <a:pt x="165340" y="74474"/>
                    <a:pt x="170518" y="60233"/>
                  </a:cubicBezTo>
                  <a:cubicBezTo>
                    <a:pt x="171813" y="58938"/>
                    <a:pt x="170518" y="56349"/>
                    <a:pt x="169224" y="53759"/>
                  </a:cubicBezTo>
                  <a:cubicBezTo>
                    <a:pt x="169224" y="53759"/>
                    <a:pt x="169224" y="53759"/>
                    <a:pt x="162750" y="48581"/>
                  </a:cubicBezTo>
                  <a:cubicBezTo>
                    <a:pt x="161456" y="45991"/>
                    <a:pt x="158866" y="45991"/>
                    <a:pt x="156277" y="47286"/>
                  </a:cubicBezTo>
                  <a:cubicBezTo>
                    <a:pt x="156277" y="47286"/>
                    <a:pt x="156277" y="47286"/>
                    <a:pt x="143330" y="52465"/>
                  </a:cubicBezTo>
                  <a:cubicBezTo>
                    <a:pt x="142036" y="53759"/>
                    <a:pt x="139446" y="52465"/>
                    <a:pt x="138152" y="52465"/>
                  </a:cubicBezTo>
                  <a:cubicBezTo>
                    <a:pt x="136857" y="52465"/>
                    <a:pt x="135562" y="51170"/>
                    <a:pt x="135562" y="49875"/>
                  </a:cubicBezTo>
                  <a:cubicBezTo>
                    <a:pt x="135562" y="49875"/>
                    <a:pt x="135562" y="49875"/>
                    <a:pt x="129089" y="35634"/>
                  </a:cubicBezTo>
                  <a:cubicBezTo>
                    <a:pt x="127795" y="33045"/>
                    <a:pt x="126500" y="31750"/>
                    <a:pt x="123911" y="31750"/>
                  </a:cubicBezTo>
                  <a:cubicBezTo>
                    <a:pt x="123911" y="31750"/>
                    <a:pt x="123911" y="31750"/>
                    <a:pt x="114848" y="31750"/>
                  </a:cubicBezTo>
                  <a:close/>
                  <a:moveTo>
                    <a:pt x="124149" y="0"/>
                  </a:moveTo>
                  <a:cubicBezTo>
                    <a:pt x="192677" y="0"/>
                    <a:pt x="249569" y="55730"/>
                    <a:pt x="249569" y="125717"/>
                  </a:cubicBezTo>
                  <a:cubicBezTo>
                    <a:pt x="249569" y="136085"/>
                    <a:pt x="252155" y="146453"/>
                    <a:pt x="257327" y="156822"/>
                  </a:cubicBezTo>
                  <a:cubicBezTo>
                    <a:pt x="257327" y="156822"/>
                    <a:pt x="257327" y="156822"/>
                    <a:pt x="280600" y="200887"/>
                  </a:cubicBezTo>
                  <a:cubicBezTo>
                    <a:pt x="284479" y="207368"/>
                    <a:pt x="279307" y="216440"/>
                    <a:pt x="271549" y="217736"/>
                  </a:cubicBezTo>
                  <a:cubicBezTo>
                    <a:pt x="271549" y="217736"/>
                    <a:pt x="271549" y="217736"/>
                    <a:pt x="249569" y="217736"/>
                  </a:cubicBezTo>
                  <a:cubicBezTo>
                    <a:pt x="249569" y="217736"/>
                    <a:pt x="249569" y="217736"/>
                    <a:pt x="249569" y="263098"/>
                  </a:cubicBezTo>
                  <a:cubicBezTo>
                    <a:pt x="249569" y="278650"/>
                    <a:pt x="237932" y="290315"/>
                    <a:pt x="223709" y="290315"/>
                  </a:cubicBezTo>
                  <a:cubicBezTo>
                    <a:pt x="223709" y="290315"/>
                    <a:pt x="223709" y="290315"/>
                    <a:pt x="187505" y="290315"/>
                  </a:cubicBezTo>
                  <a:cubicBezTo>
                    <a:pt x="187505" y="290315"/>
                    <a:pt x="187505" y="290315"/>
                    <a:pt x="187505" y="322716"/>
                  </a:cubicBezTo>
                  <a:cubicBezTo>
                    <a:pt x="187505" y="327900"/>
                    <a:pt x="183626" y="331788"/>
                    <a:pt x="178454" y="331788"/>
                  </a:cubicBezTo>
                  <a:cubicBezTo>
                    <a:pt x="178454" y="331788"/>
                    <a:pt x="178454" y="331788"/>
                    <a:pt x="49155" y="331788"/>
                  </a:cubicBezTo>
                  <a:cubicBezTo>
                    <a:pt x="43983" y="331788"/>
                    <a:pt x="38811" y="327900"/>
                    <a:pt x="38811" y="322716"/>
                  </a:cubicBezTo>
                  <a:cubicBezTo>
                    <a:pt x="38811" y="322716"/>
                    <a:pt x="38811" y="322716"/>
                    <a:pt x="38811" y="289019"/>
                  </a:cubicBezTo>
                  <a:cubicBezTo>
                    <a:pt x="38811" y="251433"/>
                    <a:pt x="31053" y="215144"/>
                    <a:pt x="12952" y="182743"/>
                  </a:cubicBezTo>
                  <a:cubicBezTo>
                    <a:pt x="5194" y="165894"/>
                    <a:pt x="22" y="146453"/>
                    <a:pt x="22" y="127013"/>
                  </a:cubicBezTo>
                  <a:cubicBezTo>
                    <a:pt x="-1271" y="57026"/>
                    <a:pt x="54328" y="0"/>
                    <a:pt x="124149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整体感知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3" grpId="0"/>
    </p:bld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5224</Words>
  <Application>WPS 演示</Application>
  <PresentationFormat>自定义</PresentationFormat>
  <Paragraphs>376</Paragraphs>
  <Slides>56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  <vt:variant>
        <vt:lpstr>自定义放映</vt:lpstr>
      </vt:variant>
      <vt:variant>
        <vt:i4>1</vt:i4>
      </vt:variant>
    </vt:vector>
  </HeadingPairs>
  <TitlesOfParts>
    <vt:vector size="75" baseType="lpstr">
      <vt:lpstr>Arial</vt:lpstr>
      <vt:lpstr>宋体</vt:lpstr>
      <vt:lpstr>Wingdings</vt:lpstr>
      <vt:lpstr>Calibri Light</vt:lpstr>
      <vt:lpstr>微软雅黑</vt:lpstr>
      <vt:lpstr>楷体</vt:lpstr>
      <vt:lpstr>黑体</vt:lpstr>
      <vt:lpstr>Arial Unicode MS</vt:lpstr>
      <vt:lpstr>Calibri</vt:lpstr>
      <vt:lpstr>Raleway Black</vt:lpstr>
      <vt:lpstr>楷体_GB2312</vt:lpstr>
      <vt:lpstr>Tahoma</vt:lpstr>
      <vt:lpstr>华文行楷</vt:lpstr>
      <vt:lpstr>Times New Roman</vt:lpstr>
      <vt:lpstr>隶书</vt:lpstr>
      <vt:lpstr>Segoe Print</vt:lpstr>
      <vt:lpstr>新宋体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自定义放映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2017-08-12T10:14:00Z</dcterms:created>
  <dcterms:modified xsi:type="dcterms:W3CDTF">2019-05-22T06:53:47Z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  <property fmtid="{D5CDD505-2E9C-101B-9397-08002B2CF9AE}" pid="3" name="KSORubyTemplateID">
    <vt:lpwstr>21</vt:lpwstr>
  </property>
  <property fmtid="{64440492-4C8B-11D1-8B70-080036B11A03}" pid="4">
    <vt:lpwstr>语文备课大师【全免费】</vt:lpwstr>
  </property>
</Properties>
</file>