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3"/>
  </p:notesMasterIdLst>
  <p:sldIdLst>
    <p:sldId id="326" r:id="rId2"/>
    <p:sldId id="340" r:id="rId3"/>
    <p:sldId id="469" r:id="rId4"/>
    <p:sldId id="457" r:id="rId5"/>
    <p:sldId id="470" r:id="rId6"/>
    <p:sldId id="471" r:id="rId7"/>
    <p:sldId id="472" r:id="rId8"/>
    <p:sldId id="478" r:id="rId9"/>
    <p:sldId id="473" r:id="rId10"/>
    <p:sldId id="474" r:id="rId11"/>
    <p:sldId id="301" r:id="rId12"/>
  </p:sldIdLst>
  <p:sldSz cx="9144000" cy="6858000" type="screen4x3"/>
  <p:notesSz cx="6858000" cy="9144000"/>
  <p:defaultTextStyle>
    <a:defPPr>
      <a:defRPr lang="zh-CN"/>
    </a:defPPr>
    <a:lvl1pPr marL="0" lvl="0"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宋体" panose="02010600030101010101" pitchFamily="2" charset="-122"/>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宋体" panose="02010600030101010101" pitchFamily="2" charset="-122"/>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宋体" panose="02010600030101010101" pitchFamily="2" charset="-122"/>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宋体" panose="02010600030101010101" pitchFamily="2" charset="-122"/>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宋体" panose="02010600030101010101" pitchFamily="2" charset="-122"/>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宋体" panose="02010600030101010101" pitchFamily="2" charset="-122"/>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宋体" panose="02010600030101010101" pitchFamily="2" charset="-122"/>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宋体" panose="02010600030101010101" pitchFamily="2" charset="-122"/>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宋体" panose="02010600030101010101" pitchFamily="2" charset="-122"/>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CC"/>
    <a:srgbClr val="FF6600"/>
    <a:srgbClr val="FF0000"/>
    <a:srgbClr val="1CE0C6"/>
    <a:srgbClr val="FFFFFF"/>
    <a:srgbClr val="7CAE3B"/>
    <a:srgbClr val="C5E0B4"/>
    <a:srgbClr val="339933"/>
    <a:srgbClr val="D1FD23"/>
    <a:srgbClr val="23FD28"/>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40"/>
    <p:restoredTop sz="94642"/>
  </p:normalViewPr>
  <p:slideViewPr>
    <p:cSldViewPr showGuides="1">
      <p:cViewPr varScale="1">
        <p:scale>
          <a:sx n="87" d="100"/>
          <a:sy n="87" d="100"/>
        </p:scale>
        <p:origin x="-1062" y="-84"/>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页眉占位符 1"/>
          <p:cNvSpPr>
            <a:spLocks noGrp="1" noChangeArrowheads="1"/>
          </p:cNvSpPr>
          <p:nvPr>
            <p:ph type="hdr" sz="quarter"/>
          </p:nvPr>
        </p:nvSpPr>
        <p:spPr bwMode="auto">
          <a:xfrm>
            <a:off x="0" y="0"/>
            <a:ext cx="2971800" cy="457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lvl1pPr>
              <a:buFont typeface="Arial" panose="020B0604020202020204" pitchFamily="34" charset="0"/>
              <a:buNone/>
              <a:defRPr sz="1200"/>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2051" name="日期占位符 2"/>
          <p:cNvSpPr>
            <a:spLocks noGrp="1" noChangeArrowheads="1"/>
          </p:cNvSpPr>
          <p:nvPr>
            <p:ph type="dt" idx="1"/>
          </p:nvPr>
        </p:nvSpPr>
        <p:spPr bwMode="auto">
          <a:xfrm>
            <a:off x="3884613" y="0"/>
            <a:ext cx="2971800" cy="457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lvl1pPr algn="r">
              <a:buFont typeface="Arial" panose="020B0604020202020204" pitchFamily="34" charset="0"/>
              <a:buNone/>
              <a:defRPr sz="1200"/>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24580" name="幻灯片图像占位符 3"/>
          <p:cNvSpPr>
            <a:spLocks noGrp="1" noRot="1" noChangeAspect="1"/>
          </p:cNvSpPr>
          <p:nvPr>
            <p:ph type="sldImg" idx="2"/>
          </p:nvPr>
        </p:nvSpPr>
        <p:spPr>
          <a:xfrm>
            <a:off x="1143000" y="685800"/>
            <a:ext cx="4572000" cy="3429000"/>
          </a:xfrm>
          <a:prstGeom prst="rect">
            <a:avLst/>
          </a:prstGeom>
          <a:noFill/>
          <a:ln w="12700">
            <a:noFill/>
          </a:ln>
        </p:spPr>
      </p:sp>
      <p:sp>
        <p:nvSpPr>
          <p:cNvPr id="2053" name="备注占位符 4"/>
          <p:cNvSpPr>
            <a:spLocks noGrp="1" noChangeArrowheads="1"/>
          </p:cNvSpPr>
          <p:nvPr>
            <p:ph type="body" sz="quarter" idx="3"/>
          </p:nvPr>
        </p:nvSpPr>
        <p:spPr bwMode="auto">
          <a:xfrm>
            <a:off x="685800" y="4343400"/>
            <a:ext cx="5486400" cy="411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vert="horz" wrap="square" lIns="91440" tIns="45720" rIns="91440" bIns="45720" numCol="1" anchor="ctr" anchorCtr="0" compatLnSpc="1"/>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Calibri" panose="020F0502020204030204" pitchFamily="34" charset="0"/>
                <a:ea typeface="宋体" panose="02010600030101010101" pitchFamily="2" charset="-122"/>
                <a:cs typeface="+mn-cs"/>
              </a:rPr>
              <a:t>单击此处编辑母版文本样式</a:t>
            </a: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Calibri" panose="020F0502020204030204" pitchFamily="34" charset="0"/>
                <a:ea typeface="宋体" panose="02010600030101010101" pitchFamily="2" charset="-122"/>
                <a:cs typeface="+mn-cs"/>
              </a:rPr>
              <a:t>第二级</a:t>
            </a: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Calibri" panose="020F0502020204030204" pitchFamily="34" charset="0"/>
                <a:ea typeface="宋体" panose="02010600030101010101" pitchFamily="2" charset="-122"/>
                <a:cs typeface="+mn-cs"/>
              </a:rPr>
              <a:t>第三级</a:t>
            </a: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Calibri" panose="020F0502020204030204" pitchFamily="34" charset="0"/>
                <a:ea typeface="宋体" panose="02010600030101010101" pitchFamily="2" charset="-122"/>
                <a:cs typeface="+mn-cs"/>
              </a:rPr>
              <a:t>第四级</a:t>
            </a: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Calibri" panose="020F0502020204030204" pitchFamily="34" charset="0"/>
                <a:ea typeface="宋体" panose="02010600030101010101" pitchFamily="2" charset="-122"/>
                <a:cs typeface="+mn-cs"/>
              </a:rPr>
              <a:t>第五级</a:t>
            </a:r>
          </a:p>
        </p:txBody>
      </p:sp>
      <p:sp>
        <p:nvSpPr>
          <p:cNvPr id="2054" name="页脚占位符 5"/>
          <p:cNvSpPr>
            <a:spLocks noGrp="1" noChangeArrowheads="1"/>
          </p:cNvSpPr>
          <p:nvPr>
            <p:ph type="ftr" sz="quarter" idx="4"/>
          </p:nvPr>
        </p:nvSpPr>
        <p:spPr bwMode="auto">
          <a:xfrm>
            <a:off x="0" y="8685213"/>
            <a:ext cx="2971800" cy="457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b" anchorCtr="0" compatLnSpc="1"/>
          <a:lstStyle>
            <a:lvl1pPr>
              <a:buFont typeface="Arial" panose="020B0604020202020204" pitchFamily="34" charset="0"/>
              <a:buNone/>
              <a:defRPr sz="1200"/>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2055" name="灯片编号占位符 6"/>
          <p:cNvSpPr>
            <a:spLocks noGrp="1" noChangeArrowheads="1"/>
          </p:cNvSpPr>
          <p:nvPr>
            <p:ph type="sldNum" sz="quarter" idx="5"/>
          </p:nvPr>
        </p:nvSpPr>
        <p:spPr bwMode="auto">
          <a:xfrm>
            <a:off x="3884613" y="8685213"/>
            <a:ext cx="2971800" cy="457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b" anchorCtr="0" compatLnSpc="1"/>
          <a:lstStyle/>
          <a:p>
            <a:pPr lvl="0" algn="r" eaLnBrk="1" hangingPunct="1"/>
            <a:fld id="{9A0DB2DC-4C9A-4742-B13C-FB6460FD3503}" type="slidenum">
              <a:rPr lang="zh-CN" altLang="en-US" sz="1200" dirty="0"/>
              <a:pPr lvl="0" algn="r" eaLnBrk="1" hangingPunct="1"/>
              <a:t>‹#›</a:t>
            </a:fld>
            <a:endParaRPr lang="zh-CN" altLang="en-US" sz="1200" dirty="0"/>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algn="r" eaLnBrk="1" hangingPunct="1"/>
            <a:fld id="{9A0DB2DC-4C9A-4742-B13C-FB6460FD3503}" type="slidenum">
              <a:rPr lang="zh-CN" altLang="en-US" sz="1200" dirty="0">
                <a:solidFill>
                  <a:srgbClr val="898989"/>
                </a:solidFill>
              </a:rPr>
              <a:pPr lvl="0" algn="r" eaLnBrk="1" hangingPunct="1"/>
              <a:t>‹#›</a:t>
            </a:fld>
            <a:endParaRPr lang="zh-CN" altLang="en-US" sz="1200" dirty="0">
              <a:solidFill>
                <a:srgbClr val="898989"/>
              </a:solidFill>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algn="r" eaLnBrk="1" hangingPunct="1"/>
            <a:fld id="{9A0DB2DC-4C9A-4742-B13C-FB6460FD3503}" type="slidenum">
              <a:rPr lang="zh-CN" altLang="en-US" sz="1200" dirty="0">
                <a:solidFill>
                  <a:srgbClr val="898989"/>
                </a:solidFill>
              </a:rPr>
              <a:pPr lvl="0" algn="r" eaLnBrk="1" hangingPunct="1"/>
              <a:t>‹#›</a:t>
            </a:fld>
            <a:endParaRPr lang="zh-CN" altLang="en-US" sz="1200" dirty="0">
              <a:solidFill>
                <a:srgbClr val="898989"/>
              </a:solidFill>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algn="r" eaLnBrk="1" hangingPunct="1"/>
            <a:fld id="{9A0DB2DC-4C9A-4742-B13C-FB6460FD3503}" type="slidenum">
              <a:rPr lang="zh-CN" altLang="en-US" sz="1200" dirty="0">
                <a:solidFill>
                  <a:srgbClr val="898989"/>
                </a:solidFill>
              </a:rPr>
              <a:pPr lvl="0" algn="r" eaLnBrk="1" hangingPunct="1"/>
              <a:t>‹#›</a:t>
            </a:fld>
            <a:endParaRPr lang="zh-CN" altLang="en-US" sz="1200" dirty="0">
              <a:solidFill>
                <a:srgbClr val="898989"/>
              </a:solidFil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2_标题幻灯片">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algn="r" eaLnBrk="1" hangingPunct="1"/>
            <a:fld id="{9A0DB2DC-4C9A-4742-B13C-FB6460FD3503}" type="slidenum">
              <a:rPr lang="zh-CN" altLang="en-US" sz="1200" dirty="0">
                <a:solidFill>
                  <a:srgbClr val="898989"/>
                </a:solidFill>
              </a:rPr>
              <a:pPr lvl="0" algn="r" eaLnBrk="1" hangingPunct="1"/>
              <a:t>‹#›</a:t>
            </a:fld>
            <a:endParaRPr lang="zh-CN" altLang="en-US" sz="1200" dirty="0">
              <a:solidFill>
                <a:srgbClr val="898989"/>
              </a:solidFil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algn="r" eaLnBrk="1" hangingPunct="1"/>
            <a:fld id="{9A0DB2DC-4C9A-4742-B13C-FB6460FD3503}" type="slidenum">
              <a:rPr lang="zh-CN" altLang="en-US" sz="1200" dirty="0">
                <a:solidFill>
                  <a:srgbClr val="898989"/>
                </a:solidFill>
              </a:rPr>
              <a:pPr lvl="0" algn="r" eaLnBrk="1" hangingPunct="1"/>
              <a:t>‹#›</a:t>
            </a:fld>
            <a:endParaRPr lang="zh-CN" altLang="en-US" sz="1200" dirty="0">
              <a:solidFill>
                <a:srgbClr val="898989"/>
              </a:solidFil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algn="r" eaLnBrk="1" hangingPunct="1"/>
            <a:fld id="{9A0DB2DC-4C9A-4742-B13C-FB6460FD3503}" type="slidenum">
              <a:rPr lang="zh-CN" altLang="en-US" sz="1200" dirty="0">
                <a:solidFill>
                  <a:srgbClr val="898989"/>
                </a:solidFill>
              </a:rPr>
              <a:pPr lvl="0" algn="r" eaLnBrk="1" hangingPunct="1"/>
              <a:t>‹#›</a:t>
            </a:fld>
            <a:endParaRPr lang="zh-CN" altLang="en-US" sz="1200" dirty="0">
              <a:solidFill>
                <a:srgbClr val="898989"/>
              </a:solidFil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lstStyle/>
          <a:p>
            <a:pPr lvl="0" algn="r" eaLnBrk="1" hangingPunct="1"/>
            <a:fld id="{9A0DB2DC-4C9A-4742-B13C-FB6460FD3503}" type="slidenum">
              <a:rPr lang="zh-CN" altLang="en-US" sz="1200" dirty="0">
                <a:solidFill>
                  <a:srgbClr val="898989"/>
                </a:solidFill>
              </a:rPr>
              <a:pPr lvl="0" algn="r" eaLnBrk="1" hangingPunct="1"/>
              <a:t>‹#›</a:t>
            </a:fld>
            <a:endParaRPr lang="zh-CN" altLang="en-US" sz="1200" dirty="0">
              <a:solidFill>
                <a:srgbClr val="898989"/>
              </a:solidFil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lstStyle/>
          <a:p>
            <a:pPr lvl="0" algn="r" eaLnBrk="1" hangingPunct="1"/>
            <a:fld id="{9A0DB2DC-4C9A-4742-B13C-FB6460FD3503}" type="slidenum">
              <a:rPr lang="zh-CN" altLang="en-US" sz="1200" dirty="0">
                <a:solidFill>
                  <a:srgbClr val="898989"/>
                </a:solidFill>
              </a:rPr>
              <a:pPr lvl="0" algn="r" eaLnBrk="1" hangingPunct="1"/>
              <a:t>‹#›</a:t>
            </a:fld>
            <a:endParaRPr lang="zh-CN" altLang="en-US" sz="1200" dirty="0">
              <a:solidFill>
                <a:srgbClr val="898989"/>
              </a:solidFill>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lstStyle/>
          <a:p>
            <a:pPr lvl="0" algn="r" eaLnBrk="1" hangingPunct="1"/>
            <a:fld id="{9A0DB2DC-4C9A-4742-B13C-FB6460FD3503}" type="slidenum">
              <a:rPr lang="zh-CN" altLang="en-US" sz="1200" dirty="0">
                <a:solidFill>
                  <a:srgbClr val="898989"/>
                </a:solidFill>
              </a:rPr>
              <a:pPr lvl="0" algn="r" eaLnBrk="1" hangingPunct="1"/>
              <a:t>‹#›</a:t>
            </a:fld>
            <a:endParaRPr lang="zh-CN" altLang="en-US" sz="1200" dirty="0">
              <a:solidFill>
                <a:srgbClr val="898989"/>
              </a:solidFill>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algn="r" eaLnBrk="1" hangingPunct="1"/>
            <a:fld id="{9A0DB2DC-4C9A-4742-B13C-FB6460FD3503}" type="slidenum">
              <a:rPr lang="zh-CN" altLang="en-US" sz="1200" dirty="0">
                <a:solidFill>
                  <a:srgbClr val="898989"/>
                </a:solidFill>
              </a:rPr>
              <a:pPr lvl="0" algn="r" eaLnBrk="1" hangingPunct="1"/>
              <a:t>‹#›</a:t>
            </a:fld>
            <a:endParaRPr lang="zh-CN" altLang="en-US" sz="1200" dirty="0">
              <a:solidFill>
                <a:srgbClr val="898989"/>
              </a:solidFill>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algn="r" eaLnBrk="1" hangingPunct="1"/>
            <a:fld id="{9A0DB2DC-4C9A-4742-B13C-FB6460FD3503}" type="slidenum">
              <a:rPr lang="zh-CN" altLang="en-US" sz="1200" dirty="0">
                <a:solidFill>
                  <a:srgbClr val="898989"/>
                </a:solidFill>
              </a:rPr>
              <a:pPr lvl="0" algn="r" eaLnBrk="1" hangingPunct="1"/>
              <a:t>‹#›</a:t>
            </a:fld>
            <a:endParaRPr lang="zh-CN" altLang="en-US" sz="1200" dirty="0">
              <a:solidFill>
                <a:srgbClr val="898989"/>
              </a:solidFill>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标题占位符 1"/>
          <p:cNvSpPr>
            <a:spLocks noGrp="1"/>
          </p:cNvSpPr>
          <p:nvPr>
            <p:ph type="title"/>
          </p:nvPr>
        </p:nvSpPr>
        <p:spPr>
          <a:xfrm>
            <a:off x="457200" y="274638"/>
            <a:ext cx="8229600" cy="1143000"/>
          </a:xfrm>
          <a:prstGeom prst="rect">
            <a:avLst/>
          </a:prstGeom>
          <a:noFill/>
          <a:ln w="9525">
            <a:noFill/>
          </a:ln>
        </p:spPr>
        <p:txBody>
          <a:bodyPr anchor="ctr"/>
          <a:lstStyle/>
          <a:p>
            <a:pPr lvl="0"/>
            <a:r>
              <a:rPr lang="zh-CN" altLang="en-US" dirty="0"/>
              <a:t>单击此处编辑母版标题样式</a:t>
            </a:r>
          </a:p>
        </p:txBody>
      </p:sp>
      <p:sp>
        <p:nvSpPr>
          <p:cNvPr id="1027" name="文本占位符 2"/>
          <p:cNvSpPr>
            <a:spLocks noGrp="1"/>
          </p:cNvSpPr>
          <p:nvPr>
            <p:ph type="body" idx="1"/>
          </p:nvPr>
        </p:nvSpPr>
        <p:spPr>
          <a:xfrm>
            <a:off x="457200" y="1600200"/>
            <a:ext cx="8229600" cy="4525963"/>
          </a:xfrm>
          <a:prstGeom prst="rect">
            <a:avLst/>
          </a:prstGeom>
          <a:noFill/>
          <a:ln w="9525">
            <a:noFill/>
          </a:ln>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028" name="日期占位符 3"/>
          <p:cNvSpPr>
            <a:spLocks noGrp="1" noChangeArrowheads="1"/>
          </p:cNvSpPr>
          <p:nvPr>
            <p:ph type="dt" sz="half" idx="2"/>
          </p:nvPr>
        </p:nvSpPr>
        <p:spPr bwMode="auto">
          <a:xfrm>
            <a:off x="457200" y="6356350"/>
            <a:ext cx="2133600" cy="3651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lstStyle>
            <a:lvl1pPr>
              <a:buFont typeface="Arial" panose="020B0604020202020204" pitchFamily="34" charset="0"/>
              <a:buNone/>
              <a:defRPr sz="120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1029" name="页脚占位符 4"/>
          <p:cNvSpPr>
            <a:spLocks noGrp="1" noChangeArrowheads="1"/>
          </p:cNvSpPr>
          <p:nvPr>
            <p:ph type="ftr" sz="quarter" idx="3"/>
          </p:nvPr>
        </p:nvSpPr>
        <p:spPr bwMode="auto">
          <a:xfrm>
            <a:off x="3124200" y="6356350"/>
            <a:ext cx="2895600" cy="3651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lstStyle>
            <a:lvl1pPr algn="ctr">
              <a:buFont typeface="Arial" panose="020B0604020202020204" pitchFamily="34" charset="0"/>
              <a:buNone/>
              <a:defRPr sz="120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1030" name="灯片编号占位符 5"/>
          <p:cNvSpPr>
            <a:spLocks noGrp="1" noChangeArrowheads="1"/>
          </p:cNvSpPr>
          <p:nvPr>
            <p:ph type="sldNum" sz="quarter" idx="4"/>
          </p:nvPr>
        </p:nvSpPr>
        <p:spPr bwMode="auto">
          <a:xfrm>
            <a:off x="6553200" y="6356350"/>
            <a:ext cx="2133600" cy="3651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lstStyle/>
          <a:p>
            <a:pPr lvl="0" algn="r" eaLnBrk="1" hangingPunct="1"/>
            <a:fld id="{9A0DB2DC-4C9A-4742-B13C-FB6460FD3503}" type="slidenum">
              <a:rPr lang="zh-CN" altLang="en-US" sz="1200" dirty="0">
                <a:solidFill>
                  <a:srgbClr val="898989"/>
                </a:solidFill>
              </a:rPr>
              <a:pPr lvl="0" algn="r" eaLnBrk="1" hangingPunct="1"/>
              <a:t>‹#›</a:t>
            </a:fld>
            <a:endParaRPr lang="zh-CN" altLang="en-US" sz="1200" dirty="0">
              <a:solidFill>
                <a:srgbClr val="898989"/>
              </a:solidFill>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sldNum="0" hdr="0" ftr="0" dt="0"/>
  <p:txStyles>
    <p:titleStyle>
      <a:lvl1pPr algn="ctr" rtl="0" eaLnBrk="0" fontAlgn="base" hangingPunct="0">
        <a:spcBef>
          <a:spcPct val="0"/>
        </a:spcBef>
        <a:spcAft>
          <a:spcPct val="0"/>
        </a:spcAft>
        <a:defRPr sz="44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5pPr>
      <a:lvl6pPr marL="25146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6pPr>
      <a:lvl7pPr marL="29718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7pPr>
      <a:lvl8pPr marL="3429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8pPr>
      <a:lvl9pPr marL="3886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7.gif"/><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cstate="print"/>
          <a:stretch>
            <a:fillRect/>
          </a:stretch>
        </p:blipFill>
        <p:spPr>
          <a:xfrm>
            <a:off x="376555" y="977900"/>
            <a:ext cx="8306435" cy="5298440"/>
          </a:xfrm>
          <a:prstGeom prst="rect">
            <a:avLst/>
          </a:prstGeom>
        </p:spPr>
      </p:pic>
      <p:sp>
        <p:nvSpPr>
          <p:cNvPr id="2" name="TextBox 1"/>
          <p:cNvSpPr txBox="1"/>
          <p:nvPr/>
        </p:nvSpPr>
        <p:spPr>
          <a:xfrm>
            <a:off x="3009265" y="3556635"/>
            <a:ext cx="2823210" cy="1445260"/>
          </a:xfrm>
          <a:prstGeom prst="rect">
            <a:avLst/>
          </a:prstGeom>
          <a:solidFill>
            <a:schemeClr val="bg1"/>
          </a:solidFill>
        </p:spPr>
        <p:txBody>
          <a:bodyPr wrap="square" rtlCol="0">
            <a:spAutoFit/>
          </a:bodyPr>
          <a:lstStyle/>
          <a:p>
            <a:pPr algn="ctr"/>
            <a:r>
              <a:rPr lang="zh-CN" altLang="en-US" sz="8800" b="1" dirty="0" smtClean="0">
                <a:solidFill>
                  <a:srgbClr val="FF0000"/>
                </a:solidFill>
                <a:latin typeface="微软雅黑" panose="020B0503020204020204" charset="-122"/>
                <a:ea typeface="微软雅黑" panose="020B0503020204020204" charset="-122"/>
                <a:cs typeface="微软雅黑" panose="020B0503020204020204" charset="-122"/>
              </a:rPr>
              <a:t>穷人 </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50215" y="1019810"/>
            <a:ext cx="1748155" cy="582948"/>
          </a:xfrm>
          <a:prstGeom prst="roundRect">
            <a:avLst/>
          </a:prstGeom>
          <a:solidFill>
            <a:schemeClr val="accent2">
              <a:lumMod val="20000"/>
              <a:lumOff val="80000"/>
            </a:schemeClr>
          </a:solidFill>
        </p:spPr>
        <p:style>
          <a:lnRef idx="1">
            <a:schemeClr val="accent6"/>
          </a:lnRef>
          <a:fillRef idx="2">
            <a:schemeClr val="accent6"/>
          </a:fillRef>
          <a:effectRef idx="1">
            <a:schemeClr val="accent6"/>
          </a:effectRef>
          <a:fontRef idx="minor">
            <a:schemeClr val="dk1"/>
          </a:fontRef>
        </p:style>
        <p:txBody>
          <a:bodyPr wrap="square" rtlCol="0">
            <a:spAutoFit/>
          </a:bodyPr>
          <a:lstStyle/>
          <a:p>
            <a:r>
              <a:rPr lang="zh-CN" altLang="en-US" sz="2800" b="1">
                <a:latin typeface="宋体" panose="02010600030101010101" pitchFamily="2" charset="-122"/>
                <a:ea typeface="宋体" panose="02010600030101010101" pitchFamily="2" charset="-122"/>
              </a:rPr>
              <a:t>重点讲解</a:t>
            </a:r>
          </a:p>
        </p:txBody>
      </p:sp>
      <p:sp>
        <p:nvSpPr>
          <p:cNvPr id="100" name="文本框 99"/>
          <p:cNvSpPr txBox="1"/>
          <p:nvPr/>
        </p:nvSpPr>
        <p:spPr>
          <a:xfrm>
            <a:off x="1647825" y="1998345"/>
            <a:ext cx="6118860" cy="1568450"/>
          </a:xfrm>
          <a:prstGeom prst="rect">
            <a:avLst/>
          </a:prstGeom>
          <a:noFill/>
          <a:ln w="9525">
            <a:noFill/>
          </a:ln>
        </p:spPr>
        <p:txBody>
          <a:bodyPr wrap="square">
            <a:spAutoFit/>
          </a:bodyPr>
          <a:lstStyle/>
          <a:p>
            <a:r>
              <a:rPr lang="en-US" altLang="zh-CN" sz="2400" dirty="0">
                <a:latin typeface="微软雅黑" panose="020B0503020204020204" charset="-122"/>
                <a:ea typeface="微软雅黑" panose="020B0503020204020204" charset="-122"/>
                <a:cs typeface="微软雅黑" panose="020B0503020204020204" charset="-122"/>
              </a:rPr>
              <a:t>       </a:t>
            </a:r>
            <a:r>
              <a:rPr lang="zh-CN" sz="2400" dirty="0">
                <a:latin typeface="微软雅黑" panose="020B0503020204020204" charset="-122"/>
                <a:ea typeface="微软雅黑" panose="020B0503020204020204" charset="-122"/>
                <a:cs typeface="微软雅黑" panose="020B0503020204020204" charset="-122"/>
              </a:rPr>
              <a:t>渔夫皱起眉，他的脸变得严肃、忧虑。“嗯，是个问题！”他搔搔后脑勺说，“嗯，你看怎么办？得把</a:t>
            </a:r>
            <a:r>
              <a:rPr lang="zh-CN" sz="2400" dirty="0" smtClean="0">
                <a:latin typeface="微软雅黑" panose="020B0503020204020204" charset="-122"/>
                <a:ea typeface="微软雅黑" panose="020B0503020204020204" charset="-122"/>
                <a:cs typeface="微软雅黑" panose="020B0503020204020204" charset="-122"/>
              </a:rPr>
              <a:t>他</a:t>
            </a:r>
            <a:r>
              <a:rPr lang="zh-CN" altLang="en-US" sz="2400" dirty="0" smtClean="0">
                <a:latin typeface="微软雅黑" panose="020B0503020204020204" charset="-122"/>
                <a:ea typeface="微软雅黑" panose="020B0503020204020204" charset="-122"/>
                <a:cs typeface="微软雅黑" panose="020B0503020204020204" charset="-122"/>
              </a:rPr>
              <a:t>们</a:t>
            </a:r>
            <a:r>
              <a:rPr lang="zh-CN" sz="2400" dirty="0" smtClean="0">
                <a:latin typeface="微软雅黑" panose="020B0503020204020204" charset="-122"/>
                <a:ea typeface="微软雅黑" panose="020B0503020204020204" charset="-122"/>
                <a:cs typeface="微软雅黑" panose="020B0503020204020204" charset="-122"/>
              </a:rPr>
              <a:t>抱</a:t>
            </a:r>
            <a:r>
              <a:rPr lang="zh-CN" sz="2400" dirty="0">
                <a:latin typeface="微软雅黑" panose="020B0503020204020204" charset="-122"/>
                <a:ea typeface="微软雅黑" panose="020B0503020204020204" charset="-122"/>
                <a:cs typeface="微软雅黑" panose="020B0503020204020204" charset="-122"/>
              </a:rPr>
              <a:t>来，同</a:t>
            </a:r>
            <a:r>
              <a:rPr lang="zh-CN" sz="2400" dirty="0" smtClean="0">
                <a:latin typeface="微软雅黑" panose="020B0503020204020204" charset="-122"/>
                <a:ea typeface="微软雅黑" panose="020B0503020204020204" charset="-122"/>
                <a:cs typeface="微软雅黑" panose="020B0503020204020204" charset="-122"/>
              </a:rPr>
              <a:t>死人</a:t>
            </a:r>
            <a:r>
              <a:rPr lang="zh-CN" altLang="en-US" sz="2400" dirty="0" smtClean="0">
                <a:latin typeface="微软雅黑" panose="020B0503020204020204" charset="-122"/>
                <a:ea typeface="微软雅黑" panose="020B0503020204020204" charset="-122"/>
                <a:cs typeface="微软雅黑" panose="020B0503020204020204" charset="-122"/>
              </a:rPr>
              <a:t>待</a:t>
            </a:r>
            <a:r>
              <a:rPr lang="zh-CN" sz="2400" dirty="0" smtClean="0">
                <a:latin typeface="微软雅黑" panose="020B0503020204020204" charset="-122"/>
                <a:ea typeface="微软雅黑" panose="020B0503020204020204" charset="-122"/>
                <a:cs typeface="微软雅黑" panose="020B0503020204020204" charset="-122"/>
              </a:rPr>
              <a:t>在</a:t>
            </a:r>
            <a:r>
              <a:rPr lang="zh-CN" sz="2400" dirty="0">
                <a:latin typeface="微软雅黑" panose="020B0503020204020204" charset="-122"/>
                <a:ea typeface="微软雅黑" panose="020B0503020204020204" charset="-122"/>
                <a:cs typeface="微软雅黑" panose="020B0503020204020204" charset="-122"/>
              </a:rPr>
              <a:t>一起怎么行！”</a:t>
            </a:r>
            <a:endParaRPr lang="zh-CN" altLang="en-US" sz="2400" dirty="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450215" y="3811270"/>
            <a:ext cx="8338820" cy="562293"/>
          </a:xfrm>
          <a:prstGeom prst="snip2DiagRect">
            <a:avLst/>
          </a:prstGeom>
          <a:solidFill>
            <a:srgbClr val="00B0F0"/>
          </a:solidFill>
          <a:ln w="9525">
            <a:noFill/>
          </a:ln>
        </p:spPr>
        <p:txBody>
          <a:bodyPr wrap="square">
            <a:spAutoFit/>
          </a:bodyPr>
          <a:lstStyle/>
          <a:p>
            <a:r>
              <a:rPr lang="zh-CN" sz="2400" dirty="0">
                <a:latin typeface="微软雅黑" panose="020B0503020204020204" charset="-122"/>
                <a:ea typeface="微软雅黑" panose="020B0503020204020204" charset="-122"/>
                <a:cs typeface="微软雅黑" panose="020B0503020204020204" charset="-122"/>
              </a:rPr>
              <a:t>“皱起眉”“脸变得严肃、忧虑”说明渔夫感到问题很难办。</a:t>
            </a:r>
            <a:endParaRPr lang="zh-CN" altLang="en-US" sz="2400" dirty="0">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nvSpPr>
        <p:spPr>
          <a:xfrm>
            <a:off x="1647825" y="1998345"/>
            <a:ext cx="6118860" cy="1568450"/>
          </a:xfrm>
          <a:prstGeom prst="rect">
            <a:avLst/>
          </a:prstGeom>
          <a:noFill/>
          <a:ln w="9525">
            <a:noFill/>
          </a:ln>
        </p:spPr>
        <p:txBody>
          <a:bodyPr wrap="square">
            <a:spAutoFit/>
          </a:bodyPr>
          <a:lstStyle/>
          <a:p>
            <a:r>
              <a:rPr lang="en-US" altLang="zh-CN" sz="2400" dirty="0">
                <a:latin typeface="微软雅黑" panose="020B0503020204020204" charset="-122"/>
                <a:ea typeface="微软雅黑" panose="020B0503020204020204" charset="-122"/>
                <a:cs typeface="微软雅黑" panose="020B0503020204020204" charset="-122"/>
              </a:rPr>
              <a:t>       </a:t>
            </a:r>
            <a:r>
              <a:rPr lang="zh-CN" sz="2400" dirty="0">
                <a:latin typeface="微软雅黑" panose="020B0503020204020204" charset="-122"/>
                <a:ea typeface="微软雅黑" panose="020B0503020204020204" charset="-122"/>
                <a:cs typeface="微软雅黑" panose="020B0503020204020204" charset="-122"/>
              </a:rPr>
              <a:t>渔夫</a:t>
            </a:r>
            <a:r>
              <a:rPr lang="zh-CN" sz="2400" dirty="0">
                <a:solidFill>
                  <a:srgbClr val="FF0000"/>
                </a:solidFill>
                <a:latin typeface="微软雅黑" panose="020B0503020204020204" charset="-122"/>
                <a:ea typeface="微软雅黑" panose="020B0503020204020204" charset="-122"/>
                <a:cs typeface="微软雅黑" panose="020B0503020204020204" charset="-122"/>
              </a:rPr>
              <a:t>皱起眉</a:t>
            </a:r>
            <a:r>
              <a:rPr lang="zh-CN" sz="2400" dirty="0">
                <a:latin typeface="微软雅黑" panose="020B0503020204020204" charset="-122"/>
                <a:ea typeface="微软雅黑" panose="020B0503020204020204" charset="-122"/>
                <a:cs typeface="微软雅黑" panose="020B0503020204020204" charset="-122"/>
              </a:rPr>
              <a:t>，他的</a:t>
            </a:r>
            <a:r>
              <a:rPr lang="zh-CN" sz="2400" dirty="0">
                <a:solidFill>
                  <a:srgbClr val="FF0000"/>
                </a:solidFill>
                <a:latin typeface="微软雅黑" panose="020B0503020204020204" charset="-122"/>
                <a:ea typeface="微软雅黑" panose="020B0503020204020204" charset="-122"/>
                <a:cs typeface="微软雅黑" panose="020B0503020204020204" charset="-122"/>
              </a:rPr>
              <a:t>脸变得严肃、忧虑</a:t>
            </a:r>
            <a:r>
              <a:rPr lang="zh-CN" sz="2400" dirty="0">
                <a:latin typeface="微软雅黑" panose="020B0503020204020204" charset="-122"/>
                <a:ea typeface="微软雅黑" panose="020B0503020204020204" charset="-122"/>
                <a:cs typeface="微软雅黑" panose="020B0503020204020204" charset="-122"/>
              </a:rPr>
              <a:t>。“嗯，是个问题！”他搔搔后脑勺说，“嗯，你看怎么办？</a:t>
            </a:r>
            <a:r>
              <a:rPr lang="zh-CN" sz="2400" dirty="0">
                <a:solidFill>
                  <a:srgbClr val="FF6600"/>
                </a:solidFill>
                <a:latin typeface="微软雅黑" panose="020B0503020204020204" charset="-122"/>
                <a:ea typeface="微软雅黑" panose="020B0503020204020204" charset="-122"/>
                <a:cs typeface="微软雅黑" panose="020B0503020204020204" charset="-122"/>
              </a:rPr>
              <a:t>得把</a:t>
            </a:r>
            <a:r>
              <a:rPr lang="zh-CN" sz="2400" dirty="0" smtClean="0">
                <a:solidFill>
                  <a:srgbClr val="FF6600"/>
                </a:solidFill>
                <a:latin typeface="微软雅黑" panose="020B0503020204020204" charset="-122"/>
                <a:ea typeface="微软雅黑" panose="020B0503020204020204" charset="-122"/>
                <a:cs typeface="微软雅黑" panose="020B0503020204020204" charset="-122"/>
              </a:rPr>
              <a:t>他</a:t>
            </a:r>
            <a:r>
              <a:rPr lang="zh-CN" altLang="en-US" sz="2400" dirty="0" smtClean="0">
                <a:solidFill>
                  <a:srgbClr val="FF6600"/>
                </a:solidFill>
                <a:latin typeface="微软雅黑" panose="020B0503020204020204" charset="-122"/>
                <a:ea typeface="微软雅黑" panose="020B0503020204020204" charset="-122"/>
                <a:cs typeface="微软雅黑" panose="020B0503020204020204" charset="-122"/>
              </a:rPr>
              <a:t>们</a:t>
            </a:r>
            <a:r>
              <a:rPr lang="zh-CN" sz="2400" dirty="0" smtClean="0">
                <a:solidFill>
                  <a:srgbClr val="FF6600"/>
                </a:solidFill>
                <a:latin typeface="微软雅黑" panose="020B0503020204020204" charset="-122"/>
                <a:ea typeface="微软雅黑" panose="020B0503020204020204" charset="-122"/>
                <a:cs typeface="微软雅黑" panose="020B0503020204020204" charset="-122"/>
              </a:rPr>
              <a:t>抱</a:t>
            </a:r>
            <a:r>
              <a:rPr lang="zh-CN" sz="2400" dirty="0">
                <a:solidFill>
                  <a:srgbClr val="FF6600"/>
                </a:solidFill>
                <a:latin typeface="微软雅黑" panose="020B0503020204020204" charset="-122"/>
                <a:ea typeface="微软雅黑" panose="020B0503020204020204" charset="-122"/>
                <a:cs typeface="微软雅黑" panose="020B0503020204020204" charset="-122"/>
              </a:rPr>
              <a:t>来，同</a:t>
            </a:r>
            <a:r>
              <a:rPr lang="zh-CN" sz="2400" dirty="0" smtClean="0">
                <a:solidFill>
                  <a:srgbClr val="FF6600"/>
                </a:solidFill>
                <a:latin typeface="微软雅黑" panose="020B0503020204020204" charset="-122"/>
                <a:ea typeface="微软雅黑" panose="020B0503020204020204" charset="-122"/>
                <a:cs typeface="微软雅黑" panose="020B0503020204020204" charset="-122"/>
              </a:rPr>
              <a:t>死</a:t>
            </a:r>
            <a:r>
              <a:rPr lang="zh-CN" altLang="en-US" sz="2400" dirty="0" smtClean="0">
                <a:solidFill>
                  <a:srgbClr val="FF6600"/>
                </a:solidFill>
                <a:latin typeface="微软雅黑" panose="020B0503020204020204" charset="-122"/>
                <a:ea typeface="微软雅黑" panose="020B0503020204020204" charset="-122"/>
                <a:cs typeface="微软雅黑" panose="020B0503020204020204" charset="-122"/>
              </a:rPr>
              <a:t>人待</a:t>
            </a:r>
            <a:r>
              <a:rPr lang="zh-CN" sz="2400" dirty="0" smtClean="0">
                <a:solidFill>
                  <a:srgbClr val="FF6600"/>
                </a:solidFill>
                <a:latin typeface="微软雅黑" panose="020B0503020204020204" charset="-122"/>
                <a:ea typeface="微软雅黑" panose="020B0503020204020204" charset="-122"/>
                <a:cs typeface="微软雅黑" panose="020B0503020204020204" charset="-122"/>
              </a:rPr>
              <a:t>在</a:t>
            </a:r>
            <a:r>
              <a:rPr lang="zh-CN" sz="2400" dirty="0">
                <a:solidFill>
                  <a:srgbClr val="FF6600"/>
                </a:solidFill>
                <a:latin typeface="微软雅黑" panose="020B0503020204020204" charset="-122"/>
                <a:ea typeface="微软雅黑" panose="020B0503020204020204" charset="-122"/>
                <a:cs typeface="微软雅黑" panose="020B0503020204020204" charset="-122"/>
              </a:rPr>
              <a:t>一起怎么行！”</a:t>
            </a:r>
            <a:endParaRPr lang="zh-CN" altLang="en-US" sz="2400" dirty="0">
              <a:solidFill>
                <a:srgbClr val="FF6600"/>
              </a:solidFill>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1487170" y="4776470"/>
            <a:ext cx="6849110" cy="991731"/>
          </a:xfrm>
          <a:prstGeom prst="snip2DiagRect">
            <a:avLst/>
          </a:prstGeom>
          <a:solidFill>
            <a:srgbClr val="1CE0C6"/>
          </a:solidFill>
          <a:ln w="9525">
            <a:noFill/>
          </a:ln>
        </p:spPr>
        <p:txBody>
          <a:bodyPr wrap="square">
            <a:spAutoFit/>
          </a:bodyPr>
          <a:lstStyle/>
          <a:p>
            <a:r>
              <a:rPr lang="en-US" altLang="zh-CN" sz="2400" dirty="0">
                <a:latin typeface="微软雅黑" panose="020B0503020204020204" charset="-122"/>
                <a:ea typeface="微软雅黑" panose="020B0503020204020204" charset="-122"/>
                <a:cs typeface="微软雅黑" panose="020B0503020204020204" charset="-122"/>
              </a:rPr>
              <a:t>    </a:t>
            </a:r>
            <a:r>
              <a:rPr lang="zh-CN" sz="2400" dirty="0">
                <a:latin typeface="微软雅黑" panose="020B0503020204020204" charset="-122"/>
                <a:ea typeface="微软雅黑" panose="020B0503020204020204" charset="-122"/>
                <a:cs typeface="微软雅黑" panose="020B0503020204020204" charset="-122"/>
              </a:rPr>
              <a:t>“得把</a:t>
            </a:r>
            <a:r>
              <a:rPr lang="zh-CN" sz="2400" dirty="0" smtClean="0">
                <a:latin typeface="微软雅黑" panose="020B0503020204020204" charset="-122"/>
                <a:ea typeface="微软雅黑" panose="020B0503020204020204" charset="-122"/>
                <a:cs typeface="微软雅黑" panose="020B0503020204020204" charset="-122"/>
              </a:rPr>
              <a:t>他</a:t>
            </a:r>
            <a:r>
              <a:rPr lang="zh-CN" altLang="en-US" sz="2400" dirty="0" smtClean="0">
                <a:latin typeface="微软雅黑" panose="020B0503020204020204" charset="-122"/>
                <a:ea typeface="微软雅黑" panose="020B0503020204020204" charset="-122"/>
                <a:cs typeface="微软雅黑" panose="020B0503020204020204" charset="-122"/>
              </a:rPr>
              <a:t>们</a:t>
            </a:r>
            <a:r>
              <a:rPr lang="zh-CN" sz="2400" dirty="0" smtClean="0">
                <a:latin typeface="微软雅黑" panose="020B0503020204020204" charset="-122"/>
                <a:ea typeface="微软雅黑" panose="020B0503020204020204" charset="-122"/>
                <a:cs typeface="微软雅黑" panose="020B0503020204020204" charset="-122"/>
              </a:rPr>
              <a:t>抱</a:t>
            </a:r>
            <a:r>
              <a:rPr lang="zh-CN" sz="2400" dirty="0">
                <a:latin typeface="微软雅黑" panose="020B0503020204020204" charset="-122"/>
                <a:ea typeface="微软雅黑" panose="020B0503020204020204" charset="-122"/>
                <a:cs typeface="微软雅黑" panose="020B0503020204020204" charset="-122"/>
              </a:rPr>
              <a:t>来，同</a:t>
            </a:r>
            <a:r>
              <a:rPr lang="zh-CN" sz="2400" dirty="0" smtClean="0">
                <a:latin typeface="微软雅黑" panose="020B0503020204020204" charset="-122"/>
                <a:ea typeface="微软雅黑" panose="020B0503020204020204" charset="-122"/>
                <a:cs typeface="微软雅黑" panose="020B0503020204020204" charset="-122"/>
              </a:rPr>
              <a:t>死人</a:t>
            </a:r>
            <a:r>
              <a:rPr lang="zh-CN" altLang="en-US" sz="2400" dirty="0" smtClean="0">
                <a:latin typeface="微软雅黑" panose="020B0503020204020204" charset="-122"/>
                <a:ea typeface="微软雅黑" panose="020B0503020204020204" charset="-122"/>
                <a:cs typeface="微软雅黑" panose="020B0503020204020204" charset="-122"/>
              </a:rPr>
              <a:t>待</a:t>
            </a:r>
            <a:r>
              <a:rPr lang="zh-CN" sz="2400" dirty="0" smtClean="0">
                <a:latin typeface="微软雅黑" panose="020B0503020204020204" charset="-122"/>
                <a:ea typeface="微软雅黑" panose="020B0503020204020204" charset="-122"/>
                <a:cs typeface="微软雅黑" panose="020B0503020204020204" charset="-122"/>
              </a:rPr>
              <a:t>在</a:t>
            </a:r>
            <a:r>
              <a:rPr lang="zh-CN" sz="2400" dirty="0">
                <a:latin typeface="微软雅黑" panose="020B0503020204020204" charset="-122"/>
                <a:ea typeface="微软雅黑" panose="020B0503020204020204" charset="-122"/>
                <a:cs typeface="微软雅黑" panose="020B0503020204020204" charset="-122"/>
              </a:rPr>
              <a:t>一起怎么行！”这是渔夫做出的初步决定。</a:t>
            </a:r>
            <a:endParaRPr lang="zh-CN" altLang="en-US" sz="2400" dirty="0">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par>
                                <p:cTn id="13" presetID="5" presetClass="entr" presetSubtype="10"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checkerboard(across)">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p:bldP spid="6"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stretch>
            <a:fillRect/>
          </a:stretch>
        </p:blipFill>
        <p:spPr>
          <a:xfrm>
            <a:off x="5148064" y="2564904"/>
            <a:ext cx="3810000" cy="3810000"/>
          </a:xfrm>
          <a:prstGeom prst="rect">
            <a:avLst/>
          </a:prstGeom>
        </p:spPr>
      </p:pic>
      <p:sp>
        <p:nvSpPr>
          <p:cNvPr id="3" name="矩形 2"/>
          <p:cNvSpPr/>
          <p:nvPr/>
        </p:nvSpPr>
        <p:spPr>
          <a:xfrm>
            <a:off x="2339752" y="2253913"/>
            <a:ext cx="3724096" cy="2215991"/>
          </a:xfrm>
          <a:prstGeom prst="rect">
            <a:avLst/>
          </a:prstGeom>
          <a:noFill/>
        </p:spPr>
        <p:txBody>
          <a:bodyPr wrap="none" lIns="91440" tIns="45720" rIns="91440" bIns="45720">
            <a:spAutoFit/>
          </a:bodyPr>
          <a:lstStyle/>
          <a:p>
            <a:pPr algn="ctr"/>
            <a:r>
              <a:rPr lang="zh-CN" altLang="en-US" sz="13800" dirty="0">
                <a:ln w="0"/>
                <a:effectLst>
                  <a:outerShdw blurRad="38100" dist="19050" dir="2700000" algn="tl" rotWithShape="0">
                    <a:schemeClr val="dk1">
                      <a:alpha val="40000"/>
                    </a:schemeClr>
                  </a:outerShdw>
                </a:effectLst>
              </a:rPr>
              <a:t>再见</a:t>
            </a:r>
            <a:endParaRPr lang="zh-CN" altLang="en-US" sz="13800" b="0" cap="none" spc="0" dirty="0">
              <a:ln w="0"/>
              <a:solidFill>
                <a:schemeClr val="tx1"/>
              </a:solidFill>
              <a:effectLst>
                <a:outerShdw blurRad="38100" dist="19050" dir="2700000" algn="tl" rotWithShape="0">
                  <a:schemeClr val="dk1">
                    <a:alpha val="40000"/>
                  </a:schemeClr>
                </a:outerShdw>
              </a:effectLst>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747395" y="1118870"/>
            <a:ext cx="1958340" cy="646703"/>
          </a:xfrm>
          <a:prstGeom prst="roundRect">
            <a:avLst/>
          </a:prstGeom>
          <a:solidFill>
            <a:schemeClr val="accent2">
              <a:lumMod val="20000"/>
              <a:lumOff val="80000"/>
            </a:schemeClr>
          </a:solidFill>
        </p:spPr>
        <p:style>
          <a:lnRef idx="1">
            <a:schemeClr val="accent6"/>
          </a:lnRef>
          <a:fillRef idx="2">
            <a:schemeClr val="accent6"/>
          </a:fillRef>
          <a:effectRef idx="1">
            <a:schemeClr val="accent6"/>
          </a:effectRef>
          <a:fontRef idx="minor">
            <a:schemeClr val="dk1"/>
          </a:fontRef>
        </p:style>
        <p:txBody>
          <a:bodyPr wrap="square" rtlCol="0">
            <a:spAutoFit/>
          </a:bodyPr>
          <a:lstStyle/>
          <a:p>
            <a:r>
              <a:rPr lang="zh-CN" altLang="en-US" sz="3200" b="1">
                <a:latin typeface="宋体" panose="02010600030101010101" pitchFamily="2" charset="-122"/>
                <a:ea typeface="宋体" panose="02010600030101010101" pitchFamily="2" charset="-122"/>
              </a:rPr>
              <a:t>作者简介</a:t>
            </a:r>
          </a:p>
        </p:txBody>
      </p:sp>
      <p:sp>
        <p:nvSpPr>
          <p:cNvPr id="4" name="文本框 3"/>
          <p:cNvSpPr txBox="1"/>
          <p:nvPr/>
        </p:nvSpPr>
        <p:spPr>
          <a:xfrm>
            <a:off x="4059555" y="2437130"/>
            <a:ext cx="4530725" cy="2889885"/>
          </a:xfrm>
          <a:prstGeom prst="rect">
            <a:avLst/>
          </a:prstGeom>
          <a:noFill/>
          <a:ln w="9525">
            <a:noFill/>
          </a:ln>
        </p:spPr>
        <p:txBody>
          <a:bodyPr wrap="square">
            <a:spAutoFit/>
          </a:bodyPr>
          <a:lstStyle/>
          <a:p>
            <a:pPr>
              <a:lnSpc>
                <a:spcPct val="130000"/>
              </a:lnSpc>
            </a:pPr>
            <a:r>
              <a:rPr lang="en-US" altLang="zh-CN" sz="2800">
                <a:latin typeface="微软雅黑" panose="020B0503020204020204" charset="-122"/>
                <a:ea typeface="微软雅黑" panose="020B0503020204020204" charset="-122"/>
                <a:cs typeface="微软雅黑" panose="020B0503020204020204" charset="-122"/>
              </a:rPr>
              <a:t>       </a:t>
            </a:r>
            <a:r>
              <a:rPr lang="zh-CN" sz="2800">
                <a:solidFill>
                  <a:srgbClr val="0000CC"/>
                </a:solidFill>
                <a:latin typeface="微软雅黑" panose="020B0503020204020204" charset="-122"/>
                <a:ea typeface="微软雅黑" panose="020B0503020204020204" charset="-122"/>
                <a:cs typeface="微软雅黑" panose="020B0503020204020204" charset="-122"/>
              </a:rPr>
              <a:t>列夫·托尔斯泰</a:t>
            </a:r>
            <a:r>
              <a:rPr lang="zh-CN" sz="2800">
                <a:latin typeface="微软雅黑" panose="020B0503020204020204" charset="-122"/>
                <a:ea typeface="微软雅黑" panose="020B0503020204020204" charset="-122"/>
                <a:cs typeface="微软雅黑" panose="020B0503020204020204" charset="-122"/>
              </a:rPr>
              <a:t>：19世纪中期俄国批判现实主义作家、思想家、哲学家，代表作有《战争与和平》《安娜·卡列尼娜》《复活》等。</a:t>
            </a:r>
          </a:p>
        </p:txBody>
      </p:sp>
      <p:pic>
        <p:nvPicPr>
          <p:cNvPr id="5" name="图片 4"/>
          <p:cNvPicPr>
            <a:picLocks noChangeAspect="1"/>
          </p:cNvPicPr>
          <p:nvPr/>
        </p:nvPicPr>
        <p:blipFill>
          <a:blip r:embed="rId2" cstate="print"/>
          <a:stretch>
            <a:fillRect/>
          </a:stretch>
        </p:blipFill>
        <p:spPr>
          <a:xfrm>
            <a:off x="888365" y="2214245"/>
            <a:ext cx="2811780" cy="3335655"/>
          </a:xfrm>
          <a:prstGeom prst="roundRect">
            <a:avLst/>
          </a:prstGeom>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532380" y="2091055"/>
            <a:ext cx="6268085" cy="2676525"/>
          </a:xfrm>
          <a:prstGeom prst="rect">
            <a:avLst/>
          </a:prstGeom>
          <a:noFill/>
          <a:ln w="9525">
            <a:noFill/>
          </a:ln>
        </p:spPr>
        <p:txBody>
          <a:bodyPr wrap="square">
            <a:spAutoFit/>
          </a:bodyPr>
          <a:lstStyle/>
          <a:p>
            <a:pPr>
              <a:lnSpc>
                <a:spcPct val="150000"/>
              </a:lnSpc>
            </a:pPr>
            <a:r>
              <a:rPr lang="en-US" altLang="zh-CN" sz="2800">
                <a:solidFill>
                  <a:schemeClr val="tx1"/>
                </a:solidFill>
                <a:latin typeface="微软雅黑" panose="020B0503020204020204" charset="-122"/>
                <a:ea typeface="微软雅黑" panose="020B0503020204020204" charset="-122"/>
              </a:rPr>
              <a:t>      </a:t>
            </a:r>
            <a:r>
              <a:rPr lang="zh-CN" sz="2800">
                <a:solidFill>
                  <a:schemeClr val="tx1"/>
                </a:solidFill>
                <a:latin typeface="微软雅黑" panose="020B0503020204020204" charset="-122"/>
                <a:ea typeface="微软雅黑" panose="020B0503020204020204" charset="-122"/>
              </a:rPr>
              <a:t>读准每一个字，生字随时查字典弄清字形；读好每一个词，新词联系上下文想想意思；读通每一句话，难读的地方多读几遍。</a:t>
            </a:r>
            <a:endParaRPr lang="zh-CN" altLang="en-US" sz="2800">
              <a:solidFill>
                <a:schemeClr val="tx1"/>
              </a:solidFill>
              <a:latin typeface="微软雅黑" panose="020B0503020204020204" charset="-122"/>
              <a:ea typeface="微软雅黑" panose="020B0503020204020204" charset="-122"/>
            </a:endParaRPr>
          </a:p>
        </p:txBody>
      </p:sp>
      <p:sp>
        <p:nvSpPr>
          <p:cNvPr id="4" name="文本框 3"/>
          <p:cNvSpPr txBox="1"/>
          <p:nvPr/>
        </p:nvSpPr>
        <p:spPr>
          <a:xfrm>
            <a:off x="574040" y="1118870"/>
            <a:ext cx="1958340" cy="651903"/>
          </a:xfrm>
          <a:prstGeom prst="roundRect">
            <a:avLst/>
          </a:prstGeom>
          <a:solidFill>
            <a:schemeClr val="accent2">
              <a:lumMod val="20000"/>
              <a:lumOff val="80000"/>
            </a:schemeClr>
          </a:solidFill>
        </p:spPr>
        <p:style>
          <a:lnRef idx="1">
            <a:schemeClr val="accent6"/>
          </a:lnRef>
          <a:fillRef idx="2">
            <a:schemeClr val="accent6"/>
          </a:fillRef>
          <a:effectRef idx="1">
            <a:schemeClr val="accent6"/>
          </a:effectRef>
          <a:fontRef idx="minor">
            <a:schemeClr val="dk1"/>
          </a:fontRef>
        </p:style>
        <p:txBody>
          <a:bodyPr wrap="square" rtlCol="0">
            <a:spAutoFit/>
          </a:bodyPr>
          <a:lstStyle/>
          <a:p>
            <a:r>
              <a:rPr lang="zh-CN" altLang="en-US" sz="3200" b="1">
                <a:latin typeface="宋体" panose="02010600030101010101" pitchFamily="2" charset="-122"/>
                <a:ea typeface="宋体" panose="02010600030101010101" pitchFamily="2" charset="-122"/>
              </a:rPr>
              <a:t>初读要求</a:t>
            </a:r>
          </a:p>
        </p:txBody>
      </p:sp>
      <p:pic>
        <p:nvPicPr>
          <p:cNvPr id="5" name="图片 4" descr="图片24"/>
          <p:cNvPicPr>
            <a:picLocks noChangeAspect="1"/>
          </p:cNvPicPr>
          <p:nvPr/>
        </p:nvPicPr>
        <p:blipFill>
          <a:blip r:embed="rId2" cstate="print"/>
          <a:stretch>
            <a:fillRect/>
          </a:stretch>
        </p:blipFill>
        <p:spPr>
          <a:xfrm>
            <a:off x="-257810" y="2453640"/>
            <a:ext cx="3420745" cy="3573145"/>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464945" y="2894965"/>
            <a:ext cx="6465570" cy="521970"/>
          </a:xfrm>
          <a:prstGeom prst="rect">
            <a:avLst/>
          </a:prstGeom>
          <a:noFill/>
          <a:ln w="9525">
            <a:noFill/>
          </a:ln>
        </p:spPr>
        <p:txBody>
          <a:bodyPr wrap="square">
            <a:spAutoFit/>
          </a:bodyPr>
          <a:lstStyle/>
          <a:p>
            <a:r>
              <a:rPr lang="zh-CN" sz="2800">
                <a:latin typeface="微软雅黑" panose="020B0503020204020204" charset="-122"/>
                <a:ea typeface="微软雅黑" panose="020B0503020204020204" charset="-122"/>
                <a:cs typeface="微软雅黑" panose="020B0503020204020204" charset="-122"/>
              </a:rPr>
              <a:t>咆   哮</a:t>
            </a:r>
            <a:r>
              <a:rPr lang="en-US" sz="2800">
                <a:latin typeface="微软雅黑" panose="020B0503020204020204" charset="-122"/>
                <a:ea typeface="微软雅黑" panose="020B0503020204020204" charset="-122"/>
                <a:cs typeface="微软雅黑" panose="020B0503020204020204" charset="-122"/>
              </a:rPr>
              <a:t>     </a:t>
            </a:r>
            <a:r>
              <a:rPr lang="zh-CN" sz="2800">
                <a:latin typeface="微软雅黑" panose="020B0503020204020204" charset="-122"/>
                <a:ea typeface="微软雅黑" panose="020B0503020204020204" charset="-122"/>
                <a:cs typeface="微软雅黑" panose="020B0503020204020204" charset="-122"/>
              </a:rPr>
              <a:t>党</a:t>
            </a:r>
            <a:r>
              <a:rPr lang="en-US" sz="2800">
                <a:latin typeface="微软雅黑" panose="020B0503020204020204" charset="-122"/>
                <a:ea typeface="微软雅黑" panose="020B0503020204020204" charset="-122"/>
                <a:cs typeface="微软雅黑" panose="020B0503020204020204" charset="-122"/>
              </a:rPr>
              <a:t>      </a:t>
            </a:r>
            <a:r>
              <a:rPr lang="zh-CN" sz="2800">
                <a:latin typeface="微软雅黑" panose="020B0503020204020204" charset="-122"/>
                <a:ea typeface="微软雅黑" panose="020B0503020204020204" charset="-122"/>
                <a:cs typeface="微软雅黑" panose="020B0503020204020204" charset="-122"/>
              </a:rPr>
              <a:t>淌</a:t>
            </a:r>
            <a:r>
              <a:rPr lang="en-US" sz="2800">
                <a:latin typeface="微软雅黑" panose="020B0503020204020204" charset="-122"/>
                <a:ea typeface="微软雅黑" panose="020B0503020204020204" charset="-122"/>
                <a:cs typeface="微软雅黑" panose="020B0503020204020204" charset="-122"/>
              </a:rPr>
              <a:t>    </a:t>
            </a:r>
            <a:r>
              <a:rPr lang="zh-CN" sz="2800">
                <a:latin typeface="微软雅黑" panose="020B0503020204020204" charset="-122"/>
                <a:ea typeface="微软雅黑" panose="020B0503020204020204" charset="-122"/>
                <a:cs typeface="微软雅黑" panose="020B0503020204020204" charset="-122"/>
              </a:rPr>
              <a:t>哑</a:t>
            </a:r>
            <a:r>
              <a:rPr lang="en-US" sz="2800">
                <a:latin typeface="微软雅黑" panose="020B0503020204020204" charset="-122"/>
                <a:ea typeface="微软雅黑" panose="020B0503020204020204" charset="-122"/>
                <a:cs typeface="微软雅黑" panose="020B0503020204020204" charset="-122"/>
              </a:rPr>
              <a:t>     </a:t>
            </a:r>
            <a:r>
              <a:rPr lang="zh-CN" sz="2800">
                <a:latin typeface="微软雅黑" panose="020B0503020204020204" charset="-122"/>
                <a:ea typeface="微软雅黑" panose="020B0503020204020204" charset="-122"/>
                <a:cs typeface="微软雅黑" panose="020B0503020204020204" charset="-122"/>
              </a:rPr>
              <a:t>揪</a:t>
            </a:r>
            <a:r>
              <a:rPr lang="en-US" sz="2800">
                <a:latin typeface="微软雅黑" panose="020B0503020204020204" charset="-122"/>
                <a:ea typeface="微软雅黑" panose="020B0503020204020204" charset="-122"/>
                <a:cs typeface="微软雅黑" panose="020B0503020204020204" charset="-122"/>
              </a:rPr>
              <a:t>    </a:t>
            </a:r>
            <a:r>
              <a:rPr lang="zh-CN" sz="2800">
                <a:latin typeface="微软雅黑" panose="020B0503020204020204" charset="-122"/>
                <a:ea typeface="微软雅黑" panose="020B0503020204020204" charset="-122"/>
                <a:cs typeface="微软雅黑" panose="020B0503020204020204" charset="-122"/>
              </a:rPr>
              <a:t>呻</a:t>
            </a:r>
            <a:r>
              <a:rPr lang="en-US" sz="2800">
                <a:latin typeface="微软雅黑" panose="020B0503020204020204" charset="-122"/>
                <a:ea typeface="微软雅黑" panose="020B0503020204020204" charset="-122"/>
                <a:cs typeface="微软雅黑" panose="020B0503020204020204" charset="-122"/>
              </a:rPr>
              <a:t>     </a:t>
            </a:r>
            <a:r>
              <a:rPr lang="zh-CN" sz="2800">
                <a:latin typeface="微软雅黑" panose="020B0503020204020204" charset="-122"/>
                <a:ea typeface="微软雅黑" panose="020B0503020204020204" charset="-122"/>
                <a:cs typeface="微软雅黑" panose="020B0503020204020204" charset="-122"/>
              </a:rPr>
              <a:t>废</a:t>
            </a:r>
            <a:endParaRPr lang="zh-CN" altLang="en-US" sz="2800">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747395" y="1118870"/>
            <a:ext cx="1958340" cy="646703"/>
          </a:xfrm>
          <a:prstGeom prst="roundRect">
            <a:avLst/>
          </a:prstGeom>
          <a:solidFill>
            <a:schemeClr val="accent2">
              <a:lumMod val="20000"/>
              <a:lumOff val="80000"/>
            </a:schemeClr>
          </a:solidFill>
        </p:spPr>
        <p:style>
          <a:lnRef idx="1">
            <a:schemeClr val="accent6"/>
          </a:lnRef>
          <a:fillRef idx="2">
            <a:schemeClr val="accent6"/>
          </a:fillRef>
          <a:effectRef idx="1">
            <a:schemeClr val="accent6"/>
          </a:effectRef>
          <a:fontRef idx="minor">
            <a:schemeClr val="dk1"/>
          </a:fontRef>
        </p:style>
        <p:txBody>
          <a:bodyPr wrap="square" rtlCol="0">
            <a:spAutoFit/>
          </a:bodyPr>
          <a:lstStyle/>
          <a:p>
            <a:r>
              <a:rPr lang="zh-CN" altLang="en-US" sz="3200" b="1">
                <a:latin typeface="宋体" panose="02010600030101010101" pitchFamily="2" charset="-122"/>
                <a:ea typeface="宋体" panose="02010600030101010101" pitchFamily="2" charset="-122"/>
              </a:rPr>
              <a:t>字词讲解</a:t>
            </a:r>
          </a:p>
        </p:txBody>
      </p:sp>
      <p:sp>
        <p:nvSpPr>
          <p:cNvPr id="5" name="文本框 4"/>
          <p:cNvSpPr txBox="1"/>
          <p:nvPr/>
        </p:nvSpPr>
        <p:spPr>
          <a:xfrm>
            <a:off x="1365885" y="2372995"/>
            <a:ext cx="6884670" cy="521970"/>
          </a:xfrm>
          <a:prstGeom prst="rect">
            <a:avLst/>
          </a:prstGeom>
          <a:noFill/>
        </p:spPr>
        <p:txBody>
          <a:bodyPr wrap="square" rtlCol="0" anchor="t">
            <a:spAutoFit/>
          </a:bodyPr>
          <a:lstStyle/>
          <a:p>
            <a:r>
              <a:rPr lang="zh-CN" altLang="en-US" sz="2800" b="1">
                <a:solidFill>
                  <a:srgbClr val="FF0000"/>
                </a:solidFill>
                <a:latin typeface="方正舒体" panose="02010601030101010101" charset="-122"/>
                <a:ea typeface="方正舒体" panose="02010601030101010101" charset="-122"/>
              </a:rPr>
              <a:t>páo xiào  dǎng  tǎng  yǎ    jiū    shēn  fèi</a:t>
            </a:r>
          </a:p>
        </p:txBody>
      </p:sp>
      <p:grpSp>
        <p:nvGrpSpPr>
          <p:cNvPr id="8" name="组合 7"/>
          <p:cNvGrpSpPr/>
          <p:nvPr/>
        </p:nvGrpSpPr>
        <p:grpSpPr>
          <a:xfrm>
            <a:off x="1610995" y="3780155"/>
            <a:ext cx="5477510" cy="2432050"/>
            <a:chOff x="2537" y="5953"/>
            <a:chExt cx="8626" cy="3830"/>
          </a:xfrm>
        </p:grpSpPr>
        <p:pic>
          <p:nvPicPr>
            <p:cNvPr id="7" name="图片 6" descr="图片15"/>
            <p:cNvPicPr>
              <a:picLocks noChangeAspect="1"/>
            </p:cNvPicPr>
            <p:nvPr/>
          </p:nvPicPr>
          <p:blipFill>
            <a:blip r:embed="rId2" cstate="print"/>
            <a:stretch>
              <a:fillRect/>
            </a:stretch>
          </p:blipFill>
          <p:spPr>
            <a:xfrm>
              <a:off x="2537" y="5953"/>
              <a:ext cx="8626" cy="3674"/>
            </a:xfrm>
            <a:prstGeom prst="rect">
              <a:avLst/>
            </a:prstGeom>
          </p:spPr>
        </p:pic>
        <p:sp>
          <p:nvSpPr>
            <p:cNvPr id="6" name="文本框 5"/>
            <p:cNvSpPr txBox="1"/>
            <p:nvPr/>
          </p:nvSpPr>
          <p:spPr>
            <a:xfrm>
              <a:off x="3200" y="6247"/>
              <a:ext cx="7357" cy="3536"/>
            </a:xfrm>
            <a:prstGeom prst="rect">
              <a:avLst/>
            </a:prstGeom>
            <a:noFill/>
            <a:ln w="9525">
              <a:noFill/>
            </a:ln>
          </p:spPr>
          <p:txBody>
            <a:bodyPr wrap="square">
              <a:spAutoFit/>
            </a:bodyPr>
            <a:lstStyle/>
            <a:p>
              <a:r>
                <a:rPr lang="zh-CN" sz="2800">
                  <a:solidFill>
                    <a:schemeClr val="tx1"/>
                  </a:solidFill>
                  <a:latin typeface="微软雅黑" panose="020B0503020204020204" charset="-122"/>
                  <a:ea typeface="微软雅黑" panose="020B0503020204020204" charset="-122"/>
                  <a:cs typeface="微软雅黑" panose="020B0503020204020204" charset="-122"/>
                </a:rPr>
                <a:t>势不可当</a:t>
              </a:r>
              <a:r>
                <a:rPr lang="en-US" sz="2800">
                  <a:solidFill>
                    <a:schemeClr val="tx1"/>
                  </a:solidFill>
                  <a:latin typeface="微软雅黑" panose="020B0503020204020204" charset="-122"/>
                  <a:ea typeface="微软雅黑" panose="020B0503020204020204" charset="-122"/>
                  <a:cs typeface="微软雅黑" panose="020B0503020204020204" charset="-122"/>
                </a:rPr>
                <a:t>   </a:t>
              </a:r>
              <a:r>
                <a:rPr lang="zh-CN" sz="2800">
                  <a:solidFill>
                    <a:schemeClr val="tx1"/>
                  </a:solidFill>
                  <a:latin typeface="微软雅黑" panose="020B0503020204020204" charset="-122"/>
                  <a:ea typeface="微软雅黑" panose="020B0503020204020204" charset="-122"/>
                  <a:cs typeface="微软雅黑" panose="020B0503020204020204" charset="-122"/>
                </a:rPr>
                <a:t>狞笑</a:t>
              </a:r>
              <a:r>
                <a:rPr lang="en-US" sz="2800">
                  <a:solidFill>
                    <a:schemeClr val="tx1"/>
                  </a:solidFill>
                  <a:latin typeface="微软雅黑" panose="020B0503020204020204" charset="-122"/>
                  <a:ea typeface="微软雅黑" panose="020B0503020204020204" charset="-122"/>
                  <a:cs typeface="微软雅黑" panose="020B0503020204020204" charset="-122"/>
                </a:rPr>
                <a:t>  </a:t>
              </a:r>
              <a:r>
                <a:rPr lang="zh-CN" sz="2800">
                  <a:solidFill>
                    <a:schemeClr val="tx1"/>
                  </a:solidFill>
                  <a:latin typeface="微软雅黑" panose="020B0503020204020204" charset="-122"/>
                  <a:ea typeface="微软雅黑" panose="020B0503020204020204" charset="-122"/>
                  <a:cs typeface="微软雅黑" panose="020B0503020204020204" charset="-122"/>
                </a:rPr>
                <a:t>拥戴</a:t>
              </a:r>
              <a:r>
                <a:rPr lang="en-US" sz="2800">
                  <a:solidFill>
                    <a:schemeClr val="tx1"/>
                  </a:solidFill>
                  <a:latin typeface="微软雅黑" panose="020B0503020204020204" charset="-122"/>
                  <a:ea typeface="微软雅黑" panose="020B0503020204020204" charset="-122"/>
                  <a:cs typeface="微软雅黑" panose="020B0503020204020204" charset="-122"/>
                </a:rPr>
                <a:t>  </a:t>
              </a:r>
              <a:r>
                <a:rPr lang="zh-CN" sz="2800">
                  <a:solidFill>
                    <a:schemeClr val="tx1"/>
                  </a:solidFill>
                  <a:latin typeface="微软雅黑" panose="020B0503020204020204" charset="-122"/>
                  <a:ea typeface="微软雅黑" panose="020B0503020204020204" charset="-122"/>
                  <a:cs typeface="微软雅黑" panose="020B0503020204020204" charset="-122"/>
                </a:rPr>
                <a:t>放肆</a:t>
              </a:r>
            </a:p>
            <a:p>
              <a:endParaRPr lang="en-US" sz="2800">
                <a:solidFill>
                  <a:schemeClr val="tx1"/>
                </a:solidFill>
                <a:latin typeface="微软雅黑" panose="020B0503020204020204" charset="-122"/>
                <a:ea typeface="微软雅黑" panose="020B0503020204020204" charset="-122"/>
                <a:cs typeface="微软雅黑" panose="020B0503020204020204" charset="-122"/>
              </a:endParaRPr>
            </a:p>
            <a:p>
              <a:endParaRPr lang="en-US" sz="2800">
                <a:solidFill>
                  <a:schemeClr val="tx1"/>
                </a:solidFill>
                <a:latin typeface="微软雅黑" panose="020B0503020204020204" charset="-122"/>
                <a:ea typeface="微软雅黑" panose="020B0503020204020204" charset="-122"/>
                <a:cs typeface="微软雅黑" panose="020B0503020204020204" charset="-122"/>
              </a:endParaRPr>
            </a:p>
            <a:p>
              <a:r>
                <a:rPr lang="zh-CN" sz="2800">
                  <a:solidFill>
                    <a:schemeClr val="tx1"/>
                  </a:solidFill>
                  <a:latin typeface="微软雅黑" panose="020B0503020204020204" charset="-122"/>
                  <a:ea typeface="微软雅黑" panose="020B0503020204020204" charset="-122"/>
                  <a:cs typeface="微软雅黑" panose="020B0503020204020204" charset="-122"/>
                </a:rPr>
                <a:t>跌跌撞撞</a:t>
              </a:r>
              <a:r>
                <a:rPr lang="en-US" sz="2800">
                  <a:solidFill>
                    <a:schemeClr val="tx1"/>
                  </a:solidFill>
                  <a:latin typeface="微软雅黑" panose="020B0503020204020204" charset="-122"/>
                  <a:ea typeface="微软雅黑" panose="020B0503020204020204" charset="-122"/>
                  <a:cs typeface="微软雅黑" panose="020B0503020204020204" charset="-122"/>
                </a:rPr>
                <a:t>   </a:t>
              </a:r>
              <a:r>
                <a:rPr lang="zh-CN" sz="2800">
                  <a:solidFill>
                    <a:schemeClr val="tx1"/>
                  </a:solidFill>
                  <a:latin typeface="微软雅黑" panose="020B0503020204020204" charset="-122"/>
                  <a:ea typeface="微软雅黑" panose="020B0503020204020204" charset="-122"/>
                  <a:cs typeface="微软雅黑" panose="020B0503020204020204" charset="-122"/>
                </a:rPr>
                <a:t>呻吟</a:t>
              </a:r>
              <a:r>
                <a:rPr lang="en-US" sz="2800">
                  <a:solidFill>
                    <a:schemeClr val="tx1"/>
                  </a:solidFill>
                  <a:latin typeface="微软雅黑" panose="020B0503020204020204" charset="-122"/>
                  <a:ea typeface="微软雅黑" panose="020B0503020204020204" charset="-122"/>
                  <a:cs typeface="微软雅黑" panose="020B0503020204020204" charset="-122"/>
                </a:rPr>
                <a:t>  </a:t>
              </a:r>
              <a:r>
                <a:rPr lang="zh-CN" sz="2800">
                  <a:solidFill>
                    <a:schemeClr val="tx1"/>
                  </a:solidFill>
                  <a:latin typeface="微软雅黑" panose="020B0503020204020204" charset="-122"/>
                  <a:ea typeface="微软雅黑" panose="020B0503020204020204" charset="-122"/>
                  <a:cs typeface="微软雅黑" panose="020B0503020204020204" charset="-122"/>
                </a:rPr>
                <a:t>搀扶</a:t>
              </a:r>
              <a:r>
                <a:rPr lang="en-US" sz="2800">
                  <a:solidFill>
                    <a:schemeClr val="tx1"/>
                  </a:solidFill>
                  <a:latin typeface="微软雅黑" panose="020B0503020204020204" charset="-122"/>
                  <a:ea typeface="微软雅黑" panose="020B0503020204020204" charset="-122"/>
                  <a:cs typeface="微软雅黑" panose="020B0503020204020204" charset="-122"/>
                </a:rPr>
                <a:t>  </a:t>
              </a:r>
              <a:r>
                <a:rPr lang="zh-CN" sz="2800">
                  <a:solidFill>
                    <a:schemeClr val="tx1"/>
                  </a:solidFill>
                  <a:latin typeface="微软雅黑" panose="020B0503020204020204" charset="-122"/>
                  <a:ea typeface="微软雅黑" panose="020B0503020204020204" charset="-122"/>
                  <a:cs typeface="微软雅黑" panose="020B0503020204020204" charset="-122"/>
                </a:rPr>
                <a:t>祭奠</a:t>
              </a:r>
              <a:endParaRPr lang="zh-CN" altLang="en-US" sz="2800">
                <a:solidFill>
                  <a:schemeClr val="tx1"/>
                </a:solidFill>
                <a:latin typeface="微软雅黑" panose="020B0503020204020204" charset="-122"/>
                <a:ea typeface="微软雅黑" panose="020B0503020204020204" charset="-122"/>
                <a:cs typeface="微软雅黑" panose="020B050302020402020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5"/>
                                        </p:tgtEl>
                                        <p:attrNameLst>
                                          <p:attrName>style.visibility</p:attrName>
                                        </p:attrNameLst>
                                      </p:cBhvr>
                                      <p:to>
                                        <p:strVal val="visible"/>
                                      </p:to>
                                    </p:set>
                                    <p:anim calcmode="discrete" valueType="clr">
                                      <p:cBhvr override="childStyle">
                                        <p:cTn id="7" dur="80"/>
                                        <p:tgtEl>
                                          <p:spTgt spid="5"/>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5"/>
                                        </p:tgtEl>
                                        <p:attrNameLst>
                                          <p:attrName>fillcolor</p:attrName>
                                        </p:attrNameLst>
                                      </p:cBhvr>
                                      <p:tavLst>
                                        <p:tav tm="0">
                                          <p:val>
                                            <p:clrVal>
                                              <a:schemeClr val="accent2"/>
                                            </p:clrVal>
                                          </p:val>
                                        </p:tav>
                                        <p:tav tm="50000">
                                          <p:val>
                                            <p:clrVal>
                                              <a:schemeClr val="hlink"/>
                                            </p:clrVal>
                                          </p:val>
                                        </p:tav>
                                      </p:tavLst>
                                    </p:anim>
                                    <p:set>
                                      <p:cBhvr>
                                        <p:cTn id="9" dur="80"/>
                                        <p:tgtEl>
                                          <p:spTgt spid="5"/>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3" presetClass="entr" presetSubtype="10" fill="hold"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blinds(horizontal)">
                                      <p:cBhvr>
                                        <p:cTn id="1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747395" y="1118870"/>
            <a:ext cx="1958340" cy="646703"/>
          </a:xfrm>
          <a:prstGeom prst="roundRect">
            <a:avLst/>
          </a:prstGeom>
          <a:solidFill>
            <a:schemeClr val="accent2">
              <a:lumMod val="20000"/>
              <a:lumOff val="80000"/>
            </a:schemeClr>
          </a:solidFill>
        </p:spPr>
        <p:style>
          <a:lnRef idx="1">
            <a:schemeClr val="accent6"/>
          </a:lnRef>
          <a:fillRef idx="2">
            <a:schemeClr val="accent6"/>
          </a:fillRef>
          <a:effectRef idx="1">
            <a:schemeClr val="accent6"/>
          </a:effectRef>
          <a:fontRef idx="minor">
            <a:schemeClr val="dk1"/>
          </a:fontRef>
        </p:style>
        <p:txBody>
          <a:bodyPr wrap="square" rtlCol="0">
            <a:spAutoFit/>
          </a:bodyPr>
          <a:lstStyle/>
          <a:p>
            <a:r>
              <a:rPr lang="zh-CN" altLang="en-US" sz="3200" b="1">
                <a:latin typeface="宋体" panose="02010600030101010101" pitchFamily="2" charset="-122"/>
                <a:ea typeface="宋体" panose="02010600030101010101" pitchFamily="2" charset="-122"/>
              </a:rPr>
              <a:t>脉络梳理</a:t>
            </a:r>
          </a:p>
        </p:txBody>
      </p:sp>
      <p:sp>
        <p:nvSpPr>
          <p:cNvPr id="5" name="文本框 4"/>
          <p:cNvSpPr txBox="1"/>
          <p:nvPr/>
        </p:nvSpPr>
        <p:spPr>
          <a:xfrm>
            <a:off x="533400" y="1962785"/>
            <a:ext cx="7924800" cy="829945"/>
          </a:xfrm>
          <a:prstGeom prst="rect">
            <a:avLst/>
          </a:prstGeom>
          <a:noFill/>
        </p:spPr>
        <p:txBody>
          <a:bodyPr wrap="square" rtlCol="0">
            <a:spAutoFit/>
          </a:bodyPr>
          <a:lstStyle/>
          <a:p>
            <a:pPr algn="l"/>
            <a:r>
              <a:rPr lang="zh-CN" sz="2400">
                <a:latin typeface="微软雅黑" panose="020B0503020204020204" charset="-122"/>
                <a:ea typeface="微软雅黑" panose="020B0503020204020204" charset="-122"/>
                <a:cs typeface="微软雅黑" panose="020B0503020204020204" charset="-122"/>
                <a:sym typeface="+mn-ea"/>
              </a:rPr>
              <a:t>第一部分（1--2自然段）：是事情的发生，讲渔夫的妻子桑娜在海风呼啸的夜晚，焦急地等待着丈夫出海归来。</a:t>
            </a:r>
            <a:endParaRPr lang="zh-CN" altLang="en-US" sz="240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533400" y="3170555"/>
            <a:ext cx="8571230" cy="829945"/>
          </a:xfrm>
          <a:prstGeom prst="rect">
            <a:avLst/>
          </a:prstGeom>
          <a:noFill/>
        </p:spPr>
        <p:txBody>
          <a:bodyPr wrap="square" rtlCol="0">
            <a:spAutoFit/>
          </a:bodyPr>
          <a:lstStyle/>
          <a:p>
            <a:pPr algn="l"/>
            <a:r>
              <a:rPr lang="zh-CN" sz="2400">
                <a:latin typeface="微软雅黑" panose="020B0503020204020204" charset="-122"/>
                <a:ea typeface="微软雅黑" panose="020B0503020204020204" charset="-122"/>
                <a:cs typeface="微软雅黑" panose="020B0503020204020204" charset="-122"/>
                <a:sym typeface="+mn-ea"/>
              </a:rPr>
              <a:t>第二部分（3--11自然段）：是事情的经过部分，讲桑娜出门去探望生病的邻居西蒙，发现她已经死去，就抱回了两个遗孤。</a:t>
            </a:r>
            <a:endParaRPr lang="zh-CN" altLang="en-US" sz="240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7" name="文本框 6"/>
          <p:cNvSpPr txBox="1"/>
          <p:nvPr/>
        </p:nvSpPr>
        <p:spPr>
          <a:xfrm>
            <a:off x="533400" y="4455795"/>
            <a:ext cx="8198485" cy="1198880"/>
          </a:xfrm>
          <a:prstGeom prst="rect">
            <a:avLst/>
          </a:prstGeom>
          <a:noFill/>
        </p:spPr>
        <p:txBody>
          <a:bodyPr wrap="square" rtlCol="0">
            <a:spAutoFit/>
          </a:bodyPr>
          <a:lstStyle/>
          <a:p>
            <a:pPr algn="l"/>
            <a:r>
              <a:rPr lang="zh-CN" sz="2400">
                <a:latin typeface="微软雅黑" panose="020B0503020204020204" charset="-122"/>
                <a:ea typeface="微软雅黑" panose="020B0503020204020204" charset="-122"/>
                <a:cs typeface="微软雅黑" panose="020B0503020204020204" charset="-122"/>
                <a:sym typeface="+mn-ea"/>
              </a:rPr>
              <a:t>第三部分（12--27自然段）：是事情的结果，讲渔夫出海归来，听说西蒙死了，主动提出把西蒙的两个孩子抱回来抚养，夫妻的想法不谋而合。</a:t>
            </a:r>
            <a:endParaRPr lang="zh-CN" altLang="en-US" sz="2400">
              <a:solidFill>
                <a:schemeClr val="tx1"/>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heckerboard(across)">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checkerboard(across)">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checkerboard(across)">
                                      <p:cBhvr>
                                        <p:cTn id="1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3581400" y="1118870"/>
            <a:ext cx="5080000" cy="1328528"/>
          </a:xfrm>
          <a:prstGeom prst="wedgeRoundRectCallout">
            <a:avLst>
              <a:gd name="adj1" fmla="val -34075"/>
              <a:gd name="adj2" fmla="val 85365"/>
              <a:gd name="adj3" fmla="val 16667"/>
            </a:avLst>
          </a:prstGeom>
          <a:solidFill>
            <a:srgbClr val="1CE0C6"/>
          </a:solidFill>
          <a:ln w="9525">
            <a:noFill/>
          </a:ln>
        </p:spPr>
        <p:txBody>
          <a:bodyPr wrap="square">
            <a:spAutoFit/>
          </a:bodyPr>
          <a:lstStyle/>
          <a:p>
            <a:r>
              <a:rPr lang="en-US" altLang="zh-CN" sz="2400" dirty="0">
                <a:latin typeface="微软雅黑" panose="020B0503020204020204" charset="-122"/>
                <a:ea typeface="微软雅黑" panose="020B0503020204020204" charset="-122"/>
              </a:rPr>
              <a:t>      </a:t>
            </a:r>
            <a:r>
              <a:rPr lang="zh-CN" sz="2400" dirty="0">
                <a:latin typeface="微软雅黑" panose="020B0503020204020204" charset="-122"/>
                <a:ea typeface="微软雅黑" panose="020B0503020204020204" charset="-122"/>
              </a:rPr>
              <a:t>桑娜焦急地等待着丈夫，夜深了。你们看，</a:t>
            </a:r>
            <a:r>
              <a:rPr lang="zh-CN" sz="2400" dirty="0" smtClean="0">
                <a:latin typeface="微软雅黑" panose="020B0503020204020204" charset="-122"/>
                <a:ea typeface="微软雅黑" panose="020B0503020204020204" charset="-122"/>
              </a:rPr>
              <a:t>第二</a:t>
            </a:r>
            <a:r>
              <a:rPr lang="zh-CN" altLang="en-US" sz="2400" dirty="0" smtClean="0">
                <a:latin typeface="微软雅黑" panose="020B0503020204020204" charset="-122"/>
                <a:ea typeface="微软雅黑" panose="020B0503020204020204" charset="-122"/>
              </a:rPr>
              <a:t>自然段</a:t>
            </a:r>
            <a:r>
              <a:rPr lang="zh-CN" sz="2400" dirty="0" smtClean="0">
                <a:latin typeface="微软雅黑" panose="020B0503020204020204" charset="-122"/>
                <a:ea typeface="微软雅黑" panose="020B0503020204020204" charset="-122"/>
              </a:rPr>
              <a:t>写</a:t>
            </a:r>
            <a:r>
              <a:rPr lang="zh-CN" sz="2400" dirty="0">
                <a:latin typeface="微软雅黑" panose="020B0503020204020204" charset="-122"/>
                <a:ea typeface="微软雅黑" panose="020B0503020204020204" charset="-122"/>
              </a:rPr>
              <a:t>了几层意思？</a:t>
            </a:r>
            <a:endParaRPr lang="zh-CN" altLang="en-US" sz="2400" dirty="0">
              <a:latin typeface="微软雅黑" panose="020B0503020204020204" charset="-122"/>
              <a:ea typeface="微软雅黑" panose="020B0503020204020204" charset="-122"/>
            </a:endParaRPr>
          </a:p>
        </p:txBody>
      </p:sp>
      <p:sp>
        <p:nvSpPr>
          <p:cNvPr id="4" name="文本框 3"/>
          <p:cNvSpPr txBox="1"/>
          <p:nvPr/>
        </p:nvSpPr>
        <p:spPr>
          <a:xfrm>
            <a:off x="747395" y="1118870"/>
            <a:ext cx="1958340" cy="646703"/>
          </a:xfrm>
          <a:prstGeom prst="roundRect">
            <a:avLst/>
          </a:prstGeom>
          <a:solidFill>
            <a:schemeClr val="accent2">
              <a:lumMod val="20000"/>
              <a:lumOff val="80000"/>
            </a:schemeClr>
          </a:solidFill>
        </p:spPr>
        <p:style>
          <a:lnRef idx="1">
            <a:schemeClr val="accent6"/>
          </a:lnRef>
          <a:fillRef idx="2">
            <a:schemeClr val="accent6"/>
          </a:fillRef>
          <a:effectRef idx="1">
            <a:schemeClr val="accent6"/>
          </a:effectRef>
          <a:fontRef idx="minor">
            <a:schemeClr val="dk1"/>
          </a:fontRef>
        </p:style>
        <p:txBody>
          <a:bodyPr wrap="square" rtlCol="0">
            <a:spAutoFit/>
          </a:bodyPr>
          <a:lstStyle/>
          <a:p>
            <a:r>
              <a:rPr lang="zh-CN" altLang="en-US" sz="3200" b="1">
                <a:latin typeface="宋体" panose="02010600030101010101" pitchFamily="2" charset="-122"/>
                <a:ea typeface="宋体" panose="02010600030101010101" pitchFamily="2" charset="-122"/>
              </a:rPr>
              <a:t>整体感知</a:t>
            </a:r>
          </a:p>
        </p:txBody>
      </p:sp>
      <p:sp>
        <p:nvSpPr>
          <p:cNvPr id="6" name="文本框 5"/>
          <p:cNvSpPr txBox="1"/>
          <p:nvPr/>
        </p:nvSpPr>
        <p:spPr>
          <a:xfrm>
            <a:off x="1177925" y="3057525"/>
            <a:ext cx="4222010" cy="537105"/>
          </a:xfrm>
          <a:prstGeom prst="snip2DiagRect">
            <a:avLst/>
          </a:prstGeom>
          <a:noFill/>
          <a:ln w="38100">
            <a:solidFill>
              <a:srgbClr val="00B050"/>
            </a:solidFill>
          </a:ln>
        </p:spPr>
        <p:txBody>
          <a:bodyPr wrap="none" rtlCol="0">
            <a:spAutoFit/>
          </a:bodyPr>
          <a:lstStyle/>
          <a:p>
            <a:pPr algn="l"/>
            <a:r>
              <a:rPr lang="zh-CN" sz="2400">
                <a:latin typeface="微软雅黑" panose="020B0503020204020204" charset="-122"/>
                <a:ea typeface="微软雅黑" panose="020B0503020204020204" charset="-122"/>
                <a:sym typeface="+mn-ea"/>
              </a:rPr>
              <a:t>第一层：深夜不见丈夫归来。</a:t>
            </a:r>
            <a:endParaRPr lang="zh-CN" altLang="en-US" sz="2400">
              <a:solidFill>
                <a:schemeClr val="tx1"/>
              </a:solidFill>
              <a:latin typeface="微软雅黑" panose="020B0503020204020204" charset="-122"/>
              <a:ea typeface="微软雅黑" panose="020B0503020204020204" charset="-122"/>
            </a:endParaRPr>
          </a:p>
        </p:txBody>
      </p:sp>
      <p:sp>
        <p:nvSpPr>
          <p:cNvPr id="7" name="文本框 6"/>
          <p:cNvSpPr txBox="1"/>
          <p:nvPr/>
        </p:nvSpPr>
        <p:spPr>
          <a:xfrm>
            <a:off x="2228850" y="3911600"/>
            <a:ext cx="6370530" cy="552025"/>
          </a:xfrm>
          <a:prstGeom prst="snip2DiagRect">
            <a:avLst/>
          </a:prstGeom>
          <a:noFill/>
          <a:ln w="38100">
            <a:solidFill>
              <a:srgbClr val="00B0F0"/>
            </a:solidFill>
          </a:ln>
        </p:spPr>
        <p:txBody>
          <a:bodyPr wrap="none" rtlCol="0">
            <a:spAutoFit/>
          </a:bodyPr>
          <a:lstStyle/>
          <a:p>
            <a:pPr algn="l"/>
            <a:r>
              <a:rPr lang="zh-CN" sz="2400">
                <a:latin typeface="微软雅黑" panose="020B0503020204020204" charset="-122"/>
                <a:ea typeface="微软雅黑" panose="020B0503020204020204" charset="-122"/>
                <a:sym typeface="+mn-ea"/>
              </a:rPr>
              <a:t>第二层：沉思，插叙从丈夫想到生活的贫穷。</a:t>
            </a:r>
            <a:endParaRPr lang="zh-CN" altLang="en-US" sz="2400">
              <a:solidFill>
                <a:schemeClr val="tx1"/>
              </a:solidFill>
              <a:latin typeface="微软雅黑" panose="020B0503020204020204" charset="-122"/>
              <a:ea typeface="微软雅黑" panose="020B0503020204020204" charset="-122"/>
            </a:endParaRPr>
          </a:p>
        </p:txBody>
      </p:sp>
      <p:sp>
        <p:nvSpPr>
          <p:cNvPr id="8" name="文本框 7"/>
          <p:cNvSpPr txBox="1"/>
          <p:nvPr/>
        </p:nvSpPr>
        <p:spPr>
          <a:xfrm>
            <a:off x="3448050" y="4803140"/>
            <a:ext cx="5136410" cy="537105"/>
          </a:xfrm>
          <a:prstGeom prst="snip2DiagRect">
            <a:avLst/>
          </a:prstGeom>
          <a:noFill/>
          <a:ln w="38100">
            <a:solidFill>
              <a:srgbClr val="CC00CC"/>
            </a:solidFill>
          </a:ln>
        </p:spPr>
        <p:txBody>
          <a:bodyPr wrap="none" rtlCol="0">
            <a:spAutoFit/>
          </a:bodyPr>
          <a:lstStyle/>
          <a:p>
            <a:pPr algn="l"/>
            <a:r>
              <a:rPr lang="zh-CN" sz="2400">
                <a:latin typeface="微软雅黑" panose="020B0503020204020204" charset="-122"/>
                <a:ea typeface="微软雅黑" panose="020B0503020204020204" charset="-122"/>
                <a:sym typeface="+mn-ea"/>
              </a:rPr>
              <a:t>第三层：倾听风声，祈求上帝保佑。</a:t>
            </a:r>
            <a:endParaRPr lang="zh-CN" altLang="en-US" sz="2400">
              <a:solidFill>
                <a:schemeClr val="tx1"/>
              </a:solidFill>
              <a:latin typeface="微软雅黑" panose="020B0503020204020204" charset="-122"/>
              <a:ea typeface="微软雅黑" panose="020B0503020204020204" charset="-122"/>
            </a:endParaRPr>
          </a:p>
        </p:txBody>
      </p:sp>
      <p:pic>
        <p:nvPicPr>
          <p:cNvPr id="9" name="图片 8" descr="图片0000"/>
          <p:cNvPicPr>
            <a:picLocks noChangeAspect="1"/>
          </p:cNvPicPr>
          <p:nvPr/>
        </p:nvPicPr>
        <p:blipFill>
          <a:blip r:embed="rId2" cstate="print"/>
          <a:stretch>
            <a:fillRect/>
          </a:stretch>
        </p:blipFill>
        <p:spPr>
          <a:xfrm>
            <a:off x="288290" y="3911600"/>
            <a:ext cx="2228850" cy="219075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strVal val="#ppt_w*0.70"/>
                                          </p:val>
                                        </p:tav>
                                        <p:tav tm="100000">
                                          <p:val>
                                            <p:strVal val="#ppt_w"/>
                                          </p:val>
                                        </p:tav>
                                      </p:tavLst>
                                    </p:anim>
                                    <p:anim calcmode="lin" valueType="num">
                                      <p:cBhvr>
                                        <p:cTn id="8" dur="1000" fill="hold"/>
                                        <p:tgtEl>
                                          <p:spTgt spid="6"/>
                                        </p:tgtEl>
                                        <p:attrNameLst>
                                          <p:attrName>ppt_h</p:attrName>
                                        </p:attrNameLst>
                                      </p:cBhvr>
                                      <p:tavLst>
                                        <p:tav tm="0">
                                          <p:val>
                                            <p:strVal val="#ppt_h"/>
                                          </p:val>
                                        </p:tav>
                                        <p:tav tm="100000">
                                          <p:val>
                                            <p:strVal val="#ppt_h"/>
                                          </p:val>
                                        </p:tav>
                                      </p:tavLst>
                                    </p:anim>
                                    <p:animEffect transition="in" filter="fade">
                                      <p:cBhvr>
                                        <p:cTn id="9" dur="1000"/>
                                        <p:tgtEl>
                                          <p:spTgt spid="6"/>
                                        </p:tgtEl>
                                      </p:cBhvr>
                                    </p:animEffect>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p:cTn id="14" dur="1000" fill="hold"/>
                                        <p:tgtEl>
                                          <p:spTgt spid="7"/>
                                        </p:tgtEl>
                                        <p:attrNameLst>
                                          <p:attrName>ppt_w</p:attrName>
                                        </p:attrNameLst>
                                      </p:cBhvr>
                                      <p:tavLst>
                                        <p:tav tm="0">
                                          <p:val>
                                            <p:strVal val="#ppt_w*0.70"/>
                                          </p:val>
                                        </p:tav>
                                        <p:tav tm="100000">
                                          <p:val>
                                            <p:strVal val="#ppt_w"/>
                                          </p:val>
                                        </p:tav>
                                      </p:tavLst>
                                    </p:anim>
                                    <p:anim calcmode="lin" valueType="num">
                                      <p:cBhvr>
                                        <p:cTn id="15" dur="1000" fill="hold"/>
                                        <p:tgtEl>
                                          <p:spTgt spid="7"/>
                                        </p:tgtEl>
                                        <p:attrNameLst>
                                          <p:attrName>ppt_h</p:attrName>
                                        </p:attrNameLst>
                                      </p:cBhvr>
                                      <p:tavLst>
                                        <p:tav tm="0">
                                          <p:val>
                                            <p:strVal val="#ppt_h"/>
                                          </p:val>
                                        </p:tav>
                                        <p:tav tm="100000">
                                          <p:val>
                                            <p:strVal val="#ppt_h"/>
                                          </p:val>
                                        </p:tav>
                                      </p:tavLst>
                                    </p:anim>
                                    <p:animEffect transition="in" filter="fade">
                                      <p:cBhvr>
                                        <p:cTn id="16" dur="1000"/>
                                        <p:tgtEl>
                                          <p:spTgt spid="7"/>
                                        </p:tgtEl>
                                      </p:cBhvr>
                                    </p:animEffect>
                                  </p:childTnLst>
                                </p:cTn>
                              </p:par>
                            </p:childTnLst>
                          </p:cTn>
                        </p:par>
                      </p:childTnLst>
                    </p:cTn>
                  </p:par>
                  <p:par>
                    <p:cTn id="17" fill="hold">
                      <p:stCondLst>
                        <p:cond delay="indefinite"/>
                      </p:stCondLst>
                      <p:childTnLst>
                        <p:par>
                          <p:cTn id="18" fill="hold">
                            <p:stCondLst>
                              <p:cond delay="0"/>
                            </p:stCondLst>
                            <p:childTnLst>
                              <p:par>
                                <p:cTn id="19" presetID="55" presetClass="entr" presetSubtype="0" fill="hold" grpId="0" nodeType="click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p:cTn id="21" dur="1000" fill="hold"/>
                                        <p:tgtEl>
                                          <p:spTgt spid="8"/>
                                        </p:tgtEl>
                                        <p:attrNameLst>
                                          <p:attrName>ppt_w</p:attrName>
                                        </p:attrNameLst>
                                      </p:cBhvr>
                                      <p:tavLst>
                                        <p:tav tm="0">
                                          <p:val>
                                            <p:strVal val="#ppt_w*0.70"/>
                                          </p:val>
                                        </p:tav>
                                        <p:tav tm="100000">
                                          <p:val>
                                            <p:strVal val="#ppt_w"/>
                                          </p:val>
                                        </p:tav>
                                      </p:tavLst>
                                    </p:anim>
                                    <p:anim calcmode="lin" valueType="num">
                                      <p:cBhvr>
                                        <p:cTn id="22" dur="1000" fill="hold"/>
                                        <p:tgtEl>
                                          <p:spTgt spid="8"/>
                                        </p:tgtEl>
                                        <p:attrNameLst>
                                          <p:attrName>ppt_h</p:attrName>
                                        </p:attrNameLst>
                                      </p:cBhvr>
                                      <p:tavLst>
                                        <p:tav tm="0">
                                          <p:val>
                                            <p:strVal val="#ppt_h"/>
                                          </p:val>
                                        </p:tav>
                                        <p:tav tm="100000">
                                          <p:val>
                                            <p:strVal val="#ppt_h"/>
                                          </p:val>
                                        </p:tav>
                                      </p:tavLst>
                                    </p:anim>
                                    <p:animEffect transition="in" filter="fade">
                                      <p:cBhvr>
                                        <p:cTn id="23"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7" grpId="0" bldLvl="0" animBg="1"/>
      <p:bldP spid="8"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2" cstate="print"/>
          <a:stretch>
            <a:fillRect/>
          </a:stretch>
        </p:blipFill>
        <p:spPr>
          <a:xfrm>
            <a:off x="360680" y="1038860"/>
            <a:ext cx="8300085" cy="5215255"/>
          </a:xfrm>
          <a:prstGeom prst="rect">
            <a:avLst/>
          </a:prstGeom>
        </p:spPr>
      </p:pic>
      <p:sp>
        <p:nvSpPr>
          <p:cNvPr id="6" name="文本框 5"/>
          <p:cNvSpPr txBox="1"/>
          <p:nvPr/>
        </p:nvSpPr>
        <p:spPr>
          <a:xfrm>
            <a:off x="3117215" y="1039495"/>
            <a:ext cx="3418205" cy="1014730"/>
          </a:xfrm>
          <a:prstGeom prst="rect">
            <a:avLst/>
          </a:prstGeom>
          <a:noFill/>
        </p:spPr>
        <p:txBody>
          <a:bodyPr wrap="square" rtlCol="0">
            <a:spAutoFit/>
          </a:bodyPr>
          <a:lstStyle/>
          <a:p>
            <a:r>
              <a:rPr lang="zh-CN" altLang="en-US" sz="6000">
                <a:solidFill>
                  <a:srgbClr val="FF0000"/>
                </a:solidFill>
                <a:latin typeface="微软雅黑" panose="020B0503020204020204" charset="-122"/>
                <a:ea typeface="微软雅黑" panose="020B0503020204020204" charset="-122"/>
              </a:rPr>
              <a:t>第二课时</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图456"/>
          <p:cNvPicPr>
            <a:picLocks noChangeAspect="1"/>
          </p:cNvPicPr>
          <p:nvPr/>
        </p:nvPicPr>
        <p:blipFill>
          <a:blip r:embed="rId2" cstate="print"/>
          <a:stretch>
            <a:fillRect/>
          </a:stretch>
        </p:blipFill>
        <p:spPr>
          <a:xfrm>
            <a:off x="141605" y="3107055"/>
            <a:ext cx="1994535" cy="2675890"/>
          </a:xfrm>
          <a:prstGeom prst="rect">
            <a:avLst/>
          </a:prstGeom>
        </p:spPr>
      </p:pic>
      <p:sp>
        <p:nvSpPr>
          <p:cNvPr id="4" name="文本框 3"/>
          <p:cNvSpPr txBox="1"/>
          <p:nvPr/>
        </p:nvSpPr>
        <p:spPr>
          <a:xfrm>
            <a:off x="387985" y="995045"/>
            <a:ext cx="1748155" cy="620540"/>
          </a:xfrm>
          <a:prstGeom prst="roundRect">
            <a:avLst/>
          </a:prstGeom>
          <a:solidFill>
            <a:schemeClr val="accent2">
              <a:lumMod val="20000"/>
              <a:lumOff val="80000"/>
            </a:schemeClr>
          </a:solidFill>
        </p:spPr>
        <p:style>
          <a:lnRef idx="1">
            <a:schemeClr val="accent6"/>
          </a:lnRef>
          <a:fillRef idx="2">
            <a:schemeClr val="accent6"/>
          </a:fillRef>
          <a:effectRef idx="1">
            <a:schemeClr val="accent6"/>
          </a:effectRef>
          <a:fontRef idx="minor">
            <a:schemeClr val="dk1"/>
          </a:fontRef>
        </p:style>
        <p:txBody>
          <a:bodyPr wrap="square" rtlCol="0">
            <a:spAutoFit/>
          </a:bodyPr>
          <a:lstStyle/>
          <a:p>
            <a:r>
              <a:rPr lang="zh-CN" altLang="en-US" sz="2800" b="1">
                <a:latin typeface="宋体" panose="02010600030101010101" pitchFamily="2" charset="-122"/>
                <a:ea typeface="宋体" panose="02010600030101010101" pitchFamily="2" charset="-122"/>
              </a:rPr>
              <a:t>阅读提示</a:t>
            </a:r>
          </a:p>
        </p:txBody>
      </p:sp>
      <p:sp>
        <p:nvSpPr>
          <p:cNvPr id="100" name="文本框 99"/>
          <p:cNvSpPr txBox="1"/>
          <p:nvPr/>
        </p:nvSpPr>
        <p:spPr>
          <a:xfrm>
            <a:off x="2032000" y="3106420"/>
            <a:ext cx="6354445" cy="2676525"/>
          </a:xfrm>
          <a:prstGeom prst="rect">
            <a:avLst/>
          </a:prstGeom>
          <a:noFill/>
          <a:ln w="9525">
            <a:noFill/>
          </a:ln>
        </p:spPr>
        <p:txBody>
          <a:bodyPr wrap="square">
            <a:spAutoFit/>
          </a:bodyPr>
          <a:lstStyle/>
          <a:p>
            <a:pPr>
              <a:lnSpc>
                <a:spcPct val="150000"/>
              </a:lnSpc>
            </a:pPr>
            <a:r>
              <a:rPr lang="en-US" altLang="zh-CN" sz="2800">
                <a:solidFill>
                  <a:schemeClr val="tx1"/>
                </a:solidFill>
                <a:latin typeface="微软雅黑" panose="020B0503020204020204" charset="-122"/>
                <a:ea typeface="微软雅黑" panose="020B0503020204020204" charset="-122"/>
              </a:rPr>
              <a:t>       </a:t>
            </a:r>
            <a:r>
              <a:rPr lang="zh-CN" sz="2800">
                <a:solidFill>
                  <a:schemeClr val="tx1"/>
                </a:solidFill>
                <a:latin typeface="微软雅黑" panose="020B0503020204020204" charset="-122"/>
                <a:ea typeface="微软雅黑" panose="020B0503020204020204" charset="-122"/>
              </a:rPr>
              <a:t>文中的哪些场景令你感动？你感动于什么？在你认为重要的地方用一两个词语或简练的句子写出自己的感受或由此想到的内容。</a:t>
            </a:r>
            <a:endParaRPr lang="zh-CN" altLang="en-US" sz="2800">
              <a:solidFill>
                <a:schemeClr val="tx1"/>
              </a:solidFill>
              <a:latin typeface="微软雅黑" panose="020B0503020204020204" charset="-122"/>
              <a:ea typeface="微软雅黑" panose="020B0503020204020204" charset="-122"/>
            </a:endParaRPr>
          </a:p>
        </p:txBody>
      </p:sp>
      <p:sp>
        <p:nvSpPr>
          <p:cNvPr id="2" name="文本框 1"/>
          <p:cNvSpPr txBox="1"/>
          <p:nvPr/>
        </p:nvSpPr>
        <p:spPr>
          <a:xfrm>
            <a:off x="2386330" y="1522730"/>
            <a:ext cx="6388100" cy="877449"/>
          </a:xfrm>
          <a:prstGeom prst="cloudCallout">
            <a:avLst>
              <a:gd name="adj1" fmla="val -25577"/>
              <a:gd name="adj2" fmla="val 118806"/>
            </a:avLst>
          </a:prstGeom>
          <a:noFill/>
          <a:ln>
            <a:solidFill>
              <a:srgbClr val="00B0F0"/>
            </a:solidFill>
          </a:ln>
        </p:spPr>
        <p:txBody>
          <a:bodyPr wrap="square" rtlCol="0">
            <a:spAutoFit/>
          </a:bodyPr>
          <a:lstStyle/>
          <a:p>
            <a:pPr algn="l"/>
            <a:r>
              <a:rPr lang="zh-CN" sz="2800">
                <a:solidFill>
                  <a:schemeClr val="tx1"/>
                </a:solidFill>
                <a:latin typeface="微软雅黑" panose="020B0503020204020204" charset="-122"/>
                <a:ea typeface="微软雅黑" panose="020B0503020204020204" charset="-122"/>
                <a:sym typeface="+mn-ea"/>
              </a:rPr>
              <a:t>认真读课文，边读边思考：</a:t>
            </a:r>
            <a:endParaRPr lang="zh-CN" altLang="en-US" sz="2800">
              <a:solidFill>
                <a:schemeClr val="tx1"/>
              </a:solidFill>
              <a:latin typeface="微软雅黑" panose="020B0503020204020204" charset="-122"/>
              <a:ea typeface="微软雅黑" panose="020B050302020402020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p:cTn id="7" dur="1000" fill="hold"/>
                                        <p:tgtEl>
                                          <p:spTgt spid="100"/>
                                        </p:tgtEl>
                                        <p:attrNameLst>
                                          <p:attrName>ppt_w</p:attrName>
                                        </p:attrNameLst>
                                      </p:cBhvr>
                                      <p:tavLst>
                                        <p:tav tm="0">
                                          <p:val>
                                            <p:strVal val="#ppt_w*0.70"/>
                                          </p:val>
                                        </p:tav>
                                        <p:tav tm="100000">
                                          <p:val>
                                            <p:strVal val="#ppt_w"/>
                                          </p:val>
                                        </p:tav>
                                      </p:tavLst>
                                    </p:anim>
                                    <p:anim calcmode="lin" valueType="num">
                                      <p:cBhvr>
                                        <p:cTn id="8" dur="1000" fill="hold"/>
                                        <p:tgtEl>
                                          <p:spTgt spid="100"/>
                                        </p:tgtEl>
                                        <p:attrNameLst>
                                          <p:attrName>ppt_h</p:attrName>
                                        </p:attrNameLst>
                                      </p:cBhvr>
                                      <p:tavLst>
                                        <p:tav tm="0">
                                          <p:val>
                                            <p:strVal val="#ppt_h"/>
                                          </p:val>
                                        </p:tav>
                                        <p:tav tm="100000">
                                          <p:val>
                                            <p:strVal val="#ppt_h"/>
                                          </p:val>
                                        </p:tav>
                                      </p:tavLst>
                                    </p:anim>
                                    <p:animEffect transition="in" filter="fade">
                                      <p:cBhvr>
                                        <p:cTn id="9" dur="10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50215" y="1019810"/>
            <a:ext cx="1748155" cy="582948"/>
          </a:xfrm>
          <a:prstGeom prst="roundRect">
            <a:avLst/>
          </a:prstGeom>
          <a:solidFill>
            <a:schemeClr val="accent2">
              <a:lumMod val="20000"/>
              <a:lumOff val="80000"/>
            </a:schemeClr>
          </a:solidFill>
        </p:spPr>
        <p:style>
          <a:lnRef idx="1">
            <a:schemeClr val="accent6"/>
          </a:lnRef>
          <a:fillRef idx="2">
            <a:schemeClr val="accent6"/>
          </a:fillRef>
          <a:effectRef idx="1">
            <a:schemeClr val="accent6"/>
          </a:effectRef>
          <a:fontRef idx="minor">
            <a:schemeClr val="dk1"/>
          </a:fontRef>
        </p:style>
        <p:txBody>
          <a:bodyPr wrap="square" rtlCol="0">
            <a:spAutoFit/>
          </a:bodyPr>
          <a:lstStyle/>
          <a:p>
            <a:r>
              <a:rPr lang="zh-CN" altLang="en-US" sz="2800" b="1">
                <a:latin typeface="宋体" panose="02010600030101010101" pitchFamily="2" charset="-122"/>
                <a:ea typeface="宋体" panose="02010600030101010101" pitchFamily="2" charset="-122"/>
              </a:rPr>
              <a:t>重点讲解</a:t>
            </a:r>
          </a:p>
        </p:txBody>
      </p:sp>
      <p:sp>
        <p:nvSpPr>
          <p:cNvPr id="100" name="文本框 99"/>
          <p:cNvSpPr txBox="1"/>
          <p:nvPr/>
        </p:nvSpPr>
        <p:spPr>
          <a:xfrm>
            <a:off x="621030" y="1924685"/>
            <a:ext cx="7901940" cy="2861310"/>
          </a:xfrm>
          <a:prstGeom prst="rect">
            <a:avLst/>
          </a:prstGeom>
          <a:noFill/>
          <a:ln w="9525">
            <a:noFill/>
          </a:ln>
        </p:spPr>
        <p:txBody>
          <a:bodyPr wrap="square">
            <a:spAutoFit/>
          </a:bodyPr>
          <a:lstStyle/>
          <a:p>
            <a:pPr>
              <a:lnSpc>
                <a:spcPct val="150000"/>
              </a:lnSpc>
            </a:pPr>
            <a:r>
              <a:rPr lang="en-US" sz="2400" dirty="0">
                <a:latin typeface="微软雅黑" panose="020B0503020204020204" charset="-122"/>
                <a:ea typeface="微软雅黑" panose="020B0503020204020204" charset="-122"/>
                <a:cs typeface="微软雅黑" panose="020B0503020204020204" charset="-122"/>
              </a:rPr>
              <a:t>       </a:t>
            </a:r>
            <a:r>
              <a:rPr lang="zh-CN" sz="2400" dirty="0">
                <a:latin typeface="微软雅黑" panose="020B0503020204020204" charset="-122"/>
                <a:ea typeface="微软雅黑" panose="020B0503020204020204" charset="-122"/>
                <a:cs typeface="微软雅黑" panose="020B0503020204020204" charset="-122"/>
              </a:rPr>
              <a:t>桑娜脸色苍白，神情激动。她忐忑不安地想：“他会说什么呢？这是闹着玩的吗？自己的五个孩子已经够他受的了</a:t>
            </a:r>
            <a:r>
              <a:rPr lang="zh-CN" sz="2400" dirty="0">
                <a:solidFill>
                  <a:srgbClr val="FF0000"/>
                </a:solidFill>
                <a:latin typeface="微软雅黑" panose="020B0503020204020204" charset="-122"/>
                <a:ea typeface="微软雅黑" panose="020B0503020204020204" charset="-122"/>
                <a:cs typeface="微软雅黑" panose="020B0503020204020204" charset="-122"/>
              </a:rPr>
              <a:t>……</a:t>
            </a:r>
            <a:r>
              <a:rPr lang="zh-CN" sz="2400" dirty="0">
                <a:latin typeface="微软雅黑" panose="020B0503020204020204" charset="-122"/>
                <a:ea typeface="微软雅黑" panose="020B0503020204020204" charset="-122"/>
                <a:cs typeface="微软雅黑" panose="020B0503020204020204" charset="-122"/>
              </a:rPr>
              <a:t>是他来啦？</a:t>
            </a:r>
            <a:r>
              <a:rPr lang="zh-CN" sz="2400" dirty="0">
                <a:solidFill>
                  <a:srgbClr val="FF0000"/>
                </a:solidFill>
                <a:latin typeface="微软雅黑" panose="020B0503020204020204" charset="-122"/>
                <a:ea typeface="微软雅黑" panose="020B0503020204020204" charset="-122"/>
                <a:cs typeface="微软雅黑" panose="020B0503020204020204" charset="-122"/>
              </a:rPr>
              <a:t>……</a:t>
            </a:r>
            <a:r>
              <a:rPr lang="zh-CN" sz="2400" dirty="0">
                <a:latin typeface="微软雅黑" panose="020B0503020204020204" charset="-122"/>
                <a:ea typeface="微软雅黑" panose="020B0503020204020204" charset="-122"/>
                <a:cs typeface="微软雅黑" panose="020B0503020204020204" charset="-122"/>
              </a:rPr>
              <a:t>不，还没</a:t>
            </a:r>
            <a:r>
              <a:rPr lang="zh-CN" sz="2400" dirty="0" smtClean="0">
                <a:latin typeface="微软雅黑" panose="020B0503020204020204" charset="-122"/>
                <a:ea typeface="微软雅黑" panose="020B0503020204020204" charset="-122"/>
                <a:cs typeface="微软雅黑" panose="020B0503020204020204" charset="-122"/>
              </a:rPr>
              <a:t>来</a:t>
            </a:r>
            <a:r>
              <a:rPr lang="zh-CN" altLang="zh-CN" sz="2400" dirty="0"/>
              <a:t>！</a:t>
            </a:r>
            <a:r>
              <a:rPr lang="zh-CN" sz="2400" dirty="0" smtClean="0">
                <a:solidFill>
                  <a:srgbClr val="FF0000"/>
                </a:solidFill>
                <a:latin typeface="微软雅黑" panose="020B0503020204020204" charset="-122"/>
                <a:ea typeface="微软雅黑" panose="020B0503020204020204" charset="-122"/>
                <a:cs typeface="微软雅黑" panose="020B0503020204020204" charset="-122"/>
              </a:rPr>
              <a:t>……</a:t>
            </a:r>
            <a:r>
              <a:rPr lang="zh-CN" sz="2400" dirty="0">
                <a:latin typeface="微软雅黑" panose="020B0503020204020204" charset="-122"/>
                <a:ea typeface="微软雅黑" panose="020B0503020204020204" charset="-122"/>
                <a:cs typeface="微软雅黑" panose="020B0503020204020204" charset="-122"/>
              </a:rPr>
              <a:t>为什么把他们抱过来啊？</a:t>
            </a:r>
            <a:r>
              <a:rPr lang="zh-CN" sz="2400" dirty="0">
                <a:solidFill>
                  <a:srgbClr val="FF0000"/>
                </a:solidFill>
                <a:latin typeface="微软雅黑" panose="020B0503020204020204" charset="-122"/>
                <a:ea typeface="微软雅黑" panose="020B0503020204020204" charset="-122"/>
                <a:cs typeface="微软雅黑" panose="020B0503020204020204" charset="-122"/>
              </a:rPr>
              <a:t>……</a:t>
            </a:r>
            <a:r>
              <a:rPr lang="zh-CN" sz="2400" dirty="0">
                <a:latin typeface="微软雅黑" panose="020B0503020204020204" charset="-122"/>
                <a:ea typeface="微软雅黑" panose="020B0503020204020204" charset="-122"/>
                <a:cs typeface="微软雅黑" panose="020B0503020204020204" charset="-122"/>
              </a:rPr>
              <a:t>他会揍我</a:t>
            </a:r>
            <a:r>
              <a:rPr lang="zh-CN" sz="2400" dirty="0" smtClean="0">
                <a:latin typeface="微软雅黑" panose="020B0503020204020204" charset="-122"/>
                <a:ea typeface="微软雅黑" panose="020B0503020204020204" charset="-122"/>
                <a:cs typeface="微软雅黑" panose="020B0503020204020204" charset="-122"/>
              </a:rPr>
              <a:t>的</a:t>
            </a:r>
            <a:r>
              <a:rPr lang="zh-CN" altLang="zh-CN" sz="2400" dirty="0"/>
              <a:t>！</a:t>
            </a:r>
            <a:r>
              <a:rPr lang="zh-CN" sz="2400" dirty="0" smtClean="0">
                <a:latin typeface="微软雅黑" panose="020B0503020204020204" charset="-122"/>
                <a:ea typeface="微软雅黑" panose="020B0503020204020204" charset="-122"/>
                <a:cs typeface="微软雅黑" panose="020B0503020204020204" charset="-122"/>
              </a:rPr>
              <a:t>那</a:t>
            </a:r>
            <a:r>
              <a:rPr lang="zh-CN" sz="2400" dirty="0">
                <a:latin typeface="微软雅黑" panose="020B0503020204020204" charset="-122"/>
                <a:ea typeface="微软雅黑" panose="020B0503020204020204" charset="-122"/>
                <a:cs typeface="微软雅黑" panose="020B0503020204020204" charset="-122"/>
              </a:rPr>
              <a:t>也活该，我自作自受</a:t>
            </a:r>
            <a:r>
              <a:rPr lang="zh-CN" sz="2400" dirty="0">
                <a:solidFill>
                  <a:srgbClr val="FF0000"/>
                </a:solidFill>
                <a:latin typeface="微软雅黑" panose="020B0503020204020204" charset="-122"/>
                <a:ea typeface="微软雅黑" panose="020B0503020204020204" charset="-122"/>
                <a:cs typeface="微软雅黑" panose="020B0503020204020204" charset="-122"/>
              </a:rPr>
              <a:t>……</a:t>
            </a:r>
            <a:r>
              <a:rPr lang="zh-CN" sz="2400" dirty="0">
                <a:latin typeface="微软雅黑" panose="020B0503020204020204" charset="-122"/>
                <a:ea typeface="微软雅黑" panose="020B0503020204020204" charset="-122"/>
                <a:cs typeface="微软雅黑" panose="020B0503020204020204" charset="-122"/>
              </a:rPr>
              <a:t>嗯，揍我一顿</a:t>
            </a:r>
            <a:r>
              <a:rPr lang="zh-CN" sz="2400" dirty="0" smtClean="0">
                <a:latin typeface="微软雅黑" panose="020B0503020204020204" charset="-122"/>
                <a:ea typeface="微软雅黑" panose="020B0503020204020204" charset="-122"/>
                <a:cs typeface="微软雅黑" panose="020B0503020204020204" charset="-122"/>
              </a:rPr>
              <a:t>也好</a:t>
            </a:r>
            <a:r>
              <a:rPr lang="zh-CN" altLang="zh-CN" sz="2400" dirty="0"/>
              <a:t>！</a:t>
            </a:r>
            <a:r>
              <a:rPr lang="zh-CN" sz="2400" dirty="0" smtClean="0">
                <a:latin typeface="微软雅黑" panose="020B0503020204020204" charset="-122"/>
                <a:ea typeface="微软雅黑" panose="020B0503020204020204" charset="-122"/>
                <a:cs typeface="微软雅黑" panose="020B0503020204020204" charset="-122"/>
              </a:rPr>
              <a:t>”</a:t>
            </a:r>
            <a:endParaRPr lang="zh-CN" altLang="en-US" sz="2400" dirty="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3616960" y="4674235"/>
            <a:ext cx="3556000" cy="1277764"/>
          </a:xfrm>
          <a:prstGeom prst="cloudCallout">
            <a:avLst>
              <a:gd name="adj1" fmla="val -36532"/>
              <a:gd name="adj2" fmla="val -78350"/>
            </a:avLst>
          </a:prstGeom>
          <a:solidFill>
            <a:srgbClr val="00B0F0"/>
          </a:solidFill>
          <a:ln w="9525">
            <a:noFill/>
          </a:ln>
        </p:spPr>
        <p:txBody>
          <a:bodyPr wrap="square">
            <a:spAutoFit/>
          </a:bodyPr>
          <a:lstStyle/>
          <a:p>
            <a:r>
              <a:rPr lang="zh-CN" sz="2400">
                <a:latin typeface="微软雅黑" panose="020B0503020204020204" charset="-122"/>
                <a:ea typeface="微软雅黑" panose="020B0503020204020204" charset="-122"/>
              </a:rPr>
              <a:t>从中感受到了桑娜的善良。</a:t>
            </a:r>
            <a:endParaRPr lang="zh-CN" altLang="en-US" sz="2400">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theme/theme1.xml><?xml version="1.0" encoding="utf-8"?>
<a:theme xmlns:a="http://schemas.openxmlformats.org/drawingml/2006/main" name="Office 主题​​">
  <a:themeElements>
    <a:clrScheme name="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主题​​">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lnDef>
  </a:objectDefaults>
  <a:extraClrSchemeLst>
    <a:extraClrScheme>
      <a:clrScheme name="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波形.thmx</Template>
  <TotalTime>2</TotalTime>
  <Words>791</Words>
  <Application>Microsoft Office PowerPoint</Application>
  <PresentationFormat>On-screen Show (4:3)</PresentationFormat>
  <Paragraphs>34</Paragraphs>
  <Slides>11</Slides>
  <Notes>1</Notes>
  <HiddenSlides>0</HiddenSlides>
  <MMClips>0</MMClips>
  <ScaleCrop>false</ScaleCrop>
  <HeadingPairs>
    <vt:vector size="4" baseType="variant">
      <vt:variant>
        <vt:lpstr>Theme</vt:lpstr>
      </vt:variant>
      <vt:variant>
        <vt:i4>1</vt:i4>
      </vt:variant>
      <vt:variant>
        <vt:lpstr>Slide Titles</vt:lpstr>
      </vt:variant>
      <vt:variant>
        <vt:i4>11</vt:i4>
      </vt:variant>
    </vt:vector>
  </HeadingPairs>
  <TitlesOfParts>
    <vt:vector size="12" baseType="lpstr">
      <vt:lpstr>Office 主题​​</vt:lpstr>
      <vt:lpstr>Slide 1</vt:lpstr>
      <vt:lpstr>Slide 2</vt:lpstr>
      <vt:lpstr>Slide 3</vt:lpstr>
      <vt:lpstr>Slide 4</vt:lpstr>
      <vt:lpstr>Slide 5</vt:lpstr>
      <vt:lpstr>Slide 6</vt:lpstr>
      <vt:lpstr>Slide 7</vt:lpstr>
      <vt:lpstr>Slide 8</vt:lpstr>
      <vt:lpstr>Slide 9</vt:lpstr>
      <vt:lpstr>Slide 10</vt:lpstr>
      <vt:lpstr>Slide 11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雨林木风</dc:creator>
  <cp:lastModifiedBy>xbany</cp:lastModifiedBy>
  <cp:revision>405</cp:revision>
  <dcterms:created xsi:type="dcterms:W3CDTF">2013-11-14T01:26:00Z</dcterms:created>
  <dcterms:modified xsi:type="dcterms:W3CDTF">2019-08-10T12:02:41Z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2052-11.1.0.8612</vt:lpwstr>
  </property>
</Properties>
</file>