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2817812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9   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夜 色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晚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爸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210435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笑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色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再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" y="40640"/>
            <a:ext cx="4457065" cy="6057265"/>
          </a:xfrm>
          <a:prstGeom prst="rect">
            <a:avLst/>
          </a:prstGeom>
        </p:spPr>
      </p:pic>
      <p:pic>
        <p:nvPicPr>
          <p:cNvPr id="4" name="图片 3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40640"/>
            <a:ext cx="4761865" cy="3333115"/>
          </a:xfrm>
          <a:prstGeom prst="rect">
            <a:avLst/>
          </a:prstGeom>
        </p:spPr>
      </p:pic>
      <p:pic>
        <p:nvPicPr>
          <p:cNvPr id="5" name="图片 4" descr="KT色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3355" y="3644900"/>
            <a:ext cx="3155315" cy="5092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" y="61595"/>
            <a:ext cx="4190365" cy="616204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8925" y="61595"/>
            <a:ext cx="5011420" cy="3507740"/>
          </a:xfrm>
          <a:prstGeom prst="rect">
            <a:avLst/>
          </a:prstGeom>
        </p:spPr>
      </p:pic>
      <p:pic>
        <p:nvPicPr>
          <p:cNvPr id="4" name="图片 3" descr="KT外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5905" y="3750945"/>
            <a:ext cx="3040380" cy="5886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" y="78740"/>
            <a:ext cx="4037965" cy="6076315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2710" y="78740"/>
            <a:ext cx="5141595" cy="3599180"/>
          </a:xfrm>
          <a:prstGeom prst="rect">
            <a:avLst/>
          </a:prstGeom>
        </p:spPr>
      </p:pic>
      <p:pic>
        <p:nvPicPr>
          <p:cNvPr id="5" name="图片 4" descr="KT看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2810" y="3855085"/>
            <a:ext cx="3886200" cy="5219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95" y="64770"/>
            <a:ext cx="3952240" cy="5914390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5245" y="64770"/>
            <a:ext cx="5233035" cy="3662680"/>
          </a:xfrm>
          <a:prstGeom prst="rect">
            <a:avLst/>
          </a:prstGeom>
        </p:spPr>
      </p:pic>
      <p:pic>
        <p:nvPicPr>
          <p:cNvPr id="4" name="图片 3" descr="KT爸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3555" y="3920490"/>
            <a:ext cx="4336415" cy="5232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" y="86995"/>
            <a:ext cx="4037965" cy="5942965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0" y="86995"/>
            <a:ext cx="5089525" cy="3562350"/>
          </a:xfrm>
          <a:prstGeom prst="rect">
            <a:avLst/>
          </a:prstGeom>
        </p:spPr>
      </p:pic>
      <p:pic>
        <p:nvPicPr>
          <p:cNvPr id="4" name="图片 3" descr="KT晚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3440" y="3973830"/>
            <a:ext cx="3876040" cy="3397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60" y="55245"/>
            <a:ext cx="4133215" cy="6276340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575" y="55245"/>
            <a:ext cx="4761865" cy="3333115"/>
          </a:xfrm>
          <a:prstGeom prst="rect">
            <a:avLst/>
          </a:prstGeom>
        </p:spPr>
      </p:pic>
      <p:pic>
        <p:nvPicPr>
          <p:cNvPr id="4" name="图片 3" descr="KT笑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7590" y="3921125"/>
            <a:ext cx="3923665" cy="3784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" y="52705"/>
            <a:ext cx="4399915" cy="6323965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4970" y="52705"/>
            <a:ext cx="4853305" cy="3397250"/>
          </a:xfrm>
          <a:prstGeom prst="rect">
            <a:avLst/>
          </a:prstGeom>
        </p:spPr>
      </p:pic>
      <p:pic>
        <p:nvPicPr>
          <p:cNvPr id="4" name="图片 3" descr="KT再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9840" y="3776980"/>
            <a:ext cx="3477895" cy="5613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111</cp:revision>
  <dcterms:created xsi:type="dcterms:W3CDTF">2015-08-14T00:37:50Z</dcterms:created>
  <dcterms:modified xsi:type="dcterms:W3CDTF">2016-12-29T12:14:55Z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