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slides/slide473.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549.xml" ContentType="application/vnd.openxmlformats-officedocument.presentationml.slide+xml"/>
  <Override PartName="/ppt/slides/slide596.xml" ContentType="application/vnd.openxmlformats-officedocument.presentationml.slide+xml"/>
  <Override PartName="/ppt/slides/slide612.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s/slide451.xml" ContentType="application/vnd.openxmlformats-officedocument.presentationml.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527.xml" ContentType="application/vnd.openxmlformats-officedocument.presentationml.slide+xml"/>
  <Override PartName="/ppt/slides/slide574.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505.xml" ContentType="application/vnd.openxmlformats-officedocument.presentationml.slide+xml"/>
  <Override PartName="/ppt/slides/slide552.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489.xml" ContentType="application/vnd.openxmlformats-officedocument.presentationml.slide+xml"/>
  <Override PartName="/ppt/slides/slide62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467.xml" ContentType="application/vnd.openxmlformats-officedocument.presentationml.slide+xml"/>
  <Override PartName="/ppt/slides/slide530.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606.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Override PartName="/ppt/slides/slide492.xml" ContentType="application/vnd.openxmlformats-officedocument.presentationml.slide+xml"/>
  <Override PartName="/ppt/slides/slide631.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slides/slide470.xml" ContentType="application/vnd.openxmlformats-officedocument.presentationml.slide+xml"/>
  <Override PartName="/ppt/slides/slide568.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slides/slide546.xml" ContentType="application/vnd.openxmlformats-officedocument.presentationml.slide+xml"/>
  <Override PartName="/ppt/slides/slide593.xml" ContentType="application/vnd.openxmlformats-officedocument.presentationml.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slides/slide524.xml" ContentType="application/vnd.openxmlformats-officedocument.presentationml.slide+xml"/>
  <Override PartName="/ppt/slides/slide571.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39.xml" ContentType="application/vnd.openxmlformats-officedocument.presentationml.slide+xml"/>
  <Override PartName="/ppt/slides/slide486.xml" ContentType="application/vnd.openxmlformats-officedocument.presentationml.slide+xml"/>
  <Override PartName="/ppt/slides/slide502.xml" ContentType="application/vnd.openxmlformats-officedocument.presentationml.slide+xml"/>
  <Override PartName="/ppt/slides/slide278.xml" ContentType="application/vnd.openxmlformats-officedocument.presentationml.slide+xml"/>
  <Override PartName="/ppt/slides/slide341.xml" ContentType="application/vnd.openxmlformats-officedocument.presentationml.slide+xml"/>
  <Override PartName="/ppt/slides/slide625.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slides/slide464.xml" ContentType="application/vnd.openxmlformats-officedocument.presentationml.slide+xml"/>
  <Override PartName="/ppt/slides/slide603.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42.xml" ContentType="application/vnd.openxmlformats-officedocument.presentationml.slide+xml"/>
  <Override PartName="/ppt/slides/slide587.xml" ContentType="application/vnd.openxmlformats-officedocument.presentationml.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s/slide379.xml" ContentType="application/vnd.openxmlformats-officedocument.presentationml.slide+xml"/>
  <Override PartName="/ppt/slides/slide41.xml" ContentType="application/vnd.openxmlformats-officedocument.presentationml.slide+xml"/>
  <Override PartName="/ppt/slides/slide357.xml" ContentType="application/vnd.openxmlformats-officedocument.presentationml.slide+xml"/>
  <Override PartName="/ppt/slides/slide420.xml" ContentType="application/vnd.openxmlformats-officedocument.presentationml.slide+xml"/>
  <Override PartName="/ppt/slides/slide518.xml" ContentType="application/vnd.openxmlformats-officedocument.presentationml.slide+xml"/>
  <Override PartName="/ppt/slides/slide565.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543.xml" ContentType="application/vnd.openxmlformats-officedocument.presentationml.slide+xml"/>
  <Override PartName="/ppt/slides/slide590.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619.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458.xml" ContentType="application/vnd.openxmlformats-officedocument.presentationml.slide+xml"/>
  <Override PartName="/ppt/slides/slide521.xml" ContentType="application/vnd.openxmlformats-officedocument.presentationml.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slides/slide436.xml" ContentType="application/vnd.openxmlformats-officedocument.presentationml.slide+xml"/>
  <Override PartName="/ppt/slides/slide483.xml" ContentType="application/vnd.openxmlformats-officedocument.presentationml.slide+xml"/>
  <Override PartName="/ppt/slides/slide622.xml" ContentType="application/vnd.openxmlformats-officedocument.presentationml.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461.xml" ContentType="application/vnd.openxmlformats-officedocument.presentationml.slide+xml"/>
  <Override PartName="/ppt/slides/slide559.xml" ContentType="application/vnd.openxmlformats-officedocument.presentationml.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537.xml" ContentType="application/vnd.openxmlformats-officedocument.presentationml.slide+xml"/>
  <Override PartName="/ppt/slides/slide584.xml" ContentType="application/vnd.openxmlformats-officedocument.presentationml.slide+xml"/>
  <Override PartName="/ppt/slides/slide600.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168.xml" ContentType="application/vnd.openxmlformats-officedocument.presentationml.slide+xml"/>
  <Override PartName="/ppt/slides/slide231.xml" ContentType="application/vnd.openxmlformats-officedocument.presentationml.slide+xml"/>
  <Override PartName="/ppt/slides/slide515.xml" ContentType="application/vnd.openxmlformats-officedocument.presentationml.slide+xml"/>
  <Override PartName="/ppt/slides/slide562.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499.xml" ContentType="application/vnd.openxmlformats-officedocument.presentationml.slide+xml"/>
  <Override PartName="/ppt/slides/slide540.xml" ContentType="application/vnd.openxmlformats-officedocument.presentationml.slide+xml"/>
  <Override PartName="/ppt/slides/slide638.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477.xml" ContentType="application/vnd.openxmlformats-officedocument.presentationml.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slides/slide61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55.xml" ContentType="application/vnd.openxmlformats-officedocument.presentationml.slide+xml"/>
  <Override PartName="/ppt/slides/slide641.xml" ContentType="application/vnd.openxmlformats-officedocument.presentationml.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s/slide480.xml" ContentType="application/vnd.openxmlformats-officedocument.presentationml.slide+xml"/>
  <Override PartName="/ppt/slides/slide578.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509.xml" ContentType="application/vnd.openxmlformats-officedocument.presentationml.slide+xml"/>
  <Override PartName="/ppt/slides/slide556.xml" ContentType="application/vnd.openxmlformats-officedocument.presentationml.slide+xml"/>
  <Override PartName="/ppt/slides/slide32.xml" ContentType="application/vnd.openxmlformats-officedocument.presentationml.slide+xml"/>
  <Override PartName="/ppt/slides/slide348.xml" ContentType="application/vnd.openxmlformats-officedocument.presentationml.slide+xml"/>
  <Override PartName="/ppt/slides/slide395.xml" ContentType="application/vnd.openxmlformats-officedocument.presentationml.slide+xml"/>
  <Override PartName="/ppt/slides/slide411.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534.xml" ContentType="application/vnd.openxmlformats-officedocument.presentationml.slide+xml"/>
  <Override PartName="/ppt/slides/slide581.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512.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304.xml" ContentType="application/vnd.openxmlformats-officedocument.presentationml.slide+xml"/>
  <Override PartName="/ppt/slides/slide351.xml" ContentType="application/vnd.openxmlformats-officedocument.presentationml.slide+xml"/>
  <Override PartName="/ppt/slides/slide449.xml" ContentType="application/vnd.openxmlformats-officedocument.presentationml.slide+xml"/>
  <Override PartName="/ppt/slides/slide496.xml" ContentType="application/vnd.openxmlformats-officedocument.presentationml.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635.xml" ContentType="application/vnd.openxmlformats-officedocument.presentationml.slide+xml"/>
  <Override PartName="/ppt/slides/slide48.xml" ContentType="application/vnd.openxmlformats-officedocument.presentationml.slide+xml"/>
  <Override PartName="/ppt/slides/slide95.xml" ContentType="application/vnd.openxmlformats-officedocument.presentationml.slide+xml"/>
  <Override PartName="/ppt/slides/slide427.xml" ContentType="application/vnd.openxmlformats-officedocument.presentationml.slide+xml"/>
  <Override PartName="/ppt/slides/slide474.xml" ContentType="application/vnd.openxmlformats-officedocument.presentationml.slide+xml"/>
  <Override PartName="/ppt/slides/slide613.xml" ContentType="application/vnd.openxmlformats-officedocument.presentationml.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slides/slide452.xml" ContentType="application/vnd.openxmlformats-officedocument.presentationml.slide+xml"/>
  <Override PartName="/ppt/slides/slide597.xml" ContentType="application/vnd.openxmlformats-officedocument.presentationml.slide+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89.xml" ContentType="application/vnd.openxmlformats-officedocument.presentationml.slide+xml"/>
  <Override PartName="/ppt/slides/slide528.xml" ContentType="application/vnd.openxmlformats-officedocument.presentationml.slide+xml"/>
  <Override PartName="/ppt/slides/slide575.xml" ContentType="application/vnd.openxmlformats-officedocument.presentationml.slide+xml"/>
  <Override PartName="/ppt/slides/slide51.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slides/slide159.xml" ContentType="application/vnd.openxmlformats-officedocument.presentationml.slide+xml"/>
  <Override PartName="/ppt/slides/slide222.xml" ContentType="application/vnd.openxmlformats-officedocument.presentationml.slide+xml"/>
  <Override PartName="/ppt/slides/slide506.xml" ContentType="application/vnd.openxmlformats-officedocument.presentationml.slide+xml"/>
  <Override PartName="/ppt/slides/slide553.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531.xml" ContentType="application/vnd.openxmlformats-officedocument.presentationml.slide+xml"/>
  <Override PartName="/ppt/slides/slide629.xml" ContentType="application/vnd.openxmlformats-officedocument.presentationml.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70.xml" ContentType="application/vnd.openxmlformats-officedocument.presentationml.slide+xml"/>
  <Override PartName="/ppt/slides/slide468.xml" ContentType="application/vnd.openxmlformats-officedocument.presentationml.slide+xml"/>
  <Override PartName="/ppt/slides/slide60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slides/slide457.xml" ContentType="application/vnd.openxmlformats-officedocument.presentationml.slide+xml"/>
  <Override PartName="/ppt/slides/slide493.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s/slide482.xml" ContentType="application/vnd.openxmlformats-officedocument.presentationml.slide+xml"/>
  <Override PartName="/ppt/slides/slide632.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slides/slide471.xml" ContentType="application/vnd.openxmlformats-officedocument.presentationml.slide+xml"/>
  <Override PartName="/ppt/slides/slide558.xml" ContentType="application/vnd.openxmlformats-officedocument.presentationml.slide+xml"/>
  <Override PartName="/ppt/slides/slide569.xml" ContentType="application/vnd.openxmlformats-officedocument.presentationml.slide+xml"/>
  <Override PartName="/ppt/slides/slide621.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Override PartName="/ppt/slides/slide460.xml" ContentType="application/vnd.openxmlformats-officedocument.presentationml.slide+xml"/>
  <Override PartName="/ppt/slides/slide547.xml" ContentType="application/vnd.openxmlformats-officedocument.presentationml.slide+xml"/>
  <Override PartName="/ppt/slides/slide594.xml" ContentType="application/vnd.openxmlformats-officedocument.presentationml.slide+xml"/>
  <Override PartName="/ppt/slides/slide61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536.xml" ContentType="application/vnd.openxmlformats-officedocument.presentationml.slide+xml"/>
  <Override PartName="/ppt/slides/slide583.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514.xml" ContentType="application/vnd.openxmlformats-officedocument.presentationml.slide+xml"/>
  <Override PartName="/ppt/slides/slide525.xml" ContentType="application/vnd.openxmlformats-officedocument.presentationml.slide+xml"/>
  <Override PartName="/ppt/slides/slide561.xml" ContentType="application/vnd.openxmlformats-officedocument.presentationml.slide+xml"/>
  <Override PartName="/ppt/slides/slide572.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498.xml" ContentType="application/vnd.openxmlformats-officedocument.presentationml.slide+xml"/>
  <Override PartName="/ppt/slides/slide503.xml" ContentType="application/vnd.openxmlformats-officedocument.presentationml.slide+xml"/>
  <Override PartName="/ppt/slides/slide550.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487.xml" ContentType="application/vnd.openxmlformats-officedocument.presentationml.slide+xml"/>
  <Override PartName="/ppt/slides/slide626.xml" ContentType="application/vnd.openxmlformats-officedocument.presentationml.slide+xml"/>
  <Override PartName="/ppt/slides/slide637.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465.xml" ContentType="application/vnd.openxmlformats-officedocument.presentationml.slide+xml"/>
  <Override PartName="/ppt/slides/slide476.xml" ContentType="application/vnd.openxmlformats-officedocument.presentationml.slide+xml"/>
  <Override PartName="/ppt/slides/slide615.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454.xml" ContentType="application/vnd.openxmlformats-officedocument.presentationml.slide+xml"/>
  <Override PartName="/ppt/slides/slide599.xml" ContentType="application/vnd.openxmlformats-officedocument.presentationml.slide+xml"/>
  <Override PartName="/ppt/slides/slide60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s/slide490.xml" ContentType="application/vnd.openxmlformats-officedocument.presentationml.slide+xml"/>
  <Override PartName="/ppt/slides/slide577.xml" ContentType="application/vnd.openxmlformats-officedocument.presentationml.slide+xml"/>
  <Override PartName="/ppt/slides/slide588.xml" ContentType="application/vnd.openxmlformats-officedocument.presentationml.slide+xml"/>
  <Override PartName="/ppt/slides/slide640.xml" ContentType="application/vnd.openxmlformats-officedocument.presentationml.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Override PartName="/ppt/slides/slide519.xml" ContentType="application/vnd.openxmlformats-officedocument.presentationml.slide+xml"/>
  <Override PartName="/ppt/slides/slide566.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508.xml" ContentType="application/vnd.openxmlformats-officedocument.presentationml.slide+xml"/>
  <Override PartName="/ppt/slides/slide555.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533.xml" ContentType="application/vnd.openxmlformats-officedocument.presentationml.slide+xml"/>
  <Override PartName="/ppt/slides/slide544.xml" ContentType="application/vnd.openxmlformats-officedocument.presentationml.slide+xml"/>
  <Override PartName="/ppt/slides/slide580.xml" ContentType="application/vnd.openxmlformats-officedocument.presentationml.slide+xml"/>
  <Override PartName="/ppt/slides/slide591.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522.xml" ContentType="application/vnd.openxmlformats-officedocument.presentationml.slide+xml"/>
  <Override PartName="/ppt/slides/slide609.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448.xml" ContentType="application/vnd.openxmlformats-officedocument.presentationml.slide+xml"/>
  <Override PartName="/ppt/slides/slide459.xml" ContentType="application/vnd.openxmlformats-officedocument.presentationml.slide+xml"/>
  <Override PartName="/ppt/slides/slide495.xml" ContentType="application/vnd.openxmlformats-officedocument.presentationml.slide+xml"/>
  <Override PartName="/ppt/slides/slide51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slides/slide484.xml" ContentType="application/vnd.openxmlformats-officedocument.presentationml.slide+xml"/>
  <Override PartName="/ppt/slides/slide500.xml" ContentType="application/vnd.openxmlformats-officedocument.presentationml.slide+xml"/>
  <Override PartName="/ppt/slides/slide634.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623.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462.xml" ContentType="application/vnd.openxmlformats-officedocument.presentationml.slide+xml"/>
  <Override PartName="/ppt/slides/slide601.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slides/slide538.xml" ContentType="application/vnd.openxmlformats-officedocument.presentationml.slide+xml"/>
  <Override PartName="/ppt/slides/slide585.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slides/slide516.xml" ContentType="application/vnd.openxmlformats-officedocument.presentationml.slide+xml"/>
  <Override PartName="/ppt/slides/slide563.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541.xml" ContentType="application/vnd.openxmlformats-officedocument.presentationml.slide+xml"/>
  <Override PartName="/ppt/slides/slide639.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478.xml" ContentType="application/vnd.openxmlformats-officedocument.presentationml.slide+xml"/>
  <Override PartName="/ppt/slides/slide617.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456.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s/slide579.xml" ContentType="application/vnd.openxmlformats-officedocument.presentationml.slide+xml"/>
  <Override PartName="/ppt/slides/slide642.xml" ContentType="application/vnd.openxmlformats-officedocument.presentationml.slide+xml"/>
  <Override PartName="/ppt/slides/slide55.xml" ContentType="application/vnd.openxmlformats-officedocument.presentationml.slide+xml"/>
  <Override PartName="/ppt/slides/slide434.xml" ContentType="application/vnd.openxmlformats-officedocument.presentationml.slide+xml"/>
  <Override PartName="/ppt/slides/slide481.xml" ContentType="application/vnd.openxmlformats-officedocument.presentationml.slide+xml"/>
  <Override PartName="/ppt/slides/slide620.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slides/slide557.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ppt/slides/slide535.xml" ContentType="application/vnd.openxmlformats-officedocument.presentationml.slide+xml"/>
  <Override PartName="/ppt/slides/slide58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513.xml" ContentType="application/vnd.openxmlformats-officedocument.presentationml.slide+xml"/>
  <Override PartName="/ppt/slides/slide560.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7.xml" ContentType="application/vnd.openxmlformats-officedocument.presentationml.slide+xml"/>
  <Override PartName="/ppt/slides/slide636.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slides/slide475.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slides/slide598.xml" ContentType="application/vnd.openxmlformats-officedocument.presentationml.slide+xml"/>
  <Override PartName="/ppt/slides/slide614.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s/slide453.xml" ContentType="application/vnd.openxmlformats-officedocument.presentationml.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Override PartName="/ppt/slides/slide529.xml" ContentType="application/vnd.openxmlformats-officedocument.presentationml.slide+xml"/>
  <Override PartName="/ppt/slides/slide576.xml" ContentType="application/vnd.openxmlformats-officedocument.presentationml.slide+xml"/>
  <Default Extension="wmf" ContentType="image/x-wmf"/>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slides/slide507.xml" ContentType="application/vnd.openxmlformats-officedocument.presentationml.slide+xml"/>
  <Override PartName="/ppt/slides/slide554.xml" ContentType="application/vnd.openxmlformats-officedocument.presentationml.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469.xml" ContentType="application/vnd.openxmlformats-officedocument.presentationml.slide+xml"/>
  <Override PartName="/ppt/slides/slide532.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510.xml" ContentType="application/vnd.openxmlformats-officedocument.presentationml.slide+xml"/>
  <Override PartName="/ppt/slides/slide608.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slides/slide447.xml" ContentType="application/vnd.openxmlformats-officedocument.presentationml.slide+xml"/>
  <Override PartName="/ppt/slides/slide494.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slides/slide472.xml" ContentType="application/vnd.openxmlformats-officedocument.presentationml.slide+xml"/>
  <Override PartName="/ppt/slides/slide633.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slides/slide611.xml" ContentType="application/vnd.openxmlformats-officedocument.presentationml.slide+xml"/>
  <Override PartName="/ppt/slides/slide24.xml" ContentType="application/vnd.openxmlformats-officedocument.presentationml.slide+xml"/>
  <Override PartName="/ppt/slides/slide71.xml" ContentType="application/vnd.openxmlformats-officedocument.presentationml.slide+xml"/>
  <Override PartName="/ppt/slides/slide403.xml" ContentType="application/vnd.openxmlformats-officedocument.presentationml.slide+xml"/>
  <Override PartName="/ppt/slides/slide450.xml" ContentType="application/vnd.openxmlformats-officedocument.presentationml.slide+xml"/>
  <Override PartName="/ppt/slides/slide548.xml" ContentType="application/vnd.openxmlformats-officedocument.presentationml.slide+xml"/>
  <Override PartName="/ppt/slides/slide595.xml" ContentType="application/vnd.openxmlformats-officedocument.presentationml.slide+xml"/>
  <Override PartName="/ppt/slides/slide242.xml" ContentType="application/vnd.openxmlformats-officedocument.presentationml.slide+xml"/>
  <Override PartName="/ppt/slides/slide387.xml" ContentType="application/vnd.openxmlformats-officedocument.presentationml.slide+xml"/>
  <Override PartName="/ppt/slides/slide526.xml" ContentType="application/vnd.openxmlformats-officedocument.presentationml.slide+xml"/>
  <Override PartName="/ppt/slides/slide573.xml" ContentType="application/vnd.openxmlformats-officedocument.presentationml.slide+xml"/>
  <Override PartName="/ppt/slideLayouts/slideLayout1.xml" ContentType="application/vnd.openxmlformats-officedocument.presentationml.slideLayout+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488.xml" ContentType="application/vnd.openxmlformats-officedocument.presentationml.slide+xml"/>
  <Override PartName="/ppt/slides/slide504.xml" ContentType="application/vnd.openxmlformats-officedocument.presentationml.slide+xml"/>
  <Override PartName="/ppt/slides/slide551.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627.xml" ContentType="application/vnd.openxmlformats-officedocument.presentationml.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466.xml" ContentType="application/vnd.openxmlformats-officedocument.presentationml.slide+xml"/>
  <Override PartName="/ppt/slides/slide605.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44.xml" ContentType="application/vnd.openxmlformats-officedocument.presentationml.slide+xml"/>
  <Override PartName="/ppt/slides/slide491.xml" ContentType="application/vnd.openxmlformats-officedocument.presentationml.slide+xml"/>
  <Override PartName="/ppt/slides/slide589.xml" ContentType="application/vnd.openxmlformats-officedocument.presentationml.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slides/slide630.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422.xml" ContentType="application/vnd.openxmlformats-officedocument.presentationml.slide+xml"/>
  <Override PartName="/ppt/slides/slide567.xml" ContentType="application/vnd.openxmlformats-officedocument.presentationml.slide+xml"/>
  <Override PartName="/ppt/theme/theme1.xml" ContentType="application/vnd.openxmlformats-officedocument.theme+xml"/>
  <Override PartName="/ppt/slides/slide214.xml" ContentType="application/vnd.openxmlformats-officedocument.presentationml.slide+xml"/>
  <Override PartName="/ppt/slides/slide261.xml" ContentType="application/vnd.openxmlformats-officedocument.presentationml.slide+xml"/>
  <Override PartName="/ppt/slides/slide359.xml" ContentType="application/vnd.openxmlformats-officedocument.presentationml.slide+xml"/>
  <Override PartName="/ppt/slides/slide400.xml" ContentType="application/vnd.openxmlformats-officedocument.presentationml.slide+xml"/>
  <Override PartName="/ppt/slides/slide545.xml" ContentType="application/vnd.openxmlformats-officedocument.presentationml.slide+xml"/>
  <Override PartName="/ppt/slides/slide592.xml" ContentType="application/vnd.openxmlformats-officedocument.presentationml.slide+xml"/>
  <Default Extension="docx" ContentType="application/vnd.openxmlformats-officedocument.wordprocessingml.document"/>
  <Override PartName="/ppt/slides/slide21.xml" ContentType="application/vnd.openxmlformats-officedocument.presentationml.slide+xml"/>
  <Override PartName="/ppt/slides/slide198.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523.xml" ContentType="application/vnd.openxmlformats-officedocument.presentationml.slide+xml"/>
  <Override PartName="/ppt/slides/slide570.xml" ContentType="application/vnd.openxmlformats-officedocument.presentationml.slide+xml"/>
  <Override PartName="/ppt/slides/slide299.xml" ContentType="application/vnd.openxmlformats-officedocument.presentationml.slide+xml"/>
  <Override PartName="/ppt/slides/slide315.xml" ContentType="application/vnd.openxmlformats-officedocument.presentationml.slide+xml"/>
  <Override PartName="/ppt/slides/slide362.xml" ContentType="application/vnd.openxmlformats-officedocument.presentationml.slide+xml"/>
  <Override PartName="/ppt/slides/slide501.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slides/slide485.xml" ContentType="application/vnd.openxmlformats-officedocument.presentationml.slide+xml"/>
  <Override PartName="/ppt/slides/slide624.xml" ContentType="application/vnd.openxmlformats-officedocument.presentationml.slide+xml"/>
  <Override PartName="/ppt/viewProps.xml" ContentType="application/vnd.openxmlformats-officedocument.presentationml.viewProps+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63.xml" ContentType="application/vnd.openxmlformats-officedocument.presentationml.slide+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slides/slide539.xml" ContentType="application/vnd.openxmlformats-officedocument.presentationml.slide+xml"/>
  <Override PartName="/ppt/slides/slide586.xml" ContentType="application/vnd.openxmlformats-officedocument.presentationml.slide+xml"/>
  <Override PartName="/ppt/slides/slide602.xml" ContentType="application/vnd.openxmlformats-officedocument.presentationml.slide+xml"/>
  <Override PartName="/ppt/presProps.xml" ContentType="application/vnd.openxmlformats-officedocument.presentationml.presProps+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378.xml" ContentType="application/vnd.openxmlformats-officedocument.presentationml.slide+xml"/>
  <Override PartName="/ppt/slides/slide44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517.xml" ContentType="application/vnd.openxmlformats-officedocument.presentationml.slide+xml"/>
  <Override PartName="/ppt/slides/slide564.xml" ContentType="application/vnd.openxmlformats-officedocument.presentationml.slide+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479.xml" ContentType="application/vnd.openxmlformats-officedocument.presentationml.slide+xml"/>
  <Override PartName="/ppt/slides/slide542.xml" ContentType="application/vnd.openxmlformats-officedocument.presentationml.slide+xml"/>
  <Default Extension="vml" ContentType="application/vnd.openxmlformats-officedocument.vmlDrawing"/>
  <Override PartName="/ppt/slides/slide126.xml" ContentType="application/vnd.openxmlformats-officedocument.presentationml.slide+xml"/>
  <Override PartName="/ppt/slides/slide173.xml" ContentType="application/vnd.openxmlformats-officedocument.presentationml.slide+xml"/>
  <Override PartName="/ppt/slides/slide334.xml" ContentType="application/vnd.openxmlformats-officedocument.presentationml.slide+xml"/>
  <Override PartName="/ppt/slides/slide381.xml" ContentType="application/vnd.openxmlformats-officedocument.presentationml.slide+xml"/>
  <Override PartName="/ppt/slides/slide520.xml" ContentType="application/vnd.openxmlformats-officedocument.presentationml.slide+xml"/>
  <Override PartName="/ppt/slides/slide61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4"/>
  </p:notesMasterIdLst>
  <p:handoutMasterIdLst>
    <p:handoutMasterId r:id="rId645"/>
  </p:handoutMasterIdLst>
  <p:sldIdLst>
    <p:sldId id="262" r:id="rId2"/>
    <p:sldId id="260" r:id="rId3"/>
    <p:sldId id="265" r:id="rId4"/>
    <p:sldId id="408" r:id="rId5"/>
    <p:sldId id="267" r:id="rId6"/>
    <p:sldId id="268" r:id="rId7"/>
    <p:sldId id="507" r:id="rId8"/>
    <p:sldId id="269" r:id="rId9"/>
    <p:sldId id="270" r:id="rId10"/>
    <p:sldId id="271" r:id="rId11"/>
    <p:sldId id="508" r:id="rId12"/>
    <p:sldId id="509" r:id="rId13"/>
    <p:sldId id="272" r:id="rId14"/>
    <p:sldId id="273" r:id="rId15"/>
    <p:sldId id="510" r:id="rId16"/>
    <p:sldId id="276" r:id="rId17"/>
    <p:sldId id="511" r:id="rId18"/>
    <p:sldId id="512" r:id="rId19"/>
    <p:sldId id="513" r:id="rId20"/>
    <p:sldId id="274" r:id="rId21"/>
    <p:sldId id="280" r:id="rId22"/>
    <p:sldId id="515" r:id="rId23"/>
    <p:sldId id="514" r:id="rId24"/>
    <p:sldId id="516" r:id="rId25"/>
    <p:sldId id="282" r:id="rId26"/>
    <p:sldId id="517" r:id="rId27"/>
    <p:sldId id="519" r:id="rId28"/>
    <p:sldId id="518" r:id="rId29"/>
    <p:sldId id="284" r:id="rId30"/>
    <p:sldId id="285" r:id="rId31"/>
    <p:sldId id="520" r:id="rId32"/>
    <p:sldId id="291" r:id="rId33"/>
    <p:sldId id="523" r:id="rId34"/>
    <p:sldId id="521" r:id="rId35"/>
    <p:sldId id="293" r:id="rId36"/>
    <p:sldId id="522" r:id="rId37"/>
    <p:sldId id="524" r:id="rId38"/>
    <p:sldId id="301" r:id="rId39"/>
    <p:sldId id="302" r:id="rId40"/>
    <p:sldId id="525" r:id="rId41"/>
    <p:sldId id="526" r:id="rId42"/>
    <p:sldId id="303" r:id="rId43"/>
    <p:sldId id="527" r:id="rId44"/>
    <p:sldId id="528" r:id="rId45"/>
    <p:sldId id="304" r:id="rId46"/>
    <p:sldId id="529" r:id="rId47"/>
    <p:sldId id="530" r:id="rId48"/>
    <p:sldId id="310" r:id="rId49"/>
    <p:sldId id="531" r:id="rId50"/>
    <p:sldId id="532" r:id="rId51"/>
    <p:sldId id="312" r:id="rId52"/>
    <p:sldId id="319" r:id="rId53"/>
    <p:sldId id="533" r:id="rId54"/>
    <p:sldId id="534" r:id="rId55"/>
    <p:sldId id="536" r:id="rId56"/>
    <p:sldId id="537" r:id="rId57"/>
    <p:sldId id="538" r:id="rId58"/>
    <p:sldId id="539" r:id="rId59"/>
    <p:sldId id="540" r:id="rId60"/>
    <p:sldId id="541" r:id="rId61"/>
    <p:sldId id="542" r:id="rId62"/>
    <p:sldId id="543" r:id="rId63"/>
    <p:sldId id="545" r:id="rId64"/>
    <p:sldId id="546" r:id="rId65"/>
    <p:sldId id="547" r:id="rId66"/>
    <p:sldId id="553" r:id="rId67"/>
    <p:sldId id="550" r:id="rId68"/>
    <p:sldId id="551" r:id="rId69"/>
    <p:sldId id="544" r:id="rId70"/>
    <p:sldId id="549" r:id="rId71"/>
    <p:sldId id="554" r:id="rId72"/>
    <p:sldId id="555" r:id="rId73"/>
    <p:sldId id="326" r:id="rId74"/>
    <p:sldId id="327" r:id="rId75"/>
    <p:sldId id="556" r:id="rId76"/>
    <p:sldId id="557" r:id="rId77"/>
    <p:sldId id="329" r:id="rId78"/>
    <p:sldId id="331" r:id="rId79"/>
    <p:sldId id="337" r:id="rId80"/>
    <p:sldId id="338" r:id="rId81"/>
    <p:sldId id="339" r:id="rId82"/>
    <p:sldId id="340" r:id="rId83"/>
    <p:sldId id="578" r:id="rId84"/>
    <p:sldId id="579" r:id="rId85"/>
    <p:sldId id="580" r:id="rId86"/>
    <p:sldId id="581" r:id="rId87"/>
    <p:sldId id="582" r:id="rId88"/>
    <p:sldId id="583" r:id="rId89"/>
    <p:sldId id="584" r:id="rId90"/>
    <p:sldId id="585" r:id="rId91"/>
    <p:sldId id="586" r:id="rId92"/>
    <p:sldId id="587" r:id="rId93"/>
    <p:sldId id="588" r:id="rId94"/>
    <p:sldId id="589" r:id="rId95"/>
    <p:sldId id="590" r:id="rId96"/>
    <p:sldId id="591" r:id="rId97"/>
    <p:sldId id="592" r:id="rId98"/>
    <p:sldId id="593" r:id="rId99"/>
    <p:sldId id="594" r:id="rId100"/>
    <p:sldId id="595" r:id="rId101"/>
    <p:sldId id="596" r:id="rId102"/>
    <p:sldId id="597" r:id="rId103"/>
    <p:sldId id="598" r:id="rId104"/>
    <p:sldId id="599" r:id="rId105"/>
    <p:sldId id="380" r:id="rId106"/>
    <p:sldId id="559" r:id="rId107"/>
    <p:sldId id="562" r:id="rId108"/>
    <p:sldId id="560" r:id="rId109"/>
    <p:sldId id="384" r:id="rId110"/>
    <p:sldId id="561" r:id="rId111"/>
    <p:sldId id="563" r:id="rId112"/>
    <p:sldId id="567" r:id="rId113"/>
    <p:sldId id="565" r:id="rId114"/>
    <p:sldId id="386" r:id="rId115"/>
    <p:sldId id="566" r:id="rId116"/>
    <p:sldId id="600" r:id="rId117"/>
    <p:sldId id="570" r:id="rId118"/>
    <p:sldId id="601" r:id="rId119"/>
    <p:sldId id="571" r:id="rId120"/>
    <p:sldId id="574" r:id="rId121"/>
    <p:sldId id="575" r:id="rId122"/>
    <p:sldId id="576" r:id="rId123"/>
    <p:sldId id="602" r:id="rId124"/>
    <p:sldId id="577" r:id="rId125"/>
    <p:sldId id="387" r:id="rId126"/>
    <p:sldId id="573" r:id="rId127"/>
    <p:sldId id="391" r:id="rId128"/>
    <p:sldId id="603" r:id="rId129"/>
    <p:sldId id="606" r:id="rId130"/>
    <p:sldId id="607" r:id="rId131"/>
    <p:sldId id="604" r:id="rId132"/>
    <p:sldId id="608" r:id="rId133"/>
    <p:sldId id="609" r:id="rId134"/>
    <p:sldId id="610" r:id="rId135"/>
    <p:sldId id="605" r:id="rId136"/>
    <p:sldId id="611" r:id="rId137"/>
    <p:sldId id="612" r:id="rId138"/>
    <p:sldId id="617" r:id="rId139"/>
    <p:sldId id="613" r:id="rId140"/>
    <p:sldId id="615" r:id="rId141"/>
    <p:sldId id="616" r:id="rId142"/>
    <p:sldId id="618" r:id="rId143"/>
    <p:sldId id="614" r:id="rId144"/>
    <p:sldId id="619" r:id="rId145"/>
    <p:sldId id="620" r:id="rId146"/>
    <p:sldId id="621" r:id="rId147"/>
    <p:sldId id="622" r:id="rId148"/>
    <p:sldId id="392" r:id="rId149"/>
    <p:sldId id="623" r:id="rId150"/>
    <p:sldId id="624" r:id="rId151"/>
    <p:sldId id="625" r:id="rId152"/>
    <p:sldId id="396" r:id="rId153"/>
    <p:sldId id="628" r:id="rId154"/>
    <p:sldId id="626" r:id="rId155"/>
    <p:sldId id="629" r:id="rId156"/>
    <p:sldId id="627" r:id="rId157"/>
    <p:sldId id="409" r:id="rId158"/>
    <p:sldId id="410" r:id="rId159"/>
    <p:sldId id="411" r:id="rId160"/>
    <p:sldId id="630" r:id="rId161"/>
    <p:sldId id="632" r:id="rId162"/>
    <p:sldId id="633" r:id="rId163"/>
    <p:sldId id="634" r:id="rId164"/>
    <p:sldId id="635" r:id="rId165"/>
    <p:sldId id="631" r:id="rId166"/>
    <p:sldId id="636" r:id="rId167"/>
    <p:sldId id="637" r:id="rId168"/>
    <p:sldId id="638" r:id="rId169"/>
    <p:sldId id="639" r:id="rId170"/>
    <p:sldId id="640" r:id="rId171"/>
    <p:sldId id="418" r:id="rId172"/>
    <p:sldId id="420" r:id="rId173"/>
    <p:sldId id="641" r:id="rId174"/>
    <p:sldId id="642" r:id="rId175"/>
    <p:sldId id="421" r:id="rId176"/>
    <p:sldId id="422" r:id="rId177"/>
    <p:sldId id="645" r:id="rId178"/>
    <p:sldId id="643" r:id="rId179"/>
    <p:sldId id="644" r:id="rId180"/>
    <p:sldId id="648" r:id="rId181"/>
    <p:sldId id="649" r:id="rId182"/>
    <p:sldId id="646" r:id="rId183"/>
    <p:sldId id="647" r:id="rId184"/>
    <p:sldId id="650" r:id="rId185"/>
    <p:sldId id="651" r:id="rId186"/>
    <p:sldId id="652" r:id="rId187"/>
    <p:sldId id="653" r:id="rId188"/>
    <p:sldId id="655" r:id="rId189"/>
    <p:sldId id="656" r:id="rId190"/>
    <p:sldId id="657" r:id="rId191"/>
    <p:sldId id="658" r:id="rId192"/>
    <p:sldId id="661" r:id="rId193"/>
    <p:sldId id="662" r:id="rId194"/>
    <p:sldId id="659" r:id="rId195"/>
    <p:sldId id="660" r:id="rId196"/>
    <p:sldId id="425" r:id="rId197"/>
    <p:sldId id="447" r:id="rId198"/>
    <p:sldId id="664" r:id="rId199"/>
    <p:sldId id="666" r:id="rId200"/>
    <p:sldId id="665" r:id="rId201"/>
    <p:sldId id="450" r:id="rId202"/>
    <p:sldId id="674" r:id="rId203"/>
    <p:sldId id="675" r:id="rId204"/>
    <p:sldId id="672" r:id="rId205"/>
    <p:sldId id="673" r:id="rId206"/>
    <p:sldId id="676" r:id="rId207"/>
    <p:sldId id="670" r:id="rId208"/>
    <p:sldId id="677" r:id="rId209"/>
    <p:sldId id="671" r:id="rId210"/>
    <p:sldId id="668" r:id="rId211"/>
    <p:sldId id="669" r:id="rId212"/>
    <p:sldId id="489" r:id="rId213"/>
    <p:sldId id="490" r:id="rId214"/>
    <p:sldId id="491" r:id="rId215"/>
    <p:sldId id="492" r:id="rId216"/>
    <p:sldId id="678" r:id="rId217"/>
    <p:sldId id="679" r:id="rId218"/>
    <p:sldId id="680" r:id="rId219"/>
    <p:sldId id="681" r:id="rId220"/>
    <p:sldId id="684" r:id="rId221"/>
    <p:sldId id="682" r:id="rId222"/>
    <p:sldId id="685" r:id="rId223"/>
    <p:sldId id="683" r:id="rId224"/>
    <p:sldId id="686" r:id="rId225"/>
    <p:sldId id="687" r:id="rId226"/>
    <p:sldId id="688" r:id="rId227"/>
    <p:sldId id="689" r:id="rId228"/>
    <p:sldId id="690" r:id="rId229"/>
    <p:sldId id="691" r:id="rId230"/>
    <p:sldId id="692" r:id="rId231"/>
    <p:sldId id="693" r:id="rId232"/>
    <p:sldId id="694" r:id="rId233"/>
    <p:sldId id="695" r:id="rId234"/>
    <p:sldId id="696" r:id="rId235"/>
    <p:sldId id="697" r:id="rId236"/>
    <p:sldId id="698" r:id="rId237"/>
    <p:sldId id="699" r:id="rId238"/>
    <p:sldId id="753" r:id="rId239"/>
    <p:sldId id="700" r:id="rId240"/>
    <p:sldId id="701" r:id="rId241"/>
    <p:sldId id="754" r:id="rId242"/>
    <p:sldId id="755" r:id="rId243"/>
    <p:sldId id="756" r:id="rId244"/>
    <p:sldId id="702" r:id="rId245"/>
    <p:sldId id="703" r:id="rId246"/>
    <p:sldId id="705" r:id="rId247"/>
    <p:sldId id="757" r:id="rId248"/>
    <p:sldId id="758" r:id="rId249"/>
    <p:sldId id="706" r:id="rId250"/>
    <p:sldId id="760" r:id="rId251"/>
    <p:sldId id="761" r:id="rId252"/>
    <p:sldId id="762" r:id="rId253"/>
    <p:sldId id="763" r:id="rId254"/>
    <p:sldId id="764" r:id="rId255"/>
    <p:sldId id="765" r:id="rId256"/>
    <p:sldId id="759" r:id="rId257"/>
    <p:sldId id="710" r:id="rId258"/>
    <p:sldId id="766" r:id="rId259"/>
    <p:sldId id="711" r:id="rId260"/>
    <p:sldId id="767" r:id="rId261"/>
    <p:sldId id="768" r:id="rId262"/>
    <p:sldId id="769" r:id="rId263"/>
    <p:sldId id="770" r:id="rId264"/>
    <p:sldId id="713" r:id="rId265"/>
    <p:sldId id="771" r:id="rId266"/>
    <p:sldId id="772" r:id="rId267"/>
    <p:sldId id="716" r:id="rId268"/>
    <p:sldId id="773" r:id="rId269"/>
    <p:sldId id="774" r:id="rId270"/>
    <p:sldId id="718" r:id="rId271"/>
    <p:sldId id="775" r:id="rId272"/>
    <p:sldId id="719" r:id="rId273"/>
    <p:sldId id="776" r:id="rId274"/>
    <p:sldId id="777" r:id="rId275"/>
    <p:sldId id="778" r:id="rId276"/>
    <p:sldId id="721" r:id="rId277"/>
    <p:sldId id="722" r:id="rId278"/>
    <p:sldId id="779" r:id="rId279"/>
    <p:sldId id="781" r:id="rId280"/>
    <p:sldId id="782" r:id="rId281"/>
    <p:sldId id="780" r:id="rId282"/>
    <p:sldId id="783" r:id="rId283"/>
    <p:sldId id="785" r:id="rId284"/>
    <p:sldId id="786" r:id="rId285"/>
    <p:sldId id="787" r:id="rId286"/>
    <p:sldId id="788" r:id="rId287"/>
    <p:sldId id="784" r:id="rId288"/>
    <p:sldId id="789" r:id="rId289"/>
    <p:sldId id="790" r:id="rId290"/>
    <p:sldId id="792" r:id="rId291"/>
    <p:sldId id="724" r:id="rId292"/>
    <p:sldId id="794" r:id="rId293"/>
    <p:sldId id="793" r:id="rId294"/>
    <p:sldId id="726" r:id="rId295"/>
    <p:sldId id="727" r:id="rId296"/>
    <p:sldId id="728" r:id="rId297"/>
    <p:sldId id="729" r:id="rId298"/>
    <p:sldId id="730" r:id="rId299"/>
    <p:sldId id="795" r:id="rId300"/>
    <p:sldId id="796" r:id="rId301"/>
    <p:sldId id="731" r:id="rId302"/>
    <p:sldId id="797" r:id="rId303"/>
    <p:sldId id="732" r:id="rId304"/>
    <p:sldId id="798" r:id="rId305"/>
    <p:sldId id="733" r:id="rId306"/>
    <p:sldId id="735" r:id="rId307"/>
    <p:sldId id="736" r:id="rId308"/>
    <p:sldId id="737" r:id="rId309"/>
    <p:sldId id="741" r:id="rId310"/>
    <p:sldId id="743" r:id="rId311"/>
    <p:sldId id="745" r:id="rId312"/>
    <p:sldId id="747" r:id="rId313"/>
    <p:sldId id="749" r:id="rId314"/>
    <p:sldId id="799" r:id="rId315"/>
    <p:sldId id="800" r:id="rId316"/>
    <p:sldId id="750" r:id="rId317"/>
    <p:sldId id="751" r:id="rId318"/>
    <p:sldId id="752" r:id="rId319"/>
    <p:sldId id="803" r:id="rId320"/>
    <p:sldId id="802" r:id="rId321"/>
    <p:sldId id="804" r:id="rId322"/>
    <p:sldId id="805" r:id="rId323"/>
    <p:sldId id="807" r:id="rId324"/>
    <p:sldId id="806" r:id="rId325"/>
    <p:sldId id="908" r:id="rId326"/>
    <p:sldId id="909" r:id="rId327"/>
    <p:sldId id="910" r:id="rId328"/>
    <p:sldId id="801" r:id="rId329"/>
    <p:sldId id="808" r:id="rId330"/>
    <p:sldId id="809" r:id="rId331"/>
    <p:sldId id="810" r:id="rId332"/>
    <p:sldId id="811" r:id="rId333"/>
    <p:sldId id="812" r:id="rId334"/>
    <p:sldId id="813" r:id="rId335"/>
    <p:sldId id="814" r:id="rId336"/>
    <p:sldId id="815" r:id="rId337"/>
    <p:sldId id="816" r:id="rId338"/>
    <p:sldId id="817" r:id="rId339"/>
    <p:sldId id="818" r:id="rId340"/>
    <p:sldId id="819" r:id="rId341"/>
    <p:sldId id="820" r:id="rId342"/>
    <p:sldId id="821" r:id="rId343"/>
    <p:sldId id="822" r:id="rId344"/>
    <p:sldId id="823" r:id="rId345"/>
    <p:sldId id="824" r:id="rId346"/>
    <p:sldId id="825" r:id="rId347"/>
    <p:sldId id="826" r:id="rId348"/>
    <p:sldId id="827" r:id="rId349"/>
    <p:sldId id="828" r:id="rId350"/>
    <p:sldId id="911" r:id="rId351"/>
    <p:sldId id="912" r:id="rId352"/>
    <p:sldId id="829" r:id="rId353"/>
    <p:sldId id="913" r:id="rId354"/>
    <p:sldId id="830" r:id="rId355"/>
    <p:sldId id="915" r:id="rId356"/>
    <p:sldId id="916" r:id="rId357"/>
    <p:sldId id="914" r:id="rId358"/>
    <p:sldId id="831" r:id="rId359"/>
    <p:sldId id="917" r:id="rId360"/>
    <p:sldId id="918" r:id="rId361"/>
    <p:sldId id="919" r:id="rId362"/>
    <p:sldId id="832" r:id="rId363"/>
    <p:sldId id="833" r:id="rId364"/>
    <p:sldId id="834" r:id="rId365"/>
    <p:sldId id="921" r:id="rId366"/>
    <p:sldId id="835" r:id="rId367"/>
    <p:sldId id="922" r:id="rId368"/>
    <p:sldId id="836" r:id="rId369"/>
    <p:sldId id="923" r:id="rId370"/>
    <p:sldId id="837" r:id="rId371"/>
    <p:sldId id="924" r:id="rId372"/>
    <p:sldId id="838" r:id="rId373"/>
    <p:sldId id="928" r:id="rId374"/>
    <p:sldId id="839" r:id="rId375"/>
    <p:sldId id="929" r:id="rId376"/>
    <p:sldId id="840" r:id="rId377"/>
    <p:sldId id="927" r:id="rId378"/>
    <p:sldId id="930" r:id="rId379"/>
    <p:sldId id="893" r:id="rId380"/>
    <p:sldId id="894" r:id="rId381"/>
    <p:sldId id="1215" r:id="rId382"/>
    <p:sldId id="895" r:id="rId383"/>
    <p:sldId id="896" r:id="rId384"/>
    <p:sldId id="897" r:id="rId385"/>
    <p:sldId id="898" r:id="rId386"/>
    <p:sldId id="931" r:id="rId387"/>
    <p:sldId id="933" r:id="rId388"/>
    <p:sldId id="934" r:id="rId389"/>
    <p:sldId id="932" r:id="rId390"/>
    <p:sldId id="935" r:id="rId391"/>
    <p:sldId id="936" r:id="rId392"/>
    <p:sldId id="937" r:id="rId393"/>
    <p:sldId id="938" r:id="rId394"/>
    <p:sldId id="939" r:id="rId395"/>
    <p:sldId id="940" r:id="rId396"/>
    <p:sldId id="941" r:id="rId397"/>
    <p:sldId id="942" r:id="rId398"/>
    <p:sldId id="943" r:id="rId399"/>
    <p:sldId id="944" r:id="rId400"/>
    <p:sldId id="946" r:id="rId401"/>
    <p:sldId id="947" r:id="rId402"/>
    <p:sldId id="948" r:id="rId403"/>
    <p:sldId id="949" r:id="rId404"/>
    <p:sldId id="950" r:id="rId405"/>
    <p:sldId id="951" r:id="rId406"/>
    <p:sldId id="998" r:id="rId407"/>
    <p:sldId id="997" r:id="rId408"/>
    <p:sldId id="995" r:id="rId409"/>
    <p:sldId id="952" r:id="rId410"/>
    <p:sldId id="953" r:id="rId411"/>
    <p:sldId id="954" r:id="rId412"/>
    <p:sldId id="999" r:id="rId413"/>
    <p:sldId id="955" r:id="rId414"/>
    <p:sldId id="1000" r:id="rId415"/>
    <p:sldId id="1001" r:id="rId416"/>
    <p:sldId id="956" r:id="rId417"/>
    <p:sldId id="1002" r:id="rId418"/>
    <p:sldId id="957" r:id="rId419"/>
    <p:sldId id="959" r:id="rId420"/>
    <p:sldId id="1003" r:id="rId421"/>
    <p:sldId id="1004" r:id="rId422"/>
    <p:sldId id="961" r:id="rId423"/>
    <p:sldId id="962" r:id="rId424"/>
    <p:sldId id="1006" r:id="rId425"/>
    <p:sldId id="1005" r:id="rId426"/>
    <p:sldId id="963" r:id="rId427"/>
    <p:sldId id="964" r:id="rId428"/>
    <p:sldId id="1007" r:id="rId429"/>
    <p:sldId id="965" r:id="rId430"/>
    <p:sldId id="966" r:id="rId431"/>
    <p:sldId id="1008" r:id="rId432"/>
    <p:sldId id="969" r:id="rId433"/>
    <p:sldId id="970" r:id="rId434"/>
    <p:sldId id="972" r:id="rId435"/>
    <p:sldId id="973" r:id="rId436"/>
    <p:sldId id="1009" r:id="rId437"/>
    <p:sldId id="1010" r:id="rId438"/>
    <p:sldId id="974" r:id="rId439"/>
    <p:sldId id="975" r:id="rId440"/>
    <p:sldId id="976" r:id="rId441"/>
    <p:sldId id="978" r:id="rId442"/>
    <p:sldId id="979" r:id="rId443"/>
    <p:sldId id="980" r:id="rId444"/>
    <p:sldId id="981" r:id="rId445"/>
    <p:sldId id="1011" r:id="rId446"/>
    <p:sldId id="1012" r:id="rId447"/>
    <p:sldId id="1013" r:id="rId448"/>
    <p:sldId id="982" r:id="rId449"/>
    <p:sldId id="983" r:id="rId450"/>
    <p:sldId id="984" r:id="rId451"/>
    <p:sldId id="1014" r:id="rId452"/>
    <p:sldId id="985" r:id="rId453"/>
    <p:sldId id="986" r:id="rId454"/>
    <p:sldId id="1015" r:id="rId455"/>
    <p:sldId id="1016" r:id="rId456"/>
    <p:sldId id="987" r:id="rId457"/>
    <p:sldId id="988" r:id="rId458"/>
    <p:sldId id="989" r:id="rId459"/>
    <p:sldId id="990" r:id="rId460"/>
    <p:sldId id="1018" r:id="rId461"/>
    <p:sldId id="1019" r:id="rId462"/>
    <p:sldId id="1020" r:id="rId463"/>
    <p:sldId id="1021" r:id="rId464"/>
    <p:sldId id="1022" r:id="rId465"/>
    <p:sldId id="1023" r:id="rId466"/>
    <p:sldId id="1024" r:id="rId467"/>
    <p:sldId id="1025" r:id="rId468"/>
    <p:sldId id="1026" r:id="rId469"/>
    <p:sldId id="1027" r:id="rId470"/>
    <p:sldId id="1028" r:id="rId471"/>
    <p:sldId id="1029" r:id="rId472"/>
    <p:sldId id="1030" r:id="rId473"/>
    <p:sldId id="1031" r:id="rId474"/>
    <p:sldId id="1032" r:id="rId475"/>
    <p:sldId id="1033" r:id="rId476"/>
    <p:sldId id="1034" r:id="rId477"/>
    <p:sldId id="1035" r:id="rId478"/>
    <p:sldId id="1036" r:id="rId479"/>
    <p:sldId id="1037" r:id="rId480"/>
    <p:sldId id="1038" r:id="rId481"/>
    <p:sldId id="1039" r:id="rId482"/>
    <p:sldId id="991" r:id="rId483"/>
    <p:sldId id="993" r:id="rId484"/>
    <p:sldId id="1040" r:id="rId485"/>
    <p:sldId id="1041" r:id="rId486"/>
    <p:sldId id="1042" r:id="rId487"/>
    <p:sldId id="1043" r:id="rId488"/>
    <p:sldId id="1044" r:id="rId489"/>
    <p:sldId id="1045" r:id="rId490"/>
    <p:sldId id="1046" r:id="rId491"/>
    <p:sldId id="1047" r:id="rId492"/>
    <p:sldId id="1048" r:id="rId493"/>
    <p:sldId id="1049" r:id="rId494"/>
    <p:sldId id="1050" r:id="rId495"/>
    <p:sldId id="1051" r:id="rId496"/>
    <p:sldId id="1052" r:id="rId497"/>
    <p:sldId id="1053" r:id="rId498"/>
    <p:sldId id="1054" r:id="rId499"/>
    <p:sldId id="1055" r:id="rId500"/>
    <p:sldId id="1056" r:id="rId501"/>
    <p:sldId id="1216" r:id="rId502"/>
    <p:sldId id="1057" r:id="rId503"/>
    <p:sldId id="1058" r:id="rId504"/>
    <p:sldId id="1059" r:id="rId505"/>
    <p:sldId id="1060" r:id="rId506"/>
    <p:sldId id="1061" r:id="rId507"/>
    <p:sldId id="1062" r:id="rId508"/>
    <p:sldId id="1063" r:id="rId509"/>
    <p:sldId id="1064" r:id="rId510"/>
    <p:sldId id="1065" r:id="rId511"/>
    <p:sldId id="1066" r:id="rId512"/>
    <p:sldId id="1067" r:id="rId513"/>
    <p:sldId id="1068" r:id="rId514"/>
    <p:sldId id="1069" r:id="rId515"/>
    <p:sldId id="1070" r:id="rId516"/>
    <p:sldId id="1071" r:id="rId517"/>
    <p:sldId id="1072" r:id="rId518"/>
    <p:sldId id="1073" r:id="rId519"/>
    <p:sldId id="1075" r:id="rId520"/>
    <p:sldId id="1076" r:id="rId521"/>
    <p:sldId id="1077" r:id="rId522"/>
    <p:sldId id="1078" r:id="rId523"/>
    <p:sldId id="1079" r:id="rId524"/>
    <p:sldId id="1080" r:id="rId525"/>
    <p:sldId id="1074" r:id="rId526"/>
    <p:sldId id="1081" r:id="rId527"/>
    <p:sldId id="1083" r:id="rId528"/>
    <p:sldId id="1082" r:id="rId529"/>
    <p:sldId id="1088" r:id="rId530"/>
    <p:sldId id="1089" r:id="rId531"/>
    <p:sldId id="1084" r:id="rId532"/>
    <p:sldId id="1090" r:id="rId533"/>
    <p:sldId id="1085" r:id="rId534"/>
    <p:sldId id="1086" r:id="rId535"/>
    <p:sldId id="1087" r:id="rId536"/>
    <p:sldId id="1091" r:id="rId537"/>
    <p:sldId id="1092" r:id="rId538"/>
    <p:sldId id="1102" r:id="rId539"/>
    <p:sldId id="1103" r:id="rId540"/>
    <p:sldId id="1104" r:id="rId541"/>
    <p:sldId id="1105" r:id="rId542"/>
    <p:sldId id="1093" r:id="rId543"/>
    <p:sldId id="1094" r:id="rId544"/>
    <p:sldId id="1106" r:id="rId545"/>
    <p:sldId id="1107" r:id="rId546"/>
    <p:sldId id="1095" r:id="rId547"/>
    <p:sldId id="1108" r:id="rId548"/>
    <p:sldId id="1096" r:id="rId549"/>
    <p:sldId id="1097" r:id="rId550"/>
    <p:sldId id="1109" r:id="rId551"/>
    <p:sldId id="1110" r:id="rId552"/>
    <p:sldId id="1111" r:id="rId553"/>
    <p:sldId id="1112" r:id="rId554"/>
    <p:sldId id="1113" r:id="rId555"/>
    <p:sldId id="1114" r:id="rId556"/>
    <p:sldId id="1115" r:id="rId557"/>
    <p:sldId id="1116" r:id="rId558"/>
    <p:sldId id="1098" r:id="rId559"/>
    <p:sldId id="1099" r:id="rId560"/>
    <p:sldId id="1100" r:id="rId561"/>
    <p:sldId id="1101" r:id="rId562"/>
    <p:sldId id="1117" r:id="rId563"/>
    <p:sldId id="1118" r:id="rId564"/>
    <p:sldId id="1119" r:id="rId565"/>
    <p:sldId id="1120" r:id="rId566"/>
    <p:sldId id="1121" r:id="rId567"/>
    <p:sldId id="1123" r:id="rId568"/>
    <p:sldId id="1124" r:id="rId569"/>
    <p:sldId id="1126" r:id="rId570"/>
    <p:sldId id="1127" r:id="rId571"/>
    <p:sldId id="1128" r:id="rId572"/>
    <p:sldId id="1178" r:id="rId573"/>
    <p:sldId id="1179" r:id="rId574"/>
    <p:sldId id="1177" r:id="rId575"/>
    <p:sldId id="1130" r:id="rId576"/>
    <p:sldId id="1131" r:id="rId577"/>
    <p:sldId id="1180" r:id="rId578"/>
    <p:sldId id="1181" r:id="rId579"/>
    <p:sldId id="1182" r:id="rId580"/>
    <p:sldId id="1183" r:id="rId581"/>
    <p:sldId id="1185" r:id="rId582"/>
    <p:sldId id="1184" r:id="rId583"/>
    <p:sldId id="1187" r:id="rId584"/>
    <p:sldId id="1186" r:id="rId585"/>
    <p:sldId id="1189" r:id="rId586"/>
    <p:sldId id="1190" r:id="rId587"/>
    <p:sldId id="1191" r:id="rId588"/>
    <p:sldId id="1192" r:id="rId589"/>
    <p:sldId id="1194" r:id="rId590"/>
    <p:sldId id="1193" r:id="rId591"/>
    <p:sldId id="1195" r:id="rId592"/>
    <p:sldId id="1198" r:id="rId593"/>
    <p:sldId id="1197" r:id="rId594"/>
    <p:sldId id="1188" r:id="rId595"/>
    <p:sldId id="1199" r:id="rId596"/>
    <p:sldId id="1200" r:id="rId597"/>
    <p:sldId id="1134" r:id="rId598"/>
    <p:sldId id="1135" r:id="rId599"/>
    <p:sldId id="1201" r:id="rId600"/>
    <p:sldId id="1136" r:id="rId601"/>
    <p:sldId id="1202" r:id="rId602"/>
    <p:sldId id="1137" r:id="rId603"/>
    <p:sldId id="1138" r:id="rId604"/>
    <p:sldId id="1139" r:id="rId605"/>
    <p:sldId id="1141" r:id="rId606"/>
    <p:sldId id="1143" r:id="rId607"/>
    <p:sldId id="1144" r:id="rId608"/>
    <p:sldId id="1145" r:id="rId609"/>
    <p:sldId id="1151" r:id="rId610"/>
    <p:sldId id="1203" r:id="rId611"/>
    <p:sldId id="1152" r:id="rId612"/>
    <p:sldId id="1153" r:id="rId613"/>
    <p:sldId id="1204" r:id="rId614"/>
    <p:sldId id="1154" r:id="rId615"/>
    <p:sldId id="1205" r:id="rId616"/>
    <p:sldId id="1155" r:id="rId617"/>
    <p:sldId id="1206" r:id="rId618"/>
    <p:sldId id="1156" r:id="rId619"/>
    <p:sldId id="1157" r:id="rId620"/>
    <p:sldId id="1207" r:id="rId621"/>
    <p:sldId id="1158" r:id="rId622"/>
    <p:sldId id="1159" r:id="rId623"/>
    <p:sldId id="1208" r:id="rId624"/>
    <p:sldId id="1160" r:id="rId625"/>
    <p:sldId id="1161" r:id="rId626"/>
    <p:sldId id="1209" r:id="rId627"/>
    <p:sldId id="1162" r:id="rId628"/>
    <p:sldId id="1163" r:id="rId629"/>
    <p:sldId id="1166" r:id="rId630"/>
    <p:sldId id="1167" r:id="rId631"/>
    <p:sldId id="1168" r:id="rId632"/>
    <p:sldId id="1210" r:id="rId633"/>
    <p:sldId id="1211" r:id="rId634"/>
    <p:sldId id="1169" r:id="rId635"/>
    <p:sldId id="1212" r:id="rId636"/>
    <p:sldId id="1213" r:id="rId637"/>
    <p:sldId id="1214" r:id="rId638"/>
    <p:sldId id="1170" r:id="rId639"/>
    <p:sldId id="1171" r:id="rId640"/>
    <p:sldId id="1172" r:id="rId641"/>
    <p:sldId id="1173" r:id="rId642"/>
    <p:sldId id="1174" r:id="rId643"/>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4196">
          <p15:clr>
            <a:srgbClr val="A4A3A4"/>
          </p15:clr>
        </p15:guide>
        <p15:guide id="2" pos="748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960" autoAdjust="0"/>
    <p:restoredTop sz="94660"/>
  </p:normalViewPr>
  <p:slideViewPr>
    <p:cSldViewPr>
      <p:cViewPr varScale="1">
        <p:scale>
          <a:sx n="37" d="100"/>
          <a:sy n="37" d="100"/>
        </p:scale>
        <p:origin x="-72" y="-29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531" Type="http://schemas.openxmlformats.org/officeDocument/2006/relationships/slide" Target="slides/slide530.xml"/><Relationship Id="rId573" Type="http://schemas.openxmlformats.org/officeDocument/2006/relationships/slide" Target="slides/slide572.xml"/><Relationship Id="rId629" Type="http://schemas.openxmlformats.org/officeDocument/2006/relationships/slide" Target="slides/slide628.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640" Type="http://schemas.openxmlformats.org/officeDocument/2006/relationships/slide" Target="slides/slide639.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42" Type="http://schemas.openxmlformats.org/officeDocument/2006/relationships/slide" Target="slides/slide541.xml"/><Relationship Id="rId584" Type="http://schemas.openxmlformats.org/officeDocument/2006/relationships/slide" Target="slides/slide583.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553" Type="http://schemas.openxmlformats.org/officeDocument/2006/relationships/slide" Target="slides/slide552.xml"/><Relationship Id="rId609" Type="http://schemas.openxmlformats.org/officeDocument/2006/relationships/slide" Target="slides/slide608.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595" Type="http://schemas.openxmlformats.org/officeDocument/2006/relationships/slide" Target="slides/slide594.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620" Type="http://schemas.openxmlformats.org/officeDocument/2006/relationships/slide" Target="slides/slide619.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564" Type="http://schemas.openxmlformats.org/officeDocument/2006/relationships/slide" Target="slides/slide563.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631" Type="http://schemas.openxmlformats.org/officeDocument/2006/relationships/slide" Target="slides/slide630.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575" Type="http://schemas.openxmlformats.org/officeDocument/2006/relationships/slide" Target="slides/slide574.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600" Type="http://schemas.openxmlformats.org/officeDocument/2006/relationships/slide" Target="slides/slide599.xml"/><Relationship Id="rId642" Type="http://schemas.openxmlformats.org/officeDocument/2006/relationships/slide" Target="slides/slide641.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44" Type="http://schemas.openxmlformats.org/officeDocument/2006/relationships/slide" Target="slides/slide543.xml"/><Relationship Id="rId586" Type="http://schemas.openxmlformats.org/officeDocument/2006/relationships/slide" Target="slides/slide585.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611" Type="http://schemas.openxmlformats.org/officeDocument/2006/relationships/slide" Target="slides/slide610.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555" Type="http://schemas.openxmlformats.org/officeDocument/2006/relationships/slide" Target="slides/slide554.xml"/><Relationship Id="rId597" Type="http://schemas.openxmlformats.org/officeDocument/2006/relationships/slide" Target="slides/slide596.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622" Type="http://schemas.openxmlformats.org/officeDocument/2006/relationships/slide" Target="slides/slide621.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566" Type="http://schemas.openxmlformats.org/officeDocument/2006/relationships/slide" Target="slides/slide565.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633" Type="http://schemas.openxmlformats.org/officeDocument/2006/relationships/slide" Target="slides/slide632.xml"/><Relationship Id="rId230" Type="http://schemas.openxmlformats.org/officeDocument/2006/relationships/slide" Target="slides/slide229.xml"/><Relationship Id="rId468" Type="http://schemas.openxmlformats.org/officeDocument/2006/relationships/slide" Target="slides/slide467.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535" Type="http://schemas.openxmlformats.org/officeDocument/2006/relationships/slide" Target="slides/slide534.xml"/><Relationship Id="rId577" Type="http://schemas.openxmlformats.org/officeDocument/2006/relationships/slide" Target="slides/slide576.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602" Type="http://schemas.openxmlformats.org/officeDocument/2006/relationships/slide" Target="slides/slide601.xml"/><Relationship Id="rId241" Type="http://schemas.openxmlformats.org/officeDocument/2006/relationships/slide" Target="slides/slide240.xml"/><Relationship Id="rId437" Type="http://schemas.openxmlformats.org/officeDocument/2006/relationships/slide" Target="slides/slide436.xml"/><Relationship Id="rId479" Type="http://schemas.openxmlformats.org/officeDocument/2006/relationships/slide" Target="slides/slide478.xml"/><Relationship Id="rId644" Type="http://schemas.openxmlformats.org/officeDocument/2006/relationships/notesMaster" Target="notesMasters/notesMaster1.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46" Type="http://schemas.openxmlformats.org/officeDocument/2006/relationships/slide" Target="slides/slide545.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588" Type="http://schemas.openxmlformats.org/officeDocument/2006/relationships/slide" Target="slides/slide587.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48" Type="http://schemas.openxmlformats.org/officeDocument/2006/relationships/slide" Target="slides/slide447.xml"/><Relationship Id="rId613" Type="http://schemas.openxmlformats.org/officeDocument/2006/relationships/slide" Target="slides/slide612.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515" Type="http://schemas.openxmlformats.org/officeDocument/2006/relationships/slide" Target="slides/slide514.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557" Type="http://schemas.openxmlformats.org/officeDocument/2006/relationships/slide" Target="slides/slide556.xml"/><Relationship Id="rId599" Type="http://schemas.openxmlformats.org/officeDocument/2006/relationships/slide" Target="slides/slide598.xml"/><Relationship Id="rId196" Type="http://schemas.openxmlformats.org/officeDocument/2006/relationships/slide" Target="slides/slide195.xml"/><Relationship Id="rId417" Type="http://schemas.openxmlformats.org/officeDocument/2006/relationships/slide" Target="slides/slide416.xml"/><Relationship Id="rId459" Type="http://schemas.openxmlformats.org/officeDocument/2006/relationships/slide" Target="slides/slide458.xml"/><Relationship Id="rId624" Type="http://schemas.openxmlformats.org/officeDocument/2006/relationships/slide" Target="slides/slide623.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470" Type="http://schemas.openxmlformats.org/officeDocument/2006/relationships/slide" Target="slides/slide469.xml"/><Relationship Id="rId526" Type="http://schemas.openxmlformats.org/officeDocument/2006/relationships/slide" Target="slides/slide525.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568" Type="http://schemas.openxmlformats.org/officeDocument/2006/relationships/slide" Target="slides/slide567.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635" Type="http://schemas.openxmlformats.org/officeDocument/2006/relationships/slide" Target="slides/slide634.xml"/><Relationship Id="rId232" Type="http://schemas.openxmlformats.org/officeDocument/2006/relationships/slide" Target="slides/slide231.xml"/><Relationship Id="rId274" Type="http://schemas.openxmlformats.org/officeDocument/2006/relationships/slide" Target="slides/slide273.xml"/><Relationship Id="rId481" Type="http://schemas.openxmlformats.org/officeDocument/2006/relationships/slide" Target="slides/slide480.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537" Type="http://schemas.openxmlformats.org/officeDocument/2006/relationships/slide" Target="slides/slide536.xml"/><Relationship Id="rId579" Type="http://schemas.openxmlformats.org/officeDocument/2006/relationships/slide" Target="slides/slide578.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439" Type="http://schemas.openxmlformats.org/officeDocument/2006/relationships/slide" Target="slides/slide438.xml"/><Relationship Id="rId590" Type="http://schemas.openxmlformats.org/officeDocument/2006/relationships/slide" Target="slides/slide589.xml"/><Relationship Id="rId604" Type="http://schemas.openxmlformats.org/officeDocument/2006/relationships/slide" Target="slides/slide603.xml"/><Relationship Id="rId646" Type="http://schemas.openxmlformats.org/officeDocument/2006/relationships/presProps" Target="presProps.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450" Type="http://schemas.openxmlformats.org/officeDocument/2006/relationships/slide" Target="slides/slide449.xml"/><Relationship Id="rId506" Type="http://schemas.openxmlformats.org/officeDocument/2006/relationships/slide" Target="slides/slide505.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492" Type="http://schemas.openxmlformats.org/officeDocument/2006/relationships/slide" Target="slides/slide491.xml"/><Relationship Id="rId548" Type="http://schemas.openxmlformats.org/officeDocument/2006/relationships/slide" Target="slides/slide547.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615" Type="http://schemas.openxmlformats.org/officeDocument/2006/relationships/slide" Target="slides/slide614.xml"/><Relationship Id="rId212" Type="http://schemas.openxmlformats.org/officeDocument/2006/relationships/slide" Target="slides/slide211.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slide" Target="slides/slide516.xml"/><Relationship Id="rId538" Type="http://schemas.openxmlformats.org/officeDocument/2006/relationships/slide" Target="slides/slide537.xml"/><Relationship Id="rId559" Type="http://schemas.openxmlformats.org/officeDocument/2006/relationships/slide" Target="slides/slide558.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570" Type="http://schemas.openxmlformats.org/officeDocument/2006/relationships/slide" Target="slides/slide569.xml"/><Relationship Id="rId591" Type="http://schemas.openxmlformats.org/officeDocument/2006/relationships/slide" Target="slides/slide590.xml"/><Relationship Id="rId605" Type="http://schemas.openxmlformats.org/officeDocument/2006/relationships/slide" Target="slides/slide604.xml"/><Relationship Id="rId626" Type="http://schemas.openxmlformats.org/officeDocument/2006/relationships/slide" Target="slides/slide625.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647" Type="http://schemas.openxmlformats.org/officeDocument/2006/relationships/viewProps" Target="viewProps.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28" Type="http://schemas.openxmlformats.org/officeDocument/2006/relationships/slide" Target="slides/slide527.xml"/><Relationship Id="rId549" Type="http://schemas.openxmlformats.org/officeDocument/2006/relationships/slide" Target="slides/slide54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560" Type="http://schemas.openxmlformats.org/officeDocument/2006/relationships/slide" Target="slides/slide559.xml"/><Relationship Id="rId581" Type="http://schemas.openxmlformats.org/officeDocument/2006/relationships/slide" Target="slides/slide580.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616" Type="http://schemas.openxmlformats.org/officeDocument/2006/relationships/slide" Target="slides/slide615.xml"/><Relationship Id="rId637" Type="http://schemas.openxmlformats.org/officeDocument/2006/relationships/slide" Target="slides/slide636.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518" Type="http://schemas.openxmlformats.org/officeDocument/2006/relationships/slide" Target="slides/slide517.xml"/><Relationship Id="rId539" Type="http://schemas.openxmlformats.org/officeDocument/2006/relationships/slide" Target="slides/slide53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550" Type="http://schemas.openxmlformats.org/officeDocument/2006/relationships/slide" Target="slides/slide549.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571" Type="http://schemas.openxmlformats.org/officeDocument/2006/relationships/slide" Target="slides/slide570.xml"/><Relationship Id="rId592" Type="http://schemas.openxmlformats.org/officeDocument/2006/relationships/slide" Target="slides/slide591.xml"/><Relationship Id="rId606" Type="http://schemas.openxmlformats.org/officeDocument/2006/relationships/slide" Target="slides/slide605.xml"/><Relationship Id="rId627" Type="http://schemas.openxmlformats.org/officeDocument/2006/relationships/slide" Target="slides/slide626.xml"/><Relationship Id="rId648" Type="http://schemas.openxmlformats.org/officeDocument/2006/relationships/theme" Target="theme/theme1.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529" Type="http://schemas.openxmlformats.org/officeDocument/2006/relationships/slide" Target="slides/slide52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40" Type="http://schemas.openxmlformats.org/officeDocument/2006/relationships/slide" Target="slides/slide539.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561" Type="http://schemas.openxmlformats.org/officeDocument/2006/relationships/slide" Target="slides/slide560.xml"/><Relationship Id="rId582" Type="http://schemas.openxmlformats.org/officeDocument/2006/relationships/slide" Target="slides/slide581.xml"/><Relationship Id="rId617" Type="http://schemas.openxmlformats.org/officeDocument/2006/relationships/slide" Target="slides/slide616.xml"/><Relationship Id="rId638" Type="http://schemas.openxmlformats.org/officeDocument/2006/relationships/slide" Target="slides/slide637.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530" Type="http://schemas.openxmlformats.org/officeDocument/2006/relationships/slide" Target="slides/slide529.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551" Type="http://schemas.openxmlformats.org/officeDocument/2006/relationships/slide" Target="slides/slide550.xml"/><Relationship Id="rId572" Type="http://schemas.openxmlformats.org/officeDocument/2006/relationships/slide" Target="slides/slide571.xml"/><Relationship Id="rId593" Type="http://schemas.openxmlformats.org/officeDocument/2006/relationships/slide" Target="slides/slide592.xml"/><Relationship Id="rId607" Type="http://schemas.openxmlformats.org/officeDocument/2006/relationships/slide" Target="slides/slide606.xml"/><Relationship Id="rId628" Type="http://schemas.openxmlformats.org/officeDocument/2006/relationships/slide" Target="slides/slide627.xml"/><Relationship Id="rId649"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slide" Target="slides/slide519.xml"/><Relationship Id="rId541" Type="http://schemas.openxmlformats.org/officeDocument/2006/relationships/slide" Target="slides/slide540.xml"/><Relationship Id="rId562" Type="http://schemas.openxmlformats.org/officeDocument/2006/relationships/slide" Target="slides/slide561.xml"/><Relationship Id="rId583" Type="http://schemas.openxmlformats.org/officeDocument/2006/relationships/slide" Target="slides/slide582.xml"/><Relationship Id="rId618" Type="http://schemas.openxmlformats.org/officeDocument/2006/relationships/slide" Target="slides/slide617.xml"/><Relationship Id="rId639" Type="http://schemas.openxmlformats.org/officeDocument/2006/relationships/slide" Target="slides/slide63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slide" Target="slides/slide551.xml"/><Relationship Id="rId594" Type="http://schemas.openxmlformats.org/officeDocument/2006/relationships/slide" Target="slides/slide593.xml"/><Relationship Id="rId608" Type="http://schemas.openxmlformats.org/officeDocument/2006/relationships/slide" Target="slides/slide60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563" Type="http://schemas.openxmlformats.org/officeDocument/2006/relationships/slide" Target="slides/slide562.xml"/><Relationship Id="rId619" Type="http://schemas.openxmlformats.org/officeDocument/2006/relationships/slide" Target="slides/slide61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630" Type="http://schemas.openxmlformats.org/officeDocument/2006/relationships/slide" Target="slides/slide629.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574" Type="http://schemas.openxmlformats.org/officeDocument/2006/relationships/slide" Target="slides/slide573.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641" Type="http://schemas.openxmlformats.org/officeDocument/2006/relationships/slide" Target="slides/slide640.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585" Type="http://schemas.openxmlformats.org/officeDocument/2006/relationships/slide" Target="slides/slide584.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610" Type="http://schemas.openxmlformats.org/officeDocument/2006/relationships/slide" Target="slides/slide609.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slide" Target="slides/slide553.xml"/><Relationship Id="rId596" Type="http://schemas.openxmlformats.org/officeDocument/2006/relationships/slide" Target="slides/slide595.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621" Type="http://schemas.openxmlformats.org/officeDocument/2006/relationships/slide" Target="slides/slide620.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565" Type="http://schemas.openxmlformats.org/officeDocument/2006/relationships/slide" Target="slides/slide564.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632" Type="http://schemas.openxmlformats.org/officeDocument/2006/relationships/slide" Target="slides/slide631.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576" Type="http://schemas.openxmlformats.org/officeDocument/2006/relationships/slide" Target="slides/slide575.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601" Type="http://schemas.openxmlformats.org/officeDocument/2006/relationships/slide" Target="slides/slide600.xml"/><Relationship Id="rId643" Type="http://schemas.openxmlformats.org/officeDocument/2006/relationships/slide" Target="slides/slide642.xml"/><Relationship Id="rId240" Type="http://schemas.openxmlformats.org/officeDocument/2006/relationships/slide" Target="slides/slide239.xml"/><Relationship Id="rId478" Type="http://schemas.openxmlformats.org/officeDocument/2006/relationships/slide" Target="slides/slide47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587" Type="http://schemas.openxmlformats.org/officeDocument/2006/relationships/slide" Target="slides/slide586.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612" Type="http://schemas.openxmlformats.org/officeDocument/2006/relationships/slide" Target="slides/slide611.xml"/><Relationship Id="rId251" Type="http://schemas.openxmlformats.org/officeDocument/2006/relationships/slide" Target="slides/slide250.xml"/><Relationship Id="rId489" Type="http://schemas.openxmlformats.org/officeDocument/2006/relationships/slide" Target="slides/slide488.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556" Type="http://schemas.openxmlformats.org/officeDocument/2006/relationships/slide" Target="slides/slide555.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598" Type="http://schemas.openxmlformats.org/officeDocument/2006/relationships/slide" Target="slides/slide597.xml"/><Relationship Id="rId220" Type="http://schemas.openxmlformats.org/officeDocument/2006/relationships/slide" Target="slides/slide219.xml"/><Relationship Id="rId458" Type="http://schemas.openxmlformats.org/officeDocument/2006/relationships/slide" Target="slides/slide457.xml"/><Relationship Id="rId623" Type="http://schemas.openxmlformats.org/officeDocument/2006/relationships/slide" Target="slides/slide622.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525" Type="http://schemas.openxmlformats.org/officeDocument/2006/relationships/slide" Target="slides/slide524.xml"/><Relationship Id="rId567" Type="http://schemas.openxmlformats.org/officeDocument/2006/relationships/slide" Target="slides/slide566.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469" Type="http://schemas.openxmlformats.org/officeDocument/2006/relationships/slide" Target="slides/slide468.xml"/><Relationship Id="rId634" Type="http://schemas.openxmlformats.org/officeDocument/2006/relationships/slide" Target="slides/slide633.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480" Type="http://schemas.openxmlformats.org/officeDocument/2006/relationships/slide" Target="slides/slide479.xml"/><Relationship Id="rId536" Type="http://schemas.openxmlformats.org/officeDocument/2006/relationships/slide" Target="slides/slide535.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578" Type="http://schemas.openxmlformats.org/officeDocument/2006/relationships/slide" Target="slides/slide577.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603" Type="http://schemas.openxmlformats.org/officeDocument/2006/relationships/slide" Target="slides/slide602.xml"/><Relationship Id="rId645" Type="http://schemas.openxmlformats.org/officeDocument/2006/relationships/handoutMaster" Target="handoutMasters/handoutMaster1.xml"/><Relationship Id="rId242" Type="http://schemas.openxmlformats.org/officeDocument/2006/relationships/slide" Target="slides/slide241.xml"/><Relationship Id="rId284" Type="http://schemas.openxmlformats.org/officeDocument/2006/relationships/slide" Target="slides/slide283.xml"/><Relationship Id="rId491" Type="http://schemas.openxmlformats.org/officeDocument/2006/relationships/slide" Target="slides/slide490.xml"/><Relationship Id="rId505" Type="http://schemas.openxmlformats.org/officeDocument/2006/relationships/slide" Target="slides/slide504.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547" Type="http://schemas.openxmlformats.org/officeDocument/2006/relationships/slide" Target="slides/slide546.xml"/><Relationship Id="rId589" Type="http://schemas.openxmlformats.org/officeDocument/2006/relationships/slide" Target="slides/slide588.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slide" Target="slides/slide448.xml"/><Relationship Id="rId614" Type="http://schemas.openxmlformats.org/officeDocument/2006/relationships/slide" Target="slides/slide613.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516" Type="http://schemas.openxmlformats.org/officeDocument/2006/relationships/slide" Target="slides/slide515.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558" Type="http://schemas.openxmlformats.org/officeDocument/2006/relationships/slide" Target="slides/slide557.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625" Type="http://schemas.openxmlformats.org/officeDocument/2006/relationships/slide" Target="slides/slide624.xml"/><Relationship Id="rId222" Type="http://schemas.openxmlformats.org/officeDocument/2006/relationships/slide" Target="slides/slide221.xml"/><Relationship Id="rId264" Type="http://schemas.openxmlformats.org/officeDocument/2006/relationships/slide" Target="slides/slide263.xml"/><Relationship Id="rId471" Type="http://schemas.openxmlformats.org/officeDocument/2006/relationships/slide" Target="slides/slide470.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527" Type="http://schemas.openxmlformats.org/officeDocument/2006/relationships/slide" Target="slides/slide526.xml"/><Relationship Id="rId569" Type="http://schemas.openxmlformats.org/officeDocument/2006/relationships/slide" Target="slides/slide568.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580" Type="http://schemas.openxmlformats.org/officeDocument/2006/relationships/slide" Target="slides/slide579.xml"/><Relationship Id="rId636" Type="http://schemas.openxmlformats.org/officeDocument/2006/relationships/slide" Target="slides/slide635.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19.e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22.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23.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24.emf"/></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1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126.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127.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28.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29.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30.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31.emf"/></Relationships>
</file>

<file path=ppt/drawings/_rels/vmlDrawing116.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133.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134.emf"/></Relationships>
</file>

<file path=ppt/drawings/_rels/vmlDrawing119.vml.rels><?xml version="1.0" encoding="UTF-8" standalone="yes"?>
<Relationships xmlns="http://schemas.openxmlformats.org/package/2006/relationships"><Relationship Id="rId1" Type="http://schemas.openxmlformats.org/officeDocument/2006/relationships/image" Target="../media/image13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0.vml.rels><?xml version="1.0" encoding="UTF-8" standalone="yes"?>
<Relationships xmlns="http://schemas.openxmlformats.org/package/2006/relationships"><Relationship Id="rId1" Type="http://schemas.openxmlformats.org/officeDocument/2006/relationships/image" Target="../media/image136.emf"/></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137.emf"/></Relationships>
</file>

<file path=ppt/drawings/_rels/vmlDrawing122.vml.rels><?xml version="1.0" encoding="UTF-8" standalone="yes"?>
<Relationships xmlns="http://schemas.openxmlformats.org/package/2006/relationships"><Relationship Id="rId1" Type="http://schemas.openxmlformats.org/officeDocument/2006/relationships/image" Target="../media/image138.emf"/></Relationships>
</file>

<file path=ppt/drawings/_rels/vmlDrawing123.vml.rels><?xml version="1.0" encoding="UTF-8" standalone="yes"?>
<Relationships xmlns="http://schemas.openxmlformats.org/package/2006/relationships"><Relationship Id="rId1" Type="http://schemas.openxmlformats.org/officeDocument/2006/relationships/image" Target="../media/image139.emf"/></Relationships>
</file>

<file path=ppt/drawings/_rels/vmlDrawing124.vml.rels><?xml version="1.0" encoding="UTF-8" standalone="yes"?>
<Relationships xmlns="http://schemas.openxmlformats.org/package/2006/relationships"><Relationship Id="rId1" Type="http://schemas.openxmlformats.org/officeDocument/2006/relationships/image" Target="../media/image140.emf"/></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141.emf"/></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142.emf"/></Relationships>
</file>

<file path=ppt/drawings/_rels/vmlDrawing127.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128.vml.rels><?xml version="1.0" encoding="UTF-8" standalone="yes"?>
<Relationships xmlns="http://schemas.openxmlformats.org/package/2006/relationships"><Relationship Id="rId1" Type="http://schemas.openxmlformats.org/officeDocument/2006/relationships/image" Target="../media/image144.emf"/></Relationships>
</file>

<file path=ppt/drawings/_rels/vmlDrawing129.vml.rels><?xml version="1.0" encoding="UTF-8" standalone="yes"?>
<Relationships xmlns="http://schemas.openxmlformats.org/package/2006/relationships"><Relationship Id="rId1" Type="http://schemas.openxmlformats.org/officeDocument/2006/relationships/image" Target="../media/image14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0.vml.rels><?xml version="1.0" encoding="UTF-8" standalone="yes"?>
<Relationships xmlns="http://schemas.openxmlformats.org/package/2006/relationships"><Relationship Id="rId1" Type="http://schemas.openxmlformats.org/officeDocument/2006/relationships/image" Target="../media/image146.emf"/></Relationships>
</file>

<file path=ppt/drawings/_rels/vmlDrawing131.vml.rels><?xml version="1.0" encoding="UTF-8" standalone="yes"?>
<Relationships xmlns="http://schemas.openxmlformats.org/package/2006/relationships"><Relationship Id="rId1" Type="http://schemas.openxmlformats.org/officeDocument/2006/relationships/image" Target="../media/image147.emf"/></Relationships>
</file>

<file path=ppt/drawings/_rels/vmlDrawing132.vml.rels><?xml version="1.0" encoding="UTF-8" standalone="yes"?>
<Relationships xmlns="http://schemas.openxmlformats.org/package/2006/relationships"><Relationship Id="rId1" Type="http://schemas.openxmlformats.org/officeDocument/2006/relationships/image" Target="../media/image148.emf"/></Relationships>
</file>

<file path=ppt/drawings/_rels/vmlDrawing133.vml.rels><?xml version="1.0" encoding="UTF-8" standalone="yes"?>
<Relationships xmlns="http://schemas.openxmlformats.org/package/2006/relationships"><Relationship Id="rId1" Type="http://schemas.openxmlformats.org/officeDocument/2006/relationships/image" Target="../media/image149.emf"/></Relationships>
</file>

<file path=ppt/drawings/_rels/vmlDrawing134.vml.rels><?xml version="1.0" encoding="UTF-8" standalone="yes"?>
<Relationships xmlns="http://schemas.openxmlformats.org/package/2006/relationships"><Relationship Id="rId1" Type="http://schemas.openxmlformats.org/officeDocument/2006/relationships/image" Target="../media/image150.emf"/></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151.emf"/></Relationships>
</file>

<file path=ppt/drawings/_rels/vmlDrawing136.vml.rels><?xml version="1.0" encoding="UTF-8" standalone="yes"?>
<Relationships xmlns="http://schemas.openxmlformats.org/package/2006/relationships"><Relationship Id="rId1" Type="http://schemas.openxmlformats.org/officeDocument/2006/relationships/image" Target="../media/image152.emf"/></Relationships>
</file>

<file path=ppt/drawings/_rels/vmlDrawing137.vml.rels><?xml version="1.0" encoding="UTF-8" standalone="yes"?>
<Relationships xmlns="http://schemas.openxmlformats.org/package/2006/relationships"><Relationship Id="rId1" Type="http://schemas.openxmlformats.org/officeDocument/2006/relationships/image" Target="../media/image153.emf"/></Relationships>
</file>

<file path=ppt/drawings/_rels/vmlDrawing138.vml.rels><?xml version="1.0" encoding="UTF-8" standalone="yes"?>
<Relationships xmlns="http://schemas.openxmlformats.org/package/2006/relationships"><Relationship Id="rId1" Type="http://schemas.openxmlformats.org/officeDocument/2006/relationships/image" Target="../media/image154.emf"/></Relationships>
</file>

<file path=ppt/drawings/_rels/vmlDrawing139.vml.rels><?xml version="1.0" encoding="UTF-8" standalone="yes"?>
<Relationships xmlns="http://schemas.openxmlformats.org/package/2006/relationships"><Relationship Id="rId1" Type="http://schemas.openxmlformats.org/officeDocument/2006/relationships/image" Target="../media/image15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40.vml.rels><?xml version="1.0" encoding="UTF-8" standalone="yes"?>
<Relationships xmlns="http://schemas.openxmlformats.org/package/2006/relationships"><Relationship Id="rId1" Type="http://schemas.openxmlformats.org/officeDocument/2006/relationships/image" Target="../media/image156.emf"/></Relationships>
</file>

<file path=ppt/drawings/_rels/vmlDrawing141.vml.rels><?xml version="1.0" encoding="UTF-8" standalone="yes"?>
<Relationships xmlns="http://schemas.openxmlformats.org/package/2006/relationships"><Relationship Id="rId1" Type="http://schemas.openxmlformats.org/officeDocument/2006/relationships/image" Target="../media/image157.emf"/></Relationships>
</file>

<file path=ppt/drawings/_rels/vmlDrawing142.vml.rels><?xml version="1.0" encoding="UTF-8" standalone="yes"?>
<Relationships xmlns="http://schemas.openxmlformats.org/package/2006/relationships"><Relationship Id="rId1" Type="http://schemas.openxmlformats.org/officeDocument/2006/relationships/image" Target="../media/image158.emf"/></Relationships>
</file>

<file path=ppt/drawings/_rels/vmlDrawing143.vml.rels><?xml version="1.0" encoding="UTF-8" standalone="yes"?>
<Relationships xmlns="http://schemas.openxmlformats.org/package/2006/relationships"><Relationship Id="rId1" Type="http://schemas.openxmlformats.org/officeDocument/2006/relationships/image" Target="../media/image159.emf"/></Relationships>
</file>

<file path=ppt/drawings/_rels/vmlDrawing144.vml.rels><?xml version="1.0" encoding="UTF-8" standalone="yes"?>
<Relationships xmlns="http://schemas.openxmlformats.org/package/2006/relationships"><Relationship Id="rId1" Type="http://schemas.openxmlformats.org/officeDocument/2006/relationships/image" Target="../media/image160.emf"/></Relationships>
</file>

<file path=ppt/drawings/_rels/vmlDrawing145.vml.rels><?xml version="1.0" encoding="UTF-8" standalone="yes"?>
<Relationships xmlns="http://schemas.openxmlformats.org/package/2006/relationships"><Relationship Id="rId1" Type="http://schemas.openxmlformats.org/officeDocument/2006/relationships/image" Target="../media/image161.emf"/></Relationships>
</file>

<file path=ppt/drawings/_rels/vmlDrawing146.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147.vml.rels><?xml version="1.0" encoding="UTF-8" standalone="yes"?>
<Relationships xmlns="http://schemas.openxmlformats.org/package/2006/relationships"><Relationship Id="rId1" Type="http://schemas.openxmlformats.org/officeDocument/2006/relationships/image" Target="../media/image163.emf"/></Relationships>
</file>

<file path=ppt/drawings/_rels/vmlDrawing148.vml.rels><?xml version="1.0" encoding="UTF-8" standalone="yes"?>
<Relationships xmlns="http://schemas.openxmlformats.org/package/2006/relationships"><Relationship Id="rId1" Type="http://schemas.openxmlformats.org/officeDocument/2006/relationships/image" Target="../media/image164.emf"/></Relationships>
</file>

<file path=ppt/drawings/_rels/vmlDrawing149.vml.rels><?xml version="1.0" encoding="UTF-8" standalone="yes"?>
<Relationships xmlns="http://schemas.openxmlformats.org/package/2006/relationships"><Relationship Id="rId1" Type="http://schemas.openxmlformats.org/officeDocument/2006/relationships/image" Target="../media/image16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0.vml.rels><?xml version="1.0" encoding="UTF-8" standalone="yes"?>
<Relationships xmlns="http://schemas.openxmlformats.org/package/2006/relationships"><Relationship Id="rId1" Type="http://schemas.openxmlformats.org/officeDocument/2006/relationships/image" Target="../media/image166.emf"/></Relationships>
</file>

<file path=ppt/drawings/_rels/vmlDrawing151.vml.rels><?xml version="1.0" encoding="UTF-8" standalone="yes"?>
<Relationships xmlns="http://schemas.openxmlformats.org/package/2006/relationships"><Relationship Id="rId1" Type="http://schemas.openxmlformats.org/officeDocument/2006/relationships/image" Target="../media/image167.emf"/></Relationships>
</file>

<file path=ppt/drawings/_rels/vmlDrawing152.vml.rels><?xml version="1.0" encoding="UTF-8" standalone="yes"?>
<Relationships xmlns="http://schemas.openxmlformats.org/package/2006/relationships"><Relationship Id="rId1" Type="http://schemas.openxmlformats.org/officeDocument/2006/relationships/image" Target="../media/image168.emf"/></Relationships>
</file>

<file path=ppt/drawings/_rels/vmlDrawing153.vml.rels><?xml version="1.0" encoding="UTF-8" standalone="yes"?>
<Relationships xmlns="http://schemas.openxmlformats.org/package/2006/relationships"><Relationship Id="rId1" Type="http://schemas.openxmlformats.org/officeDocument/2006/relationships/image" Target="../media/image169.emf"/></Relationships>
</file>

<file path=ppt/drawings/_rels/vmlDrawing154.vml.rels><?xml version="1.0" encoding="UTF-8" standalone="yes"?>
<Relationships xmlns="http://schemas.openxmlformats.org/package/2006/relationships"><Relationship Id="rId1" Type="http://schemas.openxmlformats.org/officeDocument/2006/relationships/image" Target="../media/image169.emf"/></Relationships>
</file>

<file path=ppt/drawings/_rels/vmlDrawing155.vml.rels><?xml version="1.0" encoding="UTF-8" standalone="yes"?>
<Relationships xmlns="http://schemas.openxmlformats.org/package/2006/relationships"><Relationship Id="rId1" Type="http://schemas.openxmlformats.org/officeDocument/2006/relationships/image" Target="../media/image170.emf"/></Relationships>
</file>

<file path=ppt/drawings/_rels/vmlDrawing156.vml.rels><?xml version="1.0" encoding="UTF-8" standalone="yes"?>
<Relationships xmlns="http://schemas.openxmlformats.org/package/2006/relationships"><Relationship Id="rId1" Type="http://schemas.openxmlformats.org/officeDocument/2006/relationships/image" Target="../media/image171.emf"/></Relationships>
</file>

<file path=ppt/drawings/_rels/vmlDrawing157.vml.rels><?xml version="1.0" encoding="UTF-8" standalone="yes"?>
<Relationships xmlns="http://schemas.openxmlformats.org/package/2006/relationships"><Relationship Id="rId1" Type="http://schemas.openxmlformats.org/officeDocument/2006/relationships/image" Target="../media/image172.emf"/></Relationships>
</file>

<file path=ppt/drawings/_rels/vmlDrawing158.vml.rels><?xml version="1.0" encoding="UTF-8" standalone="yes"?>
<Relationships xmlns="http://schemas.openxmlformats.org/package/2006/relationships"><Relationship Id="rId1" Type="http://schemas.openxmlformats.org/officeDocument/2006/relationships/image" Target="../media/image173.emf"/></Relationships>
</file>

<file path=ppt/drawings/_rels/vmlDrawing159.vml.rels><?xml version="1.0" encoding="UTF-8" standalone="yes"?>
<Relationships xmlns="http://schemas.openxmlformats.org/package/2006/relationships"><Relationship Id="rId1" Type="http://schemas.openxmlformats.org/officeDocument/2006/relationships/image" Target="../media/image17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60.vml.rels><?xml version="1.0" encoding="UTF-8" standalone="yes"?>
<Relationships xmlns="http://schemas.openxmlformats.org/package/2006/relationships"><Relationship Id="rId1" Type="http://schemas.openxmlformats.org/officeDocument/2006/relationships/image" Target="../media/image175.emf"/></Relationships>
</file>

<file path=ppt/drawings/_rels/vmlDrawing161.vml.rels><?xml version="1.0" encoding="UTF-8" standalone="yes"?>
<Relationships xmlns="http://schemas.openxmlformats.org/package/2006/relationships"><Relationship Id="rId1" Type="http://schemas.openxmlformats.org/officeDocument/2006/relationships/image" Target="../media/image176.emf"/></Relationships>
</file>

<file path=ppt/drawings/_rels/vmlDrawing162.vml.rels><?xml version="1.0" encoding="UTF-8" standalone="yes"?>
<Relationships xmlns="http://schemas.openxmlformats.org/package/2006/relationships"><Relationship Id="rId1" Type="http://schemas.openxmlformats.org/officeDocument/2006/relationships/image" Target="../media/image177.emf"/></Relationships>
</file>

<file path=ppt/drawings/_rels/vmlDrawing163.vml.rels><?xml version="1.0" encoding="UTF-8" standalone="yes"?>
<Relationships xmlns="http://schemas.openxmlformats.org/package/2006/relationships"><Relationship Id="rId1" Type="http://schemas.openxmlformats.org/officeDocument/2006/relationships/image" Target="../media/image178.emf"/></Relationships>
</file>

<file path=ppt/drawings/_rels/vmlDrawing164.vml.rels><?xml version="1.0" encoding="UTF-8" standalone="yes"?>
<Relationships xmlns="http://schemas.openxmlformats.org/package/2006/relationships"><Relationship Id="rId1" Type="http://schemas.openxmlformats.org/officeDocument/2006/relationships/image" Target="../media/image179.emf"/></Relationships>
</file>

<file path=ppt/drawings/_rels/vmlDrawing165.vml.rels><?xml version="1.0" encoding="UTF-8" standalone="yes"?>
<Relationships xmlns="http://schemas.openxmlformats.org/package/2006/relationships"><Relationship Id="rId1" Type="http://schemas.openxmlformats.org/officeDocument/2006/relationships/image" Target="../media/image180.emf"/></Relationships>
</file>

<file path=ppt/drawings/_rels/vmlDrawing166.vml.rels><?xml version="1.0" encoding="UTF-8" standalone="yes"?>
<Relationships xmlns="http://schemas.openxmlformats.org/package/2006/relationships"><Relationship Id="rId1" Type="http://schemas.openxmlformats.org/officeDocument/2006/relationships/image" Target="../media/image181.emf"/></Relationships>
</file>

<file path=ppt/drawings/_rels/vmlDrawing167.vml.rels><?xml version="1.0" encoding="UTF-8" standalone="yes"?>
<Relationships xmlns="http://schemas.openxmlformats.org/package/2006/relationships"><Relationship Id="rId1" Type="http://schemas.openxmlformats.org/officeDocument/2006/relationships/image" Target="../media/image182.emf"/></Relationships>
</file>

<file path=ppt/drawings/_rels/vmlDrawing168.vml.rels><?xml version="1.0" encoding="UTF-8" standalone="yes"?>
<Relationships xmlns="http://schemas.openxmlformats.org/package/2006/relationships"><Relationship Id="rId1" Type="http://schemas.openxmlformats.org/officeDocument/2006/relationships/image" Target="../media/image183.emf"/></Relationships>
</file>

<file path=ppt/drawings/_rels/vmlDrawing169.vml.rels><?xml version="1.0" encoding="UTF-8" standalone="yes"?>
<Relationships xmlns="http://schemas.openxmlformats.org/package/2006/relationships"><Relationship Id="rId1" Type="http://schemas.openxmlformats.org/officeDocument/2006/relationships/image" Target="../media/image18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70.vml.rels><?xml version="1.0" encoding="UTF-8" standalone="yes"?>
<Relationships xmlns="http://schemas.openxmlformats.org/package/2006/relationships"><Relationship Id="rId1" Type="http://schemas.openxmlformats.org/officeDocument/2006/relationships/image" Target="../media/image185.emf"/></Relationships>
</file>

<file path=ppt/drawings/_rels/vmlDrawing171.vml.rels><?xml version="1.0" encoding="UTF-8" standalone="yes"?>
<Relationships xmlns="http://schemas.openxmlformats.org/package/2006/relationships"><Relationship Id="rId1" Type="http://schemas.openxmlformats.org/officeDocument/2006/relationships/image" Target="../media/image186.emf"/></Relationships>
</file>

<file path=ppt/drawings/_rels/vmlDrawing172.vml.rels><?xml version="1.0" encoding="UTF-8" standalone="yes"?>
<Relationships xmlns="http://schemas.openxmlformats.org/package/2006/relationships"><Relationship Id="rId1" Type="http://schemas.openxmlformats.org/officeDocument/2006/relationships/image" Target="../media/image187.emf"/></Relationships>
</file>

<file path=ppt/drawings/_rels/vmlDrawing173.vml.rels><?xml version="1.0" encoding="UTF-8" standalone="yes"?>
<Relationships xmlns="http://schemas.openxmlformats.org/package/2006/relationships"><Relationship Id="rId1" Type="http://schemas.openxmlformats.org/officeDocument/2006/relationships/image" Target="../media/image188.emf"/></Relationships>
</file>

<file path=ppt/drawings/_rels/vmlDrawing174.vml.rels><?xml version="1.0" encoding="UTF-8" standalone="yes"?>
<Relationships xmlns="http://schemas.openxmlformats.org/package/2006/relationships"><Relationship Id="rId1" Type="http://schemas.openxmlformats.org/officeDocument/2006/relationships/image" Target="../media/image189.emf"/></Relationships>
</file>

<file path=ppt/drawings/_rels/vmlDrawing175.vml.rels><?xml version="1.0" encoding="UTF-8" standalone="yes"?>
<Relationships xmlns="http://schemas.openxmlformats.org/package/2006/relationships"><Relationship Id="rId1" Type="http://schemas.openxmlformats.org/officeDocument/2006/relationships/image" Target="../media/image190.emf"/></Relationships>
</file>

<file path=ppt/drawings/_rels/vmlDrawing176.vml.rels><?xml version="1.0" encoding="UTF-8" standalone="yes"?>
<Relationships xmlns="http://schemas.openxmlformats.org/package/2006/relationships"><Relationship Id="rId1" Type="http://schemas.openxmlformats.org/officeDocument/2006/relationships/image" Target="../media/image191.emf"/></Relationships>
</file>

<file path=ppt/drawings/_rels/vmlDrawing177.vml.rels><?xml version="1.0" encoding="UTF-8" standalone="yes"?>
<Relationships xmlns="http://schemas.openxmlformats.org/package/2006/relationships"><Relationship Id="rId1" Type="http://schemas.openxmlformats.org/officeDocument/2006/relationships/image" Target="../media/image192.emf"/></Relationships>
</file>

<file path=ppt/drawings/_rels/vmlDrawing178.vml.rels><?xml version="1.0" encoding="UTF-8" standalone="yes"?>
<Relationships xmlns="http://schemas.openxmlformats.org/package/2006/relationships"><Relationship Id="rId1" Type="http://schemas.openxmlformats.org/officeDocument/2006/relationships/image" Target="../media/image193.emf"/></Relationships>
</file>

<file path=ppt/drawings/_rels/vmlDrawing179.vml.rels><?xml version="1.0" encoding="UTF-8" standalone="yes"?>
<Relationships xmlns="http://schemas.openxmlformats.org/package/2006/relationships"><Relationship Id="rId1" Type="http://schemas.openxmlformats.org/officeDocument/2006/relationships/image" Target="../media/image19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80.vml.rels><?xml version="1.0" encoding="UTF-8" standalone="yes"?>
<Relationships xmlns="http://schemas.openxmlformats.org/package/2006/relationships"><Relationship Id="rId1" Type="http://schemas.openxmlformats.org/officeDocument/2006/relationships/image" Target="../media/image195.emf"/></Relationships>
</file>

<file path=ppt/drawings/_rels/vmlDrawing181.vml.rels><?xml version="1.0" encoding="UTF-8" standalone="yes"?>
<Relationships xmlns="http://schemas.openxmlformats.org/package/2006/relationships"><Relationship Id="rId1" Type="http://schemas.openxmlformats.org/officeDocument/2006/relationships/image" Target="../media/image196.emf"/></Relationships>
</file>

<file path=ppt/drawings/_rels/vmlDrawing182.vml.rels><?xml version="1.0" encoding="UTF-8" standalone="yes"?>
<Relationships xmlns="http://schemas.openxmlformats.org/package/2006/relationships"><Relationship Id="rId1" Type="http://schemas.openxmlformats.org/officeDocument/2006/relationships/image" Target="../media/image197.emf"/></Relationships>
</file>

<file path=ppt/drawings/_rels/vmlDrawing183.vml.rels><?xml version="1.0" encoding="UTF-8" standalone="yes"?>
<Relationships xmlns="http://schemas.openxmlformats.org/package/2006/relationships"><Relationship Id="rId1" Type="http://schemas.openxmlformats.org/officeDocument/2006/relationships/image" Target="../media/image198.emf"/></Relationships>
</file>

<file path=ppt/drawings/_rels/vmlDrawing184.vml.rels><?xml version="1.0" encoding="UTF-8" standalone="yes"?>
<Relationships xmlns="http://schemas.openxmlformats.org/package/2006/relationships"><Relationship Id="rId1" Type="http://schemas.openxmlformats.org/officeDocument/2006/relationships/image" Target="../media/image199.emf"/></Relationships>
</file>

<file path=ppt/drawings/_rels/vmlDrawing185.vml.rels><?xml version="1.0" encoding="UTF-8" standalone="yes"?>
<Relationships xmlns="http://schemas.openxmlformats.org/package/2006/relationships"><Relationship Id="rId1" Type="http://schemas.openxmlformats.org/officeDocument/2006/relationships/image" Target="../media/image200.emf"/></Relationships>
</file>

<file path=ppt/drawings/_rels/vmlDrawing186.vml.rels><?xml version="1.0" encoding="UTF-8" standalone="yes"?>
<Relationships xmlns="http://schemas.openxmlformats.org/package/2006/relationships"><Relationship Id="rId1" Type="http://schemas.openxmlformats.org/officeDocument/2006/relationships/image" Target="../media/image201.emf"/></Relationships>
</file>

<file path=ppt/drawings/_rels/vmlDrawing187.vml.rels><?xml version="1.0" encoding="UTF-8" standalone="yes"?>
<Relationships xmlns="http://schemas.openxmlformats.org/package/2006/relationships"><Relationship Id="rId1" Type="http://schemas.openxmlformats.org/officeDocument/2006/relationships/image" Target="../media/image202.emf"/></Relationships>
</file>

<file path=ppt/drawings/_rels/vmlDrawing188.vml.rels><?xml version="1.0" encoding="UTF-8" standalone="yes"?>
<Relationships xmlns="http://schemas.openxmlformats.org/package/2006/relationships"><Relationship Id="rId1" Type="http://schemas.openxmlformats.org/officeDocument/2006/relationships/image" Target="../media/image203.emf"/></Relationships>
</file>

<file path=ppt/drawings/_rels/vmlDrawing189.vml.rels><?xml version="1.0" encoding="UTF-8" standalone="yes"?>
<Relationships xmlns="http://schemas.openxmlformats.org/package/2006/relationships"><Relationship Id="rId1" Type="http://schemas.openxmlformats.org/officeDocument/2006/relationships/image" Target="../media/image20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90.vml.rels><?xml version="1.0" encoding="UTF-8" standalone="yes"?>
<Relationships xmlns="http://schemas.openxmlformats.org/package/2006/relationships"><Relationship Id="rId1" Type="http://schemas.openxmlformats.org/officeDocument/2006/relationships/image" Target="../media/image205.emf"/></Relationships>
</file>

<file path=ppt/drawings/_rels/vmlDrawing191.vml.rels><?xml version="1.0" encoding="UTF-8" standalone="yes"?>
<Relationships xmlns="http://schemas.openxmlformats.org/package/2006/relationships"><Relationship Id="rId1" Type="http://schemas.openxmlformats.org/officeDocument/2006/relationships/image" Target="../media/image206.emf"/></Relationships>
</file>

<file path=ppt/drawings/_rels/vmlDrawing192.vml.rels><?xml version="1.0" encoding="UTF-8" standalone="yes"?>
<Relationships xmlns="http://schemas.openxmlformats.org/package/2006/relationships"><Relationship Id="rId1" Type="http://schemas.openxmlformats.org/officeDocument/2006/relationships/image" Target="../media/image207.emf"/></Relationships>
</file>

<file path=ppt/drawings/_rels/vmlDrawing193.vml.rels><?xml version="1.0" encoding="UTF-8" standalone="yes"?>
<Relationships xmlns="http://schemas.openxmlformats.org/package/2006/relationships"><Relationship Id="rId1" Type="http://schemas.openxmlformats.org/officeDocument/2006/relationships/image" Target="../media/image208.emf"/></Relationships>
</file>

<file path=ppt/drawings/_rels/vmlDrawing194.vml.rels><?xml version="1.0" encoding="UTF-8" standalone="yes"?>
<Relationships xmlns="http://schemas.openxmlformats.org/package/2006/relationships"><Relationship Id="rId1" Type="http://schemas.openxmlformats.org/officeDocument/2006/relationships/image" Target="../media/image209.emf"/></Relationships>
</file>

<file path=ppt/drawings/_rels/vmlDrawing195.vml.rels><?xml version="1.0" encoding="UTF-8" standalone="yes"?>
<Relationships xmlns="http://schemas.openxmlformats.org/package/2006/relationships"><Relationship Id="rId1" Type="http://schemas.openxmlformats.org/officeDocument/2006/relationships/image" Target="../media/image210.emf"/></Relationships>
</file>

<file path=ppt/drawings/_rels/vmlDrawing196.vml.rels><?xml version="1.0" encoding="UTF-8" standalone="yes"?>
<Relationships xmlns="http://schemas.openxmlformats.org/package/2006/relationships"><Relationship Id="rId1" Type="http://schemas.openxmlformats.org/officeDocument/2006/relationships/image" Target="../media/image211.emf"/></Relationships>
</file>

<file path=ppt/drawings/_rels/vmlDrawing197.vml.rels><?xml version="1.0" encoding="UTF-8" standalone="yes"?>
<Relationships xmlns="http://schemas.openxmlformats.org/package/2006/relationships"><Relationship Id="rId1" Type="http://schemas.openxmlformats.org/officeDocument/2006/relationships/image" Target="../media/image212.emf"/></Relationships>
</file>

<file path=ppt/drawings/_rels/vmlDrawing198.vml.rels><?xml version="1.0" encoding="UTF-8" standalone="yes"?>
<Relationships xmlns="http://schemas.openxmlformats.org/package/2006/relationships"><Relationship Id="rId1" Type="http://schemas.openxmlformats.org/officeDocument/2006/relationships/image" Target="../media/image213.emf"/></Relationships>
</file>

<file path=ppt/drawings/_rels/vmlDrawing199.vml.rels><?xml version="1.0" encoding="UTF-8" standalone="yes"?>
<Relationships xmlns="http://schemas.openxmlformats.org/package/2006/relationships"><Relationship Id="rId1" Type="http://schemas.openxmlformats.org/officeDocument/2006/relationships/image" Target="../media/image2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00.vml.rels><?xml version="1.0" encoding="UTF-8" standalone="yes"?>
<Relationships xmlns="http://schemas.openxmlformats.org/package/2006/relationships"><Relationship Id="rId1" Type="http://schemas.openxmlformats.org/officeDocument/2006/relationships/image" Target="../media/image215.emf"/></Relationships>
</file>

<file path=ppt/drawings/_rels/vmlDrawing201.vml.rels><?xml version="1.0" encoding="UTF-8" standalone="yes"?>
<Relationships xmlns="http://schemas.openxmlformats.org/package/2006/relationships"><Relationship Id="rId1" Type="http://schemas.openxmlformats.org/officeDocument/2006/relationships/image" Target="../media/image216.emf"/></Relationships>
</file>

<file path=ppt/drawings/_rels/vmlDrawing202.vml.rels><?xml version="1.0" encoding="UTF-8" standalone="yes"?>
<Relationships xmlns="http://schemas.openxmlformats.org/package/2006/relationships"><Relationship Id="rId1" Type="http://schemas.openxmlformats.org/officeDocument/2006/relationships/image" Target="../media/image217.emf"/></Relationships>
</file>

<file path=ppt/drawings/_rels/vmlDrawing203.vml.rels><?xml version="1.0" encoding="UTF-8" standalone="yes"?>
<Relationships xmlns="http://schemas.openxmlformats.org/package/2006/relationships"><Relationship Id="rId1" Type="http://schemas.openxmlformats.org/officeDocument/2006/relationships/image" Target="../media/image218.emf"/></Relationships>
</file>

<file path=ppt/drawings/_rels/vmlDrawing204.vml.rels><?xml version="1.0" encoding="UTF-8" standalone="yes"?>
<Relationships xmlns="http://schemas.openxmlformats.org/package/2006/relationships"><Relationship Id="rId1" Type="http://schemas.openxmlformats.org/officeDocument/2006/relationships/image" Target="../media/image219.emf"/></Relationships>
</file>

<file path=ppt/drawings/_rels/vmlDrawing205.vml.rels><?xml version="1.0" encoding="UTF-8" standalone="yes"?>
<Relationships xmlns="http://schemas.openxmlformats.org/package/2006/relationships"><Relationship Id="rId1" Type="http://schemas.openxmlformats.org/officeDocument/2006/relationships/image" Target="../media/image220.emf"/></Relationships>
</file>

<file path=ppt/drawings/_rels/vmlDrawing206.vml.rels><?xml version="1.0" encoding="UTF-8" standalone="yes"?>
<Relationships xmlns="http://schemas.openxmlformats.org/package/2006/relationships"><Relationship Id="rId1" Type="http://schemas.openxmlformats.org/officeDocument/2006/relationships/image" Target="../media/image221.emf"/></Relationships>
</file>

<file path=ppt/drawings/_rels/vmlDrawing207.vml.rels><?xml version="1.0" encoding="UTF-8" standalone="yes"?>
<Relationships xmlns="http://schemas.openxmlformats.org/package/2006/relationships"><Relationship Id="rId1" Type="http://schemas.openxmlformats.org/officeDocument/2006/relationships/image" Target="../media/image222.emf"/></Relationships>
</file>

<file path=ppt/drawings/_rels/vmlDrawing208.vml.rels><?xml version="1.0" encoding="UTF-8" standalone="yes"?>
<Relationships xmlns="http://schemas.openxmlformats.org/package/2006/relationships"><Relationship Id="rId1" Type="http://schemas.openxmlformats.org/officeDocument/2006/relationships/image" Target="../media/image223.emf"/></Relationships>
</file>

<file path=ppt/drawings/_rels/vmlDrawing209.vml.rels><?xml version="1.0" encoding="UTF-8" standalone="yes"?>
<Relationships xmlns="http://schemas.openxmlformats.org/package/2006/relationships"><Relationship Id="rId1" Type="http://schemas.openxmlformats.org/officeDocument/2006/relationships/image" Target="../media/image22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0.vml.rels><?xml version="1.0" encoding="UTF-8" standalone="yes"?>
<Relationships xmlns="http://schemas.openxmlformats.org/package/2006/relationships"><Relationship Id="rId1" Type="http://schemas.openxmlformats.org/officeDocument/2006/relationships/image" Target="../media/image225.emf"/></Relationships>
</file>

<file path=ppt/drawings/_rels/vmlDrawing211.vml.rels><?xml version="1.0" encoding="UTF-8" standalone="yes"?>
<Relationships xmlns="http://schemas.openxmlformats.org/package/2006/relationships"><Relationship Id="rId1" Type="http://schemas.openxmlformats.org/officeDocument/2006/relationships/image" Target="../media/image226.emf"/></Relationships>
</file>

<file path=ppt/drawings/_rels/vmlDrawing212.vml.rels><?xml version="1.0" encoding="UTF-8" standalone="yes"?>
<Relationships xmlns="http://schemas.openxmlformats.org/package/2006/relationships"><Relationship Id="rId1" Type="http://schemas.openxmlformats.org/officeDocument/2006/relationships/image" Target="../media/image227.emf"/></Relationships>
</file>

<file path=ppt/drawings/_rels/vmlDrawing213.vml.rels><?xml version="1.0" encoding="UTF-8" standalone="yes"?>
<Relationships xmlns="http://schemas.openxmlformats.org/package/2006/relationships"><Relationship Id="rId1" Type="http://schemas.openxmlformats.org/officeDocument/2006/relationships/image" Target="../media/image228.emf"/></Relationships>
</file>

<file path=ppt/drawings/_rels/vmlDrawing214.vml.rels><?xml version="1.0" encoding="UTF-8" standalone="yes"?>
<Relationships xmlns="http://schemas.openxmlformats.org/package/2006/relationships"><Relationship Id="rId1" Type="http://schemas.openxmlformats.org/officeDocument/2006/relationships/image" Target="../media/image229.emf"/></Relationships>
</file>

<file path=ppt/drawings/_rels/vmlDrawing215.vml.rels><?xml version="1.0" encoding="UTF-8" standalone="yes"?>
<Relationships xmlns="http://schemas.openxmlformats.org/package/2006/relationships"><Relationship Id="rId1" Type="http://schemas.openxmlformats.org/officeDocument/2006/relationships/image" Target="../media/image230.emf"/></Relationships>
</file>

<file path=ppt/drawings/_rels/vmlDrawing216.vml.rels><?xml version="1.0" encoding="UTF-8" standalone="yes"?>
<Relationships xmlns="http://schemas.openxmlformats.org/package/2006/relationships"><Relationship Id="rId1" Type="http://schemas.openxmlformats.org/officeDocument/2006/relationships/image" Target="../media/image231.emf"/></Relationships>
</file>

<file path=ppt/drawings/_rels/vmlDrawing217.vml.rels><?xml version="1.0" encoding="UTF-8" standalone="yes"?>
<Relationships xmlns="http://schemas.openxmlformats.org/package/2006/relationships"><Relationship Id="rId1" Type="http://schemas.openxmlformats.org/officeDocument/2006/relationships/image" Target="../media/image232.emf"/></Relationships>
</file>

<file path=ppt/drawings/_rels/vmlDrawing218.vml.rels><?xml version="1.0" encoding="UTF-8" standalone="yes"?>
<Relationships xmlns="http://schemas.openxmlformats.org/package/2006/relationships"><Relationship Id="rId1" Type="http://schemas.openxmlformats.org/officeDocument/2006/relationships/image" Target="../media/image233.emf"/></Relationships>
</file>

<file path=ppt/drawings/_rels/vmlDrawing219.vml.rels><?xml version="1.0" encoding="UTF-8" standalone="yes"?>
<Relationships xmlns="http://schemas.openxmlformats.org/package/2006/relationships"><Relationship Id="rId1" Type="http://schemas.openxmlformats.org/officeDocument/2006/relationships/image" Target="../media/image23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0.vml.rels><?xml version="1.0" encoding="UTF-8" standalone="yes"?>
<Relationships xmlns="http://schemas.openxmlformats.org/package/2006/relationships"><Relationship Id="rId1" Type="http://schemas.openxmlformats.org/officeDocument/2006/relationships/image" Target="../media/image235.emf"/></Relationships>
</file>

<file path=ppt/drawings/_rels/vmlDrawing221.vml.rels><?xml version="1.0" encoding="UTF-8" standalone="yes"?>
<Relationships xmlns="http://schemas.openxmlformats.org/package/2006/relationships"><Relationship Id="rId1" Type="http://schemas.openxmlformats.org/officeDocument/2006/relationships/image" Target="../media/image236.emf"/></Relationships>
</file>

<file path=ppt/drawings/_rels/vmlDrawing222.vml.rels><?xml version="1.0" encoding="UTF-8" standalone="yes"?>
<Relationships xmlns="http://schemas.openxmlformats.org/package/2006/relationships"><Relationship Id="rId1" Type="http://schemas.openxmlformats.org/officeDocument/2006/relationships/image" Target="../media/image237.emf"/></Relationships>
</file>

<file path=ppt/drawings/_rels/vmlDrawing223.vml.rels><?xml version="1.0" encoding="UTF-8" standalone="yes"?>
<Relationships xmlns="http://schemas.openxmlformats.org/package/2006/relationships"><Relationship Id="rId1" Type="http://schemas.openxmlformats.org/officeDocument/2006/relationships/image" Target="../media/image238.emf"/></Relationships>
</file>

<file path=ppt/drawings/_rels/vmlDrawing224.vml.rels><?xml version="1.0" encoding="UTF-8" standalone="yes"?>
<Relationships xmlns="http://schemas.openxmlformats.org/package/2006/relationships"><Relationship Id="rId1" Type="http://schemas.openxmlformats.org/officeDocument/2006/relationships/image" Target="../media/image239.emf"/></Relationships>
</file>

<file path=ppt/drawings/_rels/vmlDrawing225.vml.rels><?xml version="1.0" encoding="UTF-8" standalone="yes"?>
<Relationships xmlns="http://schemas.openxmlformats.org/package/2006/relationships"><Relationship Id="rId1" Type="http://schemas.openxmlformats.org/officeDocument/2006/relationships/image" Target="../media/image240.emf"/></Relationships>
</file>

<file path=ppt/drawings/_rels/vmlDrawing226.vml.rels><?xml version="1.0" encoding="UTF-8" standalone="yes"?>
<Relationships xmlns="http://schemas.openxmlformats.org/package/2006/relationships"><Relationship Id="rId1" Type="http://schemas.openxmlformats.org/officeDocument/2006/relationships/image" Target="../media/image241.emf"/></Relationships>
</file>

<file path=ppt/drawings/_rels/vmlDrawing227.vml.rels><?xml version="1.0" encoding="UTF-8" standalone="yes"?>
<Relationships xmlns="http://schemas.openxmlformats.org/package/2006/relationships"><Relationship Id="rId1" Type="http://schemas.openxmlformats.org/officeDocument/2006/relationships/image" Target="../media/image242.emf"/></Relationships>
</file>

<file path=ppt/drawings/_rels/vmlDrawing228.vml.rels><?xml version="1.0" encoding="UTF-8" standalone="yes"?>
<Relationships xmlns="http://schemas.openxmlformats.org/package/2006/relationships"><Relationship Id="rId1" Type="http://schemas.openxmlformats.org/officeDocument/2006/relationships/image" Target="../media/image243.emf"/></Relationships>
</file>

<file path=ppt/drawings/_rels/vmlDrawing229.vml.rels><?xml version="1.0" encoding="UTF-8" standalone="yes"?>
<Relationships xmlns="http://schemas.openxmlformats.org/package/2006/relationships"><Relationship Id="rId1" Type="http://schemas.openxmlformats.org/officeDocument/2006/relationships/image" Target="../media/image24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30.vml.rels><?xml version="1.0" encoding="UTF-8" standalone="yes"?>
<Relationships xmlns="http://schemas.openxmlformats.org/package/2006/relationships"><Relationship Id="rId1" Type="http://schemas.openxmlformats.org/officeDocument/2006/relationships/image" Target="../media/image245.emf"/></Relationships>
</file>

<file path=ppt/drawings/_rels/vmlDrawing231.vml.rels><?xml version="1.0" encoding="UTF-8" standalone="yes"?>
<Relationships xmlns="http://schemas.openxmlformats.org/package/2006/relationships"><Relationship Id="rId1" Type="http://schemas.openxmlformats.org/officeDocument/2006/relationships/image" Target="../media/image246.emf"/></Relationships>
</file>

<file path=ppt/drawings/_rels/vmlDrawing232.vml.rels><?xml version="1.0" encoding="UTF-8" standalone="yes"?>
<Relationships xmlns="http://schemas.openxmlformats.org/package/2006/relationships"><Relationship Id="rId1" Type="http://schemas.openxmlformats.org/officeDocument/2006/relationships/image" Target="../media/image247.emf"/></Relationships>
</file>

<file path=ppt/drawings/_rels/vmlDrawing233.vml.rels><?xml version="1.0" encoding="UTF-8" standalone="yes"?>
<Relationships xmlns="http://schemas.openxmlformats.org/package/2006/relationships"><Relationship Id="rId1" Type="http://schemas.openxmlformats.org/officeDocument/2006/relationships/image" Target="../media/image248.emf"/></Relationships>
</file>

<file path=ppt/drawings/_rels/vmlDrawing234.vml.rels><?xml version="1.0" encoding="UTF-8" standalone="yes"?>
<Relationships xmlns="http://schemas.openxmlformats.org/package/2006/relationships"><Relationship Id="rId1" Type="http://schemas.openxmlformats.org/officeDocument/2006/relationships/image" Target="../media/image249.emf"/></Relationships>
</file>

<file path=ppt/drawings/_rels/vmlDrawing235.vml.rels><?xml version="1.0" encoding="UTF-8" standalone="yes"?>
<Relationships xmlns="http://schemas.openxmlformats.org/package/2006/relationships"><Relationship Id="rId1" Type="http://schemas.openxmlformats.org/officeDocument/2006/relationships/image" Target="../media/image250.emf"/></Relationships>
</file>

<file path=ppt/drawings/_rels/vmlDrawing236.vml.rels><?xml version="1.0" encoding="UTF-8" standalone="yes"?>
<Relationships xmlns="http://schemas.openxmlformats.org/package/2006/relationships"><Relationship Id="rId1" Type="http://schemas.openxmlformats.org/officeDocument/2006/relationships/image" Target="../media/image251.emf"/></Relationships>
</file>

<file path=ppt/drawings/_rels/vmlDrawing237.vml.rels><?xml version="1.0" encoding="UTF-8" standalone="yes"?>
<Relationships xmlns="http://schemas.openxmlformats.org/package/2006/relationships"><Relationship Id="rId1" Type="http://schemas.openxmlformats.org/officeDocument/2006/relationships/image" Target="../media/image252.emf"/></Relationships>
</file>

<file path=ppt/drawings/_rels/vmlDrawing238.vml.rels><?xml version="1.0" encoding="UTF-8" standalone="yes"?>
<Relationships xmlns="http://schemas.openxmlformats.org/package/2006/relationships"><Relationship Id="rId1" Type="http://schemas.openxmlformats.org/officeDocument/2006/relationships/image" Target="../media/image253.emf"/></Relationships>
</file>

<file path=ppt/drawings/_rels/vmlDrawing239.vml.rels><?xml version="1.0" encoding="UTF-8" standalone="yes"?>
<Relationships xmlns="http://schemas.openxmlformats.org/package/2006/relationships"><Relationship Id="rId1" Type="http://schemas.openxmlformats.org/officeDocument/2006/relationships/image" Target="../media/image25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40.vml.rels><?xml version="1.0" encoding="UTF-8" standalone="yes"?>
<Relationships xmlns="http://schemas.openxmlformats.org/package/2006/relationships"><Relationship Id="rId1" Type="http://schemas.openxmlformats.org/officeDocument/2006/relationships/image" Target="../media/image255.emf"/></Relationships>
</file>

<file path=ppt/drawings/_rels/vmlDrawing241.vml.rels><?xml version="1.0" encoding="UTF-8" standalone="yes"?>
<Relationships xmlns="http://schemas.openxmlformats.org/package/2006/relationships"><Relationship Id="rId1" Type="http://schemas.openxmlformats.org/officeDocument/2006/relationships/image" Target="../media/image256.emf"/></Relationships>
</file>

<file path=ppt/drawings/_rels/vmlDrawing242.vml.rels><?xml version="1.0" encoding="UTF-8" standalone="yes"?>
<Relationships xmlns="http://schemas.openxmlformats.org/package/2006/relationships"><Relationship Id="rId1" Type="http://schemas.openxmlformats.org/officeDocument/2006/relationships/image" Target="../media/image257.emf"/></Relationships>
</file>

<file path=ppt/drawings/_rels/vmlDrawing243.vml.rels><?xml version="1.0" encoding="UTF-8" standalone="yes"?>
<Relationships xmlns="http://schemas.openxmlformats.org/package/2006/relationships"><Relationship Id="rId1" Type="http://schemas.openxmlformats.org/officeDocument/2006/relationships/image" Target="../media/image258.emf"/></Relationships>
</file>

<file path=ppt/drawings/_rels/vmlDrawing244.vml.rels><?xml version="1.0" encoding="UTF-8" standalone="yes"?>
<Relationships xmlns="http://schemas.openxmlformats.org/package/2006/relationships"><Relationship Id="rId1" Type="http://schemas.openxmlformats.org/officeDocument/2006/relationships/image" Target="../media/image259.emf"/></Relationships>
</file>

<file path=ppt/drawings/_rels/vmlDrawing245.vml.rels><?xml version="1.0" encoding="UTF-8" standalone="yes"?>
<Relationships xmlns="http://schemas.openxmlformats.org/package/2006/relationships"><Relationship Id="rId1" Type="http://schemas.openxmlformats.org/officeDocument/2006/relationships/image" Target="../media/image260.emf"/></Relationships>
</file>

<file path=ppt/drawings/_rels/vmlDrawing246.vml.rels><?xml version="1.0" encoding="UTF-8" standalone="yes"?>
<Relationships xmlns="http://schemas.openxmlformats.org/package/2006/relationships"><Relationship Id="rId1" Type="http://schemas.openxmlformats.org/officeDocument/2006/relationships/image" Target="../media/image261.emf"/></Relationships>
</file>

<file path=ppt/drawings/_rels/vmlDrawing247.vml.rels><?xml version="1.0" encoding="UTF-8" standalone="yes"?>
<Relationships xmlns="http://schemas.openxmlformats.org/package/2006/relationships"><Relationship Id="rId1" Type="http://schemas.openxmlformats.org/officeDocument/2006/relationships/image" Target="../media/image235.emf"/></Relationships>
</file>

<file path=ppt/drawings/_rels/vmlDrawing248.vml.rels><?xml version="1.0" encoding="UTF-8" standalone="yes"?>
<Relationships xmlns="http://schemas.openxmlformats.org/package/2006/relationships"><Relationship Id="rId1" Type="http://schemas.openxmlformats.org/officeDocument/2006/relationships/image" Target="../media/image236.emf"/></Relationships>
</file>

<file path=ppt/drawings/_rels/vmlDrawing249.vml.rels><?xml version="1.0" encoding="UTF-8" standalone="yes"?>
<Relationships xmlns="http://schemas.openxmlformats.org/package/2006/relationships"><Relationship Id="rId1" Type="http://schemas.openxmlformats.org/officeDocument/2006/relationships/image" Target="../media/image237.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50.vml.rels><?xml version="1.0" encoding="UTF-8" standalone="yes"?>
<Relationships xmlns="http://schemas.openxmlformats.org/package/2006/relationships"><Relationship Id="rId1" Type="http://schemas.openxmlformats.org/officeDocument/2006/relationships/image" Target="../media/image238.emf"/></Relationships>
</file>

<file path=ppt/drawings/_rels/vmlDrawing251.vml.rels><?xml version="1.0" encoding="UTF-8" standalone="yes"?>
<Relationships xmlns="http://schemas.openxmlformats.org/package/2006/relationships"><Relationship Id="rId1" Type="http://schemas.openxmlformats.org/officeDocument/2006/relationships/image" Target="../media/image239.emf"/></Relationships>
</file>

<file path=ppt/drawings/_rels/vmlDrawing252.vml.rels><?xml version="1.0" encoding="UTF-8" standalone="yes"?>
<Relationships xmlns="http://schemas.openxmlformats.org/package/2006/relationships"><Relationship Id="rId1" Type="http://schemas.openxmlformats.org/officeDocument/2006/relationships/image" Target="../media/image240.emf"/></Relationships>
</file>

<file path=ppt/drawings/_rels/vmlDrawing253.vml.rels><?xml version="1.0" encoding="UTF-8" standalone="yes"?>
<Relationships xmlns="http://schemas.openxmlformats.org/package/2006/relationships"><Relationship Id="rId1" Type="http://schemas.openxmlformats.org/officeDocument/2006/relationships/image" Target="../media/image241.emf"/></Relationships>
</file>

<file path=ppt/drawings/_rels/vmlDrawing254.vml.rels><?xml version="1.0" encoding="UTF-8" standalone="yes"?>
<Relationships xmlns="http://schemas.openxmlformats.org/package/2006/relationships"><Relationship Id="rId1" Type="http://schemas.openxmlformats.org/officeDocument/2006/relationships/image" Target="../media/image242.emf"/></Relationships>
</file>

<file path=ppt/drawings/_rels/vmlDrawing255.vml.rels><?xml version="1.0" encoding="UTF-8" standalone="yes"?>
<Relationships xmlns="http://schemas.openxmlformats.org/package/2006/relationships"><Relationship Id="rId1" Type="http://schemas.openxmlformats.org/officeDocument/2006/relationships/image" Target="../media/image243.emf"/></Relationships>
</file>

<file path=ppt/drawings/_rels/vmlDrawing256.vml.rels><?xml version="1.0" encoding="UTF-8" standalone="yes"?>
<Relationships xmlns="http://schemas.openxmlformats.org/package/2006/relationships"><Relationship Id="rId1" Type="http://schemas.openxmlformats.org/officeDocument/2006/relationships/image" Target="../media/image244.emf"/></Relationships>
</file>

<file path=ppt/drawings/_rels/vmlDrawing257.vml.rels><?xml version="1.0" encoding="UTF-8" standalone="yes"?>
<Relationships xmlns="http://schemas.openxmlformats.org/package/2006/relationships"><Relationship Id="rId1" Type="http://schemas.openxmlformats.org/officeDocument/2006/relationships/image" Target="../media/image245.emf"/></Relationships>
</file>

<file path=ppt/drawings/_rels/vmlDrawing258.vml.rels><?xml version="1.0" encoding="UTF-8" standalone="yes"?>
<Relationships xmlns="http://schemas.openxmlformats.org/package/2006/relationships"><Relationship Id="rId1" Type="http://schemas.openxmlformats.org/officeDocument/2006/relationships/image" Target="../media/image246.emf"/></Relationships>
</file>

<file path=ppt/drawings/_rels/vmlDrawing259.vml.rels><?xml version="1.0" encoding="UTF-8" standalone="yes"?>
<Relationships xmlns="http://schemas.openxmlformats.org/package/2006/relationships"><Relationship Id="rId1" Type="http://schemas.openxmlformats.org/officeDocument/2006/relationships/image" Target="../media/image24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60.vml.rels><?xml version="1.0" encoding="UTF-8" standalone="yes"?>
<Relationships xmlns="http://schemas.openxmlformats.org/package/2006/relationships"><Relationship Id="rId1" Type="http://schemas.openxmlformats.org/officeDocument/2006/relationships/image" Target="../media/image262.emf"/></Relationships>
</file>

<file path=ppt/drawings/_rels/vmlDrawing261.vml.rels><?xml version="1.0" encoding="UTF-8" standalone="yes"?>
<Relationships xmlns="http://schemas.openxmlformats.org/package/2006/relationships"><Relationship Id="rId1" Type="http://schemas.openxmlformats.org/officeDocument/2006/relationships/image" Target="../media/image249.emf"/></Relationships>
</file>

<file path=ppt/drawings/_rels/vmlDrawing262.vml.rels><?xml version="1.0" encoding="UTF-8" standalone="yes"?>
<Relationships xmlns="http://schemas.openxmlformats.org/package/2006/relationships"><Relationship Id="rId1" Type="http://schemas.openxmlformats.org/officeDocument/2006/relationships/image" Target="../media/image250.emf"/></Relationships>
</file>

<file path=ppt/drawings/_rels/vmlDrawing263.vml.rels><?xml version="1.0" encoding="UTF-8" standalone="yes"?>
<Relationships xmlns="http://schemas.openxmlformats.org/package/2006/relationships"><Relationship Id="rId1" Type="http://schemas.openxmlformats.org/officeDocument/2006/relationships/image" Target="../media/image251.emf"/></Relationships>
</file>

<file path=ppt/drawings/_rels/vmlDrawing264.vml.rels><?xml version="1.0" encoding="UTF-8" standalone="yes"?>
<Relationships xmlns="http://schemas.openxmlformats.org/package/2006/relationships"><Relationship Id="rId1" Type="http://schemas.openxmlformats.org/officeDocument/2006/relationships/image" Target="../media/image252.emf"/></Relationships>
</file>

<file path=ppt/drawings/_rels/vmlDrawing265.vml.rels><?xml version="1.0" encoding="UTF-8" standalone="yes"?>
<Relationships xmlns="http://schemas.openxmlformats.org/package/2006/relationships"><Relationship Id="rId1" Type="http://schemas.openxmlformats.org/officeDocument/2006/relationships/image" Target="../media/image253.emf"/></Relationships>
</file>

<file path=ppt/drawings/_rels/vmlDrawing266.vml.rels><?xml version="1.0" encoding="UTF-8" standalone="yes"?>
<Relationships xmlns="http://schemas.openxmlformats.org/package/2006/relationships"><Relationship Id="rId1" Type="http://schemas.openxmlformats.org/officeDocument/2006/relationships/image" Target="../media/image254.emf"/></Relationships>
</file>

<file path=ppt/drawings/_rels/vmlDrawing267.vml.rels><?xml version="1.0" encoding="UTF-8" standalone="yes"?>
<Relationships xmlns="http://schemas.openxmlformats.org/package/2006/relationships"><Relationship Id="rId1" Type="http://schemas.openxmlformats.org/officeDocument/2006/relationships/image" Target="../media/image255.emf"/></Relationships>
</file>

<file path=ppt/drawings/_rels/vmlDrawing268.vml.rels><?xml version="1.0" encoding="UTF-8" standalone="yes"?>
<Relationships xmlns="http://schemas.openxmlformats.org/package/2006/relationships"><Relationship Id="rId1" Type="http://schemas.openxmlformats.org/officeDocument/2006/relationships/image" Target="../media/image256.emf"/></Relationships>
</file>

<file path=ppt/drawings/_rels/vmlDrawing269.vml.rels><?xml version="1.0" encoding="UTF-8" standalone="yes"?>
<Relationships xmlns="http://schemas.openxmlformats.org/package/2006/relationships"><Relationship Id="rId1" Type="http://schemas.openxmlformats.org/officeDocument/2006/relationships/image" Target="../media/image25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70.vml.rels><?xml version="1.0" encoding="UTF-8" standalone="yes"?>
<Relationships xmlns="http://schemas.openxmlformats.org/package/2006/relationships"><Relationship Id="rId1" Type="http://schemas.openxmlformats.org/officeDocument/2006/relationships/image" Target="../media/image258.emf"/></Relationships>
</file>

<file path=ppt/drawings/_rels/vmlDrawing271.vml.rels><?xml version="1.0" encoding="UTF-8" standalone="yes"?>
<Relationships xmlns="http://schemas.openxmlformats.org/package/2006/relationships"><Relationship Id="rId1" Type="http://schemas.openxmlformats.org/officeDocument/2006/relationships/image" Target="../media/image263.emf"/></Relationships>
</file>

<file path=ppt/drawings/_rels/vmlDrawing272.vml.rels><?xml version="1.0" encoding="UTF-8" standalone="yes"?>
<Relationships xmlns="http://schemas.openxmlformats.org/package/2006/relationships"><Relationship Id="rId1" Type="http://schemas.openxmlformats.org/officeDocument/2006/relationships/image" Target="../media/image260.emf"/></Relationships>
</file>

<file path=ppt/drawings/_rels/vmlDrawing273.vml.rels><?xml version="1.0" encoding="UTF-8" standalone="yes"?>
<Relationships xmlns="http://schemas.openxmlformats.org/package/2006/relationships"><Relationship Id="rId1" Type="http://schemas.openxmlformats.org/officeDocument/2006/relationships/image" Target="../media/image261.emf"/></Relationships>
</file>

<file path=ppt/drawings/_rels/vmlDrawing274.vml.rels><?xml version="1.0" encoding="UTF-8" standalone="yes"?>
<Relationships xmlns="http://schemas.openxmlformats.org/package/2006/relationships"><Relationship Id="rId1" Type="http://schemas.openxmlformats.org/officeDocument/2006/relationships/image" Target="../media/image264.emf"/></Relationships>
</file>

<file path=ppt/drawings/_rels/vmlDrawing275.vml.rels><?xml version="1.0" encoding="UTF-8" standalone="yes"?>
<Relationships xmlns="http://schemas.openxmlformats.org/package/2006/relationships"><Relationship Id="rId1" Type="http://schemas.openxmlformats.org/officeDocument/2006/relationships/image" Target="../media/image265.emf"/></Relationships>
</file>

<file path=ppt/drawings/_rels/vmlDrawing276.vml.rels><?xml version="1.0" encoding="UTF-8" standalone="yes"?>
<Relationships xmlns="http://schemas.openxmlformats.org/package/2006/relationships"><Relationship Id="rId1" Type="http://schemas.openxmlformats.org/officeDocument/2006/relationships/image" Target="../media/image266.emf"/></Relationships>
</file>

<file path=ppt/drawings/_rels/vmlDrawing277.vml.rels><?xml version="1.0" encoding="UTF-8" standalone="yes"?>
<Relationships xmlns="http://schemas.openxmlformats.org/package/2006/relationships"><Relationship Id="rId1" Type="http://schemas.openxmlformats.org/officeDocument/2006/relationships/image" Target="../media/image267.emf"/></Relationships>
</file>

<file path=ppt/drawings/_rels/vmlDrawing278.vml.rels><?xml version="1.0" encoding="UTF-8" standalone="yes"?>
<Relationships xmlns="http://schemas.openxmlformats.org/package/2006/relationships"><Relationship Id="rId1" Type="http://schemas.openxmlformats.org/officeDocument/2006/relationships/image" Target="../media/image268.emf"/></Relationships>
</file>

<file path=ppt/drawings/_rels/vmlDrawing279.vml.rels><?xml version="1.0" encoding="UTF-8" standalone="yes"?>
<Relationships xmlns="http://schemas.openxmlformats.org/package/2006/relationships"><Relationship Id="rId1" Type="http://schemas.openxmlformats.org/officeDocument/2006/relationships/image" Target="../media/image26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80.vml.rels><?xml version="1.0" encoding="UTF-8" standalone="yes"?>
<Relationships xmlns="http://schemas.openxmlformats.org/package/2006/relationships"><Relationship Id="rId1" Type="http://schemas.openxmlformats.org/officeDocument/2006/relationships/image" Target="../media/image270.emf"/></Relationships>
</file>

<file path=ppt/drawings/_rels/vmlDrawing281.vml.rels><?xml version="1.0" encoding="UTF-8" standalone="yes"?>
<Relationships xmlns="http://schemas.openxmlformats.org/package/2006/relationships"><Relationship Id="rId1" Type="http://schemas.openxmlformats.org/officeDocument/2006/relationships/image" Target="../media/image271.emf"/></Relationships>
</file>

<file path=ppt/drawings/_rels/vmlDrawing282.vml.rels><?xml version="1.0" encoding="UTF-8" standalone="yes"?>
<Relationships xmlns="http://schemas.openxmlformats.org/package/2006/relationships"><Relationship Id="rId1" Type="http://schemas.openxmlformats.org/officeDocument/2006/relationships/image" Target="../media/image272.emf"/></Relationships>
</file>

<file path=ppt/drawings/_rels/vmlDrawing283.vml.rels><?xml version="1.0" encoding="UTF-8" standalone="yes"?>
<Relationships xmlns="http://schemas.openxmlformats.org/package/2006/relationships"><Relationship Id="rId1" Type="http://schemas.openxmlformats.org/officeDocument/2006/relationships/image" Target="../media/image273.emf"/></Relationships>
</file>

<file path=ppt/drawings/_rels/vmlDrawing284.vml.rels><?xml version="1.0" encoding="UTF-8" standalone="yes"?>
<Relationships xmlns="http://schemas.openxmlformats.org/package/2006/relationships"><Relationship Id="rId1" Type="http://schemas.openxmlformats.org/officeDocument/2006/relationships/image" Target="../media/image274.emf"/></Relationships>
</file>

<file path=ppt/drawings/_rels/vmlDrawing285.vml.rels><?xml version="1.0" encoding="UTF-8" standalone="yes"?>
<Relationships xmlns="http://schemas.openxmlformats.org/package/2006/relationships"><Relationship Id="rId1" Type="http://schemas.openxmlformats.org/officeDocument/2006/relationships/image" Target="../media/image275.emf"/></Relationships>
</file>

<file path=ppt/drawings/_rels/vmlDrawing286.vml.rels><?xml version="1.0" encoding="UTF-8" standalone="yes"?>
<Relationships xmlns="http://schemas.openxmlformats.org/package/2006/relationships"><Relationship Id="rId1" Type="http://schemas.openxmlformats.org/officeDocument/2006/relationships/image" Target="../media/image276.emf"/></Relationships>
</file>

<file path=ppt/drawings/_rels/vmlDrawing287.vml.rels><?xml version="1.0" encoding="UTF-8" standalone="yes"?>
<Relationships xmlns="http://schemas.openxmlformats.org/package/2006/relationships"><Relationship Id="rId1" Type="http://schemas.openxmlformats.org/officeDocument/2006/relationships/image" Target="../media/image277.emf"/></Relationships>
</file>

<file path=ppt/drawings/_rels/vmlDrawing288.vml.rels><?xml version="1.0" encoding="UTF-8" standalone="yes"?>
<Relationships xmlns="http://schemas.openxmlformats.org/package/2006/relationships"><Relationship Id="rId1" Type="http://schemas.openxmlformats.org/officeDocument/2006/relationships/image" Target="../media/image278.emf"/></Relationships>
</file>

<file path=ppt/drawings/_rels/vmlDrawing289.vml.rels><?xml version="1.0" encoding="UTF-8" standalone="yes"?>
<Relationships xmlns="http://schemas.openxmlformats.org/package/2006/relationships"><Relationship Id="rId1" Type="http://schemas.openxmlformats.org/officeDocument/2006/relationships/image" Target="../media/image279.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90.vml.rels><?xml version="1.0" encoding="UTF-8" standalone="yes"?>
<Relationships xmlns="http://schemas.openxmlformats.org/package/2006/relationships"><Relationship Id="rId1" Type="http://schemas.openxmlformats.org/officeDocument/2006/relationships/image" Target="../media/image280.emf"/></Relationships>
</file>

<file path=ppt/drawings/_rels/vmlDrawing291.vml.rels><?xml version="1.0" encoding="UTF-8" standalone="yes"?>
<Relationships xmlns="http://schemas.openxmlformats.org/package/2006/relationships"><Relationship Id="rId1" Type="http://schemas.openxmlformats.org/officeDocument/2006/relationships/image" Target="../media/image281.emf"/></Relationships>
</file>

<file path=ppt/drawings/_rels/vmlDrawing292.vml.rels><?xml version="1.0" encoding="UTF-8" standalone="yes"?>
<Relationships xmlns="http://schemas.openxmlformats.org/package/2006/relationships"><Relationship Id="rId1" Type="http://schemas.openxmlformats.org/officeDocument/2006/relationships/image" Target="../media/image282.emf"/></Relationships>
</file>

<file path=ppt/drawings/_rels/vmlDrawing293.vml.rels><?xml version="1.0" encoding="UTF-8" standalone="yes"?>
<Relationships xmlns="http://schemas.openxmlformats.org/package/2006/relationships"><Relationship Id="rId1" Type="http://schemas.openxmlformats.org/officeDocument/2006/relationships/image" Target="../media/image283.emf"/></Relationships>
</file>

<file path=ppt/drawings/_rels/vmlDrawing294.vml.rels><?xml version="1.0" encoding="UTF-8" standalone="yes"?>
<Relationships xmlns="http://schemas.openxmlformats.org/package/2006/relationships"><Relationship Id="rId1" Type="http://schemas.openxmlformats.org/officeDocument/2006/relationships/image" Target="../media/image284.emf"/></Relationships>
</file>

<file path=ppt/drawings/_rels/vmlDrawing295.vml.rels><?xml version="1.0" encoding="UTF-8" standalone="yes"?>
<Relationships xmlns="http://schemas.openxmlformats.org/package/2006/relationships"><Relationship Id="rId1" Type="http://schemas.openxmlformats.org/officeDocument/2006/relationships/image" Target="../media/image285.emf"/></Relationships>
</file>

<file path=ppt/drawings/_rels/vmlDrawing296.vml.rels><?xml version="1.0" encoding="UTF-8" standalone="yes"?>
<Relationships xmlns="http://schemas.openxmlformats.org/package/2006/relationships"><Relationship Id="rId1" Type="http://schemas.openxmlformats.org/officeDocument/2006/relationships/image" Target="../media/image286.emf"/></Relationships>
</file>

<file path=ppt/drawings/_rels/vmlDrawing297.vml.rels><?xml version="1.0" encoding="UTF-8" standalone="yes"?>
<Relationships xmlns="http://schemas.openxmlformats.org/package/2006/relationships"><Relationship Id="rId1" Type="http://schemas.openxmlformats.org/officeDocument/2006/relationships/image" Target="../media/image287.emf"/></Relationships>
</file>

<file path=ppt/drawings/_rels/vmlDrawing298.vml.rels><?xml version="1.0" encoding="UTF-8" standalone="yes"?>
<Relationships xmlns="http://schemas.openxmlformats.org/package/2006/relationships"><Relationship Id="rId1" Type="http://schemas.openxmlformats.org/officeDocument/2006/relationships/image" Target="../media/image288.emf"/></Relationships>
</file>

<file path=ppt/drawings/_rels/vmlDrawing299.vml.rels><?xml version="1.0" encoding="UTF-8" standalone="yes"?>
<Relationships xmlns="http://schemas.openxmlformats.org/package/2006/relationships"><Relationship Id="rId1" Type="http://schemas.openxmlformats.org/officeDocument/2006/relationships/image" Target="../media/image28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00.vml.rels><?xml version="1.0" encoding="UTF-8" standalone="yes"?>
<Relationships xmlns="http://schemas.openxmlformats.org/package/2006/relationships"><Relationship Id="rId1" Type="http://schemas.openxmlformats.org/officeDocument/2006/relationships/image" Target="../media/image290.emf"/></Relationships>
</file>

<file path=ppt/drawings/_rels/vmlDrawing301.vml.rels><?xml version="1.0" encoding="UTF-8" standalone="yes"?>
<Relationships xmlns="http://schemas.openxmlformats.org/package/2006/relationships"><Relationship Id="rId1" Type="http://schemas.openxmlformats.org/officeDocument/2006/relationships/image" Target="../media/image291.emf"/></Relationships>
</file>

<file path=ppt/drawings/_rels/vmlDrawing302.vml.rels><?xml version="1.0" encoding="UTF-8" standalone="yes"?>
<Relationships xmlns="http://schemas.openxmlformats.org/package/2006/relationships"><Relationship Id="rId1" Type="http://schemas.openxmlformats.org/officeDocument/2006/relationships/image" Target="../media/image292.emf"/></Relationships>
</file>

<file path=ppt/drawings/_rels/vmlDrawing303.vml.rels><?xml version="1.0" encoding="UTF-8" standalone="yes"?>
<Relationships xmlns="http://schemas.openxmlformats.org/package/2006/relationships"><Relationship Id="rId1" Type="http://schemas.openxmlformats.org/officeDocument/2006/relationships/image" Target="../media/image293.emf"/></Relationships>
</file>

<file path=ppt/drawings/_rels/vmlDrawing304.vml.rels><?xml version="1.0" encoding="UTF-8" standalone="yes"?>
<Relationships xmlns="http://schemas.openxmlformats.org/package/2006/relationships"><Relationship Id="rId1" Type="http://schemas.openxmlformats.org/officeDocument/2006/relationships/image" Target="../media/image294.emf"/></Relationships>
</file>

<file path=ppt/drawings/_rels/vmlDrawing305.vml.rels><?xml version="1.0" encoding="UTF-8" standalone="yes"?>
<Relationships xmlns="http://schemas.openxmlformats.org/package/2006/relationships"><Relationship Id="rId1" Type="http://schemas.openxmlformats.org/officeDocument/2006/relationships/image" Target="../media/image295.emf"/></Relationships>
</file>

<file path=ppt/drawings/_rels/vmlDrawing306.vml.rels><?xml version="1.0" encoding="UTF-8" standalone="yes"?>
<Relationships xmlns="http://schemas.openxmlformats.org/package/2006/relationships"><Relationship Id="rId1" Type="http://schemas.openxmlformats.org/officeDocument/2006/relationships/image" Target="../media/image296.emf"/></Relationships>
</file>

<file path=ppt/drawings/_rels/vmlDrawing307.vml.rels><?xml version="1.0" encoding="UTF-8" standalone="yes"?>
<Relationships xmlns="http://schemas.openxmlformats.org/package/2006/relationships"><Relationship Id="rId1" Type="http://schemas.openxmlformats.org/officeDocument/2006/relationships/image" Target="../media/image297.emf"/></Relationships>
</file>

<file path=ppt/drawings/_rels/vmlDrawing308.vml.rels><?xml version="1.0" encoding="UTF-8" standalone="yes"?>
<Relationships xmlns="http://schemas.openxmlformats.org/package/2006/relationships"><Relationship Id="rId1" Type="http://schemas.openxmlformats.org/officeDocument/2006/relationships/image" Target="../media/image298.emf"/></Relationships>
</file>

<file path=ppt/drawings/_rels/vmlDrawing309.vml.rels><?xml version="1.0" encoding="UTF-8" standalone="yes"?>
<Relationships xmlns="http://schemas.openxmlformats.org/package/2006/relationships"><Relationship Id="rId1" Type="http://schemas.openxmlformats.org/officeDocument/2006/relationships/image" Target="../media/image29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10.vml.rels><?xml version="1.0" encoding="UTF-8" standalone="yes"?>
<Relationships xmlns="http://schemas.openxmlformats.org/package/2006/relationships"><Relationship Id="rId1" Type="http://schemas.openxmlformats.org/officeDocument/2006/relationships/image" Target="../media/image300.emf"/></Relationships>
</file>

<file path=ppt/drawings/_rels/vmlDrawing311.vml.rels><?xml version="1.0" encoding="UTF-8" standalone="yes"?>
<Relationships xmlns="http://schemas.openxmlformats.org/package/2006/relationships"><Relationship Id="rId1" Type="http://schemas.openxmlformats.org/officeDocument/2006/relationships/image" Target="../media/image301.emf"/></Relationships>
</file>

<file path=ppt/drawings/_rels/vmlDrawing312.vml.rels><?xml version="1.0" encoding="UTF-8" standalone="yes"?>
<Relationships xmlns="http://schemas.openxmlformats.org/package/2006/relationships"><Relationship Id="rId1" Type="http://schemas.openxmlformats.org/officeDocument/2006/relationships/image" Target="../media/image302.emf"/></Relationships>
</file>

<file path=ppt/drawings/_rels/vmlDrawing313.vml.rels><?xml version="1.0" encoding="UTF-8" standalone="yes"?>
<Relationships xmlns="http://schemas.openxmlformats.org/package/2006/relationships"><Relationship Id="rId1" Type="http://schemas.openxmlformats.org/officeDocument/2006/relationships/image" Target="../media/image303.emf"/></Relationships>
</file>

<file path=ppt/drawings/_rels/vmlDrawing314.vml.rels><?xml version="1.0" encoding="UTF-8" standalone="yes"?>
<Relationships xmlns="http://schemas.openxmlformats.org/package/2006/relationships"><Relationship Id="rId1" Type="http://schemas.openxmlformats.org/officeDocument/2006/relationships/image" Target="../media/image304.emf"/></Relationships>
</file>

<file path=ppt/drawings/_rels/vmlDrawing315.vml.rels><?xml version="1.0" encoding="UTF-8" standalone="yes"?>
<Relationships xmlns="http://schemas.openxmlformats.org/package/2006/relationships"><Relationship Id="rId1" Type="http://schemas.openxmlformats.org/officeDocument/2006/relationships/image" Target="../media/image305.emf"/></Relationships>
</file>

<file path=ppt/drawings/_rels/vmlDrawing316.vml.rels><?xml version="1.0" encoding="UTF-8" standalone="yes"?>
<Relationships xmlns="http://schemas.openxmlformats.org/package/2006/relationships"><Relationship Id="rId1" Type="http://schemas.openxmlformats.org/officeDocument/2006/relationships/image" Target="../media/image306.emf"/></Relationships>
</file>

<file path=ppt/drawings/_rels/vmlDrawing317.vml.rels><?xml version="1.0" encoding="UTF-8" standalone="yes"?>
<Relationships xmlns="http://schemas.openxmlformats.org/package/2006/relationships"><Relationship Id="rId1" Type="http://schemas.openxmlformats.org/officeDocument/2006/relationships/image" Target="../media/image307.emf"/></Relationships>
</file>

<file path=ppt/drawings/_rels/vmlDrawing318.vml.rels><?xml version="1.0" encoding="UTF-8" standalone="yes"?>
<Relationships xmlns="http://schemas.openxmlformats.org/package/2006/relationships"><Relationship Id="rId1" Type="http://schemas.openxmlformats.org/officeDocument/2006/relationships/image" Target="../media/image308.emf"/></Relationships>
</file>

<file path=ppt/drawings/_rels/vmlDrawing319.vml.rels><?xml version="1.0" encoding="UTF-8" standalone="yes"?>
<Relationships xmlns="http://schemas.openxmlformats.org/package/2006/relationships"><Relationship Id="rId1" Type="http://schemas.openxmlformats.org/officeDocument/2006/relationships/image" Target="../media/image30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20.vml.rels><?xml version="1.0" encoding="UTF-8" standalone="yes"?>
<Relationships xmlns="http://schemas.openxmlformats.org/package/2006/relationships"><Relationship Id="rId1" Type="http://schemas.openxmlformats.org/officeDocument/2006/relationships/image" Target="../media/image310.emf"/></Relationships>
</file>

<file path=ppt/drawings/_rels/vmlDrawing321.vml.rels><?xml version="1.0" encoding="UTF-8" standalone="yes"?>
<Relationships xmlns="http://schemas.openxmlformats.org/package/2006/relationships"><Relationship Id="rId1" Type="http://schemas.openxmlformats.org/officeDocument/2006/relationships/image" Target="../media/image311.emf"/></Relationships>
</file>

<file path=ppt/drawings/_rels/vmlDrawing322.vml.rels><?xml version="1.0" encoding="UTF-8" standalone="yes"?>
<Relationships xmlns="http://schemas.openxmlformats.org/package/2006/relationships"><Relationship Id="rId1" Type="http://schemas.openxmlformats.org/officeDocument/2006/relationships/image" Target="../media/image312.emf"/></Relationships>
</file>

<file path=ppt/drawings/_rels/vmlDrawing323.vml.rels><?xml version="1.0" encoding="UTF-8" standalone="yes"?>
<Relationships xmlns="http://schemas.openxmlformats.org/package/2006/relationships"><Relationship Id="rId1" Type="http://schemas.openxmlformats.org/officeDocument/2006/relationships/image" Target="../media/image313.emf"/></Relationships>
</file>

<file path=ppt/drawings/_rels/vmlDrawing324.vml.rels><?xml version="1.0" encoding="UTF-8" standalone="yes"?>
<Relationships xmlns="http://schemas.openxmlformats.org/package/2006/relationships"><Relationship Id="rId1" Type="http://schemas.openxmlformats.org/officeDocument/2006/relationships/image" Target="../media/image314.emf"/></Relationships>
</file>

<file path=ppt/drawings/_rels/vmlDrawing325.vml.rels><?xml version="1.0" encoding="UTF-8" standalone="yes"?>
<Relationships xmlns="http://schemas.openxmlformats.org/package/2006/relationships"><Relationship Id="rId1" Type="http://schemas.openxmlformats.org/officeDocument/2006/relationships/image" Target="../media/image315.emf"/></Relationships>
</file>

<file path=ppt/drawings/_rels/vmlDrawing326.vml.rels><?xml version="1.0" encoding="UTF-8" standalone="yes"?>
<Relationships xmlns="http://schemas.openxmlformats.org/package/2006/relationships"><Relationship Id="rId1" Type="http://schemas.openxmlformats.org/officeDocument/2006/relationships/image" Target="../media/image316.emf"/></Relationships>
</file>

<file path=ppt/drawings/_rels/vmlDrawing327.vml.rels><?xml version="1.0" encoding="UTF-8" standalone="yes"?>
<Relationships xmlns="http://schemas.openxmlformats.org/package/2006/relationships"><Relationship Id="rId1" Type="http://schemas.openxmlformats.org/officeDocument/2006/relationships/image" Target="../media/image317.emf"/></Relationships>
</file>

<file path=ppt/drawings/_rels/vmlDrawing328.vml.rels><?xml version="1.0" encoding="UTF-8" standalone="yes"?>
<Relationships xmlns="http://schemas.openxmlformats.org/package/2006/relationships"><Relationship Id="rId1" Type="http://schemas.openxmlformats.org/officeDocument/2006/relationships/image" Target="../media/image318.emf"/></Relationships>
</file>

<file path=ppt/drawings/_rels/vmlDrawing329.vml.rels><?xml version="1.0" encoding="UTF-8" standalone="yes"?>
<Relationships xmlns="http://schemas.openxmlformats.org/package/2006/relationships"><Relationship Id="rId1" Type="http://schemas.openxmlformats.org/officeDocument/2006/relationships/image" Target="../media/image31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30.vml.rels><?xml version="1.0" encoding="UTF-8" standalone="yes"?>
<Relationships xmlns="http://schemas.openxmlformats.org/package/2006/relationships"><Relationship Id="rId1" Type="http://schemas.openxmlformats.org/officeDocument/2006/relationships/image" Target="../media/image320.emf"/></Relationships>
</file>

<file path=ppt/drawings/_rels/vmlDrawing331.vml.rels><?xml version="1.0" encoding="UTF-8" standalone="yes"?>
<Relationships xmlns="http://schemas.openxmlformats.org/package/2006/relationships"><Relationship Id="rId1" Type="http://schemas.openxmlformats.org/officeDocument/2006/relationships/image" Target="../media/image32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image" Target="../media/image7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03.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04.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0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10.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11.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12.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13.e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114.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 xmlns:p14="http://schemas.microsoft.com/office/powerpoint/2010/main"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 xmlns:p14="http://schemas.microsoft.com/office/powerpoint/2010/main"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package" Target="../embeddings/Microsoft_Word_Document15.docx"/><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103.xml.rels><?xml version="1.0" encoding="UTF-8" standalone="yes"?>
<Relationships xmlns="http://schemas.openxmlformats.org/package/2006/relationships"><Relationship Id="rId3" Type="http://schemas.openxmlformats.org/officeDocument/2006/relationships/package" Target="../embeddings/Microsoft_Word_Document16.docx"/><Relationship Id="rId2" Type="http://schemas.openxmlformats.org/officeDocument/2006/relationships/slideLayout" Target="../slideLayouts/slideLayout1.xml"/><Relationship Id="rId1" Type="http://schemas.openxmlformats.org/officeDocument/2006/relationships/vmlDrawing" Target="../drawings/vmlDrawing16.v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package" Target="../embeddings/Microsoft_Word_Document17.docx"/><Relationship Id="rId2" Type="http://schemas.openxmlformats.org/officeDocument/2006/relationships/slideLayout" Target="../slideLayouts/slideLayout1.xml"/><Relationship Id="rId1" Type="http://schemas.openxmlformats.org/officeDocument/2006/relationships/vmlDrawing" Target="../drawings/vmlDrawing17.vml"/></Relationships>
</file>

<file path=ppt/slides/_rels/slide107.xml.rels><?xml version="1.0" encoding="UTF-8" standalone="yes"?>
<Relationships xmlns="http://schemas.openxmlformats.org/package/2006/relationships"><Relationship Id="rId3" Type="http://schemas.openxmlformats.org/officeDocument/2006/relationships/package" Target="../embeddings/Microsoft_Word_Document18.docx"/><Relationship Id="rId2" Type="http://schemas.openxmlformats.org/officeDocument/2006/relationships/slideLayout" Target="../slideLayouts/slideLayout1.xml"/><Relationship Id="rId1" Type="http://schemas.openxmlformats.org/officeDocument/2006/relationships/vmlDrawing" Target="../drawings/vmlDrawing18.v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package" Target="../embeddings/Microsoft_Word_Document19.docx"/><Relationship Id="rId2" Type="http://schemas.openxmlformats.org/officeDocument/2006/relationships/slideLayout" Target="../slideLayouts/slideLayout1.xml"/><Relationship Id="rId1" Type="http://schemas.openxmlformats.org/officeDocument/2006/relationships/vmlDrawing" Target="../drawings/vmlDrawing19.vml"/></Relationships>
</file>

<file path=ppt/slides/_rels/slide112.xml.rels><?xml version="1.0" encoding="UTF-8" standalone="yes"?>
<Relationships xmlns="http://schemas.openxmlformats.org/package/2006/relationships"><Relationship Id="rId3" Type="http://schemas.openxmlformats.org/officeDocument/2006/relationships/package" Target="../embeddings/Microsoft_Word_Document20.docx"/><Relationship Id="rId2" Type="http://schemas.openxmlformats.org/officeDocument/2006/relationships/slideLayout" Target="../slideLayouts/slideLayout1.xml"/><Relationship Id="rId1" Type="http://schemas.openxmlformats.org/officeDocument/2006/relationships/vmlDrawing" Target="../drawings/vmlDrawing20.v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package" Target="../embeddings/Microsoft_Word_Document21.docx"/><Relationship Id="rId2" Type="http://schemas.openxmlformats.org/officeDocument/2006/relationships/slideLayout" Target="../slideLayouts/slideLayout1.xml"/><Relationship Id="rId1" Type="http://schemas.openxmlformats.org/officeDocument/2006/relationships/vmlDrawing" Target="../drawings/vmlDrawing21.vml"/></Relationships>
</file>

<file path=ppt/slides/_rels/slide117.xml.rels><?xml version="1.0" encoding="UTF-8" standalone="yes"?>
<Relationships xmlns="http://schemas.openxmlformats.org/package/2006/relationships"><Relationship Id="rId3" Type="http://schemas.openxmlformats.org/officeDocument/2006/relationships/package" Target="../embeddings/Microsoft_Word_Document22.docx"/><Relationship Id="rId2" Type="http://schemas.openxmlformats.org/officeDocument/2006/relationships/slideLayout" Target="../slideLayouts/slideLayout1.xml"/><Relationship Id="rId1" Type="http://schemas.openxmlformats.org/officeDocument/2006/relationships/vmlDrawing" Target="../drawings/vmlDrawing22.v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1.xml"/><Relationship Id="rId1" Type="http://schemas.openxmlformats.org/officeDocument/2006/relationships/vmlDrawing" Target="../drawings/vmlDrawing23.vml"/></Relationships>
</file>

<file path=ppt/slides/_rels/slide122.xml.rels><?xml version="1.0" encoding="UTF-8" standalone="yes"?>
<Relationships xmlns="http://schemas.openxmlformats.org/package/2006/relationships"><Relationship Id="rId3" Type="http://schemas.openxmlformats.org/officeDocument/2006/relationships/package" Target="../embeddings/Microsoft_Word_Document24.docx"/><Relationship Id="rId2" Type="http://schemas.openxmlformats.org/officeDocument/2006/relationships/slideLayout" Target="../slideLayouts/slideLayout1.xml"/><Relationship Id="rId1" Type="http://schemas.openxmlformats.org/officeDocument/2006/relationships/vmlDrawing" Target="../drawings/vmlDrawing24.v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package" Target="../embeddings/Microsoft_Word_Document25.docx"/><Relationship Id="rId2" Type="http://schemas.openxmlformats.org/officeDocument/2006/relationships/slideLayout" Target="../slideLayouts/slideLayout1.xml"/><Relationship Id="rId1" Type="http://schemas.openxmlformats.org/officeDocument/2006/relationships/vmlDrawing" Target="../drawings/vmlDrawing25.v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package" Target="../embeddings/Microsoft_Word_Document26.docx"/><Relationship Id="rId2" Type="http://schemas.openxmlformats.org/officeDocument/2006/relationships/slideLayout" Target="../slideLayouts/slideLayout1.xml"/><Relationship Id="rId1" Type="http://schemas.openxmlformats.org/officeDocument/2006/relationships/vmlDrawing" Target="../drawings/vmlDrawing26.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package" Target="../embeddings/Microsoft_Word_Document27.docx"/><Relationship Id="rId2" Type="http://schemas.openxmlformats.org/officeDocument/2006/relationships/slideLayout" Target="../slideLayouts/slideLayout1.xml"/><Relationship Id="rId1" Type="http://schemas.openxmlformats.org/officeDocument/2006/relationships/vmlDrawing" Target="../drawings/vmlDrawing27.vml"/></Relationships>
</file>

<file path=ppt/slides/_rels/slide131.xml.rels><?xml version="1.0" encoding="UTF-8" standalone="yes"?>
<Relationships xmlns="http://schemas.openxmlformats.org/package/2006/relationships"><Relationship Id="rId3" Type="http://schemas.openxmlformats.org/officeDocument/2006/relationships/package" Target="../embeddings/Microsoft_Word_Document28.docx"/><Relationship Id="rId2" Type="http://schemas.openxmlformats.org/officeDocument/2006/relationships/slideLayout" Target="../slideLayouts/slideLayout1.xml"/><Relationship Id="rId1" Type="http://schemas.openxmlformats.org/officeDocument/2006/relationships/vmlDrawing" Target="../drawings/vmlDrawing28.v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package" Target="../embeddings/Microsoft_Word_Document29.docx"/><Relationship Id="rId2" Type="http://schemas.openxmlformats.org/officeDocument/2006/relationships/slideLayout" Target="../slideLayouts/slideLayout1.xml"/><Relationship Id="rId1" Type="http://schemas.openxmlformats.org/officeDocument/2006/relationships/vmlDrawing" Target="../drawings/vmlDrawing29.vml"/></Relationships>
</file>

<file path=ppt/slides/_rels/slide137.xml.rels><?xml version="1.0" encoding="UTF-8" standalone="yes"?>
<Relationships xmlns="http://schemas.openxmlformats.org/package/2006/relationships"><Relationship Id="rId3" Type="http://schemas.openxmlformats.org/officeDocument/2006/relationships/package" Target="../embeddings/Microsoft_Word_Document30.docx"/><Relationship Id="rId2" Type="http://schemas.openxmlformats.org/officeDocument/2006/relationships/slideLayout" Target="../slideLayouts/slideLayout1.xml"/><Relationship Id="rId1" Type="http://schemas.openxmlformats.org/officeDocument/2006/relationships/vmlDrawing" Target="../drawings/vmlDrawing30.vml"/></Relationships>
</file>

<file path=ppt/slides/_rels/slide138.xml.rels><?xml version="1.0" encoding="UTF-8" standalone="yes"?>
<Relationships xmlns="http://schemas.openxmlformats.org/package/2006/relationships"><Relationship Id="rId3" Type="http://schemas.openxmlformats.org/officeDocument/2006/relationships/package" Target="../embeddings/Microsoft_Word_Document31.docx"/><Relationship Id="rId2" Type="http://schemas.openxmlformats.org/officeDocument/2006/relationships/slideLayout" Target="../slideLayouts/slideLayout1.xml"/><Relationship Id="rId1" Type="http://schemas.openxmlformats.org/officeDocument/2006/relationships/vmlDrawing" Target="../drawings/vmlDrawing31.v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package" Target="../embeddings/Microsoft_Word_Document32.docx"/><Relationship Id="rId2" Type="http://schemas.openxmlformats.org/officeDocument/2006/relationships/slideLayout" Target="../slideLayouts/slideLayout1.xml"/><Relationship Id="rId1" Type="http://schemas.openxmlformats.org/officeDocument/2006/relationships/vmlDrawing" Target="../drawings/vmlDrawing32.vml"/></Relationships>
</file>

<file path=ppt/slides/_rels/slide141.xml.rels><?xml version="1.0" encoding="UTF-8" standalone="yes"?>
<Relationships xmlns="http://schemas.openxmlformats.org/package/2006/relationships"><Relationship Id="rId3" Type="http://schemas.openxmlformats.org/officeDocument/2006/relationships/package" Target="../embeddings/Microsoft_Word_Document33.docx"/><Relationship Id="rId2" Type="http://schemas.openxmlformats.org/officeDocument/2006/relationships/slideLayout" Target="../slideLayouts/slideLayout1.xml"/><Relationship Id="rId1" Type="http://schemas.openxmlformats.org/officeDocument/2006/relationships/vmlDrawing" Target="../drawings/vmlDrawing33.vml"/></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Word_Document34.docx"/><Relationship Id="rId2" Type="http://schemas.openxmlformats.org/officeDocument/2006/relationships/slideLayout" Target="../slideLayouts/slideLayout1.xml"/><Relationship Id="rId1" Type="http://schemas.openxmlformats.org/officeDocument/2006/relationships/vmlDrawing" Target="../drawings/vmlDrawing34.v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package" Target="../embeddings/Microsoft_Word_Document35.docx"/><Relationship Id="rId2" Type="http://schemas.openxmlformats.org/officeDocument/2006/relationships/slideLayout" Target="../slideLayouts/slideLayout1.xml"/><Relationship Id="rId1" Type="http://schemas.openxmlformats.org/officeDocument/2006/relationships/vmlDrawing" Target="../drawings/vmlDrawing35.vml"/></Relationships>
</file>

<file path=ppt/slides/_rels/slide145.xml.rels><?xml version="1.0" encoding="UTF-8" standalone="yes"?>
<Relationships xmlns="http://schemas.openxmlformats.org/package/2006/relationships"><Relationship Id="rId3" Type="http://schemas.openxmlformats.org/officeDocument/2006/relationships/package" Target="../embeddings/Microsoft_Word_Document36.docx"/><Relationship Id="rId2" Type="http://schemas.openxmlformats.org/officeDocument/2006/relationships/slideLayout" Target="../slideLayouts/slideLayout1.xml"/><Relationship Id="rId1" Type="http://schemas.openxmlformats.org/officeDocument/2006/relationships/vmlDrawing" Target="../drawings/vmlDrawing36.v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package" Target="../embeddings/Microsoft_Word_Document37.docx"/><Relationship Id="rId2" Type="http://schemas.openxmlformats.org/officeDocument/2006/relationships/slideLayout" Target="../slideLayouts/slideLayout1.xml"/><Relationship Id="rId1" Type="http://schemas.openxmlformats.org/officeDocument/2006/relationships/vmlDrawing" Target="../drawings/vmlDrawing37.vml"/></Relationships>
</file>

<file path=ppt/slides/_rels/slide148.xml.rels><?xml version="1.0" encoding="UTF-8" standalone="yes"?>
<Relationships xmlns="http://schemas.openxmlformats.org/package/2006/relationships"><Relationship Id="rId3" Type="http://schemas.openxmlformats.org/officeDocument/2006/relationships/package" Target="../embeddings/Microsoft_Word_Document38.docx"/><Relationship Id="rId2" Type="http://schemas.openxmlformats.org/officeDocument/2006/relationships/slideLayout" Target="../slideLayouts/slideLayout1.xml"/><Relationship Id="rId1" Type="http://schemas.openxmlformats.org/officeDocument/2006/relationships/vmlDrawing" Target="../drawings/vmlDrawing38.v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package" Target="../embeddings/Microsoft_Word_Document39.docx"/><Relationship Id="rId2" Type="http://schemas.openxmlformats.org/officeDocument/2006/relationships/slideLayout" Target="../slideLayouts/slideLayout1.xml"/><Relationship Id="rId1" Type="http://schemas.openxmlformats.org/officeDocument/2006/relationships/vmlDrawing" Target="../drawings/vmlDrawing39.vml"/></Relationships>
</file>

<file path=ppt/slides/_rels/slide154.xml.rels><?xml version="1.0" encoding="UTF-8" standalone="yes"?>
<Relationships xmlns="http://schemas.openxmlformats.org/package/2006/relationships"><Relationship Id="rId3" Type="http://schemas.openxmlformats.org/officeDocument/2006/relationships/package" Target="../embeddings/Microsoft_Word_Document40.docx"/><Relationship Id="rId2" Type="http://schemas.openxmlformats.org/officeDocument/2006/relationships/slideLayout" Target="../slideLayouts/slideLayout1.xml"/><Relationship Id="rId1" Type="http://schemas.openxmlformats.org/officeDocument/2006/relationships/vmlDrawing" Target="../drawings/vmlDrawing40.v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slide" Target="slide159.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12.xml"/><Relationship Id="rId4" Type="http://schemas.openxmlformats.org/officeDocument/2006/relationships/slide" Target="slide17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41.vml"/><Relationship Id="rId4" Type="http://schemas.openxmlformats.org/officeDocument/2006/relationships/package" Target="../embeddings/Microsoft_Word_Document41.docx"/></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60.xml.rels><?xml version="1.0" encoding="UTF-8" standalone="yes"?>
<Relationships xmlns="http://schemas.openxmlformats.org/package/2006/relationships"><Relationship Id="rId3" Type="http://schemas.openxmlformats.org/officeDocument/2006/relationships/package" Target="../embeddings/Microsoft_Word_Document42.docx"/><Relationship Id="rId2" Type="http://schemas.openxmlformats.org/officeDocument/2006/relationships/slideLayout" Target="../slideLayouts/slideLayout1.xml"/><Relationship Id="rId1" Type="http://schemas.openxmlformats.org/officeDocument/2006/relationships/vmlDrawing" Target="../drawings/vmlDrawing42.vml"/></Relationships>
</file>

<file path=ppt/slides/_rels/slide161.xml.rels><?xml version="1.0" encoding="UTF-8" standalone="yes"?>
<Relationships xmlns="http://schemas.openxmlformats.org/package/2006/relationships"><Relationship Id="rId3" Type="http://schemas.openxmlformats.org/officeDocument/2006/relationships/package" Target="../embeddings/Microsoft_Word_Document43.docx"/><Relationship Id="rId2" Type="http://schemas.openxmlformats.org/officeDocument/2006/relationships/slideLayout" Target="../slideLayouts/slideLayout1.xml"/><Relationship Id="rId1" Type="http://schemas.openxmlformats.org/officeDocument/2006/relationships/vmlDrawing" Target="../drawings/vmlDrawing43.v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package" Target="../embeddings/Microsoft_Word_Document44.docx"/><Relationship Id="rId2" Type="http://schemas.openxmlformats.org/officeDocument/2006/relationships/slideLayout" Target="../slideLayouts/slideLayout1.xml"/><Relationship Id="rId1" Type="http://schemas.openxmlformats.org/officeDocument/2006/relationships/vmlDrawing" Target="../drawings/vmlDrawing44.vml"/></Relationships>
</file>

<file path=ppt/slides/_rels/slide164.xml.rels><?xml version="1.0" encoding="UTF-8" standalone="yes"?>
<Relationships xmlns="http://schemas.openxmlformats.org/package/2006/relationships"><Relationship Id="rId3" Type="http://schemas.openxmlformats.org/officeDocument/2006/relationships/package" Target="../embeddings/Microsoft_Word_Document45.docx"/><Relationship Id="rId2" Type="http://schemas.openxmlformats.org/officeDocument/2006/relationships/slideLayout" Target="../slideLayouts/slideLayout1.xml"/><Relationship Id="rId1" Type="http://schemas.openxmlformats.org/officeDocument/2006/relationships/vmlDrawing" Target="../drawings/vmlDrawing45.v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3" Type="http://schemas.openxmlformats.org/officeDocument/2006/relationships/package" Target="../embeddings/Microsoft_Word_Document46.docx"/><Relationship Id="rId2" Type="http://schemas.openxmlformats.org/officeDocument/2006/relationships/slideLayout" Target="../slideLayouts/slideLayout1.xml"/><Relationship Id="rId1" Type="http://schemas.openxmlformats.org/officeDocument/2006/relationships/vmlDrawing" Target="../drawings/vmlDrawing46.v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47.vml"/><Relationship Id="rId4" Type="http://schemas.openxmlformats.org/officeDocument/2006/relationships/package" Target="../embeddings/Microsoft_Word_Document47.docx"/></Relationships>
</file>

<file path=ppt/slides/_rels/slide169.xml.rels><?xml version="1.0" encoding="UTF-8" standalone="yes"?>
<Relationships xmlns="http://schemas.openxmlformats.org/package/2006/relationships"><Relationship Id="rId3" Type="http://schemas.openxmlformats.org/officeDocument/2006/relationships/package" Target="../embeddings/Microsoft_Word_Document48.docx"/><Relationship Id="rId2" Type="http://schemas.openxmlformats.org/officeDocument/2006/relationships/slideLayout" Target="../slideLayouts/slideLayout1.xml"/><Relationship Id="rId1" Type="http://schemas.openxmlformats.org/officeDocument/2006/relationships/vmlDrawing" Target="../drawings/vmlDrawing48.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3" Type="http://schemas.openxmlformats.org/officeDocument/2006/relationships/package" Target="../embeddings/Microsoft_Word_Document49.docx"/><Relationship Id="rId2" Type="http://schemas.openxmlformats.org/officeDocument/2006/relationships/slideLayout" Target="../slideLayouts/slideLayout1.xml"/><Relationship Id="rId1" Type="http://schemas.openxmlformats.org/officeDocument/2006/relationships/vmlDrawing" Target="../drawings/vmlDrawing49.v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package" Target="../embeddings/Microsoft_Word_Document50.docx"/><Relationship Id="rId2" Type="http://schemas.openxmlformats.org/officeDocument/2006/relationships/slideLayout" Target="../slideLayouts/slideLayout1.xml"/><Relationship Id="rId1" Type="http://schemas.openxmlformats.org/officeDocument/2006/relationships/vmlDrawing" Target="../drawings/vmlDrawing50.vml"/></Relationships>
</file>

<file path=ppt/slides/_rels/slide178.xml.rels><?xml version="1.0" encoding="UTF-8" standalone="yes"?>
<Relationships xmlns="http://schemas.openxmlformats.org/package/2006/relationships"><Relationship Id="rId3" Type="http://schemas.openxmlformats.org/officeDocument/2006/relationships/package" Target="../embeddings/Microsoft_Word_Document51.docx"/><Relationship Id="rId2" Type="http://schemas.openxmlformats.org/officeDocument/2006/relationships/slideLayout" Target="../slideLayouts/slideLayout1.xml"/><Relationship Id="rId1" Type="http://schemas.openxmlformats.org/officeDocument/2006/relationships/vmlDrawing" Target="../drawings/vmlDrawing51.v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package" Target="../embeddings/Microsoft_Word_Document52.docx"/><Relationship Id="rId2" Type="http://schemas.openxmlformats.org/officeDocument/2006/relationships/slideLayout" Target="../slideLayouts/slideLayout1.xml"/><Relationship Id="rId1" Type="http://schemas.openxmlformats.org/officeDocument/2006/relationships/vmlDrawing" Target="../drawings/vmlDrawing52.vml"/></Relationships>
</file>

<file path=ppt/slides/_rels/slide182.xml.rels><?xml version="1.0" encoding="UTF-8" standalone="yes"?>
<Relationships xmlns="http://schemas.openxmlformats.org/package/2006/relationships"><Relationship Id="rId3" Type="http://schemas.openxmlformats.org/officeDocument/2006/relationships/package" Target="../embeddings/Microsoft_Word_Document53.docx"/><Relationship Id="rId2" Type="http://schemas.openxmlformats.org/officeDocument/2006/relationships/slideLayout" Target="../slideLayouts/slideLayout1.xml"/><Relationship Id="rId1" Type="http://schemas.openxmlformats.org/officeDocument/2006/relationships/vmlDrawing" Target="../drawings/vmlDrawing53.v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package" Target="../embeddings/Microsoft_Word_Document54.docx"/><Relationship Id="rId2" Type="http://schemas.openxmlformats.org/officeDocument/2006/relationships/slideLayout" Target="../slideLayouts/slideLayout1.xml"/><Relationship Id="rId1" Type="http://schemas.openxmlformats.org/officeDocument/2006/relationships/vmlDrawing" Target="../drawings/vmlDrawing54.v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package" Target="../embeddings/Microsoft_Word_Document55.docx"/><Relationship Id="rId2" Type="http://schemas.openxmlformats.org/officeDocument/2006/relationships/slideLayout" Target="../slideLayouts/slideLayout1.xml"/><Relationship Id="rId1" Type="http://schemas.openxmlformats.org/officeDocument/2006/relationships/vmlDrawing" Target="../drawings/vmlDrawing55.v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package" Target="../embeddings/Microsoft_Word_Document56.docx"/><Relationship Id="rId2" Type="http://schemas.openxmlformats.org/officeDocument/2006/relationships/slideLayout" Target="../slideLayouts/slideLayout1.xml"/><Relationship Id="rId1" Type="http://schemas.openxmlformats.org/officeDocument/2006/relationships/vmlDrawing" Target="../drawings/vmlDrawing56.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package" Target="../embeddings/Microsoft_Word_Document57.docx"/><Relationship Id="rId2" Type="http://schemas.openxmlformats.org/officeDocument/2006/relationships/slideLayout" Target="../slideLayouts/slideLayout1.xml"/><Relationship Id="rId1" Type="http://schemas.openxmlformats.org/officeDocument/2006/relationships/vmlDrawing" Target="../drawings/vmlDrawing57.v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3" Type="http://schemas.openxmlformats.org/officeDocument/2006/relationships/package" Target="../embeddings/Microsoft_Word_Document58.docx"/><Relationship Id="rId2" Type="http://schemas.openxmlformats.org/officeDocument/2006/relationships/slideLayout" Target="../slideLayouts/slideLayout1.xml"/><Relationship Id="rId1" Type="http://schemas.openxmlformats.org/officeDocument/2006/relationships/vmlDrawing" Target="../drawings/vmlDrawing58.vml"/><Relationship Id="rId4" Type="http://schemas.openxmlformats.org/officeDocument/2006/relationships/package" Target="../embeddings/Microsoft_Word_Document59.docx"/></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3" Type="http://schemas.openxmlformats.org/officeDocument/2006/relationships/package" Target="../embeddings/Microsoft_Word_Document60.docx"/><Relationship Id="rId2" Type="http://schemas.openxmlformats.org/officeDocument/2006/relationships/slideLayout" Target="../slideLayouts/slideLayout1.xml"/><Relationship Id="rId1" Type="http://schemas.openxmlformats.org/officeDocument/2006/relationships/vmlDrawing" Target="../drawings/vmlDrawing59.v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package" Target="../embeddings/Microsoft_Word_Document61.docx"/><Relationship Id="rId2" Type="http://schemas.openxmlformats.org/officeDocument/2006/relationships/slideLayout" Target="../slideLayouts/slideLayout1.xml"/><Relationship Id="rId1" Type="http://schemas.openxmlformats.org/officeDocument/2006/relationships/vmlDrawing" Target="../drawings/vmlDrawing60.vml"/></Relationships>
</file>

<file path=ppt/slides/_rels/slide199.xml.rels><?xml version="1.0" encoding="UTF-8" standalone="yes"?>
<Relationships xmlns="http://schemas.openxmlformats.org/package/2006/relationships"><Relationship Id="rId3" Type="http://schemas.openxmlformats.org/officeDocument/2006/relationships/package" Target="../embeddings/Microsoft_Word_Document62.docx"/><Relationship Id="rId2" Type="http://schemas.openxmlformats.org/officeDocument/2006/relationships/slideLayout" Target="../slideLayouts/slideLayout1.xml"/><Relationship Id="rId1" Type="http://schemas.openxmlformats.org/officeDocument/2006/relationships/vmlDrawing" Target="../drawings/vmlDrawing61.v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3" Type="http://schemas.openxmlformats.org/officeDocument/2006/relationships/package" Target="../embeddings/Microsoft_Word_Document63.docx"/><Relationship Id="rId2" Type="http://schemas.openxmlformats.org/officeDocument/2006/relationships/slideLayout" Target="../slideLayouts/slideLayout1.xml"/><Relationship Id="rId1" Type="http://schemas.openxmlformats.org/officeDocument/2006/relationships/vmlDrawing" Target="../drawings/vmlDrawing62.v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3" Type="http://schemas.openxmlformats.org/officeDocument/2006/relationships/package" Target="../embeddings/Microsoft_Word_Document64.docx"/><Relationship Id="rId2" Type="http://schemas.openxmlformats.org/officeDocument/2006/relationships/slideLayout" Target="../slideLayouts/slideLayout1.xml"/><Relationship Id="rId1" Type="http://schemas.openxmlformats.org/officeDocument/2006/relationships/vmlDrawing" Target="../drawings/vmlDrawing63.v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package" Target="../embeddings/Microsoft_Word_Document65.docx"/><Relationship Id="rId2" Type="http://schemas.openxmlformats.org/officeDocument/2006/relationships/slideLayout" Target="../slideLayouts/slideLayout1.xml"/><Relationship Id="rId1" Type="http://schemas.openxmlformats.org/officeDocument/2006/relationships/vmlDrawing" Target="../drawings/vmlDrawing64.vml"/></Relationships>
</file>

<file path=ppt/slides/_rels/slide207.xml.rels><?xml version="1.0" encoding="UTF-8" standalone="yes"?>
<Relationships xmlns="http://schemas.openxmlformats.org/package/2006/relationships"><Relationship Id="rId3" Type="http://schemas.openxmlformats.org/officeDocument/2006/relationships/package" Target="../embeddings/Microsoft_Word_Document66.docx"/><Relationship Id="rId2" Type="http://schemas.openxmlformats.org/officeDocument/2006/relationships/slideLayout" Target="../slideLayouts/slideLayout1.xml"/><Relationship Id="rId1" Type="http://schemas.openxmlformats.org/officeDocument/2006/relationships/vmlDrawing" Target="../drawings/vmlDrawing65.v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3" Type="http://schemas.openxmlformats.org/officeDocument/2006/relationships/package" Target="../embeddings/Microsoft_Word_Document67.docx"/><Relationship Id="rId2" Type="http://schemas.openxmlformats.org/officeDocument/2006/relationships/slideLayout" Target="../slideLayouts/slideLayout1.xml"/><Relationship Id="rId1" Type="http://schemas.openxmlformats.org/officeDocument/2006/relationships/vmlDrawing" Target="../drawings/vmlDrawing66.v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3" Type="http://schemas.openxmlformats.org/officeDocument/2006/relationships/package" Target="../embeddings/Microsoft_Word_Document68.docx"/><Relationship Id="rId2" Type="http://schemas.openxmlformats.org/officeDocument/2006/relationships/slideLayout" Target="../slideLayouts/slideLayout1.xml"/><Relationship Id="rId1" Type="http://schemas.openxmlformats.org/officeDocument/2006/relationships/vmlDrawing" Target="../drawings/vmlDrawing67.v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3" Type="http://schemas.openxmlformats.org/officeDocument/2006/relationships/package" Target="../embeddings/Microsoft_Word_Document69.docx"/><Relationship Id="rId2" Type="http://schemas.openxmlformats.org/officeDocument/2006/relationships/slideLayout" Target="../slideLayouts/slideLayout1.xml"/><Relationship Id="rId1" Type="http://schemas.openxmlformats.org/officeDocument/2006/relationships/vmlDrawing" Target="../drawings/vmlDrawing68.v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package" Target="../embeddings/Microsoft_Word_Document70.docx"/><Relationship Id="rId2" Type="http://schemas.openxmlformats.org/officeDocument/2006/relationships/slideLayout" Target="../slideLayouts/slideLayout1.xml"/><Relationship Id="rId1" Type="http://schemas.openxmlformats.org/officeDocument/2006/relationships/vmlDrawing" Target="../drawings/vmlDrawing69.v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3" Type="http://schemas.openxmlformats.org/officeDocument/2006/relationships/package" Target="../embeddings/Microsoft_Word_Document71.docx"/><Relationship Id="rId2" Type="http://schemas.openxmlformats.org/officeDocument/2006/relationships/slideLayout" Target="../slideLayouts/slideLayout1.xml"/><Relationship Id="rId1" Type="http://schemas.openxmlformats.org/officeDocument/2006/relationships/vmlDrawing" Target="../drawings/vmlDrawing70.v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3" Type="http://schemas.openxmlformats.org/officeDocument/2006/relationships/package" Target="../embeddings/Microsoft_Word_Document72.docx"/><Relationship Id="rId2" Type="http://schemas.openxmlformats.org/officeDocument/2006/relationships/slideLayout" Target="../slideLayouts/slideLayout1.xml"/><Relationship Id="rId1" Type="http://schemas.openxmlformats.org/officeDocument/2006/relationships/vmlDrawing" Target="../drawings/vmlDrawing71.vml"/></Relationships>
</file>

<file path=ppt/slides/_rels/slide221.xml.rels><?xml version="1.0" encoding="UTF-8" standalone="yes"?>
<Relationships xmlns="http://schemas.openxmlformats.org/package/2006/relationships"><Relationship Id="rId3" Type="http://schemas.openxmlformats.org/officeDocument/2006/relationships/package" Target="../embeddings/Microsoft_Word_Document73.docx"/><Relationship Id="rId2" Type="http://schemas.openxmlformats.org/officeDocument/2006/relationships/slideLayout" Target="../slideLayouts/slideLayout1.xml"/><Relationship Id="rId1" Type="http://schemas.openxmlformats.org/officeDocument/2006/relationships/vmlDrawing" Target="../drawings/vmlDrawing72.v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88.jpeg"/><Relationship Id="rId1" Type="http://schemas.openxmlformats.org/officeDocument/2006/relationships/slideLayout" Target="../slideLayouts/slideLayout1.xml"/><Relationship Id="rId5" Type="http://schemas.openxmlformats.org/officeDocument/2006/relationships/slide" Target="slide309.xml"/><Relationship Id="rId4" Type="http://schemas.openxmlformats.org/officeDocument/2006/relationships/slide" Target="slide240.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73.vml"/><Relationship Id="rId4" Type="http://schemas.openxmlformats.org/officeDocument/2006/relationships/package" Target="../embeddings/Microsoft_Word_Document74.docx"/></Relationships>
</file>

<file path=ppt/slides/_rels/slide227.xml.rels><?xml version="1.0" encoding="UTF-8" standalone="yes"?>
<Relationships xmlns="http://schemas.openxmlformats.org/package/2006/relationships"><Relationship Id="rId3" Type="http://schemas.openxmlformats.org/officeDocument/2006/relationships/package" Target="../embeddings/Microsoft_Word_Document75.docx"/><Relationship Id="rId2" Type="http://schemas.openxmlformats.org/officeDocument/2006/relationships/slideLayout" Target="../slideLayouts/slideLayout1.xml"/><Relationship Id="rId1" Type="http://schemas.openxmlformats.org/officeDocument/2006/relationships/vmlDrawing" Target="../drawings/vmlDrawing74.vml"/></Relationships>
</file>

<file path=ppt/slides/_rels/slide228.xml.rels><?xml version="1.0" encoding="UTF-8" standalone="yes"?>
<Relationships xmlns="http://schemas.openxmlformats.org/package/2006/relationships"><Relationship Id="rId3" Type="http://schemas.openxmlformats.org/officeDocument/2006/relationships/package" Target="../embeddings/Microsoft_Word_Document76.docx"/><Relationship Id="rId2" Type="http://schemas.openxmlformats.org/officeDocument/2006/relationships/slideLayout" Target="../slideLayouts/slideLayout1.xml"/><Relationship Id="rId1" Type="http://schemas.openxmlformats.org/officeDocument/2006/relationships/vmlDrawing" Target="../drawings/vmlDrawing75.v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3" Type="http://schemas.openxmlformats.org/officeDocument/2006/relationships/package" Target="../embeddings/Microsoft_Word_Document77.docx"/><Relationship Id="rId2" Type="http://schemas.openxmlformats.org/officeDocument/2006/relationships/slideLayout" Target="../slideLayouts/slideLayout1.xml"/><Relationship Id="rId1" Type="http://schemas.openxmlformats.org/officeDocument/2006/relationships/vmlDrawing" Target="../drawings/vmlDrawing76.vml"/></Relationships>
</file>

<file path=ppt/slides/_rels/slide231.xml.rels><?xml version="1.0" encoding="UTF-8" standalone="yes"?>
<Relationships xmlns="http://schemas.openxmlformats.org/package/2006/relationships"><Relationship Id="rId3" Type="http://schemas.openxmlformats.org/officeDocument/2006/relationships/package" Target="../embeddings/Microsoft_Word_Document78.docx"/><Relationship Id="rId2" Type="http://schemas.openxmlformats.org/officeDocument/2006/relationships/slideLayout" Target="../slideLayouts/slideLayout1.xml"/><Relationship Id="rId1" Type="http://schemas.openxmlformats.org/officeDocument/2006/relationships/vmlDrawing" Target="../drawings/vmlDrawing77.v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3" Type="http://schemas.openxmlformats.org/officeDocument/2006/relationships/package" Target="../embeddings/Microsoft_Word_Document79.docx"/><Relationship Id="rId2" Type="http://schemas.openxmlformats.org/officeDocument/2006/relationships/slideLayout" Target="../slideLayouts/slideLayout1.xml"/><Relationship Id="rId1" Type="http://schemas.openxmlformats.org/officeDocument/2006/relationships/vmlDrawing" Target="../drawings/vmlDrawing78.v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79.vml"/><Relationship Id="rId4" Type="http://schemas.openxmlformats.org/officeDocument/2006/relationships/package" Target="../embeddings/Microsoft_Word_Document80.docx"/></Relationships>
</file>

<file path=ppt/slides/_rels/slide236.xml.rels><?xml version="1.0" encoding="UTF-8" standalone="yes"?>
<Relationships xmlns="http://schemas.openxmlformats.org/package/2006/relationships"><Relationship Id="rId3" Type="http://schemas.openxmlformats.org/officeDocument/2006/relationships/package" Target="../embeddings/Microsoft_Word_Document81.docx"/><Relationship Id="rId2" Type="http://schemas.openxmlformats.org/officeDocument/2006/relationships/slideLayout" Target="../slideLayouts/slideLayout1.xml"/><Relationship Id="rId1" Type="http://schemas.openxmlformats.org/officeDocument/2006/relationships/vmlDrawing" Target="../drawings/vmlDrawing80.v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3" Type="http://schemas.openxmlformats.org/officeDocument/2006/relationships/package" Target="../embeddings/Microsoft_Word_Document82.docx"/><Relationship Id="rId2" Type="http://schemas.openxmlformats.org/officeDocument/2006/relationships/slideLayout" Target="../slideLayouts/slideLayout1.xml"/><Relationship Id="rId1" Type="http://schemas.openxmlformats.org/officeDocument/2006/relationships/vmlDrawing" Target="../drawings/vmlDrawing81.vml"/></Relationships>
</file>

<file path=ppt/slides/_rels/slide242.xml.rels><?xml version="1.0" encoding="UTF-8" standalone="yes"?>
<Relationships xmlns="http://schemas.openxmlformats.org/package/2006/relationships"><Relationship Id="rId3" Type="http://schemas.openxmlformats.org/officeDocument/2006/relationships/package" Target="../embeddings/Microsoft_Word_Document83.docx"/><Relationship Id="rId2" Type="http://schemas.openxmlformats.org/officeDocument/2006/relationships/slideLayout" Target="../slideLayouts/slideLayout1.xml"/><Relationship Id="rId1" Type="http://schemas.openxmlformats.org/officeDocument/2006/relationships/vmlDrawing" Target="../drawings/vmlDrawing82.vml"/></Relationships>
</file>

<file path=ppt/slides/_rels/slide243.xml.rels><?xml version="1.0" encoding="UTF-8" standalone="yes"?>
<Relationships xmlns="http://schemas.openxmlformats.org/package/2006/relationships"><Relationship Id="rId3" Type="http://schemas.openxmlformats.org/officeDocument/2006/relationships/package" Target="../embeddings/Microsoft_Word_Document84.docx"/><Relationship Id="rId2" Type="http://schemas.openxmlformats.org/officeDocument/2006/relationships/slideLayout" Target="../slideLayouts/slideLayout1.xml"/><Relationship Id="rId1" Type="http://schemas.openxmlformats.org/officeDocument/2006/relationships/vmlDrawing" Target="../drawings/vmlDrawing83.vml"/></Relationships>
</file>

<file path=ppt/slides/_rels/slide244.xml.rels><?xml version="1.0" encoding="UTF-8" standalone="yes"?>
<Relationships xmlns="http://schemas.openxmlformats.org/package/2006/relationships"><Relationship Id="rId3" Type="http://schemas.openxmlformats.org/officeDocument/2006/relationships/package" Target="../embeddings/Microsoft_Word_Document85.docx"/><Relationship Id="rId2" Type="http://schemas.openxmlformats.org/officeDocument/2006/relationships/slideLayout" Target="../slideLayouts/slideLayout1.xml"/><Relationship Id="rId1" Type="http://schemas.openxmlformats.org/officeDocument/2006/relationships/vmlDrawing" Target="../drawings/vmlDrawing84.vml"/></Relationships>
</file>

<file path=ppt/slides/_rels/slide245.xml.rels><?xml version="1.0" encoding="UTF-8" standalone="yes"?>
<Relationships xmlns="http://schemas.openxmlformats.org/package/2006/relationships"><Relationship Id="rId3" Type="http://schemas.openxmlformats.org/officeDocument/2006/relationships/package" Target="../embeddings/Microsoft_Word_Document86.docx"/><Relationship Id="rId2" Type="http://schemas.openxmlformats.org/officeDocument/2006/relationships/slideLayout" Target="../slideLayouts/slideLayout1.xml"/><Relationship Id="rId1" Type="http://schemas.openxmlformats.org/officeDocument/2006/relationships/vmlDrawing" Target="../drawings/vmlDrawing85.v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3" Type="http://schemas.openxmlformats.org/officeDocument/2006/relationships/package" Target="../embeddings/Microsoft_Word_Document87.docx"/><Relationship Id="rId2" Type="http://schemas.openxmlformats.org/officeDocument/2006/relationships/slideLayout" Target="../slideLayouts/slideLayout1.xml"/><Relationship Id="rId1" Type="http://schemas.openxmlformats.org/officeDocument/2006/relationships/vmlDrawing" Target="../drawings/vmlDrawing86.vml"/></Relationships>
</file>

<file path=ppt/slides/_rels/slide248.xml.rels><?xml version="1.0" encoding="UTF-8" standalone="yes"?>
<Relationships xmlns="http://schemas.openxmlformats.org/package/2006/relationships"><Relationship Id="rId3" Type="http://schemas.openxmlformats.org/officeDocument/2006/relationships/package" Target="../embeddings/Microsoft_Word_Document88.docx"/><Relationship Id="rId2" Type="http://schemas.openxmlformats.org/officeDocument/2006/relationships/slideLayout" Target="../slideLayouts/slideLayout1.xml"/><Relationship Id="rId1" Type="http://schemas.openxmlformats.org/officeDocument/2006/relationships/vmlDrawing" Target="../drawings/vmlDrawing87.vml"/></Relationships>
</file>

<file path=ppt/slides/_rels/slide249.xml.rels><?xml version="1.0" encoding="UTF-8" standalone="yes"?>
<Relationships xmlns="http://schemas.openxmlformats.org/package/2006/relationships"><Relationship Id="rId3" Type="http://schemas.openxmlformats.org/officeDocument/2006/relationships/package" Target="../embeddings/Microsoft_Word_Document89.docx"/><Relationship Id="rId2" Type="http://schemas.openxmlformats.org/officeDocument/2006/relationships/slideLayout" Target="../slideLayouts/slideLayout1.xml"/><Relationship Id="rId1" Type="http://schemas.openxmlformats.org/officeDocument/2006/relationships/vmlDrawing" Target="../drawings/vmlDrawing88.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3" Type="http://schemas.openxmlformats.org/officeDocument/2006/relationships/package" Target="../embeddings/Microsoft_Word_Document90.docx"/><Relationship Id="rId2" Type="http://schemas.openxmlformats.org/officeDocument/2006/relationships/slideLayout" Target="../slideLayouts/slideLayout1.xml"/><Relationship Id="rId1" Type="http://schemas.openxmlformats.org/officeDocument/2006/relationships/vmlDrawing" Target="../drawings/vmlDrawing89.vml"/></Relationships>
</file>

<file path=ppt/slides/_rels/slide251.xml.rels><?xml version="1.0" encoding="UTF-8" standalone="yes"?>
<Relationships xmlns="http://schemas.openxmlformats.org/package/2006/relationships"><Relationship Id="rId3" Type="http://schemas.openxmlformats.org/officeDocument/2006/relationships/package" Target="../embeddings/Microsoft_Word_Document91.docx"/><Relationship Id="rId2" Type="http://schemas.openxmlformats.org/officeDocument/2006/relationships/slideLayout" Target="../slideLayouts/slideLayout1.xml"/><Relationship Id="rId1" Type="http://schemas.openxmlformats.org/officeDocument/2006/relationships/vmlDrawing" Target="../drawings/vmlDrawing90.vml"/></Relationships>
</file>

<file path=ppt/slides/_rels/slide252.xml.rels><?xml version="1.0" encoding="UTF-8" standalone="yes"?>
<Relationships xmlns="http://schemas.openxmlformats.org/package/2006/relationships"><Relationship Id="rId3" Type="http://schemas.openxmlformats.org/officeDocument/2006/relationships/package" Target="../embeddings/Microsoft_Word_Document92.docx"/><Relationship Id="rId2" Type="http://schemas.openxmlformats.org/officeDocument/2006/relationships/slideLayout" Target="../slideLayouts/slideLayout1.xml"/><Relationship Id="rId1" Type="http://schemas.openxmlformats.org/officeDocument/2006/relationships/vmlDrawing" Target="../drawings/vmlDrawing91.vml"/></Relationships>
</file>

<file path=ppt/slides/_rels/slide253.xml.rels><?xml version="1.0" encoding="UTF-8" standalone="yes"?>
<Relationships xmlns="http://schemas.openxmlformats.org/package/2006/relationships"><Relationship Id="rId3" Type="http://schemas.openxmlformats.org/officeDocument/2006/relationships/package" Target="../embeddings/Microsoft_Word_Document93.docx"/><Relationship Id="rId2" Type="http://schemas.openxmlformats.org/officeDocument/2006/relationships/slideLayout" Target="../slideLayouts/slideLayout1.xml"/><Relationship Id="rId1" Type="http://schemas.openxmlformats.org/officeDocument/2006/relationships/vmlDrawing" Target="../drawings/vmlDrawing92.vml"/></Relationships>
</file>

<file path=ppt/slides/_rels/slide254.xml.rels><?xml version="1.0" encoding="UTF-8" standalone="yes"?>
<Relationships xmlns="http://schemas.openxmlformats.org/package/2006/relationships"><Relationship Id="rId3" Type="http://schemas.openxmlformats.org/officeDocument/2006/relationships/package" Target="../embeddings/Microsoft_Word_Document94.docx"/><Relationship Id="rId2" Type="http://schemas.openxmlformats.org/officeDocument/2006/relationships/slideLayout" Target="../slideLayouts/slideLayout1.xml"/><Relationship Id="rId1" Type="http://schemas.openxmlformats.org/officeDocument/2006/relationships/vmlDrawing" Target="../drawings/vmlDrawing93.vml"/></Relationships>
</file>

<file path=ppt/slides/_rels/slide255.xml.rels><?xml version="1.0" encoding="UTF-8" standalone="yes"?>
<Relationships xmlns="http://schemas.openxmlformats.org/package/2006/relationships"><Relationship Id="rId3" Type="http://schemas.openxmlformats.org/officeDocument/2006/relationships/package" Target="../embeddings/Microsoft_Word_Document95.docx"/><Relationship Id="rId2" Type="http://schemas.openxmlformats.org/officeDocument/2006/relationships/slideLayout" Target="../slideLayouts/slideLayout1.xml"/><Relationship Id="rId1" Type="http://schemas.openxmlformats.org/officeDocument/2006/relationships/vmlDrawing" Target="../drawings/vmlDrawing94.vml"/></Relationships>
</file>

<file path=ppt/slides/_rels/slide256.xml.rels><?xml version="1.0" encoding="UTF-8" standalone="yes"?>
<Relationships xmlns="http://schemas.openxmlformats.org/package/2006/relationships"><Relationship Id="rId3" Type="http://schemas.openxmlformats.org/officeDocument/2006/relationships/package" Target="../embeddings/Microsoft_Word_Document96.docx"/><Relationship Id="rId2" Type="http://schemas.openxmlformats.org/officeDocument/2006/relationships/slideLayout" Target="../slideLayouts/slideLayout1.xml"/><Relationship Id="rId1" Type="http://schemas.openxmlformats.org/officeDocument/2006/relationships/vmlDrawing" Target="../drawings/vmlDrawing95.vml"/></Relationships>
</file>

<file path=ppt/slides/_rels/slide257.xml.rels><?xml version="1.0" encoding="UTF-8" standalone="yes"?>
<Relationships xmlns="http://schemas.openxmlformats.org/package/2006/relationships"><Relationship Id="rId3" Type="http://schemas.openxmlformats.org/officeDocument/2006/relationships/package" Target="../embeddings/Microsoft_Word_Document97.docx"/><Relationship Id="rId2" Type="http://schemas.openxmlformats.org/officeDocument/2006/relationships/slideLayout" Target="../slideLayouts/slideLayout1.xml"/><Relationship Id="rId1" Type="http://schemas.openxmlformats.org/officeDocument/2006/relationships/vmlDrawing" Target="../drawings/vmlDrawing96.vml"/></Relationships>
</file>

<file path=ppt/slides/_rels/slide258.xml.rels><?xml version="1.0" encoding="UTF-8" standalone="yes"?>
<Relationships xmlns="http://schemas.openxmlformats.org/package/2006/relationships"><Relationship Id="rId3" Type="http://schemas.openxmlformats.org/officeDocument/2006/relationships/package" Target="../embeddings/Microsoft_Word_Document98.docx"/><Relationship Id="rId2" Type="http://schemas.openxmlformats.org/officeDocument/2006/relationships/slideLayout" Target="../slideLayouts/slideLayout1.xml"/><Relationship Id="rId1" Type="http://schemas.openxmlformats.org/officeDocument/2006/relationships/vmlDrawing" Target="../drawings/vmlDrawing97.vml"/></Relationships>
</file>

<file path=ppt/slides/_rels/slide259.xml.rels><?xml version="1.0" encoding="UTF-8" standalone="yes"?>
<Relationships xmlns="http://schemas.openxmlformats.org/package/2006/relationships"><Relationship Id="rId3" Type="http://schemas.openxmlformats.org/officeDocument/2006/relationships/package" Target="../embeddings/Microsoft_Word_Document99.docx"/><Relationship Id="rId2" Type="http://schemas.openxmlformats.org/officeDocument/2006/relationships/slideLayout" Target="../slideLayouts/slideLayout1.xml"/><Relationship Id="rId1" Type="http://schemas.openxmlformats.org/officeDocument/2006/relationships/vmlDrawing" Target="../drawings/vmlDrawing98.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3" Type="http://schemas.openxmlformats.org/officeDocument/2006/relationships/package" Target="../embeddings/Microsoft_Word_Document100.docx"/><Relationship Id="rId2" Type="http://schemas.openxmlformats.org/officeDocument/2006/relationships/slideLayout" Target="../slideLayouts/slideLayout1.xml"/><Relationship Id="rId1" Type="http://schemas.openxmlformats.org/officeDocument/2006/relationships/vmlDrawing" Target="../drawings/vmlDrawing99.vml"/></Relationships>
</file>

<file path=ppt/slides/_rels/slide261.xml.rels><?xml version="1.0" encoding="UTF-8" standalone="yes"?>
<Relationships xmlns="http://schemas.openxmlformats.org/package/2006/relationships"><Relationship Id="rId3" Type="http://schemas.openxmlformats.org/officeDocument/2006/relationships/package" Target="../embeddings/Microsoft_Word_Document101.docx"/><Relationship Id="rId2" Type="http://schemas.openxmlformats.org/officeDocument/2006/relationships/slideLayout" Target="../slideLayouts/slideLayout1.xml"/><Relationship Id="rId1" Type="http://schemas.openxmlformats.org/officeDocument/2006/relationships/vmlDrawing" Target="../drawings/vmlDrawing100.vml"/></Relationships>
</file>

<file path=ppt/slides/_rels/slide262.xml.rels><?xml version="1.0" encoding="UTF-8" standalone="yes"?>
<Relationships xmlns="http://schemas.openxmlformats.org/package/2006/relationships"><Relationship Id="rId3" Type="http://schemas.openxmlformats.org/officeDocument/2006/relationships/package" Target="../embeddings/Microsoft_Word_Document102.docx"/><Relationship Id="rId2" Type="http://schemas.openxmlformats.org/officeDocument/2006/relationships/slideLayout" Target="../slideLayouts/slideLayout1.xml"/><Relationship Id="rId1" Type="http://schemas.openxmlformats.org/officeDocument/2006/relationships/vmlDrawing" Target="../drawings/vmlDrawing101.vml"/></Relationships>
</file>

<file path=ppt/slides/_rels/slide263.xml.rels><?xml version="1.0" encoding="UTF-8" standalone="yes"?>
<Relationships xmlns="http://schemas.openxmlformats.org/package/2006/relationships"><Relationship Id="rId3" Type="http://schemas.openxmlformats.org/officeDocument/2006/relationships/package" Target="../embeddings/Microsoft_Word_Document103.docx"/><Relationship Id="rId2" Type="http://schemas.openxmlformats.org/officeDocument/2006/relationships/slideLayout" Target="../slideLayouts/slideLayout1.xml"/><Relationship Id="rId1" Type="http://schemas.openxmlformats.org/officeDocument/2006/relationships/vmlDrawing" Target="../drawings/vmlDrawing102.vml"/></Relationships>
</file>

<file path=ppt/slides/_rels/slide264.xml.rels><?xml version="1.0" encoding="UTF-8" standalone="yes"?>
<Relationships xmlns="http://schemas.openxmlformats.org/package/2006/relationships"><Relationship Id="rId3" Type="http://schemas.openxmlformats.org/officeDocument/2006/relationships/package" Target="../embeddings/Microsoft_Word_Document104.docx"/><Relationship Id="rId2" Type="http://schemas.openxmlformats.org/officeDocument/2006/relationships/slideLayout" Target="../slideLayouts/slideLayout1.xml"/><Relationship Id="rId1" Type="http://schemas.openxmlformats.org/officeDocument/2006/relationships/vmlDrawing" Target="../drawings/vmlDrawing103.vml"/></Relationships>
</file>

<file path=ppt/slides/_rels/slide265.xml.rels><?xml version="1.0" encoding="UTF-8" standalone="yes"?>
<Relationships xmlns="http://schemas.openxmlformats.org/package/2006/relationships"><Relationship Id="rId3" Type="http://schemas.openxmlformats.org/officeDocument/2006/relationships/package" Target="../embeddings/Microsoft_Word_Document105.docx"/><Relationship Id="rId2" Type="http://schemas.openxmlformats.org/officeDocument/2006/relationships/slideLayout" Target="../slideLayouts/slideLayout1.xml"/><Relationship Id="rId1" Type="http://schemas.openxmlformats.org/officeDocument/2006/relationships/vmlDrawing" Target="../drawings/vmlDrawing104.vml"/></Relationships>
</file>

<file path=ppt/slides/_rels/slide266.xml.rels><?xml version="1.0" encoding="UTF-8" standalone="yes"?>
<Relationships xmlns="http://schemas.openxmlformats.org/package/2006/relationships"><Relationship Id="rId3" Type="http://schemas.openxmlformats.org/officeDocument/2006/relationships/package" Target="../embeddings/Microsoft_Word_Document106.docx"/><Relationship Id="rId2" Type="http://schemas.openxmlformats.org/officeDocument/2006/relationships/slideLayout" Target="../slideLayouts/slideLayout1.xml"/><Relationship Id="rId1" Type="http://schemas.openxmlformats.org/officeDocument/2006/relationships/vmlDrawing" Target="../drawings/vmlDrawing105.vml"/></Relationships>
</file>

<file path=ppt/slides/_rels/slide267.xml.rels><?xml version="1.0" encoding="UTF-8" standalone="yes"?>
<Relationships xmlns="http://schemas.openxmlformats.org/package/2006/relationships"><Relationship Id="rId3" Type="http://schemas.openxmlformats.org/officeDocument/2006/relationships/package" Target="../embeddings/Microsoft_Word_Document107.docx"/><Relationship Id="rId2" Type="http://schemas.openxmlformats.org/officeDocument/2006/relationships/slideLayout" Target="../slideLayouts/slideLayout1.xml"/><Relationship Id="rId1" Type="http://schemas.openxmlformats.org/officeDocument/2006/relationships/vmlDrawing" Target="../drawings/vmlDrawing106.vml"/></Relationships>
</file>

<file path=ppt/slides/_rels/slide268.xml.rels><?xml version="1.0" encoding="UTF-8" standalone="yes"?>
<Relationships xmlns="http://schemas.openxmlformats.org/package/2006/relationships"><Relationship Id="rId3" Type="http://schemas.openxmlformats.org/officeDocument/2006/relationships/package" Target="../embeddings/Microsoft_Word_Document108.docx"/><Relationship Id="rId2" Type="http://schemas.openxmlformats.org/officeDocument/2006/relationships/slideLayout" Target="../slideLayouts/slideLayout1.xml"/><Relationship Id="rId1" Type="http://schemas.openxmlformats.org/officeDocument/2006/relationships/vmlDrawing" Target="../drawings/vmlDrawing107.vml"/></Relationships>
</file>

<file path=ppt/slides/_rels/slide269.xml.rels><?xml version="1.0" encoding="UTF-8" standalone="yes"?>
<Relationships xmlns="http://schemas.openxmlformats.org/package/2006/relationships"><Relationship Id="rId3" Type="http://schemas.openxmlformats.org/officeDocument/2006/relationships/package" Target="../embeddings/Microsoft_Word_Document109.docx"/><Relationship Id="rId2" Type="http://schemas.openxmlformats.org/officeDocument/2006/relationships/slideLayout" Target="../slideLayouts/slideLayout1.xml"/><Relationship Id="rId1" Type="http://schemas.openxmlformats.org/officeDocument/2006/relationships/vmlDrawing" Target="../drawings/vmlDrawing108.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3" Type="http://schemas.openxmlformats.org/officeDocument/2006/relationships/package" Target="../embeddings/Microsoft_Word_Document110.docx"/><Relationship Id="rId2" Type="http://schemas.openxmlformats.org/officeDocument/2006/relationships/slideLayout" Target="../slideLayouts/slideLayout1.xml"/><Relationship Id="rId1" Type="http://schemas.openxmlformats.org/officeDocument/2006/relationships/vmlDrawing" Target="../drawings/vmlDrawing109.vml"/></Relationships>
</file>

<file path=ppt/slides/_rels/slide271.xml.rels><?xml version="1.0" encoding="UTF-8" standalone="yes"?>
<Relationships xmlns="http://schemas.openxmlformats.org/package/2006/relationships"><Relationship Id="rId3" Type="http://schemas.openxmlformats.org/officeDocument/2006/relationships/package" Target="../embeddings/Microsoft_Word_Document111.docx"/><Relationship Id="rId2" Type="http://schemas.openxmlformats.org/officeDocument/2006/relationships/slideLayout" Target="../slideLayouts/slideLayout1.xml"/><Relationship Id="rId1" Type="http://schemas.openxmlformats.org/officeDocument/2006/relationships/vmlDrawing" Target="../drawings/vmlDrawing110.vml"/></Relationships>
</file>

<file path=ppt/slides/_rels/slide272.xml.rels><?xml version="1.0" encoding="UTF-8" standalone="yes"?>
<Relationships xmlns="http://schemas.openxmlformats.org/package/2006/relationships"><Relationship Id="rId3" Type="http://schemas.openxmlformats.org/officeDocument/2006/relationships/package" Target="../embeddings/Microsoft_Word_Document112.docx"/><Relationship Id="rId2" Type="http://schemas.openxmlformats.org/officeDocument/2006/relationships/slideLayout" Target="../slideLayouts/slideLayout1.xml"/><Relationship Id="rId1" Type="http://schemas.openxmlformats.org/officeDocument/2006/relationships/vmlDrawing" Target="../drawings/vmlDrawing111.vml"/></Relationships>
</file>

<file path=ppt/slides/_rels/slide273.xml.rels><?xml version="1.0" encoding="UTF-8" standalone="yes"?>
<Relationships xmlns="http://schemas.openxmlformats.org/package/2006/relationships"><Relationship Id="rId3" Type="http://schemas.openxmlformats.org/officeDocument/2006/relationships/package" Target="../embeddings/Microsoft_Word_Document113.docx"/><Relationship Id="rId2" Type="http://schemas.openxmlformats.org/officeDocument/2006/relationships/slideLayout" Target="../slideLayouts/slideLayout1.xml"/><Relationship Id="rId1" Type="http://schemas.openxmlformats.org/officeDocument/2006/relationships/vmlDrawing" Target="../drawings/vmlDrawing112.vml"/></Relationships>
</file>

<file path=ppt/slides/_rels/slide274.xml.rels><?xml version="1.0" encoding="UTF-8" standalone="yes"?>
<Relationships xmlns="http://schemas.openxmlformats.org/package/2006/relationships"><Relationship Id="rId3" Type="http://schemas.openxmlformats.org/officeDocument/2006/relationships/package" Target="../embeddings/Microsoft_Word_Document114.docx"/><Relationship Id="rId2" Type="http://schemas.openxmlformats.org/officeDocument/2006/relationships/slideLayout" Target="../slideLayouts/slideLayout1.xml"/><Relationship Id="rId1" Type="http://schemas.openxmlformats.org/officeDocument/2006/relationships/vmlDrawing" Target="../drawings/vmlDrawing113.vml"/></Relationships>
</file>

<file path=ppt/slides/_rels/slide275.xml.rels><?xml version="1.0" encoding="UTF-8" standalone="yes"?>
<Relationships xmlns="http://schemas.openxmlformats.org/package/2006/relationships"><Relationship Id="rId3" Type="http://schemas.openxmlformats.org/officeDocument/2006/relationships/package" Target="../embeddings/Microsoft_Word_Document115.docx"/><Relationship Id="rId2" Type="http://schemas.openxmlformats.org/officeDocument/2006/relationships/slideLayout" Target="../slideLayouts/slideLayout1.xml"/><Relationship Id="rId1" Type="http://schemas.openxmlformats.org/officeDocument/2006/relationships/vmlDrawing" Target="../drawings/vmlDrawing114.vml"/></Relationships>
</file>

<file path=ppt/slides/_rels/slide276.xml.rels><?xml version="1.0" encoding="UTF-8" standalone="yes"?>
<Relationships xmlns="http://schemas.openxmlformats.org/package/2006/relationships"><Relationship Id="rId3" Type="http://schemas.openxmlformats.org/officeDocument/2006/relationships/package" Target="../embeddings/Microsoft_Word_Document116.docx"/><Relationship Id="rId2" Type="http://schemas.openxmlformats.org/officeDocument/2006/relationships/slideLayout" Target="../slideLayouts/slideLayout1.xml"/><Relationship Id="rId1" Type="http://schemas.openxmlformats.org/officeDocument/2006/relationships/vmlDrawing" Target="../drawings/vmlDrawing115.vml"/></Relationships>
</file>

<file path=ppt/slides/_rels/slide277.xml.rels><?xml version="1.0" encoding="UTF-8" standalone="yes"?>
<Relationships xmlns="http://schemas.openxmlformats.org/package/2006/relationships"><Relationship Id="rId3" Type="http://schemas.openxmlformats.org/officeDocument/2006/relationships/package" Target="../embeddings/Microsoft_Word_Document117.docx"/><Relationship Id="rId2" Type="http://schemas.openxmlformats.org/officeDocument/2006/relationships/slideLayout" Target="../slideLayouts/slideLayout1.xml"/><Relationship Id="rId1" Type="http://schemas.openxmlformats.org/officeDocument/2006/relationships/vmlDrawing" Target="../drawings/vmlDrawing116.vml"/></Relationships>
</file>

<file path=ppt/slides/_rels/slide278.xml.rels><?xml version="1.0" encoding="UTF-8" standalone="yes"?>
<Relationships xmlns="http://schemas.openxmlformats.org/package/2006/relationships"><Relationship Id="rId3" Type="http://schemas.openxmlformats.org/officeDocument/2006/relationships/package" Target="../embeddings/Microsoft_Word_Document118.docx"/><Relationship Id="rId2" Type="http://schemas.openxmlformats.org/officeDocument/2006/relationships/slideLayout" Target="../slideLayouts/slideLayout1.xml"/><Relationship Id="rId1" Type="http://schemas.openxmlformats.org/officeDocument/2006/relationships/vmlDrawing" Target="../drawings/vmlDrawing117.vml"/></Relationships>
</file>

<file path=ppt/slides/_rels/slide279.xml.rels><?xml version="1.0" encoding="UTF-8" standalone="yes"?>
<Relationships xmlns="http://schemas.openxmlformats.org/package/2006/relationships"><Relationship Id="rId3" Type="http://schemas.openxmlformats.org/officeDocument/2006/relationships/package" Target="../embeddings/Microsoft_Word_Document119.docx"/><Relationship Id="rId2" Type="http://schemas.openxmlformats.org/officeDocument/2006/relationships/slideLayout" Target="../slideLayouts/slideLayout1.xml"/><Relationship Id="rId1" Type="http://schemas.openxmlformats.org/officeDocument/2006/relationships/vmlDrawing" Target="../drawings/vmlDrawing118.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3" Type="http://schemas.openxmlformats.org/officeDocument/2006/relationships/package" Target="../embeddings/Microsoft_Word_Document120.docx"/><Relationship Id="rId2" Type="http://schemas.openxmlformats.org/officeDocument/2006/relationships/slideLayout" Target="../slideLayouts/slideLayout1.xml"/><Relationship Id="rId1" Type="http://schemas.openxmlformats.org/officeDocument/2006/relationships/vmlDrawing" Target="../drawings/vmlDrawing119.vml"/></Relationships>
</file>

<file path=ppt/slides/_rels/slide281.xml.rels><?xml version="1.0" encoding="UTF-8" standalone="yes"?>
<Relationships xmlns="http://schemas.openxmlformats.org/package/2006/relationships"><Relationship Id="rId3" Type="http://schemas.openxmlformats.org/officeDocument/2006/relationships/package" Target="../embeddings/Microsoft_Word_Document121.docx"/><Relationship Id="rId2" Type="http://schemas.openxmlformats.org/officeDocument/2006/relationships/slideLayout" Target="../slideLayouts/slideLayout1.xml"/><Relationship Id="rId1" Type="http://schemas.openxmlformats.org/officeDocument/2006/relationships/vmlDrawing" Target="../drawings/vmlDrawing120.vml"/></Relationships>
</file>

<file path=ppt/slides/_rels/slide282.xml.rels><?xml version="1.0" encoding="UTF-8" standalone="yes"?>
<Relationships xmlns="http://schemas.openxmlformats.org/package/2006/relationships"><Relationship Id="rId3" Type="http://schemas.openxmlformats.org/officeDocument/2006/relationships/package" Target="../embeddings/Microsoft_Word_Document122.docx"/><Relationship Id="rId2" Type="http://schemas.openxmlformats.org/officeDocument/2006/relationships/slideLayout" Target="../slideLayouts/slideLayout1.xml"/><Relationship Id="rId1" Type="http://schemas.openxmlformats.org/officeDocument/2006/relationships/vmlDrawing" Target="../drawings/vmlDrawing121.vml"/></Relationships>
</file>

<file path=ppt/slides/_rels/slide283.xml.rels><?xml version="1.0" encoding="UTF-8" standalone="yes"?>
<Relationships xmlns="http://schemas.openxmlformats.org/package/2006/relationships"><Relationship Id="rId3" Type="http://schemas.openxmlformats.org/officeDocument/2006/relationships/package" Target="../embeddings/Microsoft_Word_Document123.docx"/><Relationship Id="rId2" Type="http://schemas.openxmlformats.org/officeDocument/2006/relationships/slideLayout" Target="../slideLayouts/slideLayout1.xml"/><Relationship Id="rId1" Type="http://schemas.openxmlformats.org/officeDocument/2006/relationships/vmlDrawing" Target="../drawings/vmlDrawing122.vml"/></Relationships>
</file>

<file path=ppt/slides/_rels/slide284.xml.rels><?xml version="1.0" encoding="UTF-8" standalone="yes"?>
<Relationships xmlns="http://schemas.openxmlformats.org/package/2006/relationships"><Relationship Id="rId3" Type="http://schemas.openxmlformats.org/officeDocument/2006/relationships/package" Target="../embeddings/Microsoft_Word_Document124.docx"/><Relationship Id="rId2" Type="http://schemas.openxmlformats.org/officeDocument/2006/relationships/slideLayout" Target="../slideLayouts/slideLayout1.xml"/><Relationship Id="rId1" Type="http://schemas.openxmlformats.org/officeDocument/2006/relationships/vmlDrawing" Target="../drawings/vmlDrawing123.vml"/></Relationships>
</file>

<file path=ppt/slides/_rels/slide285.xml.rels><?xml version="1.0" encoding="UTF-8" standalone="yes"?>
<Relationships xmlns="http://schemas.openxmlformats.org/package/2006/relationships"><Relationship Id="rId3" Type="http://schemas.openxmlformats.org/officeDocument/2006/relationships/package" Target="../embeddings/Microsoft_Word_Document125.docx"/><Relationship Id="rId2" Type="http://schemas.openxmlformats.org/officeDocument/2006/relationships/slideLayout" Target="../slideLayouts/slideLayout1.xml"/><Relationship Id="rId1" Type="http://schemas.openxmlformats.org/officeDocument/2006/relationships/vmlDrawing" Target="../drawings/vmlDrawing124.vml"/></Relationships>
</file>

<file path=ppt/slides/_rels/slide286.xml.rels><?xml version="1.0" encoding="UTF-8" standalone="yes"?>
<Relationships xmlns="http://schemas.openxmlformats.org/package/2006/relationships"><Relationship Id="rId3" Type="http://schemas.openxmlformats.org/officeDocument/2006/relationships/package" Target="../embeddings/Microsoft_Word_Document126.docx"/><Relationship Id="rId2" Type="http://schemas.openxmlformats.org/officeDocument/2006/relationships/slideLayout" Target="../slideLayouts/slideLayout1.xml"/><Relationship Id="rId1" Type="http://schemas.openxmlformats.org/officeDocument/2006/relationships/vmlDrawing" Target="../drawings/vmlDrawing125.vml"/></Relationships>
</file>

<file path=ppt/slides/_rels/slide287.xml.rels><?xml version="1.0" encoding="UTF-8" standalone="yes"?>
<Relationships xmlns="http://schemas.openxmlformats.org/package/2006/relationships"><Relationship Id="rId3" Type="http://schemas.openxmlformats.org/officeDocument/2006/relationships/package" Target="../embeddings/Microsoft_Word_Document127.docx"/><Relationship Id="rId2" Type="http://schemas.openxmlformats.org/officeDocument/2006/relationships/slideLayout" Target="../slideLayouts/slideLayout1.xml"/><Relationship Id="rId1" Type="http://schemas.openxmlformats.org/officeDocument/2006/relationships/vmlDrawing" Target="../drawings/vmlDrawing126.vml"/></Relationships>
</file>

<file path=ppt/slides/_rels/slide288.xml.rels><?xml version="1.0" encoding="UTF-8" standalone="yes"?>
<Relationships xmlns="http://schemas.openxmlformats.org/package/2006/relationships"><Relationship Id="rId3" Type="http://schemas.openxmlformats.org/officeDocument/2006/relationships/package" Target="../embeddings/Microsoft_Word_Document128.docx"/><Relationship Id="rId2" Type="http://schemas.openxmlformats.org/officeDocument/2006/relationships/slideLayout" Target="../slideLayouts/slideLayout1.xml"/><Relationship Id="rId1" Type="http://schemas.openxmlformats.org/officeDocument/2006/relationships/vmlDrawing" Target="../drawings/vmlDrawing127.vml"/></Relationships>
</file>

<file path=ppt/slides/_rels/slide289.xml.rels><?xml version="1.0" encoding="UTF-8" standalone="yes"?>
<Relationships xmlns="http://schemas.openxmlformats.org/package/2006/relationships"><Relationship Id="rId3" Type="http://schemas.openxmlformats.org/officeDocument/2006/relationships/package" Target="../embeddings/Microsoft_Word_Document129.docx"/><Relationship Id="rId2" Type="http://schemas.openxmlformats.org/officeDocument/2006/relationships/slideLayout" Target="../slideLayouts/slideLayout1.xml"/><Relationship Id="rId1" Type="http://schemas.openxmlformats.org/officeDocument/2006/relationships/vmlDrawing" Target="../drawings/vmlDrawing128.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3" Type="http://schemas.openxmlformats.org/officeDocument/2006/relationships/package" Target="../embeddings/Microsoft_Word_Document130.docx"/><Relationship Id="rId2" Type="http://schemas.openxmlformats.org/officeDocument/2006/relationships/slideLayout" Target="../slideLayouts/slideLayout1.xml"/><Relationship Id="rId1" Type="http://schemas.openxmlformats.org/officeDocument/2006/relationships/vmlDrawing" Target="../drawings/vmlDrawing129.vml"/></Relationships>
</file>

<file path=ppt/slides/_rels/slide291.xml.rels><?xml version="1.0" encoding="UTF-8" standalone="yes"?>
<Relationships xmlns="http://schemas.openxmlformats.org/package/2006/relationships"><Relationship Id="rId3" Type="http://schemas.openxmlformats.org/officeDocument/2006/relationships/package" Target="../embeddings/Microsoft_Word_Document131.docx"/><Relationship Id="rId2" Type="http://schemas.openxmlformats.org/officeDocument/2006/relationships/slideLayout" Target="../slideLayouts/slideLayout1.xml"/><Relationship Id="rId1" Type="http://schemas.openxmlformats.org/officeDocument/2006/relationships/vmlDrawing" Target="../drawings/vmlDrawing130.vml"/></Relationships>
</file>

<file path=ppt/slides/_rels/slide292.xml.rels><?xml version="1.0" encoding="UTF-8" standalone="yes"?>
<Relationships xmlns="http://schemas.openxmlformats.org/package/2006/relationships"><Relationship Id="rId3" Type="http://schemas.openxmlformats.org/officeDocument/2006/relationships/package" Target="../embeddings/Microsoft_Word_Document132.docx"/><Relationship Id="rId2" Type="http://schemas.openxmlformats.org/officeDocument/2006/relationships/slideLayout" Target="../slideLayouts/slideLayout1.xml"/><Relationship Id="rId1" Type="http://schemas.openxmlformats.org/officeDocument/2006/relationships/vmlDrawing" Target="../drawings/vmlDrawing131.vml"/></Relationships>
</file>

<file path=ppt/slides/_rels/slide293.xml.rels><?xml version="1.0" encoding="UTF-8" standalone="yes"?>
<Relationships xmlns="http://schemas.openxmlformats.org/package/2006/relationships"><Relationship Id="rId3" Type="http://schemas.openxmlformats.org/officeDocument/2006/relationships/package" Target="../embeddings/Microsoft_Word_Document133.docx"/><Relationship Id="rId2" Type="http://schemas.openxmlformats.org/officeDocument/2006/relationships/slideLayout" Target="../slideLayouts/slideLayout1.xml"/><Relationship Id="rId1" Type="http://schemas.openxmlformats.org/officeDocument/2006/relationships/vmlDrawing" Target="../drawings/vmlDrawing132.vml"/></Relationships>
</file>

<file path=ppt/slides/_rels/slide2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3" Type="http://schemas.openxmlformats.org/officeDocument/2006/relationships/package" Target="../embeddings/Microsoft_Word_Document134.docx"/><Relationship Id="rId2" Type="http://schemas.openxmlformats.org/officeDocument/2006/relationships/slideLayout" Target="../slideLayouts/slideLayout1.xml"/><Relationship Id="rId1" Type="http://schemas.openxmlformats.org/officeDocument/2006/relationships/vmlDrawing" Target="../drawings/vmlDrawing133.vml"/></Relationships>
</file>

<file path=ppt/slides/_rels/slide296.xml.rels><?xml version="1.0" encoding="UTF-8" standalone="yes"?>
<Relationships xmlns="http://schemas.openxmlformats.org/package/2006/relationships"><Relationship Id="rId3" Type="http://schemas.openxmlformats.org/officeDocument/2006/relationships/package" Target="../embeddings/Microsoft_Word_Document135.docx"/><Relationship Id="rId2" Type="http://schemas.openxmlformats.org/officeDocument/2006/relationships/slideLayout" Target="../slideLayouts/slideLayout1.xml"/><Relationship Id="rId1" Type="http://schemas.openxmlformats.org/officeDocument/2006/relationships/vmlDrawing" Target="../drawings/vmlDrawing134.v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562.xml"/><Relationship Id="rId3" Type="http://schemas.openxmlformats.org/officeDocument/2006/relationships/slide" Target="slide4.xml"/><Relationship Id="rId7" Type="http://schemas.openxmlformats.org/officeDocument/2006/relationships/slide" Target="slide390.xm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 Target="slide329.xml"/><Relationship Id="rId5" Type="http://schemas.openxmlformats.org/officeDocument/2006/relationships/slide" Target="slide224.xml"/><Relationship Id="rId4" Type="http://schemas.openxmlformats.org/officeDocument/2006/relationships/slide" Target="slide15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3" Type="http://schemas.openxmlformats.org/officeDocument/2006/relationships/package" Target="../embeddings/Microsoft_Word_Document136.docx"/><Relationship Id="rId2" Type="http://schemas.openxmlformats.org/officeDocument/2006/relationships/slideLayout" Target="../slideLayouts/slideLayout1.xml"/><Relationship Id="rId1" Type="http://schemas.openxmlformats.org/officeDocument/2006/relationships/vmlDrawing" Target="../drawings/vmlDrawing135.vml"/></Relationships>
</file>

<file path=ppt/slides/_rels/slide301.xml.rels><?xml version="1.0" encoding="UTF-8" standalone="yes"?>
<Relationships xmlns="http://schemas.openxmlformats.org/package/2006/relationships"><Relationship Id="rId3" Type="http://schemas.openxmlformats.org/officeDocument/2006/relationships/package" Target="../embeddings/Microsoft_Word_Document137.docx"/><Relationship Id="rId2" Type="http://schemas.openxmlformats.org/officeDocument/2006/relationships/slideLayout" Target="../slideLayouts/slideLayout1.xml"/><Relationship Id="rId1" Type="http://schemas.openxmlformats.org/officeDocument/2006/relationships/vmlDrawing" Target="../drawings/vmlDrawing136.v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3" Type="http://schemas.openxmlformats.org/officeDocument/2006/relationships/package" Target="../embeddings/Microsoft_Word_Document138.docx"/><Relationship Id="rId2" Type="http://schemas.openxmlformats.org/officeDocument/2006/relationships/slideLayout" Target="../slideLayouts/slideLayout1.xml"/><Relationship Id="rId1" Type="http://schemas.openxmlformats.org/officeDocument/2006/relationships/vmlDrawing" Target="../drawings/vmlDrawing137.vml"/></Relationships>
</file>

<file path=ppt/slides/_rels/slide306.xml.rels><?xml version="1.0" encoding="UTF-8" standalone="yes"?>
<Relationships xmlns="http://schemas.openxmlformats.org/package/2006/relationships"><Relationship Id="rId3" Type="http://schemas.openxmlformats.org/officeDocument/2006/relationships/package" Target="../embeddings/Microsoft_Word_Document139.docx"/><Relationship Id="rId2" Type="http://schemas.openxmlformats.org/officeDocument/2006/relationships/slideLayout" Target="../slideLayouts/slideLayout1.xml"/><Relationship Id="rId1" Type="http://schemas.openxmlformats.org/officeDocument/2006/relationships/vmlDrawing" Target="../drawings/vmlDrawing138.vml"/></Relationships>
</file>

<file path=ppt/slides/_rels/slide307.xml.rels><?xml version="1.0" encoding="UTF-8" standalone="yes"?>
<Relationships xmlns="http://schemas.openxmlformats.org/package/2006/relationships"><Relationship Id="rId3" Type="http://schemas.openxmlformats.org/officeDocument/2006/relationships/package" Target="../embeddings/Microsoft_Word_Document140.docx"/><Relationship Id="rId2" Type="http://schemas.openxmlformats.org/officeDocument/2006/relationships/slideLayout" Target="../slideLayouts/slideLayout1.xml"/><Relationship Id="rId1" Type="http://schemas.openxmlformats.org/officeDocument/2006/relationships/vmlDrawing" Target="../drawings/vmlDrawing139.v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3" Type="http://schemas.openxmlformats.org/officeDocument/2006/relationships/package" Target="../embeddings/Microsoft_Word_Document141.docx"/><Relationship Id="rId2" Type="http://schemas.openxmlformats.org/officeDocument/2006/relationships/slideLayout" Target="../slideLayouts/slideLayout1.xml"/><Relationship Id="rId1" Type="http://schemas.openxmlformats.org/officeDocument/2006/relationships/vmlDrawing" Target="../drawings/vmlDrawing140.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3" Type="http://schemas.openxmlformats.org/officeDocument/2006/relationships/package" Target="../embeddings/Microsoft_Word_Document142.docx"/><Relationship Id="rId2" Type="http://schemas.openxmlformats.org/officeDocument/2006/relationships/slideLayout" Target="../slideLayouts/slideLayout1.xml"/><Relationship Id="rId1" Type="http://schemas.openxmlformats.org/officeDocument/2006/relationships/vmlDrawing" Target="../drawings/vmlDrawing141.vml"/></Relationships>
</file>

<file path=ppt/slides/_rels/slide311.xml.rels><?xml version="1.0" encoding="UTF-8" standalone="yes"?>
<Relationships xmlns="http://schemas.openxmlformats.org/package/2006/relationships"><Relationship Id="rId3" Type="http://schemas.openxmlformats.org/officeDocument/2006/relationships/package" Target="../embeddings/Microsoft_Word_Document143.docx"/><Relationship Id="rId2" Type="http://schemas.openxmlformats.org/officeDocument/2006/relationships/slideLayout" Target="../slideLayouts/slideLayout1.xml"/><Relationship Id="rId1" Type="http://schemas.openxmlformats.org/officeDocument/2006/relationships/vmlDrawing" Target="../drawings/vmlDrawing142.vml"/></Relationships>
</file>

<file path=ppt/slides/_rels/slide312.xml.rels><?xml version="1.0" encoding="UTF-8" standalone="yes"?>
<Relationships xmlns="http://schemas.openxmlformats.org/package/2006/relationships"><Relationship Id="rId3" Type="http://schemas.openxmlformats.org/officeDocument/2006/relationships/package" Target="../embeddings/Microsoft_Word_Document144.docx"/><Relationship Id="rId2" Type="http://schemas.openxmlformats.org/officeDocument/2006/relationships/slideLayout" Target="../slideLayouts/slideLayout1.xml"/><Relationship Id="rId1" Type="http://schemas.openxmlformats.org/officeDocument/2006/relationships/vmlDrawing" Target="../drawings/vmlDrawing143.vml"/></Relationships>
</file>

<file path=ppt/slides/_rels/slide313.xml.rels><?xml version="1.0" encoding="UTF-8" standalone="yes"?>
<Relationships xmlns="http://schemas.openxmlformats.org/package/2006/relationships"><Relationship Id="rId3" Type="http://schemas.openxmlformats.org/officeDocument/2006/relationships/package" Target="../embeddings/Microsoft_Word_Document145.docx"/><Relationship Id="rId2" Type="http://schemas.openxmlformats.org/officeDocument/2006/relationships/slideLayout" Target="../slideLayouts/slideLayout1.xml"/><Relationship Id="rId1" Type="http://schemas.openxmlformats.org/officeDocument/2006/relationships/vmlDrawing" Target="../drawings/vmlDrawing144.vml"/></Relationships>
</file>

<file path=ppt/slides/_rels/slide314.xml.rels><?xml version="1.0" encoding="UTF-8" standalone="yes"?>
<Relationships xmlns="http://schemas.openxmlformats.org/package/2006/relationships"><Relationship Id="rId3" Type="http://schemas.openxmlformats.org/officeDocument/2006/relationships/package" Target="../embeddings/Microsoft_Word_Document146.docx"/><Relationship Id="rId2" Type="http://schemas.openxmlformats.org/officeDocument/2006/relationships/slideLayout" Target="../slideLayouts/slideLayout1.xml"/><Relationship Id="rId1" Type="http://schemas.openxmlformats.org/officeDocument/2006/relationships/vmlDrawing" Target="../drawings/vmlDrawing145.vml"/></Relationships>
</file>

<file path=ppt/slides/_rels/slide315.xml.rels><?xml version="1.0" encoding="UTF-8" standalone="yes"?>
<Relationships xmlns="http://schemas.openxmlformats.org/package/2006/relationships"><Relationship Id="rId3" Type="http://schemas.openxmlformats.org/officeDocument/2006/relationships/package" Target="../embeddings/Microsoft_Word_Document147.docx"/><Relationship Id="rId2" Type="http://schemas.openxmlformats.org/officeDocument/2006/relationships/slideLayout" Target="../slideLayouts/slideLayout1.xml"/><Relationship Id="rId1" Type="http://schemas.openxmlformats.org/officeDocument/2006/relationships/vmlDrawing" Target="../drawings/vmlDrawing146.vml"/></Relationships>
</file>

<file path=ppt/slides/_rels/slide316.xml.rels><?xml version="1.0" encoding="UTF-8" standalone="yes"?>
<Relationships xmlns="http://schemas.openxmlformats.org/package/2006/relationships"><Relationship Id="rId3" Type="http://schemas.openxmlformats.org/officeDocument/2006/relationships/package" Target="../embeddings/Microsoft_Word_Document148.docx"/><Relationship Id="rId2" Type="http://schemas.openxmlformats.org/officeDocument/2006/relationships/slideLayout" Target="../slideLayouts/slideLayout1.xml"/><Relationship Id="rId1" Type="http://schemas.openxmlformats.org/officeDocument/2006/relationships/vmlDrawing" Target="../drawings/vmlDrawing147.v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3" Type="http://schemas.openxmlformats.org/officeDocument/2006/relationships/package" Target="../embeddings/Microsoft_Word_Document149.docx"/><Relationship Id="rId2" Type="http://schemas.openxmlformats.org/officeDocument/2006/relationships/slideLayout" Target="../slideLayouts/slideLayout1.xml"/><Relationship Id="rId1" Type="http://schemas.openxmlformats.org/officeDocument/2006/relationships/vmlDrawing" Target="../drawings/vmlDrawing148.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3" Type="http://schemas.openxmlformats.org/officeDocument/2006/relationships/package" Target="../embeddings/Microsoft_Word_Document150.docx"/><Relationship Id="rId2" Type="http://schemas.openxmlformats.org/officeDocument/2006/relationships/slideLayout" Target="../slideLayouts/slideLayout1.xml"/><Relationship Id="rId1" Type="http://schemas.openxmlformats.org/officeDocument/2006/relationships/vmlDrawing" Target="../drawings/vmlDrawing149.vml"/></Relationships>
</file>

<file path=ppt/slides/_rels/slide321.xml.rels><?xml version="1.0" encoding="UTF-8" standalone="yes"?>
<Relationships xmlns="http://schemas.openxmlformats.org/package/2006/relationships"><Relationship Id="rId3" Type="http://schemas.openxmlformats.org/officeDocument/2006/relationships/package" Target="../embeddings/Microsoft_Word_Document151.docx"/><Relationship Id="rId2" Type="http://schemas.openxmlformats.org/officeDocument/2006/relationships/slideLayout" Target="../slideLayouts/slideLayout1.xml"/><Relationship Id="rId1" Type="http://schemas.openxmlformats.org/officeDocument/2006/relationships/vmlDrawing" Target="../drawings/vmlDrawing150.vml"/></Relationships>
</file>

<file path=ppt/slides/_rels/slide322.xml.rels><?xml version="1.0" encoding="UTF-8" standalone="yes"?>
<Relationships xmlns="http://schemas.openxmlformats.org/package/2006/relationships"><Relationship Id="rId3" Type="http://schemas.openxmlformats.org/officeDocument/2006/relationships/package" Target="../embeddings/Microsoft_Word_Document152.docx"/><Relationship Id="rId2" Type="http://schemas.openxmlformats.org/officeDocument/2006/relationships/slideLayout" Target="../slideLayouts/slideLayout1.xml"/><Relationship Id="rId1" Type="http://schemas.openxmlformats.org/officeDocument/2006/relationships/vmlDrawing" Target="../drawings/vmlDrawing151.vml"/></Relationships>
</file>

<file path=ppt/slides/_rels/slide323.xml.rels><?xml version="1.0" encoding="UTF-8" standalone="yes"?>
<Relationships xmlns="http://schemas.openxmlformats.org/package/2006/relationships"><Relationship Id="rId3" Type="http://schemas.openxmlformats.org/officeDocument/2006/relationships/package" Target="../embeddings/Microsoft_Word_Document153.docx"/><Relationship Id="rId2" Type="http://schemas.openxmlformats.org/officeDocument/2006/relationships/slideLayout" Target="../slideLayouts/slideLayout1.xml"/><Relationship Id="rId1" Type="http://schemas.openxmlformats.org/officeDocument/2006/relationships/vmlDrawing" Target="../drawings/vmlDrawing152.vml"/></Relationships>
</file>

<file path=ppt/slides/_rels/slide324.xml.rels><?xml version="1.0" encoding="UTF-8" standalone="yes"?>
<Relationships xmlns="http://schemas.openxmlformats.org/package/2006/relationships"><Relationship Id="rId3" Type="http://schemas.openxmlformats.org/officeDocument/2006/relationships/package" Target="../embeddings/Microsoft_Word_Document154.docx"/><Relationship Id="rId2" Type="http://schemas.openxmlformats.org/officeDocument/2006/relationships/slideLayout" Target="../slideLayouts/slideLayout1.xml"/><Relationship Id="rId1" Type="http://schemas.openxmlformats.org/officeDocument/2006/relationships/vmlDrawing" Target="../drawings/vmlDrawing153.vml"/></Relationships>
</file>

<file path=ppt/slides/_rels/slide325.xml.rels><?xml version="1.0" encoding="UTF-8" standalone="yes"?>
<Relationships xmlns="http://schemas.openxmlformats.org/package/2006/relationships"><Relationship Id="rId3" Type="http://schemas.openxmlformats.org/officeDocument/2006/relationships/package" Target="../embeddings/Microsoft_Word_Document155.docx"/><Relationship Id="rId2" Type="http://schemas.openxmlformats.org/officeDocument/2006/relationships/slideLayout" Target="../slideLayouts/slideLayout1.xml"/><Relationship Id="rId1" Type="http://schemas.openxmlformats.org/officeDocument/2006/relationships/vmlDrawing" Target="../drawings/vmlDrawing154.v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3" Type="http://schemas.openxmlformats.org/officeDocument/2006/relationships/slide" Target="slide331.xml"/><Relationship Id="rId2" Type="http://schemas.openxmlformats.org/officeDocument/2006/relationships/image" Target="../media/image88.jpeg"/><Relationship Id="rId1" Type="http://schemas.openxmlformats.org/officeDocument/2006/relationships/slideLayout" Target="../slideLayouts/slideLayout1.xml"/><Relationship Id="rId5" Type="http://schemas.openxmlformats.org/officeDocument/2006/relationships/slide" Target="slide378.xml"/><Relationship Id="rId4" Type="http://schemas.openxmlformats.org/officeDocument/2006/relationships/slide" Target="slide345.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55.vml"/><Relationship Id="rId4" Type="http://schemas.openxmlformats.org/officeDocument/2006/relationships/package" Target="../embeddings/Microsoft_Word_Document156.docx"/></Relationships>
</file>

<file path=ppt/slides/_rels/slide332.xml.rels><?xml version="1.0" encoding="UTF-8" standalone="yes"?>
<Relationships xmlns="http://schemas.openxmlformats.org/package/2006/relationships"><Relationship Id="rId3" Type="http://schemas.openxmlformats.org/officeDocument/2006/relationships/package" Target="../embeddings/Microsoft_Word_Document157.docx"/><Relationship Id="rId2" Type="http://schemas.openxmlformats.org/officeDocument/2006/relationships/slideLayout" Target="../slideLayouts/slideLayout1.xml"/><Relationship Id="rId1" Type="http://schemas.openxmlformats.org/officeDocument/2006/relationships/vmlDrawing" Target="../drawings/vmlDrawing156.vml"/></Relationships>
</file>

<file path=ppt/slides/_rels/slide333.xml.rels><?xml version="1.0" encoding="UTF-8" standalone="yes"?>
<Relationships xmlns="http://schemas.openxmlformats.org/package/2006/relationships"><Relationship Id="rId3" Type="http://schemas.openxmlformats.org/officeDocument/2006/relationships/package" Target="../embeddings/Microsoft_Word_Document158.docx"/><Relationship Id="rId2" Type="http://schemas.openxmlformats.org/officeDocument/2006/relationships/slideLayout" Target="../slideLayouts/slideLayout1.xml"/><Relationship Id="rId1" Type="http://schemas.openxmlformats.org/officeDocument/2006/relationships/vmlDrawing" Target="../drawings/vmlDrawing157.v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3" Type="http://schemas.openxmlformats.org/officeDocument/2006/relationships/package" Target="../embeddings/Microsoft_Word_Document159.docx"/><Relationship Id="rId2" Type="http://schemas.openxmlformats.org/officeDocument/2006/relationships/slideLayout" Target="../slideLayouts/slideLayout1.xml"/><Relationship Id="rId1" Type="http://schemas.openxmlformats.org/officeDocument/2006/relationships/vmlDrawing" Target="../drawings/vmlDrawing158.vml"/></Relationships>
</file>

<file path=ppt/slides/_rels/slide336.xml.rels><?xml version="1.0" encoding="UTF-8" standalone="yes"?>
<Relationships xmlns="http://schemas.openxmlformats.org/package/2006/relationships"><Relationship Id="rId3" Type="http://schemas.openxmlformats.org/officeDocument/2006/relationships/package" Target="../embeddings/Microsoft_Word_Document160.docx"/><Relationship Id="rId2" Type="http://schemas.openxmlformats.org/officeDocument/2006/relationships/slideLayout" Target="../slideLayouts/slideLayout1.xml"/><Relationship Id="rId1" Type="http://schemas.openxmlformats.org/officeDocument/2006/relationships/vmlDrawing" Target="../drawings/vmlDrawing159.v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3" Type="http://schemas.openxmlformats.org/officeDocument/2006/relationships/package" Target="../embeddings/Microsoft_Word_Document161.docx"/><Relationship Id="rId2" Type="http://schemas.openxmlformats.org/officeDocument/2006/relationships/slideLayout" Target="../slideLayouts/slideLayout1.xml"/><Relationship Id="rId1" Type="http://schemas.openxmlformats.org/officeDocument/2006/relationships/vmlDrawing" Target="../drawings/vmlDrawing160.v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61.vml"/><Relationship Id="rId4" Type="http://schemas.openxmlformats.org/officeDocument/2006/relationships/package" Target="../embeddings/Microsoft_Word_Document162.docx"/></Relationships>
</file>

<file path=ppt/slides/_rels/slide341.xml.rels><?xml version="1.0" encoding="UTF-8" standalone="yes"?>
<Relationships xmlns="http://schemas.openxmlformats.org/package/2006/relationships"><Relationship Id="rId3" Type="http://schemas.openxmlformats.org/officeDocument/2006/relationships/package" Target="../embeddings/Microsoft_Word_Document163.docx"/><Relationship Id="rId2" Type="http://schemas.openxmlformats.org/officeDocument/2006/relationships/slideLayout" Target="../slideLayouts/slideLayout1.xml"/><Relationship Id="rId1" Type="http://schemas.openxmlformats.org/officeDocument/2006/relationships/vmlDrawing" Target="../drawings/vmlDrawing162.v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3" Type="http://schemas.openxmlformats.org/officeDocument/2006/relationships/package" Target="../embeddings/Microsoft_Word_Document164.docx"/><Relationship Id="rId2" Type="http://schemas.openxmlformats.org/officeDocument/2006/relationships/slideLayout" Target="../slideLayouts/slideLayout1.xml"/><Relationship Id="rId1" Type="http://schemas.openxmlformats.org/officeDocument/2006/relationships/vmlDrawing" Target="../drawings/vmlDrawing163.vml"/></Relationships>
</file>

<file path=ppt/slides/_rels/slide347.xml.rels><?xml version="1.0" encoding="UTF-8" standalone="yes"?>
<Relationships xmlns="http://schemas.openxmlformats.org/package/2006/relationships"><Relationship Id="rId3" Type="http://schemas.openxmlformats.org/officeDocument/2006/relationships/package" Target="../embeddings/Microsoft_Word_Document165.docx"/><Relationship Id="rId2" Type="http://schemas.openxmlformats.org/officeDocument/2006/relationships/slideLayout" Target="../slideLayouts/slideLayout1.xml"/><Relationship Id="rId1" Type="http://schemas.openxmlformats.org/officeDocument/2006/relationships/vmlDrawing" Target="../drawings/vmlDrawing164.vml"/></Relationships>
</file>

<file path=ppt/slides/_rels/slide348.xml.rels><?xml version="1.0" encoding="UTF-8" standalone="yes"?>
<Relationships xmlns="http://schemas.openxmlformats.org/package/2006/relationships"><Relationship Id="rId3" Type="http://schemas.openxmlformats.org/officeDocument/2006/relationships/package" Target="../embeddings/Microsoft_Word_Document166.docx"/><Relationship Id="rId2" Type="http://schemas.openxmlformats.org/officeDocument/2006/relationships/slideLayout" Target="../slideLayouts/slideLayout1.xml"/><Relationship Id="rId1" Type="http://schemas.openxmlformats.org/officeDocument/2006/relationships/vmlDrawing" Target="../drawings/vmlDrawing165.vml"/></Relationships>
</file>

<file path=ppt/slides/_rels/slide349.xml.rels><?xml version="1.0" encoding="UTF-8" standalone="yes"?>
<Relationships xmlns="http://schemas.openxmlformats.org/package/2006/relationships"><Relationship Id="rId3" Type="http://schemas.openxmlformats.org/officeDocument/2006/relationships/package" Target="../embeddings/Microsoft_Word_Document167.docx"/><Relationship Id="rId2" Type="http://schemas.openxmlformats.org/officeDocument/2006/relationships/slideLayout" Target="../slideLayouts/slideLayout1.xml"/><Relationship Id="rId1" Type="http://schemas.openxmlformats.org/officeDocument/2006/relationships/vmlDrawing" Target="../drawings/vmlDrawing166.v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3" Type="http://schemas.openxmlformats.org/officeDocument/2006/relationships/package" Target="../embeddings/Microsoft_Word_Document168.docx"/><Relationship Id="rId2" Type="http://schemas.openxmlformats.org/officeDocument/2006/relationships/slideLayout" Target="../slideLayouts/slideLayout1.xml"/><Relationship Id="rId1" Type="http://schemas.openxmlformats.org/officeDocument/2006/relationships/vmlDrawing" Target="../drawings/vmlDrawing167.vml"/></Relationships>
</file>

<file path=ppt/slides/_rels/slide356.xml.rels><?xml version="1.0" encoding="UTF-8" standalone="yes"?>
<Relationships xmlns="http://schemas.openxmlformats.org/package/2006/relationships"><Relationship Id="rId3" Type="http://schemas.openxmlformats.org/officeDocument/2006/relationships/package" Target="../embeddings/Microsoft_Word_Document169.docx"/><Relationship Id="rId2" Type="http://schemas.openxmlformats.org/officeDocument/2006/relationships/slideLayout" Target="../slideLayouts/slideLayout1.xml"/><Relationship Id="rId1" Type="http://schemas.openxmlformats.org/officeDocument/2006/relationships/vmlDrawing" Target="../drawings/vmlDrawing168.vml"/></Relationships>
</file>

<file path=ppt/slides/_rels/slide357.xml.rels><?xml version="1.0" encoding="UTF-8" standalone="yes"?>
<Relationships xmlns="http://schemas.openxmlformats.org/package/2006/relationships"><Relationship Id="rId3" Type="http://schemas.openxmlformats.org/officeDocument/2006/relationships/package" Target="../embeddings/Microsoft_Word_Document170.docx"/><Relationship Id="rId2" Type="http://schemas.openxmlformats.org/officeDocument/2006/relationships/slideLayout" Target="../slideLayouts/slideLayout1.xml"/><Relationship Id="rId1" Type="http://schemas.openxmlformats.org/officeDocument/2006/relationships/vmlDrawing" Target="../drawings/vmlDrawing169.vml"/></Relationships>
</file>

<file path=ppt/slides/_rels/slide358.xml.rels><?xml version="1.0" encoding="UTF-8" standalone="yes"?>
<Relationships xmlns="http://schemas.openxmlformats.org/package/2006/relationships"><Relationship Id="rId3" Type="http://schemas.openxmlformats.org/officeDocument/2006/relationships/package" Target="../embeddings/Microsoft_Word_Document171.docx"/><Relationship Id="rId2" Type="http://schemas.openxmlformats.org/officeDocument/2006/relationships/slideLayout" Target="../slideLayouts/slideLayout1.xml"/><Relationship Id="rId1" Type="http://schemas.openxmlformats.org/officeDocument/2006/relationships/vmlDrawing" Target="../drawings/vmlDrawing170.vml"/></Relationships>
</file>

<file path=ppt/slides/_rels/slide359.xml.rels><?xml version="1.0" encoding="UTF-8" standalone="yes"?>
<Relationships xmlns="http://schemas.openxmlformats.org/package/2006/relationships"><Relationship Id="rId3" Type="http://schemas.openxmlformats.org/officeDocument/2006/relationships/package" Target="../embeddings/Microsoft_Word_Document172.docx"/><Relationship Id="rId2" Type="http://schemas.openxmlformats.org/officeDocument/2006/relationships/slideLayout" Target="../slideLayouts/slideLayout1.xml"/><Relationship Id="rId1" Type="http://schemas.openxmlformats.org/officeDocument/2006/relationships/vmlDrawing" Target="../drawings/vmlDrawing171.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3" Type="http://schemas.openxmlformats.org/officeDocument/2006/relationships/package" Target="../embeddings/Microsoft_Word_Document173.docx"/><Relationship Id="rId2" Type="http://schemas.openxmlformats.org/officeDocument/2006/relationships/slideLayout" Target="../slideLayouts/slideLayout1.xml"/><Relationship Id="rId1" Type="http://schemas.openxmlformats.org/officeDocument/2006/relationships/vmlDrawing" Target="../drawings/vmlDrawing172.vml"/></Relationships>
</file>

<file path=ppt/slides/_rels/slide364.xml.rels><?xml version="1.0" encoding="UTF-8" standalone="yes"?>
<Relationships xmlns="http://schemas.openxmlformats.org/package/2006/relationships"><Relationship Id="rId3" Type="http://schemas.openxmlformats.org/officeDocument/2006/relationships/package" Target="../embeddings/Microsoft_Word_Document174.docx"/><Relationship Id="rId2" Type="http://schemas.openxmlformats.org/officeDocument/2006/relationships/slideLayout" Target="../slideLayouts/slideLayout1.xml"/><Relationship Id="rId1" Type="http://schemas.openxmlformats.org/officeDocument/2006/relationships/vmlDrawing" Target="../drawings/vmlDrawing173.v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3" Type="http://schemas.openxmlformats.org/officeDocument/2006/relationships/package" Target="../embeddings/Microsoft_Word_Document175.docx"/><Relationship Id="rId2" Type="http://schemas.openxmlformats.org/officeDocument/2006/relationships/slideLayout" Target="../slideLayouts/slideLayout1.xml"/><Relationship Id="rId1" Type="http://schemas.openxmlformats.org/officeDocument/2006/relationships/vmlDrawing" Target="../drawings/vmlDrawing174.v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3" Type="http://schemas.openxmlformats.org/officeDocument/2006/relationships/package" Target="../embeddings/Microsoft_Word_Document176.docx"/><Relationship Id="rId2" Type="http://schemas.openxmlformats.org/officeDocument/2006/relationships/slideLayout" Target="../slideLayouts/slideLayout1.xml"/><Relationship Id="rId1" Type="http://schemas.openxmlformats.org/officeDocument/2006/relationships/vmlDrawing" Target="../drawings/vmlDrawing175.v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3" Type="http://schemas.openxmlformats.org/officeDocument/2006/relationships/package" Target="../embeddings/Microsoft_Word_Document177.docx"/><Relationship Id="rId2" Type="http://schemas.openxmlformats.org/officeDocument/2006/relationships/slideLayout" Target="../slideLayouts/slideLayout1.xml"/><Relationship Id="rId1" Type="http://schemas.openxmlformats.org/officeDocument/2006/relationships/vmlDrawing" Target="../drawings/vmlDrawing176.v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3" Type="http://schemas.openxmlformats.org/officeDocument/2006/relationships/package" Target="../embeddings/Microsoft_Word_Document178.docx"/><Relationship Id="rId2" Type="http://schemas.openxmlformats.org/officeDocument/2006/relationships/slideLayout" Target="../slideLayouts/slideLayout1.xml"/><Relationship Id="rId1" Type="http://schemas.openxmlformats.org/officeDocument/2006/relationships/vmlDrawing" Target="../drawings/vmlDrawing177.v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3" Type="http://schemas.openxmlformats.org/officeDocument/2006/relationships/package" Target="../embeddings/Microsoft_Word_Document179.docx"/><Relationship Id="rId2" Type="http://schemas.openxmlformats.org/officeDocument/2006/relationships/slideLayout" Target="../slideLayouts/slideLayout1.xml"/><Relationship Id="rId1" Type="http://schemas.openxmlformats.org/officeDocument/2006/relationships/vmlDrawing" Target="../drawings/vmlDrawing178.v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3" Type="http://schemas.openxmlformats.org/officeDocument/2006/relationships/package" Target="../embeddings/Microsoft_Word_Document180.docx"/><Relationship Id="rId2" Type="http://schemas.openxmlformats.org/officeDocument/2006/relationships/slideLayout" Target="../slideLayouts/slideLayout1.xml"/><Relationship Id="rId1" Type="http://schemas.openxmlformats.org/officeDocument/2006/relationships/vmlDrawing" Target="../drawings/vmlDrawing179.v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3" Type="http://schemas.openxmlformats.org/officeDocument/2006/relationships/package" Target="../embeddings/Microsoft_Word_Document181.docx"/><Relationship Id="rId2" Type="http://schemas.openxmlformats.org/officeDocument/2006/relationships/slideLayout" Target="../slideLayouts/slideLayout1.xml"/><Relationship Id="rId1" Type="http://schemas.openxmlformats.org/officeDocument/2006/relationships/vmlDrawing" Target="../drawings/vmlDrawing180.vml"/></Relationships>
</file>

<file path=ppt/slides/_rels/slide379.xml.rels><?xml version="1.0" encoding="UTF-8" standalone="yes"?>
<Relationships xmlns="http://schemas.openxmlformats.org/package/2006/relationships"><Relationship Id="rId3" Type="http://schemas.openxmlformats.org/officeDocument/2006/relationships/package" Target="../embeddings/Microsoft_Word_Document182.docx"/><Relationship Id="rId2" Type="http://schemas.openxmlformats.org/officeDocument/2006/relationships/slideLayout" Target="../slideLayouts/slideLayout1.xml"/><Relationship Id="rId1" Type="http://schemas.openxmlformats.org/officeDocument/2006/relationships/vmlDrawing" Target="../drawings/vmlDrawing181.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3" Type="http://schemas.openxmlformats.org/officeDocument/2006/relationships/package" Target="../embeddings/Microsoft_Word_Document183.docx"/><Relationship Id="rId2" Type="http://schemas.openxmlformats.org/officeDocument/2006/relationships/slideLayout" Target="../slideLayouts/slideLayout1.xml"/><Relationship Id="rId1" Type="http://schemas.openxmlformats.org/officeDocument/2006/relationships/vmlDrawing" Target="../drawings/vmlDrawing182.v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3" Type="http://schemas.openxmlformats.org/officeDocument/2006/relationships/package" Target="../embeddings/Microsoft_Word_Document184.docx"/><Relationship Id="rId2" Type="http://schemas.openxmlformats.org/officeDocument/2006/relationships/slideLayout" Target="../slideLayouts/slideLayout1.xml"/><Relationship Id="rId1" Type="http://schemas.openxmlformats.org/officeDocument/2006/relationships/vmlDrawing" Target="../drawings/vmlDrawing183.vml"/></Relationships>
</file>

<file path=ppt/slides/_rels/slide383.xml.rels><?xml version="1.0" encoding="UTF-8" standalone="yes"?>
<Relationships xmlns="http://schemas.openxmlformats.org/package/2006/relationships"><Relationship Id="rId3" Type="http://schemas.openxmlformats.org/officeDocument/2006/relationships/package" Target="../embeddings/Microsoft_Word_Document185.docx"/><Relationship Id="rId2" Type="http://schemas.openxmlformats.org/officeDocument/2006/relationships/slideLayout" Target="../slideLayouts/slideLayout1.xml"/><Relationship Id="rId1" Type="http://schemas.openxmlformats.org/officeDocument/2006/relationships/vmlDrawing" Target="../drawings/vmlDrawing184.vml"/></Relationships>
</file>

<file path=ppt/slides/_rels/slide384.xml.rels><?xml version="1.0" encoding="UTF-8" standalone="yes"?>
<Relationships xmlns="http://schemas.openxmlformats.org/package/2006/relationships"><Relationship Id="rId3" Type="http://schemas.openxmlformats.org/officeDocument/2006/relationships/package" Target="../embeddings/Microsoft_Word_Document186.docx"/><Relationship Id="rId2" Type="http://schemas.openxmlformats.org/officeDocument/2006/relationships/slideLayout" Target="../slideLayouts/slideLayout1.xml"/><Relationship Id="rId1" Type="http://schemas.openxmlformats.org/officeDocument/2006/relationships/vmlDrawing" Target="../drawings/vmlDrawing185.vml"/></Relationships>
</file>

<file path=ppt/slides/_rels/slide385.xml.rels><?xml version="1.0" encoding="UTF-8" standalone="yes"?>
<Relationships xmlns="http://schemas.openxmlformats.org/package/2006/relationships"><Relationship Id="rId3" Type="http://schemas.openxmlformats.org/officeDocument/2006/relationships/package" Target="../embeddings/Microsoft_Word_Document187.docx"/><Relationship Id="rId2" Type="http://schemas.openxmlformats.org/officeDocument/2006/relationships/slideLayout" Target="../slideLayouts/slideLayout1.xml"/><Relationship Id="rId1" Type="http://schemas.openxmlformats.org/officeDocument/2006/relationships/vmlDrawing" Target="../drawings/vmlDrawing186.vml"/></Relationships>
</file>

<file path=ppt/slides/_rels/slide386.xml.rels><?xml version="1.0" encoding="UTF-8" standalone="yes"?>
<Relationships xmlns="http://schemas.openxmlformats.org/package/2006/relationships"><Relationship Id="rId3" Type="http://schemas.openxmlformats.org/officeDocument/2006/relationships/package" Target="../embeddings/Microsoft_Word_Document188.docx"/><Relationship Id="rId2" Type="http://schemas.openxmlformats.org/officeDocument/2006/relationships/slideLayout" Target="../slideLayouts/slideLayout1.xml"/><Relationship Id="rId1" Type="http://schemas.openxmlformats.org/officeDocument/2006/relationships/vmlDrawing" Target="../drawings/vmlDrawing187.v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0.xml.rels><?xml version="1.0" encoding="UTF-8" standalone="yes"?>
<Relationships xmlns="http://schemas.openxmlformats.org/package/2006/relationships"><Relationship Id="rId3" Type="http://schemas.openxmlformats.org/officeDocument/2006/relationships/slide" Target="slide392.xml"/><Relationship Id="rId2" Type="http://schemas.openxmlformats.org/officeDocument/2006/relationships/image" Target="../media/image88.jpeg"/><Relationship Id="rId1" Type="http://schemas.openxmlformats.org/officeDocument/2006/relationships/slideLayout" Target="../slideLayouts/slideLayout1.xml"/><Relationship Id="rId5" Type="http://schemas.openxmlformats.org/officeDocument/2006/relationships/slide" Target="slide536.xml"/><Relationship Id="rId4" Type="http://schemas.openxmlformats.org/officeDocument/2006/relationships/slide" Target="slide405.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88.vml"/><Relationship Id="rId4" Type="http://schemas.openxmlformats.org/officeDocument/2006/relationships/package" Target="../embeddings/Microsoft_Word_Document189.docx"/></Relationships>
</file>

<file path=ppt/slides/_rels/slide393.xml.rels><?xml version="1.0" encoding="UTF-8" standalone="yes"?>
<Relationships xmlns="http://schemas.openxmlformats.org/package/2006/relationships"><Relationship Id="rId3" Type="http://schemas.openxmlformats.org/officeDocument/2006/relationships/package" Target="../embeddings/Microsoft_Word_Document190.docx"/><Relationship Id="rId2" Type="http://schemas.openxmlformats.org/officeDocument/2006/relationships/slideLayout" Target="../slideLayouts/slideLayout1.xml"/><Relationship Id="rId1" Type="http://schemas.openxmlformats.org/officeDocument/2006/relationships/vmlDrawing" Target="../drawings/vmlDrawing189.vml"/></Relationships>
</file>

<file path=ppt/slides/_rels/slide394.xml.rels><?xml version="1.0" encoding="UTF-8" standalone="yes"?>
<Relationships xmlns="http://schemas.openxmlformats.org/package/2006/relationships"><Relationship Id="rId3" Type="http://schemas.openxmlformats.org/officeDocument/2006/relationships/package" Target="../embeddings/Microsoft_Word_Document191.docx"/><Relationship Id="rId2" Type="http://schemas.openxmlformats.org/officeDocument/2006/relationships/slideLayout" Target="../slideLayouts/slideLayout1.xml"/><Relationship Id="rId1" Type="http://schemas.openxmlformats.org/officeDocument/2006/relationships/vmlDrawing" Target="../drawings/vmlDrawing190.v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6.xml.rels><?xml version="1.0" encoding="UTF-8" standalone="yes"?>
<Relationships xmlns="http://schemas.openxmlformats.org/package/2006/relationships"><Relationship Id="rId3" Type="http://schemas.openxmlformats.org/officeDocument/2006/relationships/package" Target="../embeddings/Microsoft_Word_Document192.docx"/><Relationship Id="rId2" Type="http://schemas.openxmlformats.org/officeDocument/2006/relationships/slideLayout" Target="../slideLayouts/slideLayout1.xml"/><Relationship Id="rId1" Type="http://schemas.openxmlformats.org/officeDocument/2006/relationships/vmlDrawing" Target="../drawings/vmlDrawing191.vml"/></Relationships>
</file>

<file path=ppt/slides/_rels/slide397.xml.rels><?xml version="1.0" encoding="UTF-8" standalone="yes"?>
<Relationships xmlns="http://schemas.openxmlformats.org/package/2006/relationships"><Relationship Id="rId3" Type="http://schemas.openxmlformats.org/officeDocument/2006/relationships/package" Target="../embeddings/Microsoft_Word_Document193.docx"/><Relationship Id="rId2" Type="http://schemas.openxmlformats.org/officeDocument/2006/relationships/slideLayout" Target="../slideLayouts/slideLayout1.xml"/><Relationship Id="rId1" Type="http://schemas.openxmlformats.org/officeDocument/2006/relationships/vmlDrawing" Target="../drawings/vmlDrawing192.v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9.xml.rels><?xml version="1.0" encoding="UTF-8" standalone="yes"?>
<Relationships xmlns="http://schemas.openxmlformats.org/package/2006/relationships"><Relationship Id="rId3" Type="http://schemas.openxmlformats.org/officeDocument/2006/relationships/package" Target="../embeddings/Microsoft_Word_Document194.docx"/><Relationship Id="rId2" Type="http://schemas.openxmlformats.org/officeDocument/2006/relationships/slideLayout" Target="../slideLayouts/slideLayout1.xml"/><Relationship Id="rId1" Type="http://schemas.openxmlformats.org/officeDocument/2006/relationships/vmlDrawing" Target="../drawings/vmlDrawing193.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12.xml"/><Relationship Id="rId4" Type="http://schemas.openxmlformats.org/officeDocument/2006/relationships/slide" Target="slide2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94.vml"/><Relationship Id="rId4" Type="http://schemas.openxmlformats.org/officeDocument/2006/relationships/package" Target="../embeddings/Microsoft_Word_Document195.docx"/></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3" Type="http://schemas.openxmlformats.org/officeDocument/2006/relationships/package" Target="../embeddings/Microsoft_Word_Document196.docx"/><Relationship Id="rId2" Type="http://schemas.openxmlformats.org/officeDocument/2006/relationships/slideLayout" Target="../slideLayouts/slideLayout1.xml"/><Relationship Id="rId1" Type="http://schemas.openxmlformats.org/officeDocument/2006/relationships/vmlDrawing" Target="../drawings/vmlDrawing195.v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0.xml.rels><?xml version="1.0" encoding="UTF-8" standalone="yes"?>
<Relationships xmlns="http://schemas.openxmlformats.org/package/2006/relationships"><Relationship Id="rId3" Type="http://schemas.openxmlformats.org/officeDocument/2006/relationships/package" Target="../embeddings/Microsoft_Word_Document197.docx"/><Relationship Id="rId2" Type="http://schemas.openxmlformats.org/officeDocument/2006/relationships/slideLayout" Target="../slideLayouts/slideLayout1.xml"/><Relationship Id="rId1" Type="http://schemas.openxmlformats.org/officeDocument/2006/relationships/vmlDrawing" Target="../drawings/vmlDrawing196.v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3" Type="http://schemas.openxmlformats.org/officeDocument/2006/relationships/package" Target="../embeddings/Microsoft_Word_Document198.docx"/><Relationship Id="rId2" Type="http://schemas.openxmlformats.org/officeDocument/2006/relationships/slideLayout" Target="../slideLayouts/slideLayout1.xml"/><Relationship Id="rId1" Type="http://schemas.openxmlformats.org/officeDocument/2006/relationships/vmlDrawing" Target="../drawings/vmlDrawing197.vml"/></Relationships>
</file>

<file path=ppt/slides/_rels/slide415.xml.rels><?xml version="1.0" encoding="UTF-8" standalone="yes"?>
<Relationships xmlns="http://schemas.openxmlformats.org/package/2006/relationships"><Relationship Id="rId3" Type="http://schemas.openxmlformats.org/officeDocument/2006/relationships/package" Target="../embeddings/Microsoft_Word_Document199.docx"/><Relationship Id="rId2" Type="http://schemas.openxmlformats.org/officeDocument/2006/relationships/slideLayout" Target="../slideLayouts/slideLayout1.xml"/><Relationship Id="rId1" Type="http://schemas.openxmlformats.org/officeDocument/2006/relationships/vmlDrawing" Target="../drawings/vmlDrawing198.v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3" Type="http://schemas.openxmlformats.org/officeDocument/2006/relationships/package" Target="../embeddings/Microsoft_Word_Document200.docx"/><Relationship Id="rId2" Type="http://schemas.openxmlformats.org/officeDocument/2006/relationships/slideLayout" Target="../slideLayouts/slideLayout1.xml"/><Relationship Id="rId1" Type="http://schemas.openxmlformats.org/officeDocument/2006/relationships/vmlDrawing" Target="../drawings/vmlDrawing199.v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3" Type="http://schemas.openxmlformats.org/officeDocument/2006/relationships/package" Target="../embeddings/Microsoft_Word_Document201.docx"/><Relationship Id="rId2" Type="http://schemas.openxmlformats.org/officeDocument/2006/relationships/slideLayout" Target="../slideLayouts/slideLayout1.xml"/><Relationship Id="rId1" Type="http://schemas.openxmlformats.org/officeDocument/2006/relationships/vmlDrawing" Target="../drawings/vmlDrawing200.vml"/></Relationships>
</file>

<file path=ppt/slides/_rels/slide423.xml.rels><?xml version="1.0" encoding="UTF-8" standalone="yes"?>
<Relationships xmlns="http://schemas.openxmlformats.org/package/2006/relationships"><Relationship Id="rId3" Type="http://schemas.openxmlformats.org/officeDocument/2006/relationships/package" Target="../embeddings/Microsoft_Word_Document202.docx"/><Relationship Id="rId2" Type="http://schemas.openxmlformats.org/officeDocument/2006/relationships/slideLayout" Target="../slideLayouts/slideLayout1.xml"/><Relationship Id="rId1" Type="http://schemas.openxmlformats.org/officeDocument/2006/relationships/vmlDrawing" Target="../drawings/vmlDrawing201.v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6.xml.rels><?xml version="1.0" encoding="UTF-8" standalone="yes"?>
<Relationships xmlns="http://schemas.openxmlformats.org/package/2006/relationships"><Relationship Id="rId3" Type="http://schemas.openxmlformats.org/officeDocument/2006/relationships/package" Target="../embeddings/Microsoft_Word_Document203.docx"/><Relationship Id="rId2" Type="http://schemas.openxmlformats.org/officeDocument/2006/relationships/slideLayout" Target="../slideLayouts/slideLayout1.xml"/><Relationship Id="rId1" Type="http://schemas.openxmlformats.org/officeDocument/2006/relationships/vmlDrawing" Target="../drawings/vmlDrawing202.vml"/></Relationships>
</file>

<file path=ppt/slides/_rels/slide427.xml.rels><?xml version="1.0" encoding="UTF-8" standalone="yes"?>
<Relationships xmlns="http://schemas.openxmlformats.org/package/2006/relationships"><Relationship Id="rId3" Type="http://schemas.openxmlformats.org/officeDocument/2006/relationships/package" Target="../embeddings/Microsoft_Word_Document204.docx"/><Relationship Id="rId2" Type="http://schemas.openxmlformats.org/officeDocument/2006/relationships/slideLayout" Target="../slideLayouts/slideLayout1.xml"/><Relationship Id="rId1" Type="http://schemas.openxmlformats.org/officeDocument/2006/relationships/vmlDrawing" Target="../drawings/vmlDrawing203.vml"/></Relationships>
</file>

<file path=ppt/slides/_rels/slide428.xml.rels><?xml version="1.0" encoding="UTF-8" standalone="yes"?>
<Relationships xmlns="http://schemas.openxmlformats.org/package/2006/relationships"><Relationship Id="rId3" Type="http://schemas.openxmlformats.org/officeDocument/2006/relationships/package" Target="../embeddings/Microsoft_Word_Document205.docx"/><Relationship Id="rId2" Type="http://schemas.openxmlformats.org/officeDocument/2006/relationships/slideLayout" Target="../slideLayouts/slideLayout1.xml"/><Relationship Id="rId1" Type="http://schemas.openxmlformats.org/officeDocument/2006/relationships/vmlDrawing" Target="../drawings/vmlDrawing204.vml"/></Relationships>
</file>

<file path=ppt/slides/_rels/slide429.xml.rels><?xml version="1.0" encoding="UTF-8" standalone="yes"?>
<Relationships xmlns="http://schemas.openxmlformats.org/package/2006/relationships"><Relationship Id="rId3" Type="http://schemas.openxmlformats.org/officeDocument/2006/relationships/package" Target="../embeddings/Microsoft_Word_Document206.docx"/><Relationship Id="rId2" Type="http://schemas.openxmlformats.org/officeDocument/2006/relationships/slideLayout" Target="../slideLayouts/slideLayout1.xml"/><Relationship Id="rId1" Type="http://schemas.openxmlformats.org/officeDocument/2006/relationships/vmlDrawing" Target="../drawings/vmlDrawing205.v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1.xml.rels><?xml version="1.0" encoding="UTF-8" standalone="yes"?>
<Relationships xmlns="http://schemas.openxmlformats.org/package/2006/relationships"><Relationship Id="rId3" Type="http://schemas.openxmlformats.org/officeDocument/2006/relationships/package" Target="../embeddings/Microsoft_Word_Document207.docx"/><Relationship Id="rId2" Type="http://schemas.openxmlformats.org/officeDocument/2006/relationships/slideLayout" Target="../slideLayouts/slideLayout1.xml"/><Relationship Id="rId1" Type="http://schemas.openxmlformats.org/officeDocument/2006/relationships/vmlDrawing" Target="../drawings/vmlDrawing206.vml"/></Relationships>
</file>

<file path=ppt/slides/_rels/slide432.xml.rels><?xml version="1.0" encoding="UTF-8" standalone="yes"?>
<Relationships xmlns="http://schemas.openxmlformats.org/package/2006/relationships"><Relationship Id="rId3" Type="http://schemas.openxmlformats.org/officeDocument/2006/relationships/package" Target="../embeddings/Microsoft_Word_Document208.docx"/><Relationship Id="rId2" Type="http://schemas.openxmlformats.org/officeDocument/2006/relationships/slideLayout" Target="../slideLayouts/slideLayout1.xml"/><Relationship Id="rId1" Type="http://schemas.openxmlformats.org/officeDocument/2006/relationships/vmlDrawing" Target="../drawings/vmlDrawing207.vml"/></Relationships>
</file>

<file path=ppt/slides/_rels/slide433.xml.rels><?xml version="1.0" encoding="UTF-8" standalone="yes"?>
<Relationships xmlns="http://schemas.openxmlformats.org/package/2006/relationships"><Relationship Id="rId3" Type="http://schemas.openxmlformats.org/officeDocument/2006/relationships/package" Target="../embeddings/Microsoft_Word_Document209.docx"/><Relationship Id="rId2" Type="http://schemas.openxmlformats.org/officeDocument/2006/relationships/slideLayout" Target="../slideLayouts/slideLayout1.xml"/><Relationship Id="rId1" Type="http://schemas.openxmlformats.org/officeDocument/2006/relationships/vmlDrawing" Target="../drawings/vmlDrawing208.vml"/></Relationships>
</file>

<file path=ppt/slides/_rels/slide434.xml.rels><?xml version="1.0" encoding="UTF-8" standalone="yes"?>
<Relationships xmlns="http://schemas.openxmlformats.org/package/2006/relationships"><Relationship Id="rId3" Type="http://schemas.openxmlformats.org/officeDocument/2006/relationships/package" Target="../embeddings/Microsoft_Word_Document210.docx"/><Relationship Id="rId2" Type="http://schemas.openxmlformats.org/officeDocument/2006/relationships/slideLayout" Target="../slideLayouts/slideLayout1.xml"/><Relationship Id="rId1" Type="http://schemas.openxmlformats.org/officeDocument/2006/relationships/vmlDrawing" Target="../drawings/vmlDrawing209.v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3" Type="http://schemas.openxmlformats.org/officeDocument/2006/relationships/package" Target="../embeddings/Microsoft_Word_Document211.docx"/><Relationship Id="rId2" Type="http://schemas.openxmlformats.org/officeDocument/2006/relationships/slideLayout" Target="../slideLayouts/slideLayout1.xml"/><Relationship Id="rId1" Type="http://schemas.openxmlformats.org/officeDocument/2006/relationships/vmlDrawing" Target="../drawings/vmlDrawing210.vml"/></Relationships>
</file>

<file path=ppt/slides/_rels/slide437.xml.rels><?xml version="1.0" encoding="UTF-8" standalone="yes"?>
<Relationships xmlns="http://schemas.openxmlformats.org/package/2006/relationships"><Relationship Id="rId3" Type="http://schemas.openxmlformats.org/officeDocument/2006/relationships/package" Target="../embeddings/Microsoft_Word_Document212.docx"/><Relationship Id="rId2" Type="http://schemas.openxmlformats.org/officeDocument/2006/relationships/slideLayout" Target="../slideLayouts/slideLayout1.xml"/><Relationship Id="rId1" Type="http://schemas.openxmlformats.org/officeDocument/2006/relationships/vmlDrawing" Target="../drawings/vmlDrawing211.vml"/></Relationships>
</file>

<file path=ppt/slides/_rels/slide438.xml.rels><?xml version="1.0" encoding="UTF-8" standalone="yes"?>
<Relationships xmlns="http://schemas.openxmlformats.org/package/2006/relationships"><Relationship Id="rId3" Type="http://schemas.openxmlformats.org/officeDocument/2006/relationships/package" Target="../embeddings/Microsoft_Word_Document213.docx"/><Relationship Id="rId2" Type="http://schemas.openxmlformats.org/officeDocument/2006/relationships/slideLayout" Target="../slideLayouts/slideLayout1.xml"/><Relationship Id="rId1" Type="http://schemas.openxmlformats.org/officeDocument/2006/relationships/vmlDrawing" Target="../drawings/vmlDrawing212.v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0.xml.rels><?xml version="1.0" encoding="UTF-8" standalone="yes"?>
<Relationships xmlns="http://schemas.openxmlformats.org/package/2006/relationships"><Relationship Id="rId3" Type="http://schemas.openxmlformats.org/officeDocument/2006/relationships/package" Target="../embeddings/Microsoft_Word_Document214.docx"/><Relationship Id="rId2" Type="http://schemas.openxmlformats.org/officeDocument/2006/relationships/slideLayout" Target="../slideLayouts/slideLayout1.xml"/><Relationship Id="rId1" Type="http://schemas.openxmlformats.org/officeDocument/2006/relationships/vmlDrawing" Target="../drawings/vmlDrawing213.vml"/></Relationships>
</file>

<file path=ppt/slides/_rels/slide441.xml.rels><?xml version="1.0" encoding="UTF-8" standalone="yes"?>
<Relationships xmlns="http://schemas.openxmlformats.org/package/2006/relationships"><Relationship Id="rId3" Type="http://schemas.openxmlformats.org/officeDocument/2006/relationships/package" Target="../embeddings/Microsoft_Word_Document215.docx"/><Relationship Id="rId2" Type="http://schemas.openxmlformats.org/officeDocument/2006/relationships/slideLayout" Target="../slideLayouts/slideLayout1.xml"/><Relationship Id="rId1" Type="http://schemas.openxmlformats.org/officeDocument/2006/relationships/vmlDrawing" Target="../drawings/vmlDrawing214.v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3.xml.rels><?xml version="1.0" encoding="UTF-8" standalone="yes"?>
<Relationships xmlns="http://schemas.openxmlformats.org/package/2006/relationships"><Relationship Id="rId3" Type="http://schemas.openxmlformats.org/officeDocument/2006/relationships/package" Target="../embeddings/Microsoft_Word_Document216.docx"/><Relationship Id="rId2" Type="http://schemas.openxmlformats.org/officeDocument/2006/relationships/slideLayout" Target="../slideLayouts/slideLayout1.xml"/><Relationship Id="rId1" Type="http://schemas.openxmlformats.org/officeDocument/2006/relationships/vmlDrawing" Target="../drawings/vmlDrawing215.v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5.xml.rels><?xml version="1.0" encoding="UTF-8" standalone="yes"?>
<Relationships xmlns="http://schemas.openxmlformats.org/package/2006/relationships"><Relationship Id="rId3" Type="http://schemas.openxmlformats.org/officeDocument/2006/relationships/package" Target="../embeddings/Microsoft_Word_Document217.docx"/><Relationship Id="rId2" Type="http://schemas.openxmlformats.org/officeDocument/2006/relationships/slideLayout" Target="../slideLayouts/slideLayout1.xml"/><Relationship Id="rId1" Type="http://schemas.openxmlformats.org/officeDocument/2006/relationships/vmlDrawing" Target="../drawings/vmlDrawing216.vml"/></Relationships>
</file>

<file path=ppt/slides/_rels/slide446.xml.rels><?xml version="1.0" encoding="UTF-8" standalone="yes"?>
<Relationships xmlns="http://schemas.openxmlformats.org/package/2006/relationships"><Relationship Id="rId3" Type="http://schemas.openxmlformats.org/officeDocument/2006/relationships/package" Target="../embeddings/Microsoft_Word_Document218.docx"/><Relationship Id="rId2" Type="http://schemas.openxmlformats.org/officeDocument/2006/relationships/slideLayout" Target="../slideLayouts/slideLayout1.xml"/><Relationship Id="rId1" Type="http://schemas.openxmlformats.org/officeDocument/2006/relationships/vmlDrawing" Target="../drawings/vmlDrawing217.vml"/></Relationships>
</file>

<file path=ppt/slides/_rels/slide447.xml.rels><?xml version="1.0" encoding="UTF-8" standalone="yes"?>
<Relationships xmlns="http://schemas.openxmlformats.org/package/2006/relationships"><Relationship Id="rId3" Type="http://schemas.openxmlformats.org/officeDocument/2006/relationships/package" Target="../embeddings/Microsoft_Word_Document219.docx"/><Relationship Id="rId2" Type="http://schemas.openxmlformats.org/officeDocument/2006/relationships/slideLayout" Target="../slideLayouts/slideLayout1.xml"/><Relationship Id="rId1" Type="http://schemas.openxmlformats.org/officeDocument/2006/relationships/vmlDrawing" Target="../drawings/vmlDrawing218.vml"/></Relationships>
</file>

<file path=ppt/slides/_rels/slide448.xml.rels><?xml version="1.0" encoding="UTF-8" standalone="yes"?>
<Relationships xmlns="http://schemas.openxmlformats.org/package/2006/relationships"><Relationship Id="rId3" Type="http://schemas.openxmlformats.org/officeDocument/2006/relationships/package" Target="../embeddings/Microsoft_Word_Document220.docx"/><Relationship Id="rId2" Type="http://schemas.openxmlformats.org/officeDocument/2006/relationships/slideLayout" Target="../slideLayouts/slideLayout1.xml"/><Relationship Id="rId1" Type="http://schemas.openxmlformats.org/officeDocument/2006/relationships/vmlDrawing" Target="../drawings/vmlDrawing219.v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0.xml.rels><?xml version="1.0" encoding="UTF-8" standalone="yes"?>
<Relationships xmlns="http://schemas.openxmlformats.org/package/2006/relationships"><Relationship Id="rId3" Type="http://schemas.openxmlformats.org/officeDocument/2006/relationships/package" Target="../embeddings/Microsoft_Word_Document221.docx"/><Relationship Id="rId2" Type="http://schemas.openxmlformats.org/officeDocument/2006/relationships/slideLayout" Target="../slideLayouts/slideLayout1.xml"/><Relationship Id="rId1" Type="http://schemas.openxmlformats.org/officeDocument/2006/relationships/vmlDrawing" Target="../drawings/vmlDrawing220.vml"/></Relationships>
</file>

<file path=ppt/slides/_rels/slide451.xml.rels><?xml version="1.0" encoding="UTF-8" standalone="yes"?>
<Relationships xmlns="http://schemas.openxmlformats.org/package/2006/relationships"><Relationship Id="rId3" Type="http://schemas.openxmlformats.org/officeDocument/2006/relationships/package" Target="../embeddings/Microsoft_Word_Document222.docx"/><Relationship Id="rId2" Type="http://schemas.openxmlformats.org/officeDocument/2006/relationships/slideLayout" Target="../slideLayouts/slideLayout1.xml"/><Relationship Id="rId1" Type="http://schemas.openxmlformats.org/officeDocument/2006/relationships/vmlDrawing" Target="../drawings/vmlDrawing221.vml"/></Relationships>
</file>

<file path=ppt/slides/_rels/slide452.xml.rels><?xml version="1.0" encoding="UTF-8" standalone="yes"?>
<Relationships xmlns="http://schemas.openxmlformats.org/package/2006/relationships"><Relationship Id="rId3" Type="http://schemas.openxmlformats.org/officeDocument/2006/relationships/package" Target="../embeddings/Microsoft_Word_Document223.docx"/><Relationship Id="rId2" Type="http://schemas.openxmlformats.org/officeDocument/2006/relationships/slideLayout" Target="../slideLayouts/slideLayout1.xml"/><Relationship Id="rId1" Type="http://schemas.openxmlformats.org/officeDocument/2006/relationships/vmlDrawing" Target="../drawings/vmlDrawing222.vml"/></Relationships>
</file>

<file path=ppt/slides/_rels/slide453.xml.rels><?xml version="1.0" encoding="UTF-8" standalone="yes"?>
<Relationships xmlns="http://schemas.openxmlformats.org/package/2006/relationships"><Relationship Id="rId3" Type="http://schemas.openxmlformats.org/officeDocument/2006/relationships/package" Target="../embeddings/Microsoft_Word_Document224.docx"/><Relationship Id="rId2" Type="http://schemas.openxmlformats.org/officeDocument/2006/relationships/slideLayout" Target="../slideLayouts/slideLayout1.xml"/><Relationship Id="rId1" Type="http://schemas.openxmlformats.org/officeDocument/2006/relationships/vmlDrawing" Target="../drawings/vmlDrawing223.v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5.xml.rels><?xml version="1.0" encoding="UTF-8" standalone="yes"?>
<Relationships xmlns="http://schemas.openxmlformats.org/package/2006/relationships"><Relationship Id="rId3" Type="http://schemas.openxmlformats.org/officeDocument/2006/relationships/package" Target="../embeddings/Microsoft_Word_Document225.docx"/><Relationship Id="rId2" Type="http://schemas.openxmlformats.org/officeDocument/2006/relationships/slideLayout" Target="../slideLayouts/slideLayout1.xml"/><Relationship Id="rId1" Type="http://schemas.openxmlformats.org/officeDocument/2006/relationships/vmlDrawing" Target="../drawings/vmlDrawing224.vml"/></Relationships>
</file>

<file path=ppt/slides/_rels/slide456.xml.rels><?xml version="1.0" encoding="UTF-8" standalone="yes"?>
<Relationships xmlns="http://schemas.openxmlformats.org/package/2006/relationships"><Relationship Id="rId3" Type="http://schemas.openxmlformats.org/officeDocument/2006/relationships/package" Target="../embeddings/Microsoft_Word_Document226.docx"/><Relationship Id="rId2" Type="http://schemas.openxmlformats.org/officeDocument/2006/relationships/slideLayout" Target="../slideLayouts/slideLayout1.xml"/><Relationship Id="rId1" Type="http://schemas.openxmlformats.org/officeDocument/2006/relationships/vmlDrawing" Target="../drawings/vmlDrawing225.vml"/></Relationships>
</file>

<file path=ppt/slides/_rels/slide457.xml.rels><?xml version="1.0" encoding="UTF-8" standalone="yes"?>
<Relationships xmlns="http://schemas.openxmlformats.org/package/2006/relationships"><Relationship Id="rId3" Type="http://schemas.openxmlformats.org/officeDocument/2006/relationships/package" Target="../embeddings/Microsoft_Word_Document227.docx"/><Relationship Id="rId2" Type="http://schemas.openxmlformats.org/officeDocument/2006/relationships/slideLayout" Target="../slideLayouts/slideLayout1.xml"/><Relationship Id="rId1" Type="http://schemas.openxmlformats.org/officeDocument/2006/relationships/vmlDrawing" Target="../drawings/vmlDrawing226.vml"/></Relationships>
</file>

<file path=ppt/slides/_rels/slide458.xml.rels><?xml version="1.0" encoding="UTF-8" standalone="yes"?>
<Relationships xmlns="http://schemas.openxmlformats.org/package/2006/relationships"><Relationship Id="rId3" Type="http://schemas.openxmlformats.org/officeDocument/2006/relationships/package" Target="../embeddings/Microsoft_Word_Document228.docx"/><Relationship Id="rId2" Type="http://schemas.openxmlformats.org/officeDocument/2006/relationships/slideLayout" Target="../slideLayouts/slideLayout1.xml"/><Relationship Id="rId1" Type="http://schemas.openxmlformats.org/officeDocument/2006/relationships/vmlDrawing" Target="../drawings/vmlDrawing227.v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460.xml.rels><?xml version="1.0" encoding="UTF-8" standalone="yes"?>
<Relationships xmlns="http://schemas.openxmlformats.org/package/2006/relationships"><Relationship Id="rId3" Type="http://schemas.openxmlformats.org/officeDocument/2006/relationships/package" Target="../embeddings/Microsoft_Word_Document229.docx"/><Relationship Id="rId2" Type="http://schemas.openxmlformats.org/officeDocument/2006/relationships/slideLayout" Target="../slideLayouts/slideLayout1.xml"/><Relationship Id="rId1" Type="http://schemas.openxmlformats.org/officeDocument/2006/relationships/vmlDrawing" Target="../drawings/vmlDrawing228.vml"/></Relationships>
</file>

<file path=ppt/slides/_rels/slide461.xml.rels><?xml version="1.0" encoding="UTF-8" standalone="yes"?>
<Relationships xmlns="http://schemas.openxmlformats.org/package/2006/relationships"><Relationship Id="rId3" Type="http://schemas.openxmlformats.org/officeDocument/2006/relationships/package" Target="../embeddings/Microsoft_Word_Document230.docx"/><Relationship Id="rId2" Type="http://schemas.openxmlformats.org/officeDocument/2006/relationships/slideLayout" Target="../slideLayouts/slideLayout1.xml"/><Relationship Id="rId1" Type="http://schemas.openxmlformats.org/officeDocument/2006/relationships/vmlDrawing" Target="../drawings/vmlDrawing229.vml"/></Relationships>
</file>

<file path=ppt/slides/_rels/slide462.xml.rels><?xml version="1.0" encoding="UTF-8" standalone="yes"?>
<Relationships xmlns="http://schemas.openxmlformats.org/package/2006/relationships"><Relationship Id="rId3" Type="http://schemas.openxmlformats.org/officeDocument/2006/relationships/package" Target="../embeddings/Microsoft_Word_Document231.docx"/><Relationship Id="rId2" Type="http://schemas.openxmlformats.org/officeDocument/2006/relationships/slideLayout" Target="../slideLayouts/slideLayout1.xml"/><Relationship Id="rId1" Type="http://schemas.openxmlformats.org/officeDocument/2006/relationships/vmlDrawing" Target="../drawings/vmlDrawing230.vml"/></Relationships>
</file>

<file path=ppt/slides/_rels/slide463.xml.rels><?xml version="1.0" encoding="UTF-8" standalone="yes"?>
<Relationships xmlns="http://schemas.openxmlformats.org/package/2006/relationships"><Relationship Id="rId3" Type="http://schemas.openxmlformats.org/officeDocument/2006/relationships/package" Target="../embeddings/Microsoft_Word_Document232.docx"/><Relationship Id="rId2" Type="http://schemas.openxmlformats.org/officeDocument/2006/relationships/slideLayout" Target="../slideLayouts/slideLayout1.xml"/><Relationship Id="rId1" Type="http://schemas.openxmlformats.org/officeDocument/2006/relationships/vmlDrawing" Target="../drawings/vmlDrawing231.v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5.xml.rels><?xml version="1.0" encoding="UTF-8" standalone="yes"?>
<Relationships xmlns="http://schemas.openxmlformats.org/package/2006/relationships"><Relationship Id="rId3" Type="http://schemas.openxmlformats.org/officeDocument/2006/relationships/package" Target="../embeddings/Microsoft_Word_Document233.docx"/><Relationship Id="rId2" Type="http://schemas.openxmlformats.org/officeDocument/2006/relationships/slideLayout" Target="../slideLayouts/slideLayout1.xml"/><Relationship Id="rId1" Type="http://schemas.openxmlformats.org/officeDocument/2006/relationships/vmlDrawing" Target="../drawings/vmlDrawing232.vml"/></Relationships>
</file>

<file path=ppt/slides/_rels/slide466.xml.rels><?xml version="1.0" encoding="UTF-8" standalone="yes"?>
<Relationships xmlns="http://schemas.openxmlformats.org/package/2006/relationships"><Relationship Id="rId3" Type="http://schemas.openxmlformats.org/officeDocument/2006/relationships/package" Target="../embeddings/Microsoft_Word_Document234.docx"/><Relationship Id="rId2" Type="http://schemas.openxmlformats.org/officeDocument/2006/relationships/slideLayout" Target="../slideLayouts/slideLayout1.xml"/><Relationship Id="rId1" Type="http://schemas.openxmlformats.org/officeDocument/2006/relationships/vmlDrawing" Target="../drawings/vmlDrawing233.vml"/></Relationships>
</file>

<file path=ppt/slides/_rels/slide467.xml.rels><?xml version="1.0" encoding="UTF-8" standalone="yes"?>
<Relationships xmlns="http://schemas.openxmlformats.org/package/2006/relationships"><Relationship Id="rId3" Type="http://schemas.openxmlformats.org/officeDocument/2006/relationships/package" Target="../embeddings/Microsoft_Word_Document235.docx"/><Relationship Id="rId2" Type="http://schemas.openxmlformats.org/officeDocument/2006/relationships/slideLayout" Target="../slideLayouts/slideLayout1.xml"/><Relationship Id="rId1" Type="http://schemas.openxmlformats.org/officeDocument/2006/relationships/vmlDrawing" Target="../drawings/vmlDrawing234.vml"/></Relationships>
</file>

<file path=ppt/slides/_rels/slide468.xml.rels><?xml version="1.0" encoding="UTF-8" standalone="yes"?>
<Relationships xmlns="http://schemas.openxmlformats.org/package/2006/relationships"><Relationship Id="rId3" Type="http://schemas.openxmlformats.org/officeDocument/2006/relationships/package" Target="../embeddings/Microsoft_Word_Document236.docx"/><Relationship Id="rId2" Type="http://schemas.openxmlformats.org/officeDocument/2006/relationships/slideLayout" Target="../slideLayouts/slideLayout1.xml"/><Relationship Id="rId1" Type="http://schemas.openxmlformats.org/officeDocument/2006/relationships/vmlDrawing" Target="../drawings/vmlDrawing235.vml"/></Relationships>
</file>

<file path=ppt/slides/_rels/slide469.xml.rels><?xml version="1.0" encoding="UTF-8" standalone="yes"?>
<Relationships xmlns="http://schemas.openxmlformats.org/package/2006/relationships"><Relationship Id="rId3" Type="http://schemas.openxmlformats.org/officeDocument/2006/relationships/package" Target="../embeddings/Microsoft_Word_Document237.docx"/><Relationship Id="rId2" Type="http://schemas.openxmlformats.org/officeDocument/2006/relationships/slideLayout" Target="../slideLayouts/slideLayout1.xml"/><Relationship Id="rId1" Type="http://schemas.openxmlformats.org/officeDocument/2006/relationships/vmlDrawing" Target="../drawings/vmlDrawing236.vml"/></Relationships>
</file>

<file path=ppt/slides/_rels/slide4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1.xml.rels><?xml version="1.0" encoding="UTF-8" standalone="yes"?>
<Relationships xmlns="http://schemas.openxmlformats.org/package/2006/relationships"><Relationship Id="rId3" Type="http://schemas.openxmlformats.org/officeDocument/2006/relationships/package" Target="../embeddings/Microsoft_Word_Document238.docx"/><Relationship Id="rId2" Type="http://schemas.openxmlformats.org/officeDocument/2006/relationships/slideLayout" Target="../slideLayouts/slideLayout1.xml"/><Relationship Id="rId1" Type="http://schemas.openxmlformats.org/officeDocument/2006/relationships/vmlDrawing" Target="../drawings/vmlDrawing237.vml"/></Relationships>
</file>

<file path=ppt/slides/_rels/slide472.xml.rels><?xml version="1.0" encoding="UTF-8" standalone="yes"?>
<Relationships xmlns="http://schemas.openxmlformats.org/package/2006/relationships"><Relationship Id="rId3" Type="http://schemas.openxmlformats.org/officeDocument/2006/relationships/package" Target="../embeddings/Microsoft_Word_Document239.docx"/><Relationship Id="rId2" Type="http://schemas.openxmlformats.org/officeDocument/2006/relationships/slideLayout" Target="../slideLayouts/slideLayout1.xml"/><Relationship Id="rId1" Type="http://schemas.openxmlformats.org/officeDocument/2006/relationships/vmlDrawing" Target="../drawings/vmlDrawing238.vml"/></Relationships>
</file>

<file path=ppt/slides/_rels/slide473.xml.rels><?xml version="1.0" encoding="UTF-8" standalone="yes"?>
<Relationships xmlns="http://schemas.openxmlformats.org/package/2006/relationships"><Relationship Id="rId3" Type="http://schemas.openxmlformats.org/officeDocument/2006/relationships/package" Target="../embeddings/Microsoft_Word_Document240.docx"/><Relationship Id="rId2" Type="http://schemas.openxmlformats.org/officeDocument/2006/relationships/slideLayout" Target="../slideLayouts/slideLayout1.xml"/><Relationship Id="rId1" Type="http://schemas.openxmlformats.org/officeDocument/2006/relationships/vmlDrawing" Target="../drawings/vmlDrawing239.v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5.xml.rels><?xml version="1.0" encoding="UTF-8" standalone="yes"?>
<Relationships xmlns="http://schemas.openxmlformats.org/package/2006/relationships"><Relationship Id="rId3" Type="http://schemas.openxmlformats.org/officeDocument/2006/relationships/package" Target="../embeddings/Microsoft_Word_Document241.docx"/><Relationship Id="rId2" Type="http://schemas.openxmlformats.org/officeDocument/2006/relationships/slideLayout" Target="../slideLayouts/slideLayout1.xml"/><Relationship Id="rId1" Type="http://schemas.openxmlformats.org/officeDocument/2006/relationships/vmlDrawing" Target="../drawings/vmlDrawing240.vml"/></Relationships>
</file>

<file path=ppt/slides/_rels/slide476.xml.rels><?xml version="1.0" encoding="UTF-8" standalone="yes"?>
<Relationships xmlns="http://schemas.openxmlformats.org/package/2006/relationships"><Relationship Id="rId3" Type="http://schemas.openxmlformats.org/officeDocument/2006/relationships/package" Target="../embeddings/Microsoft_Word_Document242.docx"/><Relationship Id="rId2" Type="http://schemas.openxmlformats.org/officeDocument/2006/relationships/slideLayout" Target="../slideLayouts/slideLayout1.xml"/><Relationship Id="rId1" Type="http://schemas.openxmlformats.org/officeDocument/2006/relationships/vmlDrawing" Target="../drawings/vmlDrawing241.vml"/></Relationships>
</file>

<file path=ppt/slides/_rels/slide477.xml.rels><?xml version="1.0" encoding="UTF-8" standalone="yes"?>
<Relationships xmlns="http://schemas.openxmlformats.org/package/2006/relationships"><Relationship Id="rId3" Type="http://schemas.openxmlformats.org/officeDocument/2006/relationships/package" Target="../embeddings/Microsoft_Word_Document243.docx"/><Relationship Id="rId2" Type="http://schemas.openxmlformats.org/officeDocument/2006/relationships/slideLayout" Target="../slideLayouts/slideLayout1.xml"/><Relationship Id="rId1" Type="http://schemas.openxmlformats.org/officeDocument/2006/relationships/vmlDrawing" Target="../drawings/vmlDrawing242.vml"/></Relationships>
</file>

<file path=ppt/slides/_rels/slide478.xml.rels><?xml version="1.0" encoding="UTF-8" standalone="yes"?>
<Relationships xmlns="http://schemas.openxmlformats.org/package/2006/relationships"><Relationship Id="rId3" Type="http://schemas.openxmlformats.org/officeDocument/2006/relationships/package" Target="../embeddings/Microsoft_Word_Document244.docx"/><Relationship Id="rId2" Type="http://schemas.openxmlformats.org/officeDocument/2006/relationships/slideLayout" Target="../slideLayouts/slideLayout1.xml"/><Relationship Id="rId1" Type="http://schemas.openxmlformats.org/officeDocument/2006/relationships/vmlDrawing" Target="../drawings/vmlDrawing243.v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0.xml.rels><?xml version="1.0" encoding="UTF-8" standalone="yes"?>
<Relationships xmlns="http://schemas.openxmlformats.org/package/2006/relationships"><Relationship Id="rId3" Type="http://schemas.openxmlformats.org/officeDocument/2006/relationships/package" Target="../embeddings/Microsoft_Word_Document245.docx"/><Relationship Id="rId2" Type="http://schemas.openxmlformats.org/officeDocument/2006/relationships/slideLayout" Target="../slideLayouts/slideLayout1.xml"/><Relationship Id="rId1" Type="http://schemas.openxmlformats.org/officeDocument/2006/relationships/vmlDrawing" Target="../drawings/vmlDrawing244.vml"/></Relationships>
</file>

<file path=ppt/slides/_rels/slide481.xml.rels><?xml version="1.0" encoding="UTF-8" standalone="yes"?>
<Relationships xmlns="http://schemas.openxmlformats.org/package/2006/relationships"><Relationship Id="rId3" Type="http://schemas.openxmlformats.org/officeDocument/2006/relationships/package" Target="../embeddings/Microsoft_Word_Document246.docx"/><Relationship Id="rId2" Type="http://schemas.openxmlformats.org/officeDocument/2006/relationships/slideLayout" Target="../slideLayouts/slideLayout1.xml"/><Relationship Id="rId1" Type="http://schemas.openxmlformats.org/officeDocument/2006/relationships/vmlDrawing" Target="../drawings/vmlDrawing245.vml"/></Relationships>
</file>

<file path=ppt/slides/_rels/slide482.xml.rels><?xml version="1.0" encoding="UTF-8" standalone="yes"?>
<Relationships xmlns="http://schemas.openxmlformats.org/package/2006/relationships"><Relationship Id="rId3" Type="http://schemas.openxmlformats.org/officeDocument/2006/relationships/package" Target="../embeddings/Microsoft_Word_Document247.docx"/><Relationship Id="rId2" Type="http://schemas.openxmlformats.org/officeDocument/2006/relationships/slideLayout" Target="../slideLayouts/slideLayout1.xml"/><Relationship Id="rId1" Type="http://schemas.openxmlformats.org/officeDocument/2006/relationships/vmlDrawing" Target="../drawings/vmlDrawing246.v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4.xml.rels><?xml version="1.0" encoding="UTF-8" standalone="yes"?>
<Relationships xmlns="http://schemas.openxmlformats.org/package/2006/relationships"><Relationship Id="rId3" Type="http://schemas.openxmlformats.org/officeDocument/2006/relationships/package" Target="../embeddings/Microsoft_Word_Document248.docx"/><Relationship Id="rId2" Type="http://schemas.openxmlformats.org/officeDocument/2006/relationships/slideLayout" Target="../slideLayouts/slideLayout1.xml"/><Relationship Id="rId1" Type="http://schemas.openxmlformats.org/officeDocument/2006/relationships/vmlDrawing" Target="../drawings/vmlDrawing247.vml"/></Relationships>
</file>

<file path=ppt/slides/_rels/slide485.xml.rels><?xml version="1.0" encoding="UTF-8" standalone="yes"?>
<Relationships xmlns="http://schemas.openxmlformats.org/package/2006/relationships"><Relationship Id="rId3" Type="http://schemas.openxmlformats.org/officeDocument/2006/relationships/package" Target="../embeddings/Microsoft_Word_Document249.docx"/><Relationship Id="rId2" Type="http://schemas.openxmlformats.org/officeDocument/2006/relationships/slideLayout" Target="../slideLayouts/slideLayout1.xml"/><Relationship Id="rId1" Type="http://schemas.openxmlformats.org/officeDocument/2006/relationships/vmlDrawing" Target="../drawings/vmlDrawing248.vml"/></Relationships>
</file>

<file path=ppt/slides/_rels/slide486.xml.rels><?xml version="1.0" encoding="UTF-8" standalone="yes"?>
<Relationships xmlns="http://schemas.openxmlformats.org/package/2006/relationships"><Relationship Id="rId3" Type="http://schemas.openxmlformats.org/officeDocument/2006/relationships/package" Target="../embeddings/Microsoft_Word_Document250.docx"/><Relationship Id="rId2" Type="http://schemas.openxmlformats.org/officeDocument/2006/relationships/slideLayout" Target="../slideLayouts/slideLayout1.xml"/><Relationship Id="rId1" Type="http://schemas.openxmlformats.org/officeDocument/2006/relationships/vmlDrawing" Target="../drawings/vmlDrawing249.vml"/></Relationships>
</file>

<file path=ppt/slides/_rels/slide487.xml.rels><?xml version="1.0" encoding="UTF-8" standalone="yes"?>
<Relationships xmlns="http://schemas.openxmlformats.org/package/2006/relationships"><Relationship Id="rId3" Type="http://schemas.openxmlformats.org/officeDocument/2006/relationships/package" Target="../embeddings/Microsoft_Word_Document251.docx"/><Relationship Id="rId2" Type="http://schemas.openxmlformats.org/officeDocument/2006/relationships/slideLayout" Target="../slideLayouts/slideLayout1.xml"/><Relationship Id="rId1" Type="http://schemas.openxmlformats.org/officeDocument/2006/relationships/vmlDrawing" Target="../drawings/vmlDrawing250.v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9.xml.rels><?xml version="1.0" encoding="UTF-8" standalone="yes"?>
<Relationships xmlns="http://schemas.openxmlformats.org/package/2006/relationships"><Relationship Id="rId3" Type="http://schemas.openxmlformats.org/officeDocument/2006/relationships/package" Target="../embeddings/Microsoft_Word_Document252.docx"/><Relationship Id="rId2" Type="http://schemas.openxmlformats.org/officeDocument/2006/relationships/slideLayout" Target="../slideLayouts/slideLayout1.xml"/><Relationship Id="rId1" Type="http://schemas.openxmlformats.org/officeDocument/2006/relationships/vmlDrawing" Target="../drawings/vmlDrawing251.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0.xml.rels><?xml version="1.0" encoding="UTF-8" standalone="yes"?>
<Relationships xmlns="http://schemas.openxmlformats.org/package/2006/relationships"><Relationship Id="rId3" Type="http://schemas.openxmlformats.org/officeDocument/2006/relationships/package" Target="../embeddings/Microsoft_Word_Document253.docx"/><Relationship Id="rId2" Type="http://schemas.openxmlformats.org/officeDocument/2006/relationships/slideLayout" Target="../slideLayouts/slideLayout1.xml"/><Relationship Id="rId1" Type="http://schemas.openxmlformats.org/officeDocument/2006/relationships/vmlDrawing" Target="../drawings/vmlDrawing252.vml"/></Relationships>
</file>

<file path=ppt/slides/_rels/slide491.xml.rels><?xml version="1.0" encoding="UTF-8" standalone="yes"?>
<Relationships xmlns="http://schemas.openxmlformats.org/package/2006/relationships"><Relationship Id="rId3" Type="http://schemas.openxmlformats.org/officeDocument/2006/relationships/package" Target="../embeddings/Microsoft_Word_Document254.docx"/><Relationship Id="rId2" Type="http://schemas.openxmlformats.org/officeDocument/2006/relationships/slideLayout" Target="../slideLayouts/slideLayout1.xml"/><Relationship Id="rId1" Type="http://schemas.openxmlformats.org/officeDocument/2006/relationships/vmlDrawing" Target="../drawings/vmlDrawing253.vml"/></Relationships>
</file>

<file path=ppt/slides/_rels/slide492.xml.rels><?xml version="1.0" encoding="UTF-8" standalone="yes"?>
<Relationships xmlns="http://schemas.openxmlformats.org/package/2006/relationships"><Relationship Id="rId3" Type="http://schemas.openxmlformats.org/officeDocument/2006/relationships/package" Target="../embeddings/Microsoft_Word_Document255.docx"/><Relationship Id="rId2" Type="http://schemas.openxmlformats.org/officeDocument/2006/relationships/slideLayout" Target="../slideLayouts/slideLayout1.xml"/><Relationship Id="rId1" Type="http://schemas.openxmlformats.org/officeDocument/2006/relationships/vmlDrawing" Target="../drawings/vmlDrawing254.v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4.xml.rels><?xml version="1.0" encoding="UTF-8" standalone="yes"?>
<Relationships xmlns="http://schemas.openxmlformats.org/package/2006/relationships"><Relationship Id="rId3" Type="http://schemas.openxmlformats.org/officeDocument/2006/relationships/package" Target="../embeddings/Microsoft_Word_Document256.docx"/><Relationship Id="rId2" Type="http://schemas.openxmlformats.org/officeDocument/2006/relationships/slideLayout" Target="../slideLayouts/slideLayout1.xml"/><Relationship Id="rId1" Type="http://schemas.openxmlformats.org/officeDocument/2006/relationships/vmlDrawing" Target="../drawings/vmlDrawing255.vml"/></Relationships>
</file>

<file path=ppt/slides/_rels/slide495.xml.rels><?xml version="1.0" encoding="UTF-8" standalone="yes"?>
<Relationships xmlns="http://schemas.openxmlformats.org/package/2006/relationships"><Relationship Id="rId3" Type="http://schemas.openxmlformats.org/officeDocument/2006/relationships/package" Target="../embeddings/Microsoft_Word_Document257.docx"/><Relationship Id="rId2" Type="http://schemas.openxmlformats.org/officeDocument/2006/relationships/slideLayout" Target="../slideLayouts/slideLayout1.xml"/><Relationship Id="rId1" Type="http://schemas.openxmlformats.org/officeDocument/2006/relationships/vmlDrawing" Target="../drawings/vmlDrawing256.vml"/></Relationships>
</file>

<file path=ppt/slides/_rels/slide496.xml.rels><?xml version="1.0" encoding="UTF-8" standalone="yes"?>
<Relationships xmlns="http://schemas.openxmlformats.org/package/2006/relationships"><Relationship Id="rId3" Type="http://schemas.openxmlformats.org/officeDocument/2006/relationships/package" Target="../embeddings/Microsoft_Word_Document258.docx"/><Relationship Id="rId2" Type="http://schemas.openxmlformats.org/officeDocument/2006/relationships/slideLayout" Target="../slideLayouts/slideLayout1.xml"/><Relationship Id="rId1" Type="http://schemas.openxmlformats.org/officeDocument/2006/relationships/vmlDrawing" Target="../drawings/vmlDrawing257.vml"/></Relationships>
</file>

<file path=ppt/slides/_rels/slide497.xml.rels><?xml version="1.0" encoding="UTF-8" standalone="yes"?>
<Relationships xmlns="http://schemas.openxmlformats.org/package/2006/relationships"><Relationship Id="rId3" Type="http://schemas.openxmlformats.org/officeDocument/2006/relationships/package" Target="../embeddings/Microsoft_Word_Document259.docx"/><Relationship Id="rId2" Type="http://schemas.openxmlformats.org/officeDocument/2006/relationships/slideLayout" Target="../slideLayouts/slideLayout1.xml"/><Relationship Id="rId1" Type="http://schemas.openxmlformats.org/officeDocument/2006/relationships/vmlDrawing" Target="../drawings/vmlDrawing258.v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9.xml.rels><?xml version="1.0" encoding="UTF-8" standalone="yes"?>
<Relationships xmlns="http://schemas.openxmlformats.org/package/2006/relationships"><Relationship Id="rId3" Type="http://schemas.openxmlformats.org/officeDocument/2006/relationships/package" Target="../embeddings/Microsoft_Word_Document260.docx"/><Relationship Id="rId2" Type="http://schemas.openxmlformats.org/officeDocument/2006/relationships/slideLayout" Target="../slideLayouts/slideLayout1.xml"/><Relationship Id="rId1" Type="http://schemas.openxmlformats.org/officeDocument/2006/relationships/vmlDrawing" Target="../drawings/vmlDrawing259.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0.xml.rels><?xml version="1.0" encoding="UTF-8" standalone="yes"?>
<Relationships xmlns="http://schemas.openxmlformats.org/package/2006/relationships"><Relationship Id="rId3" Type="http://schemas.openxmlformats.org/officeDocument/2006/relationships/package" Target="../embeddings/Microsoft_Word_Document261.docx"/><Relationship Id="rId2" Type="http://schemas.openxmlformats.org/officeDocument/2006/relationships/slideLayout" Target="../slideLayouts/slideLayout1.xml"/><Relationship Id="rId1" Type="http://schemas.openxmlformats.org/officeDocument/2006/relationships/vmlDrawing" Target="../drawings/vmlDrawing260.v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2.xml.rels><?xml version="1.0" encoding="UTF-8" standalone="yes"?>
<Relationships xmlns="http://schemas.openxmlformats.org/package/2006/relationships"><Relationship Id="rId3" Type="http://schemas.openxmlformats.org/officeDocument/2006/relationships/package" Target="../embeddings/Microsoft_Word_Document262.docx"/><Relationship Id="rId2" Type="http://schemas.openxmlformats.org/officeDocument/2006/relationships/slideLayout" Target="../slideLayouts/slideLayout1.xml"/><Relationship Id="rId1" Type="http://schemas.openxmlformats.org/officeDocument/2006/relationships/vmlDrawing" Target="../drawings/vmlDrawing261.vml"/></Relationships>
</file>

<file path=ppt/slides/_rels/slide503.xml.rels><?xml version="1.0" encoding="UTF-8" standalone="yes"?>
<Relationships xmlns="http://schemas.openxmlformats.org/package/2006/relationships"><Relationship Id="rId3" Type="http://schemas.openxmlformats.org/officeDocument/2006/relationships/package" Target="../embeddings/Microsoft_Word_Document263.docx"/><Relationship Id="rId2" Type="http://schemas.openxmlformats.org/officeDocument/2006/relationships/slideLayout" Target="../slideLayouts/slideLayout1.xml"/><Relationship Id="rId1" Type="http://schemas.openxmlformats.org/officeDocument/2006/relationships/vmlDrawing" Target="../drawings/vmlDrawing262.vml"/></Relationships>
</file>

<file path=ppt/slides/_rels/slide504.xml.rels><?xml version="1.0" encoding="UTF-8" standalone="yes"?>
<Relationships xmlns="http://schemas.openxmlformats.org/package/2006/relationships"><Relationship Id="rId3" Type="http://schemas.openxmlformats.org/officeDocument/2006/relationships/package" Target="../embeddings/Microsoft_Word_Document264.docx"/><Relationship Id="rId2" Type="http://schemas.openxmlformats.org/officeDocument/2006/relationships/slideLayout" Target="../slideLayouts/slideLayout1.xml"/><Relationship Id="rId1" Type="http://schemas.openxmlformats.org/officeDocument/2006/relationships/vmlDrawing" Target="../drawings/vmlDrawing263.v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6.xml.rels><?xml version="1.0" encoding="UTF-8" standalone="yes"?>
<Relationships xmlns="http://schemas.openxmlformats.org/package/2006/relationships"><Relationship Id="rId3" Type="http://schemas.openxmlformats.org/officeDocument/2006/relationships/package" Target="../embeddings/Microsoft_Word_Document265.docx"/><Relationship Id="rId2" Type="http://schemas.openxmlformats.org/officeDocument/2006/relationships/slideLayout" Target="../slideLayouts/slideLayout1.xml"/><Relationship Id="rId1" Type="http://schemas.openxmlformats.org/officeDocument/2006/relationships/vmlDrawing" Target="../drawings/vmlDrawing264.vml"/></Relationships>
</file>

<file path=ppt/slides/_rels/slide507.xml.rels><?xml version="1.0" encoding="UTF-8" standalone="yes"?>
<Relationships xmlns="http://schemas.openxmlformats.org/package/2006/relationships"><Relationship Id="rId3" Type="http://schemas.openxmlformats.org/officeDocument/2006/relationships/package" Target="../embeddings/Microsoft_Word_Document266.docx"/><Relationship Id="rId2" Type="http://schemas.openxmlformats.org/officeDocument/2006/relationships/slideLayout" Target="../slideLayouts/slideLayout1.xml"/><Relationship Id="rId1" Type="http://schemas.openxmlformats.org/officeDocument/2006/relationships/vmlDrawing" Target="../drawings/vmlDrawing265.vml"/></Relationships>
</file>

<file path=ppt/slides/_rels/slide508.xml.rels><?xml version="1.0" encoding="UTF-8" standalone="yes"?>
<Relationships xmlns="http://schemas.openxmlformats.org/package/2006/relationships"><Relationship Id="rId3" Type="http://schemas.openxmlformats.org/officeDocument/2006/relationships/package" Target="../embeddings/Microsoft_Word_Document267.docx"/><Relationship Id="rId2" Type="http://schemas.openxmlformats.org/officeDocument/2006/relationships/slideLayout" Target="../slideLayouts/slideLayout1.xml"/><Relationship Id="rId1" Type="http://schemas.openxmlformats.org/officeDocument/2006/relationships/vmlDrawing" Target="../drawings/vmlDrawing266.v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0.xml.rels><?xml version="1.0" encoding="UTF-8" standalone="yes"?>
<Relationships xmlns="http://schemas.openxmlformats.org/package/2006/relationships"><Relationship Id="rId3" Type="http://schemas.openxmlformats.org/officeDocument/2006/relationships/package" Target="../embeddings/Microsoft_Word_Document268.docx"/><Relationship Id="rId2" Type="http://schemas.openxmlformats.org/officeDocument/2006/relationships/slideLayout" Target="../slideLayouts/slideLayout1.xml"/><Relationship Id="rId1" Type="http://schemas.openxmlformats.org/officeDocument/2006/relationships/vmlDrawing" Target="../drawings/vmlDrawing267.vml"/></Relationships>
</file>

<file path=ppt/slides/_rels/slide511.xml.rels><?xml version="1.0" encoding="UTF-8" standalone="yes"?>
<Relationships xmlns="http://schemas.openxmlformats.org/package/2006/relationships"><Relationship Id="rId3" Type="http://schemas.openxmlformats.org/officeDocument/2006/relationships/package" Target="../embeddings/Microsoft_Word_Document269.docx"/><Relationship Id="rId2" Type="http://schemas.openxmlformats.org/officeDocument/2006/relationships/slideLayout" Target="../slideLayouts/slideLayout1.xml"/><Relationship Id="rId1" Type="http://schemas.openxmlformats.org/officeDocument/2006/relationships/vmlDrawing" Target="../drawings/vmlDrawing268.vml"/></Relationships>
</file>

<file path=ppt/slides/_rels/slide512.xml.rels><?xml version="1.0" encoding="UTF-8" standalone="yes"?>
<Relationships xmlns="http://schemas.openxmlformats.org/package/2006/relationships"><Relationship Id="rId3" Type="http://schemas.openxmlformats.org/officeDocument/2006/relationships/package" Target="../embeddings/Microsoft_Word_Document270.docx"/><Relationship Id="rId2" Type="http://schemas.openxmlformats.org/officeDocument/2006/relationships/slideLayout" Target="../slideLayouts/slideLayout1.xml"/><Relationship Id="rId1" Type="http://schemas.openxmlformats.org/officeDocument/2006/relationships/vmlDrawing" Target="../drawings/vmlDrawing269.vml"/></Relationships>
</file>

<file path=ppt/slides/_rels/slide513.xml.rels><?xml version="1.0" encoding="UTF-8" standalone="yes"?>
<Relationships xmlns="http://schemas.openxmlformats.org/package/2006/relationships"><Relationship Id="rId3" Type="http://schemas.openxmlformats.org/officeDocument/2006/relationships/package" Target="../embeddings/Microsoft_Word_Document271.docx"/><Relationship Id="rId2" Type="http://schemas.openxmlformats.org/officeDocument/2006/relationships/slideLayout" Target="../slideLayouts/slideLayout1.xml"/><Relationship Id="rId1" Type="http://schemas.openxmlformats.org/officeDocument/2006/relationships/vmlDrawing" Target="../drawings/vmlDrawing270.v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5.xml.rels><?xml version="1.0" encoding="UTF-8" standalone="yes"?>
<Relationships xmlns="http://schemas.openxmlformats.org/package/2006/relationships"><Relationship Id="rId3" Type="http://schemas.openxmlformats.org/officeDocument/2006/relationships/package" Target="../embeddings/Microsoft_Word_Document272.docx"/><Relationship Id="rId2" Type="http://schemas.openxmlformats.org/officeDocument/2006/relationships/slideLayout" Target="../slideLayouts/slideLayout1.xml"/><Relationship Id="rId1" Type="http://schemas.openxmlformats.org/officeDocument/2006/relationships/vmlDrawing" Target="../drawings/vmlDrawing271.vml"/></Relationships>
</file>

<file path=ppt/slides/_rels/slide516.xml.rels><?xml version="1.0" encoding="UTF-8" standalone="yes"?>
<Relationships xmlns="http://schemas.openxmlformats.org/package/2006/relationships"><Relationship Id="rId3" Type="http://schemas.openxmlformats.org/officeDocument/2006/relationships/package" Target="../embeddings/Microsoft_Word_Document273.docx"/><Relationship Id="rId2" Type="http://schemas.openxmlformats.org/officeDocument/2006/relationships/slideLayout" Target="../slideLayouts/slideLayout1.xml"/><Relationship Id="rId1" Type="http://schemas.openxmlformats.org/officeDocument/2006/relationships/vmlDrawing" Target="../drawings/vmlDrawing272.vml"/></Relationships>
</file>

<file path=ppt/slides/_rels/slide517.xml.rels><?xml version="1.0" encoding="UTF-8" standalone="yes"?>
<Relationships xmlns="http://schemas.openxmlformats.org/package/2006/relationships"><Relationship Id="rId3" Type="http://schemas.openxmlformats.org/officeDocument/2006/relationships/package" Target="../embeddings/Microsoft_Word_Document274.docx"/><Relationship Id="rId2" Type="http://schemas.openxmlformats.org/officeDocument/2006/relationships/slideLayout" Target="../slideLayouts/slideLayout1.xml"/><Relationship Id="rId1" Type="http://schemas.openxmlformats.org/officeDocument/2006/relationships/vmlDrawing" Target="../drawings/vmlDrawing273.v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6.xml.rels><?xml version="1.0" encoding="UTF-8" standalone="yes"?>
<Relationships xmlns="http://schemas.openxmlformats.org/package/2006/relationships"><Relationship Id="rId3" Type="http://schemas.openxmlformats.org/officeDocument/2006/relationships/package" Target="../embeddings/Microsoft_Word_Document275.docx"/><Relationship Id="rId2" Type="http://schemas.openxmlformats.org/officeDocument/2006/relationships/slideLayout" Target="../slideLayouts/slideLayout1.xml"/><Relationship Id="rId1" Type="http://schemas.openxmlformats.org/officeDocument/2006/relationships/vmlDrawing" Target="../drawings/vmlDrawing274.vml"/></Relationships>
</file>

<file path=ppt/slides/_rels/slide5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2.xml.rels><?xml version="1.0" encoding="UTF-8" standalone="yes"?>
<Relationships xmlns="http://schemas.openxmlformats.org/package/2006/relationships"><Relationship Id="rId3" Type="http://schemas.openxmlformats.org/officeDocument/2006/relationships/package" Target="../embeddings/Microsoft_Word_Document276.docx"/><Relationship Id="rId2" Type="http://schemas.openxmlformats.org/officeDocument/2006/relationships/slideLayout" Target="../slideLayouts/slideLayout1.xml"/><Relationship Id="rId1" Type="http://schemas.openxmlformats.org/officeDocument/2006/relationships/vmlDrawing" Target="../drawings/vmlDrawing275.vml"/></Relationships>
</file>

<file path=ppt/slides/_rels/slide533.xml.rels><?xml version="1.0" encoding="UTF-8" standalone="yes"?>
<Relationships xmlns="http://schemas.openxmlformats.org/package/2006/relationships"><Relationship Id="rId3" Type="http://schemas.openxmlformats.org/officeDocument/2006/relationships/package" Target="../embeddings/Microsoft_Word_Document277.docx"/><Relationship Id="rId2" Type="http://schemas.openxmlformats.org/officeDocument/2006/relationships/slideLayout" Target="../slideLayouts/slideLayout1.xml"/><Relationship Id="rId1" Type="http://schemas.openxmlformats.org/officeDocument/2006/relationships/vmlDrawing" Target="../drawings/vmlDrawing276.v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6.xml.rels><?xml version="1.0" encoding="UTF-8" standalone="yes"?>
<Relationships xmlns="http://schemas.openxmlformats.org/package/2006/relationships"><Relationship Id="rId3" Type="http://schemas.openxmlformats.org/officeDocument/2006/relationships/package" Target="../embeddings/Microsoft_Word_Document278.docx"/><Relationship Id="rId2" Type="http://schemas.openxmlformats.org/officeDocument/2006/relationships/slideLayout" Target="../slideLayouts/slideLayout1.xml"/><Relationship Id="rId1" Type="http://schemas.openxmlformats.org/officeDocument/2006/relationships/vmlDrawing" Target="../drawings/vmlDrawing277.vml"/></Relationships>
</file>

<file path=ppt/slides/_rels/slide537.xml.rels><?xml version="1.0" encoding="UTF-8" standalone="yes"?>
<Relationships xmlns="http://schemas.openxmlformats.org/package/2006/relationships"><Relationship Id="rId3" Type="http://schemas.openxmlformats.org/officeDocument/2006/relationships/package" Target="../embeddings/Microsoft_Word_Document279.docx"/><Relationship Id="rId2" Type="http://schemas.openxmlformats.org/officeDocument/2006/relationships/slideLayout" Target="../slideLayouts/slideLayout1.xml"/><Relationship Id="rId1" Type="http://schemas.openxmlformats.org/officeDocument/2006/relationships/vmlDrawing" Target="../drawings/vmlDrawing278.vml"/></Relationships>
</file>

<file path=ppt/slides/_rels/slide538.xml.rels><?xml version="1.0" encoding="UTF-8" standalone="yes"?>
<Relationships xmlns="http://schemas.openxmlformats.org/package/2006/relationships"><Relationship Id="rId3" Type="http://schemas.openxmlformats.org/officeDocument/2006/relationships/package" Target="../embeddings/Microsoft_Word_Document280.docx"/><Relationship Id="rId2" Type="http://schemas.openxmlformats.org/officeDocument/2006/relationships/slideLayout" Target="../slideLayouts/slideLayout1.xml"/><Relationship Id="rId1" Type="http://schemas.openxmlformats.org/officeDocument/2006/relationships/vmlDrawing" Target="../drawings/vmlDrawing279.vml"/></Relationships>
</file>

<file path=ppt/slides/_rels/slide539.xml.rels><?xml version="1.0" encoding="UTF-8" standalone="yes"?>
<Relationships xmlns="http://schemas.openxmlformats.org/package/2006/relationships"><Relationship Id="rId3" Type="http://schemas.openxmlformats.org/officeDocument/2006/relationships/package" Target="../embeddings/Microsoft_Word_Document281.docx"/><Relationship Id="rId2" Type="http://schemas.openxmlformats.org/officeDocument/2006/relationships/slideLayout" Target="../slideLayouts/slideLayout1.xml"/><Relationship Id="rId1" Type="http://schemas.openxmlformats.org/officeDocument/2006/relationships/vmlDrawing" Target="../drawings/vmlDrawing280.v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0.xml.rels><?xml version="1.0" encoding="UTF-8" standalone="yes"?>
<Relationships xmlns="http://schemas.openxmlformats.org/package/2006/relationships"><Relationship Id="rId3" Type="http://schemas.openxmlformats.org/officeDocument/2006/relationships/package" Target="../embeddings/Microsoft_Word_Document282.docx"/><Relationship Id="rId2" Type="http://schemas.openxmlformats.org/officeDocument/2006/relationships/slideLayout" Target="../slideLayouts/slideLayout1.xml"/><Relationship Id="rId1" Type="http://schemas.openxmlformats.org/officeDocument/2006/relationships/vmlDrawing" Target="../drawings/vmlDrawing281.vml"/></Relationships>
</file>

<file path=ppt/slides/_rels/slide5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3.xml.rels><?xml version="1.0" encoding="UTF-8" standalone="yes"?>
<Relationships xmlns="http://schemas.openxmlformats.org/package/2006/relationships"><Relationship Id="rId3" Type="http://schemas.openxmlformats.org/officeDocument/2006/relationships/package" Target="../embeddings/Microsoft_Word_Document283.docx"/><Relationship Id="rId2" Type="http://schemas.openxmlformats.org/officeDocument/2006/relationships/slideLayout" Target="../slideLayouts/slideLayout1.xml"/><Relationship Id="rId1" Type="http://schemas.openxmlformats.org/officeDocument/2006/relationships/vmlDrawing" Target="../drawings/vmlDrawing282.vml"/></Relationships>
</file>

<file path=ppt/slides/_rels/slide544.xml.rels><?xml version="1.0" encoding="UTF-8" standalone="yes"?>
<Relationships xmlns="http://schemas.openxmlformats.org/package/2006/relationships"><Relationship Id="rId3" Type="http://schemas.openxmlformats.org/officeDocument/2006/relationships/package" Target="../embeddings/Microsoft_Word_Document284.docx"/><Relationship Id="rId2" Type="http://schemas.openxmlformats.org/officeDocument/2006/relationships/slideLayout" Target="../slideLayouts/slideLayout1.xml"/><Relationship Id="rId1" Type="http://schemas.openxmlformats.org/officeDocument/2006/relationships/vmlDrawing" Target="../drawings/vmlDrawing283.v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7.xml.rels><?xml version="1.0" encoding="UTF-8" standalone="yes"?>
<Relationships xmlns="http://schemas.openxmlformats.org/package/2006/relationships"><Relationship Id="rId3" Type="http://schemas.openxmlformats.org/officeDocument/2006/relationships/package" Target="../embeddings/Microsoft_Word_Document285.docx"/><Relationship Id="rId2" Type="http://schemas.openxmlformats.org/officeDocument/2006/relationships/slideLayout" Target="../slideLayouts/slideLayout1.xml"/><Relationship Id="rId1" Type="http://schemas.openxmlformats.org/officeDocument/2006/relationships/vmlDrawing" Target="../drawings/vmlDrawing284.vml"/></Relationships>
</file>

<file path=ppt/slides/_rels/slide548.xml.rels><?xml version="1.0" encoding="UTF-8" standalone="yes"?>
<Relationships xmlns="http://schemas.openxmlformats.org/package/2006/relationships"><Relationship Id="rId3" Type="http://schemas.openxmlformats.org/officeDocument/2006/relationships/package" Target="../embeddings/Microsoft_Word_Document286.docx"/><Relationship Id="rId2" Type="http://schemas.openxmlformats.org/officeDocument/2006/relationships/slideLayout" Target="../slideLayouts/slideLayout1.xml"/><Relationship Id="rId1" Type="http://schemas.openxmlformats.org/officeDocument/2006/relationships/vmlDrawing" Target="../drawings/vmlDrawing285.vml"/></Relationships>
</file>

<file path=ppt/slides/_rels/slide549.xml.rels><?xml version="1.0" encoding="UTF-8" standalone="yes"?>
<Relationships xmlns="http://schemas.openxmlformats.org/package/2006/relationships"><Relationship Id="rId3" Type="http://schemas.openxmlformats.org/officeDocument/2006/relationships/package" Target="../embeddings/Microsoft_Word_Document287.docx"/><Relationship Id="rId2" Type="http://schemas.openxmlformats.org/officeDocument/2006/relationships/slideLayout" Target="../slideLayouts/slideLayout1.xml"/><Relationship Id="rId1" Type="http://schemas.openxmlformats.org/officeDocument/2006/relationships/vmlDrawing" Target="../drawings/vmlDrawing286.v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0.xml.rels><?xml version="1.0" encoding="UTF-8" standalone="yes"?>
<Relationships xmlns="http://schemas.openxmlformats.org/package/2006/relationships"><Relationship Id="rId3" Type="http://schemas.openxmlformats.org/officeDocument/2006/relationships/package" Target="../embeddings/Microsoft_Word_Document288.docx"/><Relationship Id="rId2" Type="http://schemas.openxmlformats.org/officeDocument/2006/relationships/slideLayout" Target="../slideLayouts/slideLayout1.xml"/><Relationship Id="rId1" Type="http://schemas.openxmlformats.org/officeDocument/2006/relationships/vmlDrawing" Target="../drawings/vmlDrawing287.vml"/></Relationships>
</file>

<file path=ppt/slides/_rels/slide551.xml.rels><?xml version="1.0" encoding="UTF-8" standalone="yes"?>
<Relationships xmlns="http://schemas.openxmlformats.org/package/2006/relationships"><Relationship Id="rId3" Type="http://schemas.openxmlformats.org/officeDocument/2006/relationships/package" Target="../embeddings/Microsoft_Word_Document289.docx"/><Relationship Id="rId2" Type="http://schemas.openxmlformats.org/officeDocument/2006/relationships/slideLayout" Target="../slideLayouts/slideLayout1.xml"/><Relationship Id="rId1" Type="http://schemas.openxmlformats.org/officeDocument/2006/relationships/vmlDrawing" Target="../drawings/vmlDrawing288.vml"/></Relationships>
</file>

<file path=ppt/slides/_rels/slide552.xml.rels><?xml version="1.0" encoding="UTF-8" standalone="yes"?>
<Relationships xmlns="http://schemas.openxmlformats.org/package/2006/relationships"><Relationship Id="rId3" Type="http://schemas.openxmlformats.org/officeDocument/2006/relationships/package" Target="../embeddings/Microsoft_Word_Document290.docx"/><Relationship Id="rId2" Type="http://schemas.openxmlformats.org/officeDocument/2006/relationships/slideLayout" Target="../slideLayouts/slideLayout1.xml"/><Relationship Id="rId1" Type="http://schemas.openxmlformats.org/officeDocument/2006/relationships/vmlDrawing" Target="../drawings/vmlDrawing289.vml"/></Relationships>
</file>

<file path=ppt/slides/_rels/slide553.xml.rels><?xml version="1.0" encoding="UTF-8" standalone="yes"?>
<Relationships xmlns="http://schemas.openxmlformats.org/package/2006/relationships"><Relationship Id="rId3" Type="http://schemas.openxmlformats.org/officeDocument/2006/relationships/package" Target="../embeddings/Microsoft_Word_Document291.docx"/><Relationship Id="rId2" Type="http://schemas.openxmlformats.org/officeDocument/2006/relationships/slideLayout" Target="../slideLayouts/slideLayout1.xml"/><Relationship Id="rId1" Type="http://schemas.openxmlformats.org/officeDocument/2006/relationships/vmlDrawing" Target="../drawings/vmlDrawing290.vml"/></Relationships>
</file>

<file path=ppt/slides/_rels/slide554.xml.rels><?xml version="1.0" encoding="UTF-8" standalone="yes"?>
<Relationships xmlns="http://schemas.openxmlformats.org/package/2006/relationships"><Relationship Id="rId3" Type="http://schemas.openxmlformats.org/officeDocument/2006/relationships/package" Target="../embeddings/Microsoft_Word_Document292.docx"/><Relationship Id="rId2" Type="http://schemas.openxmlformats.org/officeDocument/2006/relationships/slideLayout" Target="../slideLayouts/slideLayout1.xml"/><Relationship Id="rId1" Type="http://schemas.openxmlformats.org/officeDocument/2006/relationships/vmlDrawing" Target="../drawings/vmlDrawing291.vml"/></Relationships>
</file>

<file path=ppt/slides/_rels/slide555.xml.rels><?xml version="1.0" encoding="UTF-8" standalone="yes"?>
<Relationships xmlns="http://schemas.openxmlformats.org/package/2006/relationships"><Relationship Id="rId3" Type="http://schemas.openxmlformats.org/officeDocument/2006/relationships/package" Target="../embeddings/Microsoft_Word_Document293.docx"/><Relationship Id="rId2" Type="http://schemas.openxmlformats.org/officeDocument/2006/relationships/slideLayout" Target="../slideLayouts/slideLayout1.xml"/><Relationship Id="rId1" Type="http://schemas.openxmlformats.org/officeDocument/2006/relationships/vmlDrawing" Target="../drawings/vmlDrawing292.vml"/></Relationships>
</file>

<file path=ppt/slides/_rels/slide556.xml.rels><?xml version="1.0" encoding="UTF-8" standalone="yes"?>
<Relationships xmlns="http://schemas.openxmlformats.org/package/2006/relationships"><Relationship Id="rId3" Type="http://schemas.openxmlformats.org/officeDocument/2006/relationships/package" Target="../embeddings/Microsoft_Word_Document294.docx"/><Relationship Id="rId2" Type="http://schemas.openxmlformats.org/officeDocument/2006/relationships/slideLayout" Target="../slideLayouts/slideLayout1.xml"/><Relationship Id="rId1" Type="http://schemas.openxmlformats.org/officeDocument/2006/relationships/vmlDrawing" Target="../drawings/vmlDrawing293.vml"/></Relationships>
</file>

<file path=ppt/slides/_rels/slide557.xml.rels><?xml version="1.0" encoding="UTF-8" standalone="yes"?>
<Relationships xmlns="http://schemas.openxmlformats.org/package/2006/relationships"><Relationship Id="rId3" Type="http://schemas.openxmlformats.org/officeDocument/2006/relationships/package" Target="../embeddings/Microsoft_Word_Document295.docx"/><Relationship Id="rId2" Type="http://schemas.openxmlformats.org/officeDocument/2006/relationships/slideLayout" Target="../slideLayouts/slideLayout1.xml"/><Relationship Id="rId1" Type="http://schemas.openxmlformats.org/officeDocument/2006/relationships/vmlDrawing" Target="../drawings/vmlDrawing294.vml"/></Relationships>
</file>

<file path=ppt/slides/_rels/slide558.xml.rels><?xml version="1.0" encoding="UTF-8" standalone="yes"?>
<Relationships xmlns="http://schemas.openxmlformats.org/package/2006/relationships"><Relationship Id="rId3" Type="http://schemas.openxmlformats.org/officeDocument/2006/relationships/package" Target="../embeddings/Microsoft_Word_Document296.docx"/><Relationship Id="rId2" Type="http://schemas.openxmlformats.org/officeDocument/2006/relationships/slideLayout" Target="../slideLayouts/slideLayout1.xml"/><Relationship Id="rId1" Type="http://schemas.openxmlformats.org/officeDocument/2006/relationships/vmlDrawing" Target="../drawings/vmlDrawing295.vml"/></Relationships>
</file>

<file path=ppt/slides/_rels/slide5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2.xml.rels><?xml version="1.0" encoding="UTF-8" standalone="yes"?>
<Relationships xmlns="http://schemas.openxmlformats.org/package/2006/relationships"><Relationship Id="rId3" Type="http://schemas.openxmlformats.org/officeDocument/2006/relationships/slide" Target="slide564.xml"/><Relationship Id="rId2" Type="http://schemas.openxmlformats.org/officeDocument/2006/relationships/image" Target="../media/image88.jpeg"/><Relationship Id="rId1" Type="http://schemas.openxmlformats.org/officeDocument/2006/relationships/slideLayout" Target="../slideLayouts/slideLayout1.xml"/><Relationship Id="rId5" Type="http://schemas.openxmlformats.org/officeDocument/2006/relationships/slide" Target="slide629.xml"/><Relationship Id="rId4" Type="http://schemas.openxmlformats.org/officeDocument/2006/relationships/slide" Target="slide577.xml"/></Relationships>
</file>

<file path=ppt/slides/_rels/slide5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296.vml"/><Relationship Id="rId4" Type="http://schemas.openxmlformats.org/officeDocument/2006/relationships/package" Target="../embeddings/Microsoft_Word_Document297.docx"/></Relationships>
</file>

<file path=ppt/slides/_rels/slide565.xml.rels><?xml version="1.0" encoding="UTF-8" standalone="yes"?>
<Relationships xmlns="http://schemas.openxmlformats.org/package/2006/relationships"><Relationship Id="rId3" Type="http://schemas.openxmlformats.org/officeDocument/2006/relationships/package" Target="../embeddings/Microsoft_Word_Document298.docx"/><Relationship Id="rId2" Type="http://schemas.openxmlformats.org/officeDocument/2006/relationships/slideLayout" Target="../slideLayouts/slideLayout1.xml"/><Relationship Id="rId1" Type="http://schemas.openxmlformats.org/officeDocument/2006/relationships/vmlDrawing" Target="../drawings/vmlDrawing297.vml"/></Relationships>
</file>

<file path=ppt/slides/_rels/slide566.xml.rels><?xml version="1.0" encoding="UTF-8" standalone="yes"?>
<Relationships xmlns="http://schemas.openxmlformats.org/package/2006/relationships"><Relationship Id="rId3" Type="http://schemas.openxmlformats.org/officeDocument/2006/relationships/package" Target="../embeddings/Microsoft_Word_Document299.docx"/><Relationship Id="rId2" Type="http://schemas.openxmlformats.org/officeDocument/2006/relationships/slideLayout" Target="../slideLayouts/slideLayout1.xml"/><Relationship Id="rId1" Type="http://schemas.openxmlformats.org/officeDocument/2006/relationships/vmlDrawing" Target="../drawings/vmlDrawing298.vml"/><Relationship Id="rId4" Type="http://schemas.openxmlformats.org/officeDocument/2006/relationships/image" Target="../media/image9.png"/></Relationships>
</file>

<file path=ppt/slides/_rels/slide567.xml.rels><?xml version="1.0" encoding="UTF-8" standalone="yes"?>
<Relationships xmlns="http://schemas.openxmlformats.org/package/2006/relationships"><Relationship Id="rId3" Type="http://schemas.openxmlformats.org/officeDocument/2006/relationships/package" Target="../embeddings/Microsoft_Word_Document300.docx"/><Relationship Id="rId2" Type="http://schemas.openxmlformats.org/officeDocument/2006/relationships/slideLayout" Target="../slideLayouts/slideLayout1.xml"/><Relationship Id="rId1" Type="http://schemas.openxmlformats.org/officeDocument/2006/relationships/vmlDrawing" Target="../drawings/vmlDrawing299.vml"/></Relationships>
</file>

<file path=ppt/slides/_rels/slide568.xml.rels><?xml version="1.0" encoding="UTF-8" standalone="yes"?>
<Relationships xmlns="http://schemas.openxmlformats.org/package/2006/relationships"><Relationship Id="rId3" Type="http://schemas.openxmlformats.org/officeDocument/2006/relationships/package" Target="../embeddings/Microsoft_Word_Document301.docx"/><Relationship Id="rId2" Type="http://schemas.openxmlformats.org/officeDocument/2006/relationships/slideLayout" Target="../slideLayouts/slideLayout1.xml"/><Relationship Id="rId1" Type="http://schemas.openxmlformats.org/officeDocument/2006/relationships/vmlDrawing" Target="../drawings/vmlDrawing300.vml"/></Relationships>
</file>

<file path=ppt/slides/_rels/slide569.xml.rels><?xml version="1.0" encoding="UTF-8" standalone="yes"?>
<Relationships xmlns="http://schemas.openxmlformats.org/package/2006/relationships"><Relationship Id="rId3" Type="http://schemas.openxmlformats.org/officeDocument/2006/relationships/package" Target="../embeddings/Microsoft_Word_Document302.docx"/><Relationship Id="rId2" Type="http://schemas.openxmlformats.org/officeDocument/2006/relationships/slideLayout" Target="../slideLayouts/slideLayout1.xml"/><Relationship Id="rId1" Type="http://schemas.openxmlformats.org/officeDocument/2006/relationships/vmlDrawing" Target="../drawings/vmlDrawing301.v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302.vml"/><Relationship Id="rId4" Type="http://schemas.openxmlformats.org/officeDocument/2006/relationships/package" Target="../embeddings/Microsoft_Word_Document303.docx"/></Relationships>
</file>

<file path=ppt/slides/_rels/slide5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3.xml.rels><?xml version="1.0" encoding="UTF-8" standalone="yes"?>
<Relationships xmlns="http://schemas.openxmlformats.org/package/2006/relationships"><Relationship Id="rId3" Type="http://schemas.openxmlformats.org/officeDocument/2006/relationships/package" Target="../embeddings/Microsoft_Word_Document304.docx"/><Relationship Id="rId2" Type="http://schemas.openxmlformats.org/officeDocument/2006/relationships/slideLayout" Target="../slideLayouts/slideLayout1.xml"/><Relationship Id="rId1" Type="http://schemas.openxmlformats.org/officeDocument/2006/relationships/vmlDrawing" Target="../drawings/vmlDrawing303.vml"/></Relationships>
</file>

<file path=ppt/slides/_rels/slide5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7.xml.rels><?xml version="1.0" encoding="UTF-8" standalone="yes"?>
<Relationships xmlns="http://schemas.openxmlformats.org/package/2006/relationships"><Relationship Id="rId3" Type="http://schemas.openxmlformats.org/officeDocument/2006/relationships/package" Target="../embeddings/Microsoft_Word_Document305.docx"/><Relationship Id="rId2" Type="http://schemas.openxmlformats.org/officeDocument/2006/relationships/slideLayout" Target="../slideLayouts/slideLayout1.xml"/><Relationship Id="rId1" Type="http://schemas.openxmlformats.org/officeDocument/2006/relationships/vmlDrawing" Target="../drawings/vmlDrawing304.vml"/></Relationships>
</file>

<file path=ppt/slides/_rels/slide598.xml.rels><?xml version="1.0" encoding="UTF-8" standalone="yes"?>
<Relationships xmlns="http://schemas.openxmlformats.org/package/2006/relationships"><Relationship Id="rId3" Type="http://schemas.openxmlformats.org/officeDocument/2006/relationships/package" Target="../embeddings/Microsoft_Word_Document306.docx"/><Relationship Id="rId2" Type="http://schemas.openxmlformats.org/officeDocument/2006/relationships/slideLayout" Target="../slideLayouts/slideLayout1.xml"/><Relationship Id="rId1" Type="http://schemas.openxmlformats.org/officeDocument/2006/relationships/vmlDrawing" Target="../drawings/vmlDrawing305.vml"/></Relationships>
</file>

<file path=ppt/slides/_rels/slide599.xml.rels><?xml version="1.0" encoding="UTF-8" standalone="yes"?>
<Relationships xmlns="http://schemas.openxmlformats.org/package/2006/relationships"><Relationship Id="rId3" Type="http://schemas.openxmlformats.org/officeDocument/2006/relationships/package" Target="../embeddings/Microsoft_Word_Document307.docx"/><Relationship Id="rId2" Type="http://schemas.openxmlformats.org/officeDocument/2006/relationships/slideLayout" Target="../slideLayouts/slideLayout1.xml"/><Relationship Id="rId1" Type="http://schemas.openxmlformats.org/officeDocument/2006/relationships/vmlDrawing" Target="../drawings/vmlDrawing306.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1.xml.rels><?xml version="1.0" encoding="UTF-8" standalone="yes"?>
<Relationships xmlns="http://schemas.openxmlformats.org/package/2006/relationships"><Relationship Id="rId3" Type="http://schemas.openxmlformats.org/officeDocument/2006/relationships/package" Target="../embeddings/Microsoft_Word_Document308.docx"/><Relationship Id="rId2" Type="http://schemas.openxmlformats.org/officeDocument/2006/relationships/slideLayout" Target="../slideLayouts/slideLayout1.xml"/><Relationship Id="rId1" Type="http://schemas.openxmlformats.org/officeDocument/2006/relationships/vmlDrawing" Target="../drawings/vmlDrawing307.vml"/></Relationships>
</file>

<file path=ppt/slides/_rels/slide602.xml.rels><?xml version="1.0" encoding="UTF-8" standalone="yes"?>
<Relationships xmlns="http://schemas.openxmlformats.org/package/2006/relationships"><Relationship Id="rId3" Type="http://schemas.openxmlformats.org/officeDocument/2006/relationships/package" Target="../embeddings/Microsoft_Word_Document309.docx"/><Relationship Id="rId2" Type="http://schemas.openxmlformats.org/officeDocument/2006/relationships/slideLayout" Target="../slideLayouts/slideLayout1.xml"/><Relationship Id="rId1" Type="http://schemas.openxmlformats.org/officeDocument/2006/relationships/vmlDrawing" Target="../drawings/vmlDrawing308.vml"/></Relationships>
</file>

<file path=ppt/slides/_rels/slide6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6.xml.rels><?xml version="1.0" encoding="UTF-8" standalone="yes"?>
<Relationships xmlns="http://schemas.openxmlformats.org/package/2006/relationships"><Relationship Id="rId3" Type="http://schemas.openxmlformats.org/officeDocument/2006/relationships/package" Target="../embeddings/Microsoft_Word_Document310.docx"/><Relationship Id="rId2" Type="http://schemas.openxmlformats.org/officeDocument/2006/relationships/slideLayout" Target="../slideLayouts/slideLayout1.xml"/><Relationship Id="rId1" Type="http://schemas.openxmlformats.org/officeDocument/2006/relationships/vmlDrawing" Target="../drawings/vmlDrawing309.vml"/></Relationships>
</file>

<file path=ppt/slides/_rels/slide607.xml.rels><?xml version="1.0" encoding="UTF-8" standalone="yes"?>
<Relationships xmlns="http://schemas.openxmlformats.org/package/2006/relationships"><Relationship Id="rId3" Type="http://schemas.openxmlformats.org/officeDocument/2006/relationships/package" Target="../embeddings/Microsoft_Word_Document311.docx"/><Relationship Id="rId2" Type="http://schemas.openxmlformats.org/officeDocument/2006/relationships/slideLayout" Target="../slideLayouts/slideLayout1.xml"/><Relationship Id="rId1" Type="http://schemas.openxmlformats.org/officeDocument/2006/relationships/vmlDrawing" Target="../drawings/vmlDrawing310.vml"/></Relationships>
</file>

<file path=ppt/slides/_rels/slide6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9.xml.rels><?xml version="1.0" encoding="UTF-8" standalone="yes"?>
<Relationships xmlns="http://schemas.openxmlformats.org/package/2006/relationships"><Relationship Id="rId3" Type="http://schemas.openxmlformats.org/officeDocument/2006/relationships/package" Target="../embeddings/Microsoft_Word_Document312.docx"/><Relationship Id="rId2" Type="http://schemas.openxmlformats.org/officeDocument/2006/relationships/slideLayout" Target="../slideLayouts/slideLayout1.xml"/><Relationship Id="rId1" Type="http://schemas.openxmlformats.org/officeDocument/2006/relationships/vmlDrawing" Target="../drawings/vmlDrawing311.vml"/><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0.xml.rels><?xml version="1.0" encoding="UTF-8" standalone="yes"?>
<Relationships xmlns="http://schemas.openxmlformats.org/package/2006/relationships"><Relationship Id="rId3" Type="http://schemas.openxmlformats.org/officeDocument/2006/relationships/package" Target="../embeddings/Microsoft_Word_Document313.docx"/><Relationship Id="rId2" Type="http://schemas.openxmlformats.org/officeDocument/2006/relationships/slideLayout" Target="../slideLayouts/slideLayout1.xml"/><Relationship Id="rId1" Type="http://schemas.openxmlformats.org/officeDocument/2006/relationships/vmlDrawing" Target="../drawings/vmlDrawing312.vml"/></Relationships>
</file>

<file path=ppt/slides/_rels/slide611.xml.rels><?xml version="1.0" encoding="UTF-8" standalone="yes"?>
<Relationships xmlns="http://schemas.openxmlformats.org/package/2006/relationships"><Relationship Id="rId3" Type="http://schemas.openxmlformats.org/officeDocument/2006/relationships/package" Target="../embeddings/Microsoft_Word_Document314.docx"/><Relationship Id="rId2" Type="http://schemas.openxmlformats.org/officeDocument/2006/relationships/slideLayout" Target="../slideLayouts/slideLayout1.xml"/><Relationship Id="rId1" Type="http://schemas.openxmlformats.org/officeDocument/2006/relationships/vmlDrawing" Target="../drawings/vmlDrawing313.vml"/></Relationships>
</file>

<file path=ppt/slides/_rels/slide6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3.xml.rels><?xml version="1.0" encoding="UTF-8" standalone="yes"?>
<Relationships xmlns="http://schemas.openxmlformats.org/package/2006/relationships"><Relationship Id="rId3" Type="http://schemas.openxmlformats.org/officeDocument/2006/relationships/package" Target="../embeddings/Microsoft_Word_Document315.docx"/><Relationship Id="rId2" Type="http://schemas.openxmlformats.org/officeDocument/2006/relationships/slideLayout" Target="../slideLayouts/slideLayout1.xml"/><Relationship Id="rId1" Type="http://schemas.openxmlformats.org/officeDocument/2006/relationships/vmlDrawing" Target="../drawings/vmlDrawing314.vml"/></Relationships>
</file>

<file path=ppt/slides/_rels/slide614.xml.rels><?xml version="1.0" encoding="UTF-8" standalone="yes"?>
<Relationships xmlns="http://schemas.openxmlformats.org/package/2006/relationships"><Relationship Id="rId3" Type="http://schemas.openxmlformats.org/officeDocument/2006/relationships/package" Target="../embeddings/Microsoft_Word_Document316.docx"/><Relationship Id="rId2" Type="http://schemas.openxmlformats.org/officeDocument/2006/relationships/slideLayout" Target="../slideLayouts/slideLayout1.xml"/><Relationship Id="rId1" Type="http://schemas.openxmlformats.org/officeDocument/2006/relationships/vmlDrawing" Target="../drawings/vmlDrawing315.vml"/></Relationships>
</file>

<file path=ppt/slides/_rels/slide6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7.xml.rels><?xml version="1.0" encoding="UTF-8" standalone="yes"?>
<Relationships xmlns="http://schemas.openxmlformats.org/package/2006/relationships"><Relationship Id="rId3" Type="http://schemas.openxmlformats.org/officeDocument/2006/relationships/package" Target="../embeddings/Microsoft_Word_Document317.docx"/><Relationship Id="rId2" Type="http://schemas.openxmlformats.org/officeDocument/2006/relationships/slideLayout" Target="../slideLayouts/slideLayout1.xml"/><Relationship Id="rId1" Type="http://schemas.openxmlformats.org/officeDocument/2006/relationships/vmlDrawing" Target="../drawings/vmlDrawing316.vml"/></Relationships>
</file>

<file path=ppt/slides/_rels/slide618.xml.rels><?xml version="1.0" encoding="UTF-8" standalone="yes"?>
<Relationships xmlns="http://schemas.openxmlformats.org/package/2006/relationships"><Relationship Id="rId3" Type="http://schemas.openxmlformats.org/officeDocument/2006/relationships/package" Target="../embeddings/Microsoft_Word_Document318.docx"/><Relationship Id="rId2" Type="http://schemas.openxmlformats.org/officeDocument/2006/relationships/slideLayout" Target="../slideLayouts/slideLayout1.xml"/><Relationship Id="rId1" Type="http://schemas.openxmlformats.org/officeDocument/2006/relationships/vmlDrawing" Target="../drawings/vmlDrawing317.vml"/></Relationships>
</file>

<file path=ppt/slides/_rels/slide6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0.xml.rels><?xml version="1.0" encoding="UTF-8" standalone="yes"?>
<Relationships xmlns="http://schemas.openxmlformats.org/package/2006/relationships"><Relationship Id="rId3" Type="http://schemas.openxmlformats.org/officeDocument/2006/relationships/package" Target="../embeddings/Microsoft_Word_Document319.docx"/><Relationship Id="rId2" Type="http://schemas.openxmlformats.org/officeDocument/2006/relationships/slideLayout" Target="../slideLayouts/slideLayout1.xml"/><Relationship Id="rId1" Type="http://schemas.openxmlformats.org/officeDocument/2006/relationships/vmlDrawing" Target="../drawings/vmlDrawing318.vml"/></Relationships>
</file>

<file path=ppt/slides/_rels/slide621.xml.rels><?xml version="1.0" encoding="UTF-8" standalone="yes"?>
<Relationships xmlns="http://schemas.openxmlformats.org/package/2006/relationships"><Relationship Id="rId3" Type="http://schemas.openxmlformats.org/officeDocument/2006/relationships/package" Target="../embeddings/Microsoft_Word_Document320.docx"/><Relationship Id="rId2" Type="http://schemas.openxmlformats.org/officeDocument/2006/relationships/slideLayout" Target="../slideLayouts/slideLayout1.xml"/><Relationship Id="rId1" Type="http://schemas.openxmlformats.org/officeDocument/2006/relationships/vmlDrawing" Target="../drawings/vmlDrawing319.vml"/></Relationships>
</file>

<file path=ppt/slides/_rels/slide6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3.xml.rels><?xml version="1.0" encoding="UTF-8" standalone="yes"?>
<Relationships xmlns="http://schemas.openxmlformats.org/package/2006/relationships"><Relationship Id="rId3" Type="http://schemas.openxmlformats.org/officeDocument/2006/relationships/package" Target="../embeddings/Microsoft_Word_Document321.docx"/><Relationship Id="rId2" Type="http://schemas.openxmlformats.org/officeDocument/2006/relationships/slideLayout" Target="../slideLayouts/slideLayout1.xml"/><Relationship Id="rId1" Type="http://schemas.openxmlformats.org/officeDocument/2006/relationships/vmlDrawing" Target="../drawings/vmlDrawing320.vml"/></Relationships>
</file>

<file path=ppt/slides/_rels/slide624.xml.rels><?xml version="1.0" encoding="UTF-8" standalone="yes"?>
<Relationships xmlns="http://schemas.openxmlformats.org/package/2006/relationships"><Relationship Id="rId3" Type="http://schemas.openxmlformats.org/officeDocument/2006/relationships/package" Target="../embeddings/Microsoft_Word_Document322.docx"/><Relationship Id="rId2" Type="http://schemas.openxmlformats.org/officeDocument/2006/relationships/slideLayout" Target="../slideLayouts/slideLayout1.xml"/><Relationship Id="rId1" Type="http://schemas.openxmlformats.org/officeDocument/2006/relationships/vmlDrawing" Target="../drawings/vmlDrawing321.vml"/></Relationships>
</file>

<file path=ppt/slides/_rels/slide6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6.xml.rels><?xml version="1.0" encoding="UTF-8" standalone="yes"?>
<Relationships xmlns="http://schemas.openxmlformats.org/package/2006/relationships"><Relationship Id="rId3" Type="http://schemas.openxmlformats.org/officeDocument/2006/relationships/package" Target="../embeddings/Microsoft_Word_Document323.docx"/><Relationship Id="rId2" Type="http://schemas.openxmlformats.org/officeDocument/2006/relationships/slideLayout" Target="../slideLayouts/slideLayout1.xml"/><Relationship Id="rId1" Type="http://schemas.openxmlformats.org/officeDocument/2006/relationships/vmlDrawing" Target="../drawings/vmlDrawing322.vml"/></Relationships>
</file>

<file path=ppt/slides/_rels/slide627.xml.rels><?xml version="1.0" encoding="UTF-8" standalone="yes"?>
<Relationships xmlns="http://schemas.openxmlformats.org/package/2006/relationships"><Relationship Id="rId3" Type="http://schemas.openxmlformats.org/officeDocument/2006/relationships/package" Target="../embeddings/Microsoft_Word_Document324.docx"/><Relationship Id="rId2" Type="http://schemas.openxmlformats.org/officeDocument/2006/relationships/slideLayout" Target="../slideLayouts/slideLayout1.xml"/><Relationship Id="rId1" Type="http://schemas.openxmlformats.org/officeDocument/2006/relationships/vmlDrawing" Target="../drawings/vmlDrawing323.vml"/></Relationships>
</file>

<file path=ppt/slides/_rels/slide6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9.xml.rels><?xml version="1.0" encoding="UTF-8" standalone="yes"?>
<Relationships xmlns="http://schemas.openxmlformats.org/package/2006/relationships"><Relationship Id="rId3" Type="http://schemas.openxmlformats.org/officeDocument/2006/relationships/package" Target="../embeddings/Microsoft_Word_Document325.docx"/><Relationship Id="rId2" Type="http://schemas.openxmlformats.org/officeDocument/2006/relationships/slideLayout" Target="../slideLayouts/slideLayout1.xml"/><Relationship Id="rId1" Type="http://schemas.openxmlformats.org/officeDocument/2006/relationships/vmlDrawing" Target="../drawings/vmlDrawing324.v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0.xml.rels><?xml version="1.0" encoding="UTF-8" standalone="yes"?>
<Relationships xmlns="http://schemas.openxmlformats.org/package/2006/relationships"><Relationship Id="rId3" Type="http://schemas.openxmlformats.org/officeDocument/2006/relationships/package" Target="../embeddings/Microsoft_Word_Document326.docx"/><Relationship Id="rId2" Type="http://schemas.openxmlformats.org/officeDocument/2006/relationships/slideLayout" Target="../slideLayouts/slideLayout1.xml"/><Relationship Id="rId1" Type="http://schemas.openxmlformats.org/officeDocument/2006/relationships/vmlDrawing" Target="../drawings/vmlDrawing325.vml"/></Relationships>
</file>

<file path=ppt/slides/_rels/slide6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2.xml.rels><?xml version="1.0" encoding="UTF-8" standalone="yes"?>
<Relationships xmlns="http://schemas.openxmlformats.org/package/2006/relationships"><Relationship Id="rId3" Type="http://schemas.openxmlformats.org/officeDocument/2006/relationships/package" Target="../embeddings/Microsoft_Word_Document327.docx"/><Relationship Id="rId2" Type="http://schemas.openxmlformats.org/officeDocument/2006/relationships/slideLayout" Target="../slideLayouts/slideLayout1.xml"/><Relationship Id="rId1" Type="http://schemas.openxmlformats.org/officeDocument/2006/relationships/vmlDrawing" Target="../drawings/vmlDrawing326.vml"/></Relationships>
</file>

<file path=ppt/slides/_rels/slide633.xml.rels><?xml version="1.0" encoding="UTF-8" standalone="yes"?>
<Relationships xmlns="http://schemas.openxmlformats.org/package/2006/relationships"><Relationship Id="rId3" Type="http://schemas.openxmlformats.org/officeDocument/2006/relationships/package" Target="../embeddings/Microsoft_Word_Document328.docx"/><Relationship Id="rId2" Type="http://schemas.openxmlformats.org/officeDocument/2006/relationships/slideLayout" Target="../slideLayouts/slideLayout1.xml"/><Relationship Id="rId1" Type="http://schemas.openxmlformats.org/officeDocument/2006/relationships/vmlDrawing" Target="../drawings/vmlDrawing327.vml"/></Relationships>
</file>

<file path=ppt/slides/_rels/slide6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5.xml.rels><?xml version="1.0" encoding="UTF-8" standalone="yes"?>
<Relationships xmlns="http://schemas.openxmlformats.org/package/2006/relationships"><Relationship Id="rId3" Type="http://schemas.openxmlformats.org/officeDocument/2006/relationships/package" Target="../embeddings/Microsoft_Word_Document329.docx"/><Relationship Id="rId2" Type="http://schemas.openxmlformats.org/officeDocument/2006/relationships/slideLayout" Target="../slideLayouts/slideLayout1.xml"/><Relationship Id="rId1" Type="http://schemas.openxmlformats.org/officeDocument/2006/relationships/vmlDrawing" Target="../drawings/vmlDrawing328.vml"/></Relationships>
</file>

<file path=ppt/slides/_rels/slide636.xml.rels><?xml version="1.0" encoding="UTF-8" standalone="yes"?>
<Relationships xmlns="http://schemas.openxmlformats.org/package/2006/relationships"><Relationship Id="rId3" Type="http://schemas.openxmlformats.org/officeDocument/2006/relationships/package" Target="../embeddings/Microsoft_Word_Document330.docx"/><Relationship Id="rId2" Type="http://schemas.openxmlformats.org/officeDocument/2006/relationships/slideLayout" Target="../slideLayouts/slideLayout1.xml"/><Relationship Id="rId1" Type="http://schemas.openxmlformats.org/officeDocument/2006/relationships/vmlDrawing" Target="../drawings/vmlDrawing329.vml"/></Relationships>
</file>

<file path=ppt/slides/_rels/slide6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9.xml.rels><?xml version="1.0" encoding="UTF-8" standalone="yes"?>
<Relationships xmlns="http://schemas.openxmlformats.org/package/2006/relationships"><Relationship Id="rId3" Type="http://schemas.openxmlformats.org/officeDocument/2006/relationships/package" Target="../embeddings/Microsoft_Word_Document331.docx"/><Relationship Id="rId2" Type="http://schemas.openxmlformats.org/officeDocument/2006/relationships/slideLayout" Target="../slideLayouts/slideLayout1.xml"/><Relationship Id="rId1" Type="http://schemas.openxmlformats.org/officeDocument/2006/relationships/vmlDrawing" Target="../drawings/vmlDrawing330.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0.xml.rels><?xml version="1.0" encoding="UTF-8" standalone="yes"?>
<Relationships xmlns="http://schemas.openxmlformats.org/package/2006/relationships"><Relationship Id="rId3" Type="http://schemas.openxmlformats.org/officeDocument/2006/relationships/package" Target="../embeddings/Microsoft_Word_Document332.docx"/><Relationship Id="rId2" Type="http://schemas.openxmlformats.org/officeDocument/2006/relationships/slideLayout" Target="../slideLayouts/slideLayout1.xml"/><Relationship Id="rId1" Type="http://schemas.openxmlformats.org/officeDocument/2006/relationships/vmlDrawing" Target="../drawings/vmlDrawing331.vml"/></Relationships>
</file>

<file path=ppt/slides/_rels/slide6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76.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77.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85.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package" Target="../embeddings/Microsoft_Word_Document11.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package" Target="../embeddings/Microsoft_Word_Document13.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99.xml.rels><?xml version="1.0" encoding="UTF-8" standalone="yes"?>
<Relationships xmlns="http://schemas.openxmlformats.org/package/2006/relationships"><Relationship Id="rId3" Type="http://schemas.openxmlformats.org/officeDocument/2006/relationships/package" Target="../embeddings/Microsoft_Word_Document14.docx"/><Relationship Id="rId2" Type="http://schemas.openxmlformats.org/officeDocument/2006/relationships/slideLayout" Target="../slideLayouts/slideLayout1.xml"/><Relationship Id="rId1" Type="http://schemas.openxmlformats.org/officeDocument/2006/relationships/vmlDrawing" Target="../drawings/vmlDrawing14.v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060750"/>
            <a:ext cx="19645450"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6312" y="3060750"/>
            <a:ext cx="19716888"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对文言文正确断句的能力。断句的前提是粗通大意，然后利用句中的人名、地名、官职名、文言虚词，句子结构等断句。如句中的“承宪”“储贰”“术士”“陛下”“承宪妻”“勋贵”“朝绅”等专有名词，“怀”“藏”“窥觊”“广结”“重惩”“扬言”“恐喝”“簧鼓”等动词都是断句的重要参考因素。另外也可以采用排除法，根据文意可知“重惩”是动词，后面应该加宾语“冒籍”，“承宪妻”是名词，应该做下一句的主语，由此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两项；“扬言”为动词，后接宾语“事由己发”，故排除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，这样即可选出答案。</a:t>
            </a:r>
          </a:p>
        </p:txBody>
      </p:sp>
    </p:spTree>
    <p:extLst>
      <p:ext uri="{BB962C8B-B14F-4D97-AF65-F5344CB8AC3E}">
        <p14:creationId xmlns="" xmlns:p14="http://schemas.microsoft.com/office/powerpoint/2010/main"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项可采用“结构句式推断法”。“其一人美”“其一人恶”两句话的结构一样，意义相对，所以“恶”的意思应和“美”相对，解释为“丑陋”。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阳子到宋国去，住在客栈里。客栈的主人有两个小妾，其中的一个很美丽，一个很丑陋。丑的受宠爱，美的反倒受轻视。阳子问其中的缘故，客栈的主人回答说：“那个美的觉得她自己很美而骄矜，我并不认为她有多美；那个丑的觉得她自己很丑而安分守己，我并不认为她有多丑。”</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阳子说：“弟子们记住这句话：品行贤良并且去掉自以为贤良的行为，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到哪里不受人敬爱呢？”</a:t>
            </a:r>
          </a:p>
        </p:txBody>
      </p:sp>
    </p:spTree>
    <p:extLst>
      <p:ext uri="{BB962C8B-B14F-4D97-AF65-F5344CB8AC3E}">
        <p14:creationId xmlns="" xmlns:p14="http://schemas.microsoft.com/office/powerpoint/2010/main" val="2685807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59764" cy="8816773"/>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字形推断词义法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汉字属于表意体系的文字，且形声字占</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以上，“形旁”给我们推断词义带来了有利的条件。记住下列常见的偏旁及其含义，有利于快速推断汉字的字义。耒：与农事或农具有关。如：耨，古代一种锄草用的农具。鬼：与鬼魂有关。如：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魃，传说中造成旱灾的鬼怪；魄，迷信的人指依附于人的身体而存在的精神。斤：与斧子有关，本义是伐木。如：斫，砍、劈。贝：与钱货有关。如：贯，旧时用绳子穿钱，每一千个叫一贯；贺，用礼物表示庆祝；质，以财物或人员做抵押；贪，不择手段地追求财物；贱，价格低；赋，旧时指农业税。糸：与丝麻绳索有关。如：绪，丝线的头；经，织物上的纵线；约，绳子；红、紫、绛、绿等表示颜色的字从“糸”，是因为颜色是抽象概念，必须依附于具体事物。页：与人头有关。如：顿，以头叩地；颜，前额；题，人的正面，特指额头；顾，回头；颇，头偏。 </a:t>
            </a:r>
          </a:p>
        </p:txBody>
      </p:sp>
    </p:spTree>
    <p:extLst>
      <p:ext uri="{BB962C8B-B14F-4D97-AF65-F5344CB8AC3E}">
        <p14:creationId xmlns="" xmlns:p14="http://schemas.microsoft.com/office/powerpoint/2010/main" val="81643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nvPr>
        </p:nvGraphicFramePr>
        <p:xfrm>
          <a:off x="1946275" y="2832100"/>
          <a:ext cx="19940588" cy="8818563"/>
        </p:xfrm>
        <a:graphic>
          <a:graphicData uri="http://schemas.openxmlformats.org/presentationml/2006/ole">
            <p:oleObj spid="_x0000_s41067" name="Document" r:id="rId3" imgW="8057089" imgH="3565347" progId="Word.Document.12">
              <p:embed/>
            </p:oleObj>
          </a:graphicData>
        </a:graphic>
      </p:graphicFrame>
    </p:spTree>
    <p:extLst>
      <p:ext uri="{BB962C8B-B14F-4D97-AF65-F5344CB8AC3E}">
        <p14:creationId xmlns="" xmlns:p14="http://schemas.microsoft.com/office/powerpoint/2010/main" val="1970777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nvPr>
        </p:nvGraphicFramePr>
        <p:xfrm>
          <a:off x="1946275" y="2832100"/>
          <a:ext cx="19940588" cy="8818563"/>
        </p:xfrm>
        <a:graphic>
          <a:graphicData uri="http://schemas.openxmlformats.org/presentationml/2006/ole">
            <p:oleObj spid="_x0000_s42091" name="Document" r:id="rId3" imgW="8057089" imgH="3565347" progId="Word.Document.12">
              <p:embed/>
            </p:oleObj>
          </a:graphicData>
        </a:graphic>
      </p:graphicFrame>
    </p:spTree>
    <p:extLst>
      <p:ext uri="{BB962C8B-B14F-4D97-AF65-F5344CB8AC3E}">
        <p14:creationId xmlns="" xmlns:p14="http://schemas.microsoft.com/office/powerpoint/2010/main" val="4101071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866448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项可采用“字形推断词义法”。“闻”的形旁是“耳”，所以它的基本意义是“听到”；其余的三个选项的意义也都和各自的形旁相关。</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长江上的那位老者，是楚国人。楚平王因为费无忌的谗言而杀害了伍奢。伍奢的儿子伍员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即子胥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闻讯逃走，将要逃亡到吴国。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到达长江边，想要渡过长江去，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发现长江上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没有船，而楚国悬赏捉拿伍员的情形十分紧急，伍员担心自己不能逃脱。危急之时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伍员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遇见长江上老者，得以渡过长江。于是解下佩剑，把它送给老者，说道：“这是一把价值千金的宝剑，我愿将它赠送给您。”老者不肯接受，说道：“楚国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现在下达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的诏令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，捉到伍员的人，封给执圭的爵位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楚国最高的爵位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，赏金千镒，我尚且不要，要这把剑做什么？”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没有接受宝剑，转身告别而去，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伍员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也不知道他是谁。伍员到了吴国，做了国相，就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派人到处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寻找老者，始终没能找到他。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伍员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每逢吃饭时就祭祀老者说：“名字可以听到却不能相见，恐怕只有这位长江上的老者吧！</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6498235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3" y="2844726"/>
            <a:ext cx="19763247" cy="4093428"/>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13</a:t>
            </a:r>
            <a:r>
              <a:rPr lang="zh-CN" altLang="en-US" sz="4000" b="1" dirty="0">
                <a:solidFill>
                  <a:schemeClr val="tx1">
                    <a:lumMod val="50000"/>
                    <a:lumOff val="50000"/>
                  </a:schemeClr>
                </a:solidFill>
                <a:latin typeface="微软雅黑" pitchFamily="34" charset="-122"/>
                <a:ea typeface="微软雅黑" pitchFamily="34" charset="-122"/>
              </a:rPr>
              <a:t>　理解文言虚词六招</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句意分析法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根据句子的大意推断文言虚词在文中的意义和用法。如“积土成山，风雨兴焉”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劝学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句子的大意是“堆积土石成为高山，风雨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就会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在这里兴起”，由此确定“焉”是兼词“于之”“于此”，“兴焉”即“在这里兴起”。</a:t>
            </a:r>
          </a:p>
        </p:txBody>
      </p:sp>
    </p:spTree>
    <p:extLst>
      <p:ext uri="{BB962C8B-B14F-4D97-AF65-F5344CB8AC3E}">
        <p14:creationId xmlns="" xmlns:p14="http://schemas.microsoft.com/office/powerpoint/2010/main" val="3862659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426358815"/>
              </p:ext>
            </p:extLst>
          </p:nvPr>
        </p:nvGraphicFramePr>
        <p:xfrm>
          <a:off x="2044997" y="2844726"/>
          <a:ext cx="19715162" cy="8705850"/>
        </p:xfrm>
        <a:graphic>
          <a:graphicData uri="http://schemas.openxmlformats.org/presentationml/2006/ole">
            <p:oleObj spid="_x0000_s19573" name="文档" r:id="rId3" imgW="8049943" imgH="3565688" progId="Word.Document.12">
              <p:embed/>
            </p:oleObj>
          </a:graphicData>
        </a:graphic>
      </p:graphicFrame>
    </p:spTree>
    <p:extLst>
      <p:ext uri="{BB962C8B-B14F-4D97-AF65-F5344CB8AC3E}">
        <p14:creationId xmlns="" xmlns:p14="http://schemas.microsoft.com/office/powerpoint/2010/main" val="30000439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088072525"/>
              </p:ext>
            </p:extLst>
          </p:nvPr>
        </p:nvGraphicFramePr>
        <p:xfrm>
          <a:off x="1792288" y="2852738"/>
          <a:ext cx="19715162" cy="8705850"/>
        </p:xfrm>
        <a:graphic>
          <a:graphicData uri="http://schemas.openxmlformats.org/presentationml/2006/ole">
            <p:oleObj spid="_x0000_s22644" name="文档" r:id="rId3" imgW="8049943" imgH="3565688" progId="Word.Document.12">
              <p:embed/>
            </p:oleObj>
          </a:graphicData>
        </a:graphic>
      </p:graphicFrame>
    </p:spTree>
    <p:extLst>
      <p:ext uri="{BB962C8B-B14F-4D97-AF65-F5344CB8AC3E}">
        <p14:creationId xmlns="" xmlns:p14="http://schemas.microsoft.com/office/powerpoint/2010/main" val="14730428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监狱长对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很有研究，崔瑗受审讯之余，常常拿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中的有关问题向监狱长请教。</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后来官司结案回到家乡，被度辽将军邓遵征召。</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此句中的“为”和“以”，根据句意“监狱长对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很有研究”和“常常拿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中的有关问题向监狱长请教”可确定，分别为“研究”“介词，拿”。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根据句意“被度辽将军邓遵征召”可判断此句为被动句，“为”和“所”连用，表被动</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692906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5063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崔瑗字子玉，在他幼年时父亲去世，他立志专心求学，全能继承他父亲的学业。他十八岁时交游问学，于是通晓天文、历法、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京房易传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，诸多学者把他当作宗师。崔瑗在四十多岁时，才任郡衙的办事吏员。后来因事被关进东郡发干县的监狱。监狱长对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很有研究，崔瑗受审讯之余，常常拿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中的有关问题向监狱长请教。他专心好学，即使身处颠沛流离之境也一定像这样一心从事学问研究。后来官司结案回到家乡，被度辽将军邓遵征召。不久，邓遵被杀，崔瑗被免职而归。</a:t>
            </a:r>
          </a:p>
        </p:txBody>
      </p:sp>
    </p:spTree>
    <p:extLst>
      <p:ext uri="{BB962C8B-B14F-4D97-AF65-F5344CB8AC3E}">
        <p14:creationId xmlns="" xmlns:p14="http://schemas.microsoft.com/office/powerpoint/2010/main" val="28347580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下列对文中加点词语的相关内容的解说，不正确的一项是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．中宫是皇后所居之宫，后来又可以借指皇后，这与东宫又可借指太子是同样道理。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．陛下指宫殿中立有护卫的台阶下，因群臣不可直呼帝王，于是借用为对帝王的尊称。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．吏部是古代六部之一，掌管文官任免、考核、升降、调动等，长官为吏部尚书。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．移疾指官员上书称病，实际是官员受到权臣诋毁，不得不请求退职的委婉说法。</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4" name="矩形 13"/>
          <p:cNvSpPr/>
          <p:nvPr/>
        </p:nvSpPr>
        <p:spPr>
          <a:xfrm>
            <a:off x="2094638" y="7458393"/>
            <a:ext cx="19645450" cy="42034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6312" y="7458393"/>
            <a:ext cx="19716888"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本题考查识记文学常识的能力。移疾犹移病，指官员上书称病，并没有“官员受到权臣诋毁，不得不请求退职”的意思。</a:t>
            </a:r>
          </a:p>
        </p:txBody>
      </p:sp>
    </p:spTree>
    <p:extLst>
      <p:ext uri="{BB962C8B-B14F-4D97-AF65-F5344CB8AC3E}">
        <p14:creationId xmlns="" xmlns:p14="http://schemas.microsoft.com/office/powerpoint/2010/main" val="3898056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语法辨析法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语法辨析法，即通过分析句中的语法结构去理解虚词在句中的用法。如“如今人方为刀俎，我为鱼肉，何辞为？”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鸿门宴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句中有三个“为”，前两句的主语是“人”和“我”，宾语是“刀俎”和“鱼肉”，故前两个“为”应为谓语动词，译为“是”；末句“何辞”，即“辞何”，是个动宾结构，主语承前省略，可见句末的“为”是表疑问的语气词，因为它不表示实在意义。</a:t>
            </a:r>
          </a:p>
        </p:txBody>
      </p:sp>
    </p:spTree>
    <p:extLst>
      <p:ext uri="{BB962C8B-B14F-4D97-AF65-F5344CB8AC3E}">
        <p14:creationId xmlns="" xmlns:p14="http://schemas.microsoft.com/office/powerpoint/2010/main" val="9885399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962065418"/>
              </p:ext>
            </p:extLst>
          </p:nvPr>
        </p:nvGraphicFramePr>
        <p:xfrm>
          <a:off x="2023200" y="3060750"/>
          <a:ext cx="19715162" cy="8705850"/>
        </p:xfrm>
        <a:graphic>
          <a:graphicData uri="http://schemas.openxmlformats.org/presentationml/2006/ole">
            <p:oleObj spid="_x0000_s23668" name="文档" r:id="rId3" imgW="8049943" imgH="3565688" progId="Word.Document.12">
              <p:embed/>
            </p:oleObj>
          </a:graphicData>
        </a:graphic>
      </p:graphicFrame>
    </p:spTree>
    <p:extLst>
      <p:ext uri="{BB962C8B-B14F-4D97-AF65-F5344CB8AC3E}">
        <p14:creationId xmlns="" xmlns:p14="http://schemas.microsoft.com/office/powerpoint/2010/main" val="3240218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1832816924"/>
              </p:ext>
            </p:extLst>
          </p:nvPr>
        </p:nvGraphicFramePr>
        <p:xfrm>
          <a:off x="1938338" y="2852738"/>
          <a:ext cx="19715162" cy="9839325"/>
        </p:xfrm>
        <a:graphic>
          <a:graphicData uri="http://schemas.openxmlformats.org/presentationml/2006/ole">
            <p:oleObj spid="_x0000_s27762" name="文档" r:id="rId3" imgW="8049943" imgH="4025801" progId="Word.Document.12">
              <p:embed/>
            </p:oleObj>
          </a:graphicData>
        </a:graphic>
      </p:graphicFrame>
    </p:spTree>
    <p:extLst>
      <p:ext uri="{BB962C8B-B14F-4D97-AF65-F5344CB8AC3E}">
        <p14:creationId xmlns="" xmlns:p14="http://schemas.microsoft.com/office/powerpoint/2010/main" val="13278525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楚人卞和在楚山得到一块璞，捧着它去献给厉王。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厉王认为卞和说假话，于是叫人砍掉了卞和的左脚。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文王听说后，派人特意前来询问其中的缘故，说：“天下被砍掉脚的还有很多，你为什么哭得如此悲痛呢？”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之”放在动词“献”之后做宾语，代词，代指“玉璞”。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以”处在谓语的位置，动词，意为“认为”；“其”修饰“左足”，与“左足”合在一起做动词“刖”的宾语，代词，意为“他的”。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其”修饰“故”，与“故”合在一起做动词“问”的宾语，代词，意为“其中的”；第一个“之”为助词，的；第二个“之”为代词，指代“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被砍足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这件事”。</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9449426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人卞和在楚山得到一块璞，捧着它去献给厉王。厉王让玉人察看那块璞。玉人说：“这是块石头。”厉王认为卞和说假话，于是叫人砍掉了卞和的左脚。等到厉王死去，楚武王即位后，和氏又拿着那块璞去献给武王。武王让玉人察看那块璞。玉人又说：“这是块石头。”武王也认为卞和说假话，于是就叫人砍掉了他的右脚。武王死后，楚文王即位，卞和抱着璞在楚山脚下哭，哭了三天三夜，泪水流干了，接着又流出血泪来。文王听说后，派人特意前来询问其中的缘故，说：“天下被砍掉脚的还有很多，你为什么哭得如此悲痛呢？”他说：“我不是为自己被砍掉双脚而感到悲痛，我是为先王把宝玉当成石头，把忠贞的人当成骗子而感到悲痛。”文王于是叫匠人雕琢那块璞，果然得到一块璧，于是将璧命名为“和氏之璧”。</a:t>
            </a:r>
          </a:p>
        </p:txBody>
      </p:sp>
    </p:spTree>
    <p:extLst>
      <p:ext uri="{BB962C8B-B14F-4D97-AF65-F5344CB8AC3E}">
        <p14:creationId xmlns="" xmlns:p14="http://schemas.microsoft.com/office/powerpoint/2010/main" val="1117393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59764" cy="4893647"/>
          </a:xfrm>
          <a:prstGeom prst="rect">
            <a:avLst/>
          </a:prstGeom>
          <a:noFill/>
        </p:spPr>
        <p:txBody>
          <a:bodyPr wrap="square" rtlCol="0">
            <a:spAutoFit/>
          </a:bodyPr>
          <a:lstStyle/>
          <a:p>
            <a:pPr indent="977900"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判断词性法</a:t>
            </a:r>
          </a:p>
          <a:p>
            <a:pPr indent="977900"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在高考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考试说明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要求重点掌握的</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个虚词中，有很多词“身兼两类词性，甚至是多类词性”。只要能根据上下文语意的联系，确定这个词在几个句子中的词性不同，那么其用法也就肯定不同了，问题也便迎刃而解了。如“尽吾志也而不能至者，可以无悔矣，其孰能讥之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游褒禅山记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中，“其”不做句子成分，只表反问语气，因此应该是副词。</a:t>
            </a:r>
          </a:p>
        </p:txBody>
      </p:sp>
    </p:spTree>
    <p:extLst>
      <p:ext uri="{BB962C8B-B14F-4D97-AF65-F5344CB8AC3E}">
        <p14:creationId xmlns="" xmlns:p14="http://schemas.microsoft.com/office/powerpoint/2010/main" val="17338133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927622825"/>
              </p:ext>
            </p:extLst>
          </p:nvPr>
        </p:nvGraphicFramePr>
        <p:xfrm>
          <a:off x="1792288" y="2925763"/>
          <a:ext cx="19788187" cy="9070975"/>
        </p:xfrm>
        <a:graphic>
          <a:graphicData uri="http://schemas.openxmlformats.org/presentationml/2006/ole">
            <p:oleObj spid="_x0000_s43113" name="文档" r:id="rId3" imgW="8956730" imgH="4123007" progId="Word.Document.12">
              <p:embed/>
            </p:oleObj>
          </a:graphicData>
        </a:graphic>
      </p:graphicFrame>
    </p:spTree>
    <p:extLst>
      <p:ext uri="{BB962C8B-B14F-4D97-AF65-F5344CB8AC3E}">
        <p14:creationId xmlns="" xmlns:p14="http://schemas.microsoft.com/office/powerpoint/2010/main" val="2883134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432687556"/>
              </p:ext>
            </p:extLst>
          </p:nvPr>
        </p:nvGraphicFramePr>
        <p:xfrm>
          <a:off x="1792288" y="2925763"/>
          <a:ext cx="19788187" cy="9070975"/>
        </p:xfrm>
        <a:graphic>
          <a:graphicData uri="http://schemas.openxmlformats.org/presentationml/2006/ole">
            <p:oleObj spid="_x0000_s28786" name="文档" r:id="rId3" imgW="8956730" imgH="4123007" progId="Word.Document.12">
              <p:embed/>
            </p:oleObj>
          </a:graphicData>
        </a:graphic>
      </p:graphicFrame>
    </p:spTree>
    <p:extLst>
      <p:ext uri="{BB962C8B-B14F-4D97-AF65-F5344CB8AC3E}">
        <p14:creationId xmlns="" xmlns:p14="http://schemas.microsoft.com/office/powerpoint/2010/main" val="2044179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有几个大臣称有急事求见，宋太祖立刻召见了他们，但是他们上奏的都是很普通的事情。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宋太祖大怒，责问他们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说有急事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的原因，一个大臣回答说：“我认为这些平常的事情也比打鸟雀更紧急些。”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之”既可以做动词，也可以做代词，还可以做助词，常见多用作代词，此句“之”放在动词“见”之后做宾语，是代词，代指“求见的大臣”；“其” 既可以做代词，也可以做副词，还可以做助词，常见多用作代词，此句中的“其”为代词，做主语，代指“他们”。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 既可以做动词，也可以做介词，还可以做助词，常见多用作介词，此句中做动词，译为“认为”。“于”为介词，译为“比”</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8929009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宋太祖曾经在皇宫的后园打鸟雀，有几个大臣称有急事求见，宋太祖立刻召见了他们，但是他们上奏的都是很普通的事情。宋太祖大怒，责问他们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说有急事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原因。一个大臣回答说：“我认为这些平常的事情也比打鸟雀更紧急些。”宋太祖更加生气了，拿起用水晶制的小斧的柄打在大臣嘴上，打掉两颗牙齿，那人慢慢捡起牙齿揣在怀里。太祖骂道：“你把牙齿揣在怀里是想告我的状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回答说：“我不能告陛下的状，可陛下的所作所为自然会有史官记载它。”太祖高兴了，赏赐给大臣钱物抚慰他。</a:t>
            </a:r>
          </a:p>
        </p:txBody>
      </p:sp>
    </p:spTree>
    <p:extLst>
      <p:ext uri="{BB962C8B-B14F-4D97-AF65-F5344CB8AC3E}">
        <p14:creationId xmlns="" xmlns:p14="http://schemas.microsoft.com/office/powerpoint/2010/main" val="14237500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下列对原文有关内容的概括和分析，不正确的一项是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．陈登云不畏权贵，弹劾贵妃之父。他出于对朝廷的忠心，即便对郑承宪这样的国戚，也大胆揭发对方为非作歹，包藏祸心，幸而皇上并未因此发怒。</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．陈登云敢于直言，检举多名重臣。他在朝既久，发现诸多问题，于是奏告一干大臣，其中有些人因此遭到贬职或罢免，以至朝廷大官们都很畏惧他。</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10551480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59764" cy="409342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同位互推法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理解虚词可以根据句子的对称关系来推断。有些文言句子讲究整齐、对称，抓住这一点，我们可从一个词的意义和用法推知相同位置的另外一个词的意义和用法。如“舟遥遥以轻飏，风飘飘而吹衣”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归去来兮辞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中“以”和“而”处于对应位置，“而”是表修饰的连词，由此可推断“以”也是表修饰的连词。</a:t>
            </a:r>
          </a:p>
        </p:txBody>
      </p:sp>
    </p:spTree>
    <p:extLst>
      <p:ext uri="{BB962C8B-B14F-4D97-AF65-F5344CB8AC3E}">
        <p14:creationId xmlns="" xmlns:p14="http://schemas.microsoft.com/office/powerpoint/2010/main" val="9556961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123772207"/>
              </p:ext>
            </p:extLst>
          </p:nvPr>
        </p:nvGraphicFramePr>
        <p:xfrm>
          <a:off x="2266950" y="2852738"/>
          <a:ext cx="19313525" cy="10204450"/>
        </p:xfrm>
        <a:graphic>
          <a:graphicData uri="http://schemas.openxmlformats.org/presentationml/2006/ole">
            <p:oleObj spid="_x0000_s31857" name="文档" r:id="rId3" imgW="8178713" imgH="4338662" progId="Word.Document.12">
              <p:embed/>
            </p:oleObj>
          </a:graphicData>
        </a:graphic>
      </p:graphicFrame>
    </p:spTree>
    <p:extLst>
      <p:ext uri="{BB962C8B-B14F-4D97-AF65-F5344CB8AC3E}">
        <p14:creationId xmlns="" xmlns:p14="http://schemas.microsoft.com/office/powerpoint/2010/main" val="20126506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1331964660"/>
              </p:ext>
            </p:extLst>
          </p:nvPr>
        </p:nvGraphicFramePr>
        <p:xfrm>
          <a:off x="2267231" y="2988742"/>
          <a:ext cx="19311937" cy="9289032"/>
        </p:xfrm>
        <a:graphic>
          <a:graphicData uri="http://schemas.openxmlformats.org/presentationml/2006/ole">
            <p:oleObj spid="_x0000_s32881" name="文档" r:id="rId3" imgW="8049943" imgH="3742821" progId="Word.Document.12">
              <p:embed/>
            </p:oleObj>
          </a:graphicData>
        </a:graphic>
      </p:graphicFrame>
    </p:spTree>
    <p:extLst>
      <p:ext uri="{BB962C8B-B14F-4D97-AF65-F5344CB8AC3E}">
        <p14:creationId xmlns="" xmlns:p14="http://schemas.microsoft.com/office/powerpoint/2010/main" val="306646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本题可采用“同位互推法”。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三项中的句式相同，所以加点词的用法也都相同。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晏子正在吃饭，齐景公派使者来到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他家里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把食物分出来，给使者吃，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使者没吃饱，晏子也没吃饱。使者回去后，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把晏子贫困的情况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告诉了齐景公。</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齐景公说：“唉！晏子的家真的像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你说的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这样穷。我不了解，这是我的过错。”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派公差送去千金与税款，请他用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千金与税款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供养宾客。晏子没有接受。齐景公派人多次相送，最终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拜了两拜而辞谢道：“我的家不贫穷，因为您的赏赐，恩泽遍及父族、母族、妻族，延伸到朋友，并以此来救济百姓，您的赏赐够丰厚了，我的家不贫穷啊。我听人这样说，从君主那里拿来厚赏然后散发给百姓，这就是臣子代替君主统治人民，忠臣是不这样做的；从君主那里拿来厚赏却不散发给百姓，这是用筐箧收藏财物归为己有，仁义之人是不这样做的；在朝中，得到君主的厚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9707631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在朝外，取得君主赏赐不能与士人共享而得罪他们，死后财物转为别人所有，这是为家臣蓄积财物，聪明的人是不会这样做的。有衣穿，有饭吃，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心里满足就可以免于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忧患。”</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齐景公对晏子说：“从前我们前代的君主桓公把书、社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古代二十五家为一社，借指按社登记入册的人口和土地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五百赐给管仲，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接受了并没有推辞，而你现在推辞不接受，是为什么呢？”</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晏子回答说：“我听人这样说，圣明的人考虑多了，也难免会有失误；愚蠢的人经过多次考虑，也必定有所得。想来这是管仲的失误，却是我的正确之处吧？因此拜了两拜而不敢接受。”</a:t>
            </a:r>
          </a:p>
        </p:txBody>
      </p:sp>
    </p:spTree>
    <p:extLst>
      <p:ext uri="{BB962C8B-B14F-4D97-AF65-F5344CB8AC3E}">
        <p14:creationId xmlns="" xmlns:p14="http://schemas.microsoft.com/office/powerpoint/2010/main" val="13634100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59764" cy="3215239"/>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删除替换法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有些虚词的用法，可以通过删除或替换的方法来推断。删除或替换虚词后句意表达不受影响的一般是连词，受到影响的一般是介词。</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30069981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638976690"/>
              </p:ext>
            </p:extLst>
          </p:nvPr>
        </p:nvGraphicFramePr>
        <p:xfrm>
          <a:off x="2108038" y="2844726"/>
          <a:ext cx="19715162" cy="8705850"/>
        </p:xfrm>
        <a:graphic>
          <a:graphicData uri="http://schemas.openxmlformats.org/presentationml/2006/ole">
            <p:oleObj spid="_x0000_s29810" name="文档" r:id="rId3" imgW="8049943" imgH="3565688" progId="Word.Document.12">
              <p:embed/>
            </p:oleObj>
          </a:graphicData>
        </a:graphic>
      </p:graphicFrame>
    </p:spTree>
    <p:extLst>
      <p:ext uri="{BB962C8B-B14F-4D97-AF65-F5344CB8AC3E}">
        <p14:creationId xmlns="" xmlns:p14="http://schemas.microsoft.com/office/powerpoint/2010/main" val="41569821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采用“删除替换法”。解答此题，先要确定“与”和“以”的词性，然后进行具体分析。可采用“删除法”。删除“与”字后，第①句句意表达不受影响，第②句句意表达受影响，所以这两个词的词性不同，用法也不同。删除“以”字后，第③句句意表达受影响，第④句句意表达则不受影响，所以这两个词的词性不同，用法也不同。它们的用法是：①连词，和；②介词，跟；③介词，因为；④目的连词，来。</a:t>
            </a:r>
          </a:p>
        </p:txBody>
      </p:sp>
    </p:spTree>
    <p:extLst>
      <p:ext uri="{BB962C8B-B14F-4D97-AF65-F5344CB8AC3E}">
        <p14:creationId xmlns="" xmlns:p14="http://schemas.microsoft.com/office/powerpoint/2010/main" val="13358009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59764" cy="561589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标志识别法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有些虚词是构成文言特殊句式的标志词，抓住这些标志，我们就能迅速地确定虚词的意义和用法了。如表被动的“见”“于”“为”“为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所”等，表示宾语前置的“之”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如“何陋之有”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如“唯利是图”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等。同时识记一些含有虚词的固定格式，如“是以”为“以是”的倒装，译为“因为这”，“无以”译为“没有用来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的”，“无乃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乎”译为“恐怕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吧”，“其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之谓也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根据情况可译为“大概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恐怕、难道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 xmlns:p14="http://schemas.microsoft.com/office/powerpoint/2010/main" val="40041349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808181734"/>
              </p:ext>
            </p:extLst>
          </p:nvPr>
        </p:nvGraphicFramePr>
        <p:xfrm>
          <a:off x="2120900" y="2852738"/>
          <a:ext cx="19311938" cy="8558212"/>
        </p:xfrm>
        <a:graphic>
          <a:graphicData uri="http://schemas.openxmlformats.org/presentationml/2006/ole">
            <p:oleObj spid="_x0000_s45159" name="文档" r:id="rId3" imgW="8049943" imgH="3566409" progId="Word.Document.12">
              <p:embed/>
            </p:oleObj>
          </a:graphicData>
        </a:graphic>
      </p:graphicFrame>
    </p:spTree>
    <p:extLst>
      <p:ext uri="{BB962C8B-B14F-4D97-AF65-F5344CB8AC3E}">
        <p14:creationId xmlns="" xmlns:p14="http://schemas.microsoft.com/office/powerpoint/2010/main" val="730775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．陈登云上疏指出，选才慎于始进。他认为二十年来，刚直者很少被提拔进京，在朝者却背公结党，谄媚权贵，与其误用后罢免，不如进用时慎重。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．陈登云关心百姓，奏请救助灾区。在他巡视河南期间，当地年成歉收，百姓相食，他向朝廷呈告灾情，皇上当即派遣寺丞锺化民筹措钱款赈济灾民。</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4" name="矩形 13"/>
          <p:cNvSpPr/>
          <p:nvPr/>
        </p:nvSpPr>
        <p:spPr>
          <a:xfrm>
            <a:off x="2094638" y="6589142"/>
            <a:ext cx="19645450" cy="5072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6589142"/>
            <a:ext cx="19716888"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归纳内容要点，概括中心意思的能力。“皇上当即派遣寺丞锺化民筹措钱款赈济灾民”曲解了原文意思，对应原文是“帝立遣寺丞锺化民赍帑金振之”，翻译为“分发库银赈济灾民”，而不是“筹措钱款赈济灾民”。</a:t>
            </a:r>
          </a:p>
        </p:txBody>
      </p:sp>
    </p:spTree>
    <p:extLst>
      <p:ext uri="{BB962C8B-B14F-4D97-AF65-F5344CB8AC3E}">
        <p14:creationId xmlns="" xmlns:p14="http://schemas.microsoft.com/office/powerpoint/2010/main"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284767022"/>
              </p:ext>
            </p:extLst>
          </p:nvPr>
        </p:nvGraphicFramePr>
        <p:xfrm>
          <a:off x="2449793" y="2844726"/>
          <a:ext cx="18946813" cy="8375650"/>
        </p:xfrm>
        <a:graphic>
          <a:graphicData uri="http://schemas.openxmlformats.org/presentationml/2006/ole">
            <p:oleObj spid="_x0000_s46183" name="文档" r:id="rId3" imgW="8049943" imgH="3567489" progId="Word.Document.12">
              <p:embed/>
            </p:oleObj>
          </a:graphicData>
        </a:graphic>
      </p:graphicFrame>
    </p:spTree>
    <p:extLst>
      <p:ext uri="{BB962C8B-B14F-4D97-AF65-F5344CB8AC3E}">
        <p14:creationId xmlns="" xmlns:p14="http://schemas.microsoft.com/office/powerpoint/2010/main" val="23760741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480934426"/>
              </p:ext>
            </p:extLst>
          </p:nvPr>
        </p:nvGraphicFramePr>
        <p:xfrm>
          <a:off x="2157693" y="2916734"/>
          <a:ext cx="19531013" cy="9656762"/>
        </p:xfrm>
        <a:graphic>
          <a:graphicData uri="http://schemas.openxmlformats.org/presentationml/2006/ole">
            <p:oleObj spid="_x0000_s44136" name="文档" r:id="rId3" imgW="8271514" imgH="4105726" progId="Word.Document.12">
              <p:embed/>
            </p:oleObj>
          </a:graphicData>
        </a:graphic>
      </p:graphicFrame>
    </p:spTree>
    <p:extLst>
      <p:ext uri="{BB962C8B-B14F-4D97-AF65-F5344CB8AC3E}">
        <p14:creationId xmlns="" xmlns:p14="http://schemas.microsoft.com/office/powerpoint/2010/main" val="31152147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王濬博通古代典籍，姿貌俊美，但不注意修养品行博取名声，不被乡里人称道。</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一些不廉洁的官吏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听到他来上任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，都望风而去。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又在船头画上鹢首怪兽，用来恐吓江神，船舰规模之大数量之多，自古未有。王濬在蜀地造船，削下的碎木片浮满江面，顺流漂下。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如果孙皓突然死去，吴人更立贤主，文武各得其所，人尽其才，那么吴国就是我们的强敌。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此句为被动句，句中的“为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所”，是被动句的标志词，译为“被”。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为定语后置句，句中的“者”为标志词语，无实义，可不译。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又画鹢首怪兽于船首”“濬造船于蜀”为状语后置句，翻译时需要变换成现代汉语的正常语序，即“又于船首画鹢首怪兽”“濬于蜀造船”。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则强敌也”为判断句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118127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8734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濬，字士治，是弘农湖人，家中世代为二千石。王濬博通古代典籍，姿貌俊美，但不注意修养品行博取名声，不被乡里人称道。稍后才改变志节，爽朗旷达，恢宏有大志。曾经修建宅第，在门前开了一条数十步宽的路。有人对他说路太宽有何用，王濬说：“我打算使路上能够容纳长戟幡旗的仪仗。”众人都笑他，王濬说：“陈胜说过，燕雀哪能知道鸿鹄的大志呢？”州郡征召王濬为河东从事。一些不廉洁的官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听到他来上任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，都望风而去。刺史燕国人徐邈有个才貌俱全的女儿，因选择夫婿而未嫁。徐邈便大会同僚佐吏，令女儿在内观看，女儿指着王濬告诉了母亲，徐邈便把女儿嫁给了王濬。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晋武帝谋划征讨吴国，下诏让王濬修造舟舰，王濬于是造连舫大船，方一百二十步，每艘可装载二千余人。大船周边以木栅为城，修城楼望台，有四道门出入，船上可以驰马来往。又在船头画上鹢首怪兽，用来恐吓江神，船舰规模之大数量之多，自古未有。王濬在蜀地造船，削下的碎木片浮满江面，顺流漂下。不久晋武帝授予王濬龙骧将军，管理梁益诸军事</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7719751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3623108"/>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当时</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中大臣对伐吴纷纷议论谏阻，王濬给皇帝上疏说：“臣多次查访研究吴楚的情况，孙皓荒淫凶暴，荆扬一带无论贤愚，没有不怨恨的，观察目前形势，应从速伐吴。如果今日不伐，形势变化不可预测。如果孙皓突然死去，吴人更立贤主，文武各得其所，人尽其才，那么吴国就成了我们的强敌。臣造船已经七年，船日渐腐朽损坏，另外，臣年已七十，死期临近。以上三事一旦不遂人愿，伐吴更加困难。诚恳希望陛下不要失去良机。”武帝对王濬的意见深表赞同。</a:t>
            </a:r>
          </a:p>
        </p:txBody>
      </p:sp>
    </p:spTree>
    <p:extLst>
      <p:ext uri="{BB962C8B-B14F-4D97-AF65-F5344CB8AC3E}">
        <p14:creationId xmlns="" xmlns:p14="http://schemas.microsoft.com/office/powerpoint/2010/main" val="4006009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6194" y="3006911"/>
            <a:ext cx="19574012" cy="2252924"/>
          </a:xfrm>
          <a:prstGeom prst="rect">
            <a:avLst/>
          </a:prstGeom>
        </p:spPr>
        <p:txBody>
          <a:bodyPr wrap="square">
            <a:spAutoFit/>
          </a:bodyPr>
          <a:lstStyle/>
          <a:p>
            <a:pPr eaLnBrk="1" hangingPunct="1">
              <a:lnSpc>
                <a:spcPct val="130000"/>
              </a:lnSpc>
              <a:buNone/>
            </a:pP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温馨提示</a:t>
            </a: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120</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个文言常用实词</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 </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请见速查速记</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P043</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考纲大纲中要求掌握的</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18</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个虚词例释</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 </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请见速查速记</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P063</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2359599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1199119510"/>
              </p:ext>
            </p:extLst>
          </p:nvPr>
        </p:nvGraphicFramePr>
        <p:xfrm>
          <a:off x="2157413" y="2925763"/>
          <a:ext cx="19056350" cy="9437687"/>
        </p:xfrm>
        <a:graphic>
          <a:graphicData uri="http://schemas.openxmlformats.org/presentationml/2006/ole">
            <p:oleObj spid="_x0000_s47205" name="文档" r:id="rId3" imgW="8271514" imgH="4105726" progId="Word.Document.12">
              <p:embed/>
            </p:oleObj>
          </a:graphicData>
        </a:graphic>
      </p:graphicFrame>
    </p:spTree>
    <p:extLst>
      <p:ext uri="{BB962C8B-B14F-4D97-AF65-F5344CB8AC3E}">
        <p14:creationId xmlns="" xmlns:p14="http://schemas.microsoft.com/office/powerpoint/2010/main" val="2029343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653899659"/>
              </p:ext>
            </p:extLst>
          </p:nvPr>
        </p:nvGraphicFramePr>
        <p:xfrm>
          <a:off x="2157413" y="2925763"/>
          <a:ext cx="18654712" cy="9253537"/>
        </p:xfrm>
        <a:graphic>
          <a:graphicData uri="http://schemas.openxmlformats.org/presentationml/2006/ole">
            <p:oleObj spid="_x0000_s48229" name="文档" r:id="rId3" imgW="8271514" imgH="4105726" progId="Word.Document.12">
              <p:embed/>
            </p:oleObj>
          </a:graphicData>
        </a:graphic>
      </p:graphicFrame>
      <p:sp>
        <p:nvSpPr>
          <p:cNvPr id="8" name="矩形 7"/>
          <p:cNvSpPr/>
          <p:nvPr/>
        </p:nvSpPr>
        <p:spPr>
          <a:xfrm>
            <a:off x="2688451" y="8036572"/>
            <a:ext cx="19800000" cy="3300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80644" y="8037695"/>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固：坚决。争：争辩。引申为“反对”。</a:t>
            </a:r>
          </a:p>
        </p:txBody>
      </p:sp>
    </p:spTree>
    <p:extLst>
      <p:ext uri="{BB962C8B-B14F-4D97-AF65-F5344CB8AC3E}">
        <p14:creationId xmlns="" xmlns:p14="http://schemas.microsoft.com/office/powerpoint/2010/main" val="27085190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72573872"/>
              </p:ext>
            </p:extLst>
          </p:nvPr>
        </p:nvGraphicFramePr>
        <p:xfrm>
          <a:off x="2056294" y="2916734"/>
          <a:ext cx="18654712" cy="9253537"/>
        </p:xfrm>
        <a:graphic>
          <a:graphicData uri="http://schemas.openxmlformats.org/presentationml/2006/ole">
            <p:oleObj spid="_x0000_s49253" name="文档" r:id="rId3" imgW="8271514" imgH="4105726" progId="Word.Document.12">
              <p:embed/>
            </p:oleObj>
          </a:graphicData>
        </a:graphic>
      </p:graphicFrame>
    </p:spTree>
    <p:extLst>
      <p:ext uri="{BB962C8B-B14F-4D97-AF65-F5344CB8AC3E}">
        <p14:creationId xmlns="" xmlns:p14="http://schemas.microsoft.com/office/powerpoint/2010/main" val="7564404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3132758"/>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73739" y="3096245"/>
            <a:ext cx="19698922"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卑下：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待人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谦恭自下。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周</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昌为人刚强不屈，敢于直言不讳，即使是萧何、曹参等人都对周昌非常敬畏。周昌曾经有一次在高帝闲居时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燕”通“宴”，闲居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进宫奏事，高帝正和戚姬拥抱，周昌见此情景，回头便跑。高帝连忙上前追赶，追上之后，骑在周昌的脖子上问道：“我是个什么样的皇帝？”周昌昂起头说：“陛下您就是夏桀、商纣一样的皇帝。”高帝听了哈哈大笑，但是却由此很惧怕周昌。等到高帝想废掉太子，立戚姬之子如意为太子时，许多大臣都坚决反对，但是都未奏效，后来，皇帝因为张良定下的计策就把此事放下了。但是周昌在朝堂上和皇帝极力争辩，高帝问他理由何在，周昌本来就有口吃的毛病，再加上非常气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也就口吃得更加厉害了，他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说：“我虽然不擅长表达，但是我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知道这样做是不行的。陛下您想废掉太子，我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不接受您的诏令。”高帝听罢，很高兴地笑了，立刻停止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讨论这件事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。吕后在东厢侧耳听到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他和皇帝的对话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，她见到周昌时，就向他跪谢说：“没有您，太子几乎就被废掉了。”</a:t>
            </a:r>
          </a:p>
        </p:txBody>
      </p:sp>
    </p:spTree>
    <p:extLst>
      <p:ext uri="{BB962C8B-B14F-4D97-AF65-F5344CB8AC3E}">
        <p14:creationId xmlns="" xmlns:p14="http://schemas.microsoft.com/office/powerpoint/2010/main" val="3772596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321523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把文中画横线的句子翻译成现代汉语。</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其间岂无刚直之人，而弗胜龃龉，多不能安其身。</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副使崔应麟见民啖泽中雁矢，囊示登云，登云即进之于朝。</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2094638" y="5693566"/>
            <a:ext cx="19645450" cy="59682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02019" y="5693566"/>
            <a:ext cx="19502574"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这中间难道没有刚正的人，但禁不住抵触排挤，大多无法使自己安身。</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副使崔应麟见到百姓吃湖泽中的雁粪，便装入袋中给陈登云看，登云随即送至朝廷。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重要的实词有：“刚直”是刚正之意，“弗胜”是不能经受之意，“龃龉”是攻击、倾轧之意，“安”是使动用法。重要的虚词有：其，代词，这；而，连词，表转折，译为“但是”；“安其身”的“其”是第一人称代词，译为“自己”。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句重要的实词有：“啖”是吃之意；“矢”，通“屎”，此处指雁粪；“囊”是名词活用为动词，译为“包”；“示”是给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看；“进”有进献、送之意。重要的虚词有：“进之于朝”的“之”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代词，译为“这件事”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17442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564726602"/>
              </p:ext>
            </p:extLst>
          </p:nvPr>
        </p:nvGraphicFramePr>
        <p:xfrm>
          <a:off x="2011363" y="2925763"/>
          <a:ext cx="19642137" cy="9034462"/>
        </p:xfrm>
        <a:graphic>
          <a:graphicData uri="http://schemas.openxmlformats.org/presentationml/2006/ole">
            <p:oleObj spid="_x0000_s50277" name="文档" r:id="rId3" imgW="9090536" imgH="4182411" progId="Word.Document.12">
              <p:embed/>
            </p:oleObj>
          </a:graphicData>
        </a:graphic>
      </p:graphicFrame>
    </p:spTree>
    <p:extLst>
      <p:ext uri="{BB962C8B-B14F-4D97-AF65-F5344CB8AC3E}">
        <p14:creationId xmlns="" xmlns:p14="http://schemas.microsoft.com/office/powerpoint/2010/main" val="28505011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400648265"/>
              </p:ext>
            </p:extLst>
          </p:nvPr>
        </p:nvGraphicFramePr>
        <p:xfrm>
          <a:off x="1693732" y="2916734"/>
          <a:ext cx="19202400" cy="8815387"/>
        </p:xfrm>
        <a:graphic>
          <a:graphicData uri="http://schemas.openxmlformats.org/presentationml/2006/ole">
            <p:oleObj spid="_x0000_s51301" name="文档" r:id="rId3" imgW="9090536" imgH="4183492" progId="Word.Document.12">
              <p:embed/>
            </p:oleObj>
          </a:graphicData>
        </a:graphic>
      </p:graphicFrame>
      <p:sp>
        <p:nvSpPr>
          <p:cNvPr id="8" name="矩形 7"/>
          <p:cNvSpPr/>
          <p:nvPr/>
        </p:nvSpPr>
        <p:spPr>
          <a:xfrm>
            <a:off x="2592612" y="8749382"/>
            <a:ext cx="19800000"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3151" y="8778159"/>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谢：道歉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101456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317051671"/>
              </p:ext>
            </p:extLst>
          </p:nvPr>
        </p:nvGraphicFramePr>
        <p:xfrm>
          <a:off x="2011363" y="2925763"/>
          <a:ext cx="18764250" cy="8632825"/>
        </p:xfrm>
        <a:graphic>
          <a:graphicData uri="http://schemas.openxmlformats.org/presentationml/2006/ole">
            <p:oleObj spid="_x0000_s52325" name="文档" r:id="rId3" imgW="9090536" imgH="4183492" progId="Word.Document.12">
              <p:embed/>
            </p:oleObj>
          </a:graphicData>
        </a:graphic>
      </p:graphicFrame>
    </p:spTree>
    <p:extLst>
      <p:ext uri="{BB962C8B-B14F-4D97-AF65-F5344CB8AC3E}">
        <p14:creationId xmlns="" xmlns:p14="http://schemas.microsoft.com/office/powerpoint/2010/main" val="24623669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58441" y="3276774"/>
            <a:ext cx="19800000" cy="79827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24278" y="3276774"/>
            <a:ext cx="1969892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所以：用来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子娶妻以后，有一次刚要进入内室，见他的妻子在屋里脱去外衣，孟子不高兴了，于是离开不再进去。他的妻子向孟母告别要求离去，说：“我听说夫妇之间的规矩，在内室可以不遵守它。现在我在内室散漫，而丈夫见到我勃然大怒，这是把我当成客人了。做妻子的规矩，一般不住在别人家里。请让我回到父母家中。”于是孟母叫来孟子对他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说过，将要进入大门，要问一下谁在里边，这是用来表示尊敬；将要进入厅堂，声音一定要响亮，这是用来表示通知了人家；将要进入屋子，眼睛一定要向下看，表示担心看到人尴尬的时候。如今你不明晓礼节，却责怪别人没有礼节，不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和圣人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差得太远了吗！”孟子道歉，于是挽留住他的妻子。君子说孟母懂得礼节而且清楚如何处理婆媳之间的关系。</a:t>
            </a:r>
          </a:p>
        </p:txBody>
      </p:sp>
    </p:spTree>
    <p:extLst>
      <p:ext uri="{BB962C8B-B14F-4D97-AF65-F5344CB8AC3E}">
        <p14:creationId xmlns="" xmlns:p14="http://schemas.microsoft.com/office/powerpoint/2010/main" val="7492428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424518762"/>
              </p:ext>
            </p:extLst>
          </p:nvPr>
        </p:nvGraphicFramePr>
        <p:xfrm>
          <a:off x="2054334" y="2916734"/>
          <a:ext cx="19202400" cy="8815387"/>
        </p:xfrm>
        <a:graphic>
          <a:graphicData uri="http://schemas.openxmlformats.org/presentationml/2006/ole">
            <p:oleObj spid="_x0000_s53349" name="文档" r:id="rId3" imgW="9090536" imgH="4183492" progId="Word.Document.12">
              <p:embed/>
            </p:oleObj>
          </a:graphicData>
        </a:graphic>
      </p:graphicFrame>
    </p:spTree>
    <p:extLst>
      <p:ext uri="{BB962C8B-B14F-4D97-AF65-F5344CB8AC3E}">
        <p14:creationId xmlns="" xmlns:p14="http://schemas.microsoft.com/office/powerpoint/2010/main" val="1611179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1105060123"/>
              </p:ext>
            </p:extLst>
          </p:nvPr>
        </p:nvGraphicFramePr>
        <p:xfrm>
          <a:off x="2047875" y="2925763"/>
          <a:ext cx="20797016" cy="9568035"/>
        </p:xfrm>
        <a:graphic>
          <a:graphicData uri="http://schemas.openxmlformats.org/presentationml/2006/ole">
            <p:oleObj spid="_x0000_s54373" name="文档" r:id="rId3" imgW="9090536" imgH="4183492" progId="Word.Document.12">
              <p:embed/>
            </p:oleObj>
          </a:graphicData>
        </a:graphic>
      </p:graphicFrame>
    </p:spTree>
    <p:extLst>
      <p:ext uri="{BB962C8B-B14F-4D97-AF65-F5344CB8AC3E}">
        <p14:creationId xmlns="" xmlns:p14="http://schemas.microsoft.com/office/powerpoint/2010/main" val="1219787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动词，到、往。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动词，给；介词，和。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介词，用；连词，表并列，译为“而”。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副词，于是，就；介词，通过、经由。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卫平侯去世，其子卫嗣君即位。卫国有个服劳役的刑徒逃到魏国，于是替魏国王后治病。卫嗣君听说后，派人去要求用五十金把他买回来。经过多次商洽，魏国仍然不给，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卫嗣君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便打算用左氏城去换。身边的大臣劝谏说：“用一个城去买一个刑徒，值得吗？”卫嗣君答道：“这你们就不懂了！治理政事不忽略小事，就不会有大乱子。如果法度不建立起来，当杀的不杀，即使有十个左氏城，也是没有用的。法度建立起来，违法必究，失去十个左氏城，也终究没有什么大害。”魏王听说后说：“国君的愿望，不满足他恐怕会不吉利。”于是用车把刑徒送回卫国，无偿地献上刑徒。</a:t>
            </a:r>
          </a:p>
        </p:txBody>
      </p:sp>
    </p:spTree>
    <p:extLst>
      <p:ext uri="{BB962C8B-B14F-4D97-AF65-F5344CB8AC3E}">
        <p14:creationId xmlns="" xmlns:p14="http://schemas.microsoft.com/office/powerpoint/2010/main" val="36206078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800729586"/>
              </p:ext>
            </p:extLst>
          </p:nvPr>
        </p:nvGraphicFramePr>
        <p:xfrm>
          <a:off x="2047875" y="2925763"/>
          <a:ext cx="19861213" cy="9766300"/>
        </p:xfrm>
        <a:graphic>
          <a:graphicData uri="http://schemas.openxmlformats.org/presentationml/2006/ole">
            <p:oleObj spid="_x0000_s55397" name="文档" r:id="rId3" imgW="9020036" imgH="4422548" progId="Word.Document.12">
              <p:embed/>
            </p:oleObj>
          </a:graphicData>
        </a:graphic>
      </p:graphicFrame>
    </p:spTree>
    <p:extLst>
      <p:ext uri="{BB962C8B-B14F-4D97-AF65-F5344CB8AC3E}">
        <p14:creationId xmlns="" xmlns:p14="http://schemas.microsoft.com/office/powerpoint/2010/main" val="38911609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857261931"/>
              </p:ext>
            </p:extLst>
          </p:nvPr>
        </p:nvGraphicFramePr>
        <p:xfrm>
          <a:off x="2047875" y="2925763"/>
          <a:ext cx="19496088" cy="9547225"/>
        </p:xfrm>
        <a:graphic>
          <a:graphicData uri="http://schemas.openxmlformats.org/presentationml/2006/ole">
            <p:oleObj spid="_x0000_s56421" name="文档" r:id="rId3" imgW="9020036" imgH="4422908" progId="Word.Document.12">
              <p:embed/>
            </p:oleObj>
          </a:graphicData>
        </a:graphic>
      </p:graphicFrame>
    </p:spTree>
    <p:extLst>
      <p:ext uri="{BB962C8B-B14F-4D97-AF65-F5344CB8AC3E}">
        <p14:creationId xmlns="" xmlns:p14="http://schemas.microsoft.com/office/powerpoint/2010/main"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祭酒王俭每次见到他，都用目光送他离去，说：“这个人不是普通人。”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目”，名词用作状语，用目光；“之”，代词，代指徐勉。“非常”，古今异义词，“非”译为“不是”，“常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译为“普通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“祭酒王俭每见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为省略句；“此子非常器也”为判断句，“也”是判断句的标志，无实在意义；“非”表否定判断，译为“不是”。</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徐勉虽然身居要职，但不经营产业，家里没有积蓄，他将俸禄分送出去以供养穷困的亲族。</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虽”有两个义项，一是虽然，一是即使，此处译为“虽然”；“之、者”，此处为定语后置的标志。 “居”，担任；“畜积”，积蓄；“奉”为通假字，通“俸”，俸禄；“赡”，供养；“贫乏”，穷困。 “奉禄分赡亲族之贫乏者”为定语后置句，“者” 是定语后置句的标志，不译；“贫乏”做了“亲族”的定语，现代汉语语序为“奉禄分赡贫乏亲族”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7436401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4001411"/>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对下列句子中加点的词的解释，不正确的一项是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除鄢陵知县，征授御史　征授：征召授予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出按辽东，疏陈安攘十策  疏陈：上疏述说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不但惠安遭其虐焰  虐焰：残暴的气焰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干挠盛典，蓄隐邪谋  盛典：盛大的典礼</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2843525" y="763323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0" name="组合 9"/>
          <p:cNvGrpSpPr/>
          <p:nvPr/>
        </p:nvGrpSpPr>
        <p:grpSpPr>
          <a:xfrm>
            <a:off x="2059953" y="2952868"/>
            <a:ext cx="2677891" cy="707886"/>
            <a:chOff x="2074961" y="4276948"/>
            <a:chExt cx="2677891" cy="707886"/>
          </a:xfrm>
        </p:grpSpPr>
        <p:pic>
          <p:nvPicPr>
            <p:cNvPr id="11"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grpSp>
      <p:sp>
        <p:nvSpPr>
          <p:cNvPr id="13" name="TextBox 73"/>
          <p:cNvSpPr txBox="1"/>
          <p:nvPr/>
        </p:nvSpPr>
        <p:spPr>
          <a:xfrm>
            <a:off x="4317854" y="602344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3"/>
          <p:cNvSpPr txBox="1"/>
          <p:nvPr/>
        </p:nvSpPr>
        <p:spPr>
          <a:xfrm>
            <a:off x="4737844" y="679589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73"/>
          <p:cNvSpPr txBox="1"/>
          <p:nvPr/>
        </p:nvSpPr>
        <p:spPr>
          <a:xfrm>
            <a:off x="4737844" y="523635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矩形 15"/>
          <p:cNvSpPr/>
          <p:nvPr/>
        </p:nvSpPr>
        <p:spPr>
          <a:xfrm>
            <a:off x="2094638" y="8518538"/>
            <a:ext cx="19645450" cy="3143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94638" y="8518538"/>
            <a:ext cx="1964545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盛典”在文中的意思是“重要的典章制度”。</a:t>
            </a:r>
          </a:p>
        </p:txBody>
      </p:sp>
    </p:spTree>
    <p:extLst>
      <p:ext uri="{BB962C8B-B14F-4D97-AF65-F5344CB8AC3E}">
        <p14:creationId xmlns="" xmlns:p14="http://schemas.microsoft.com/office/powerpoint/2010/main" val="6310634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 calcmode="lin" valueType="num">
                                      <p:cBhvr additive="base">
                                        <p:cTn id="18" dur="500" fill="hold"/>
                                        <p:tgtEl>
                                          <p:spTgt spid="74"/>
                                        </p:tgtEl>
                                        <p:attrNameLst>
                                          <p:attrName>ppt_x</p:attrName>
                                        </p:attrNameLst>
                                      </p:cBhvr>
                                      <p:tavLst>
                                        <p:tav tm="0">
                                          <p:val>
                                            <p:strVal val="#ppt_x"/>
                                          </p:val>
                                        </p:tav>
                                        <p:tav tm="100000">
                                          <p:val>
                                            <p:strVal val="#ppt_x"/>
                                          </p:val>
                                        </p:tav>
                                      </p:tavLst>
                                    </p:anim>
                                    <p:anim calcmode="lin" valueType="num">
                                      <p:cBhvr additive="base">
                                        <p:cTn id="19" dur="500" fill="hold"/>
                                        <p:tgtEl>
                                          <p:spTgt spid="7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P spid="13" grpId="0"/>
      <p:bldP spid="14" grpId="0"/>
      <p:bldP spid="15" grpId="0"/>
      <p:bldP spid="17"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徐勉就回答说：“别人把财产留给子孙，我把清白留给他们。子孙如果有才，就会自己取得财物；如果没有才，财产终究要为他人所有。”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副词，于是，就；“以”，介词，把；“之”代词，代指子孙；“则”，连词，那么；“为”，介词，表被动。“遗”，“遗留”；“才”，属于名词用作动词，译为“有才能”；“致”，获取；“辎”，财物。 “人遗子孙以财”为状语后置句，“以财”做了“遗”的状语，翻译时要前置；“我遗之清白”为状语后置和省略句，现代汉语语序为“我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清白遗之”；“子孙才也，则自致辎”该句省略了表假设关系的虚词，翻译时要加以补充，应该为“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子孙才也，则自致辎”</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816146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徐勉</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修仁，是东海郯人。徐勉幼年丧父，家境贫寒，很小就自我勉励，恪守高洁的节操。六岁时，恰逢连绵大雨，家人祈祷天放晴，徐勉随意写了一篇祷文，竟被有名望有学问的老人称道。年龄稍大后喜爱读书，同族人徐孝嗣见到他后赞叹地说：“这就是所说的人中的骏马，一定能到达千里之外啊。”十八岁时，被召为国子生，他就闭门苦读，专攻学业，精力充沛，不知疲倦。当时同辈人都对他肃然起敬。祭酒王俭每次见到他，都用目光送他离去，说：“这个人不是普通人。”常称赞他有宰相的气度</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646462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4343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天</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监六年，被授官给事中、五兵尚书，升任吏部尚书。他曾经跟门客在夜间举行宴会，有个叫虞暠的门客请求做詹事五官。徐勉端庄严肃地回答说：“今晚只可谈风月，不应说及公事。”所以当时的人都很佩服他的无私。徐勉虽然身居要职，但不经营产业，家里没有积蓄，他将俸禄分送出去以供养穷困的亲族。门客、老友中有人随口进言，徐勉就回答说：“别人把财产留给子孙，我把清白留给他们。子孙如果有才，就会自己取得财物；如果没有才，财产终究要为他人所有。”等到他去世，皇帝听说后流泪痛哭。谥号为简肃公。</a:t>
            </a:r>
          </a:p>
        </p:txBody>
      </p:sp>
    </p:spTree>
    <p:extLst>
      <p:ext uri="{BB962C8B-B14F-4D97-AF65-F5344CB8AC3E}">
        <p14:creationId xmlns="" xmlns:p14="http://schemas.microsoft.com/office/powerpoint/2010/main" val="288443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025878939"/>
              </p:ext>
            </p:extLst>
          </p:nvPr>
        </p:nvGraphicFramePr>
        <p:xfrm>
          <a:off x="2047875" y="2925763"/>
          <a:ext cx="19496088" cy="9547225"/>
        </p:xfrm>
        <a:graphic>
          <a:graphicData uri="http://schemas.openxmlformats.org/presentationml/2006/ole">
            <p:oleObj spid="_x0000_s57444" name="文档" r:id="rId3" imgW="9020036" imgH="4422908" progId="Word.Document.12">
              <p:embed/>
            </p:oleObj>
          </a:graphicData>
        </a:graphic>
      </p:graphicFrame>
    </p:spTree>
    <p:extLst>
      <p:ext uri="{BB962C8B-B14F-4D97-AF65-F5344CB8AC3E}">
        <p14:creationId xmlns="" xmlns:p14="http://schemas.microsoft.com/office/powerpoint/2010/main" val="3120444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700212287"/>
              </p:ext>
            </p:extLst>
          </p:nvPr>
        </p:nvGraphicFramePr>
        <p:xfrm>
          <a:off x="2047875" y="2925763"/>
          <a:ext cx="19496088" cy="9547225"/>
        </p:xfrm>
        <a:graphic>
          <a:graphicData uri="http://schemas.openxmlformats.org/presentationml/2006/ole">
            <p:oleObj spid="_x0000_s58468" name="文档" r:id="rId3" imgW="9020036" imgH="4422908" progId="Word.Document.12">
              <p:embed/>
            </p:oleObj>
          </a:graphicData>
        </a:graphic>
      </p:graphicFrame>
    </p:spTree>
    <p:extLst>
      <p:ext uri="{BB962C8B-B14F-4D97-AF65-F5344CB8AC3E}">
        <p14:creationId xmlns="" xmlns:p14="http://schemas.microsoft.com/office/powerpoint/2010/main" val="5309599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楚国国王在云梦打猎，派掌管山泽的官员去轰赶禽兽出来射杀它们，禽兽跑出来了，鹿在国王的左边出现，麋在国王的右边出现。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田于云梦”状语后置句，“田”，打猎；“于”，介词，在；而，连词，表承接，不译；“发”，出来；“于”，在；“交”，出现。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国王拉弓准备射，有天鹅掠过国王的赤色旗，翅膀大得犹如垂云。国王将箭搭在弓上，不知道自己要射谁。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引”，拉开；而，连词，表承接，不译；“若”，好像；“注”，放；“其”，第一人称代词，自己。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我射箭的时候，把一片树叶放在百步之外再放箭射，十发箭十发中。如果让人在那里放十片叶子，那么能不能射中就很难说了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584505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4278" y="3129576"/>
            <a:ext cx="19698922"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之”，用在主谓之间，取消句子独立性，没有实在意义；“置”，放；“于”，介词，在；而，连词，表承接，不译；“焉”，兼词，相当于“于此”。</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常羊跟屠龙子朱学射箭。屠龙子朱说：“你想听射箭的道理吗？楚国国王在云梦打猎，派掌管山泽的官员去轰赶禽兽出来射杀它们，禽兽跑出来了，鹿在国王的左边出现，麋在国王的右边出现。国王拉弓准备射，有天鹅掠过国王的赤色旗，翅膀大得犹如垂云。国王将箭搭在弓上，不知道自己要射谁。养叔上奏说道：‘我射箭的时候，把一片树叶放在百步之外再放箭射，十发箭十发中。如果让人在那里放十片叶子，那么能不能射中就很难说了！’”</a:t>
            </a:r>
          </a:p>
        </p:txBody>
      </p:sp>
    </p:spTree>
    <p:extLst>
      <p:ext uri="{BB962C8B-B14F-4D97-AF65-F5344CB8AC3E}">
        <p14:creationId xmlns="" xmlns:p14="http://schemas.microsoft.com/office/powerpoint/2010/main" val="4056476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文言断句</a:t>
            </a:r>
          </a:p>
        </p:txBody>
      </p:sp>
    </p:spTree>
    <p:extLst>
      <p:ext uri="{BB962C8B-B14F-4D97-AF65-F5344CB8AC3E}">
        <p14:creationId xmlns="" xmlns:p14="http://schemas.microsoft.com/office/powerpoint/2010/main"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343305"/>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smtClean="0">
                <a:solidFill>
                  <a:schemeClr val="tx1">
                    <a:lumMod val="50000"/>
                    <a:lumOff val="50000"/>
                  </a:schemeClr>
                </a:solidFill>
                <a:latin typeface="微软雅黑" pitchFamily="34" charset="-122"/>
                <a:ea typeface="微软雅黑" pitchFamily="34" charset="-122"/>
              </a:rPr>
              <a:t>  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在“古诗文阅读”中对该考点提出的要求是正确断句，能力层级为</a:t>
            </a:r>
            <a:r>
              <a:rPr lang="en-US" altLang="zh-CN" sz="3600" dirty="0">
                <a:solidFill>
                  <a:schemeClr val="tx1">
                    <a:lumMod val="50000"/>
                    <a:lumOff val="50000"/>
                  </a:schemeClr>
                </a:solidFill>
                <a:latin typeface="微软雅黑" pitchFamily="34" charset="-122"/>
                <a:ea typeface="微软雅黑" pitchFamily="34" charset="-122"/>
              </a:rPr>
              <a:t>B</a:t>
            </a:r>
            <a:r>
              <a:rPr lang="zh-CN" altLang="en-US" sz="3600" dirty="0">
                <a:solidFill>
                  <a:schemeClr val="tx1">
                    <a:lumMod val="50000"/>
                    <a:lumOff val="50000"/>
                  </a:schemeClr>
                </a:solidFill>
                <a:latin typeface="微软雅黑" pitchFamily="34" charset="-122"/>
                <a:ea typeface="微软雅黑" pitchFamily="34" charset="-122"/>
              </a:rPr>
              <a:t>级</a:t>
            </a:r>
            <a:r>
              <a:rPr lang="zh-CN" altLang="en-US" sz="3600" dirty="0" smtClean="0">
                <a:solidFill>
                  <a:schemeClr val="tx1">
                    <a:lumMod val="50000"/>
                    <a:lumOff val="50000"/>
                  </a:schemeClr>
                </a:solidFill>
                <a:latin typeface="微软雅黑" pitchFamily="34" charset="-122"/>
                <a:ea typeface="微软雅黑" pitchFamily="34" charset="-122"/>
              </a:rPr>
              <a:t>。</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断句</a:t>
            </a:r>
            <a:r>
              <a:rPr lang="zh-CN" altLang="en-US" sz="3600" dirty="0">
                <a:solidFill>
                  <a:schemeClr val="tx1">
                    <a:lumMod val="50000"/>
                    <a:lumOff val="50000"/>
                  </a:schemeClr>
                </a:solidFill>
                <a:latin typeface="微软雅黑" pitchFamily="34" charset="-122"/>
                <a:ea typeface="微软雅黑" pitchFamily="34" charset="-122"/>
              </a:rPr>
              <a:t>是文言文考查的传统方式，是学生学习文言文的基本功。从高考命题来看，断句题有两种形式：一是客观选择题，二是主观断句题。相对而言，客观选择题难度低于主观断句题，</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新课标全国卷都以客观题的形式结合文言文所选文本内容进行考查。对于这一考点，</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年高考一般会遵循</a:t>
            </a:r>
            <a:r>
              <a:rPr lang="en-US" altLang="zh-CN" sz="3600" dirty="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年高考题型来考查。</a:t>
            </a:r>
          </a:p>
        </p:txBody>
      </p:sp>
    </p:spTree>
    <p:extLst>
      <p:ext uri="{BB962C8B-B14F-4D97-AF65-F5344CB8AC3E}">
        <p14:creationId xmlns="" xmlns:p14="http://schemas.microsoft.com/office/powerpoint/2010/main"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graphicFrame>
        <p:nvGraphicFramePr>
          <p:cNvPr id="11" name="对象 10"/>
          <p:cNvGraphicFramePr>
            <a:graphicFrameLocks noChangeAspect="1"/>
          </p:cNvGraphicFramePr>
          <p:nvPr>
            <p:extLst>
              <p:ext uri="{D42A27DB-BD31-4B8C-83A1-F6EECF244321}">
                <p14:modId xmlns="" xmlns:p14="http://schemas.microsoft.com/office/powerpoint/2010/main" val="1515101021"/>
              </p:ext>
            </p:extLst>
          </p:nvPr>
        </p:nvGraphicFramePr>
        <p:xfrm>
          <a:off x="2059953" y="3784440"/>
          <a:ext cx="19494500" cy="9547225"/>
        </p:xfrm>
        <a:graphic>
          <a:graphicData uri="http://schemas.openxmlformats.org/presentationml/2006/ole">
            <p:oleObj spid="_x0000_s59489" name="文档" r:id="rId4" imgW="9020036" imgH="4422908" progId="Word.Document.12">
              <p:embed/>
            </p:oleObj>
          </a:graphicData>
        </a:graphic>
      </p:graphicFrame>
    </p:spTree>
    <p:extLst>
      <p:ext uri="{BB962C8B-B14F-4D97-AF65-F5344CB8AC3E}">
        <p14:creationId xmlns="" xmlns:p14="http://schemas.microsoft.com/office/powerpoint/2010/main"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p:cNvGraphicFramePr>
            <a:graphicFrameLocks noChangeAspect="1"/>
          </p:cNvGraphicFramePr>
          <p:nvPr>
            <p:extLst>
              <p:ext uri="{D42A27DB-BD31-4B8C-83A1-F6EECF244321}">
                <p14:modId xmlns="" xmlns:p14="http://schemas.microsoft.com/office/powerpoint/2010/main" val="2525555942"/>
              </p:ext>
            </p:extLst>
          </p:nvPr>
        </p:nvGraphicFramePr>
        <p:xfrm>
          <a:off x="1296468" y="3060750"/>
          <a:ext cx="19332575" cy="8294688"/>
        </p:xfrm>
        <a:graphic>
          <a:graphicData uri="http://schemas.openxmlformats.org/presentationml/2006/ole">
            <p:oleObj spid="_x0000_s6273" name="Document" r:id="rId3" imgW="8057089" imgH="3463829" progId="Word.Document.12">
              <p:embed/>
            </p:oleObj>
          </a:graphicData>
        </a:graphic>
      </p:graphicFrame>
      <p:sp>
        <p:nvSpPr>
          <p:cNvPr id="12" name="矩形 11"/>
          <p:cNvSpPr/>
          <p:nvPr/>
        </p:nvSpPr>
        <p:spPr>
          <a:xfrm>
            <a:off x="2237514" y="8518538"/>
            <a:ext cx="19293202" cy="3143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12746" y="8515356"/>
            <a:ext cx="19293202"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项，“而”都是表转折的连词，但是。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因，第一个是副词，趁此、趁机；第二个是介词，通过，经由。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之，第一个是音节助词，不译；第二个是结构助词，的。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以，第一个是介词，译为“凭借”，第二个表目的，译为“来”。</a:t>
            </a:r>
          </a:p>
        </p:txBody>
      </p:sp>
    </p:spTree>
    <p:extLst>
      <p:ext uri="{BB962C8B-B14F-4D97-AF65-F5344CB8AC3E}">
        <p14:creationId xmlns="" xmlns:p14="http://schemas.microsoft.com/office/powerpoint/2010/main" val="2522982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对象 8"/>
          <p:cNvGraphicFramePr>
            <a:graphicFrameLocks noChangeAspect="1"/>
          </p:cNvGraphicFramePr>
          <p:nvPr>
            <p:extLst>
              <p:ext uri="{D42A27DB-BD31-4B8C-83A1-F6EECF244321}">
                <p14:modId xmlns="" xmlns:p14="http://schemas.microsoft.com/office/powerpoint/2010/main" val="2175442504"/>
              </p:ext>
            </p:extLst>
          </p:nvPr>
        </p:nvGraphicFramePr>
        <p:xfrm>
          <a:off x="2023200" y="3060750"/>
          <a:ext cx="19494500" cy="9547225"/>
        </p:xfrm>
        <a:graphic>
          <a:graphicData uri="http://schemas.openxmlformats.org/presentationml/2006/ole">
            <p:oleObj spid="_x0000_s60513" name="文档" r:id="rId3" imgW="9020036" imgH="4422908" progId="Word.Document.12">
              <p:embed/>
            </p:oleObj>
          </a:graphicData>
        </a:graphic>
      </p:graphicFrame>
    </p:spTree>
    <p:extLst>
      <p:ext uri="{BB962C8B-B14F-4D97-AF65-F5344CB8AC3E}">
        <p14:creationId xmlns="" xmlns:p14="http://schemas.microsoft.com/office/powerpoint/2010/main" val="1207878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2872156156"/>
              </p:ext>
            </p:extLst>
          </p:nvPr>
        </p:nvGraphicFramePr>
        <p:xfrm>
          <a:off x="1897897" y="2895649"/>
          <a:ext cx="19925304" cy="9758207"/>
        </p:xfrm>
        <a:graphic>
          <a:graphicData uri="http://schemas.openxmlformats.org/presentationml/2006/ole">
            <p:oleObj spid="_x0000_s61537"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61155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本题考查文言断句，能力层级为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。这道题的关键之处，是注意每个分句的主语、谓语。如“降珪修撰”的主语是“朝廷”或“皇帝”；“左中允”是官名，它的谓语是“进”，它的主语是“傅珪”。采用排除法，故选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 xmlns:p14="http://schemas.microsoft.com/office/powerpoint/2010/main" val="14166401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2442187881"/>
              </p:ext>
            </p:extLst>
          </p:nvPr>
        </p:nvGraphicFramePr>
        <p:xfrm>
          <a:off x="1901825" y="2889250"/>
          <a:ext cx="19897725" cy="9729788"/>
        </p:xfrm>
        <a:graphic>
          <a:graphicData uri="http://schemas.openxmlformats.org/presentationml/2006/ole">
            <p:oleObj spid="_x0000_s62561"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7453238"/>
            <a:ext cx="19800000" cy="350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57212" y="7480834"/>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本题考查理解文言实词及了解古代文化知识，能力层级为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。礼部掌管“土地、户籍”错误，“土地、户籍”由户部掌管。</a:t>
            </a:r>
          </a:p>
        </p:txBody>
      </p:sp>
    </p:spTree>
    <p:extLst>
      <p:ext uri="{BB962C8B-B14F-4D97-AF65-F5344CB8AC3E}">
        <p14:creationId xmlns="" xmlns:p14="http://schemas.microsoft.com/office/powerpoint/2010/main" val="179062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963847011"/>
              </p:ext>
            </p:extLst>
          </p:nvPr>
        </p:nvGraphicFramePr>
        <p:xfrm>
          <a:off x="1901825" y="2889250"/>
          <a:ext cx="19494500" cy="9547225"/>
        </p:xfrm>
        <a:graphic>
          <a:graphicData uri="http://schemas.openxmlformats.org/presentationml/2006/ole">
            <p:oleObj spid="_x0000_s63585"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8068029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。“他仍坚持离职”不合文意。文中没有叙述他仍坚持离职的内容。另“反遭诬蔑”文中也没有具体事例体现。</a:t>
            </a:r>
          </a:p>
        </p:txBody>
      </p:sp>
    </p:spTree>
    <p:extLst>
      <p:ext uri="{BB962C8B-B14F-4D97-AF65-F5344CB8AC3E}">
        <p14:creationId xmlns="" xmlns:p14="http://schemas.microsoft.com/office/powerpoint/2010/main" val="27771964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5339318"/>
              </p:ext>
            </p:extLst>
          </p:nvPr>
        </p:nvGraphicFramePr>
        <p:xfrm>
          <a:off x="1901825" y="2889250"/>
          <a:ext cx="19494500" cy="9547225"/>
        </p:xfrm>
        <a:graphic>
          <a:graphicData uri="http://schemas.openxmlformats.org/presentationml/2006/ole">
            <p:oleObj spid="_x0000_s64609"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2115423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极力奏陈其时社会弊病十件事，话语多指斥受宠的权贵，权贵愈加痛恨他。</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又认为傅珪刚正忠实，敢于直言，应当起用。吏部按照卢雍的话上奏，没有回复。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本题考查理解并翻译文中的句子，能力层级为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。要抓住句子中的关键信息：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句中的“权幸”“嫉”以及句子大意。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句中的“忠谠”“报”以及句子大意。</a:t>
            </a:r>
          </a:p>
        </p:txBody>
      </p:sp>
    </p:spTree>
    <p:extLst>
      <p:ext uri="{BB962C8B-B14F-4D97-AF65-F5344CB8AC3E}">
        <p14:creationId xmlns="" xmlns:p14="http://schemas.microsoft.com/office/powerpoint/2010/main" val="38465801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a:t>
              </a:r>
              <a:r>
                <a:rPr lang="zh-CN" altLang="en-US" sz="4000" spc="200" dirty="0" smtClean="0">
                  <a:solidFill>
                    <a:schemeClr val="bg1"/>
                  </a:solidFill>
                  <a:latin typeface="微软雅黑" pitchFamily="34" charset="-122"/>
                  <a:ea typeface="微软雅黑" pitchFamily="34" charset="-122"/>
                </a:rPr>
                <a:t>点子题</a:t>
              </a:r>
              <a:endParaRPr lang="zh-CN" altLang="en-US" sz="4000" spc="200" dirty="0">
                <a:solidFill>
                  <a:schemeClr val="bg1"/>
                </a:solidFill>
                <a:latin typeface="微软雅黑" pitchFamily="34" charset="-122"/>
                <a:ea typeface="微软雅黑" pitchFamily="34" charset="-122"/>
              </a:endParaRPr>
            </a:p>
          </p:txBody>
        </p:sp>
      </p:grpSp>
      <p:graphicFrame>
        <p:nvGraphicFramePr>
          <p:cNvPr id="12" name="对象 11"/>
          <p:cNvGraphicFramePr>
            <a:graphicFrameLocks noChangeAspect="1"/>
          </p:cNvGraphicFramePr>
          <p:nvPr>
            <p:extLst>
              <p:ext uri="{D42A27DB-BD31-4B8C-83A1-F6EECF244321}">
                <p14:modId xmlns="" xmlns:p14="http://schemas.microsoft.com/office/powerpoint/2010/main" val="2910504720"/>
              </p:ext>
            </p:extLst>
          </p:nvPr>
        </p:nvGraphicFramePr>
        <p:xfrm>
          <a:off x="1909729" y="3991726"/>
          <a:ext cx="19494500" cy="9547225"/>
        </p:xfrm>
        <a:graphic>
          <a:graphicData uri="http://schemas.openxmlformats.org/presentationml/2006/ole">
            <p:oleObj spid="_x0000_s65632" name="文档" r:id="rId4" imgW="9020036" imgH="4422908" progId="Word.Document.12">
              <p:embed/>
            </p:oleObj>
          </a:graphicData>
        </a:graphic>
      </p:graphicFrame>
      <p:sp>
        <p:nvSpPr>
          <p:cNvPr id="17" name="矩形 16"/>
          <p:cNvSpPr/>
          <p:nvPr/>
        </p:nvSpPr>
        <p:spPr>
          <a:xfrm>
            <a:off x="1880324" y="8492466"/>
            <a:ext cx="20145516" cy="2892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34475" y="8495649"/>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解答本题，要抓住表示授予官职的动词，如授、兼、迁，这些词的后面要加表示官职的名词，这些地方需要断开，由此可以排除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，“弘治”表示年号，“弘治中”表示一个时间段，这里也应该断开，由此可以排除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，确定答案为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。本句的正确标点为：“弘治中，授编修，寻兼司经局校书。与修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大明会典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成，迁左中允。”</a:t>
            </a:r>
          </a:p>
        </p:txBody>
      </p:sp>
    </p:spTree>
    <p:extLst>
      <p:ext uri="{BB962C8B-B14F-4D97-AF65-F5344CB8AC3E}">
        <p14:creationId xmlns="" xmlns:p14="http://schemas.microsoft.com/office/powerpoint/2010/main" val="3946505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3807081067"/>
              </p:ext>
            </p:extLst>
          </p:nvPr>
        </p:nvGraphicFramePr>
        <p:xfrm>
          <a:off x="1701729" y="2916734"/>
          <a:ext cx="19494500" cy="9547225"/>
        </p:xfrm>
        <a:graphic>
          <a:graphicData uri="http://schemas.openxmlformats.org/presentationml/2006/ole">
            <p:oleObj spid="_x0000_s66656" name="文档" r:id="rId3" imgW="9020036" imgH="4422908" progId="Word.Document.12">
              <p:embed/>
            </p:oleObj>
          </a:graphicData>
        </a:graphic>
      </p:graphicFrame>
      <p:sp>
        <p:nvSpPr>
          <p:cNvPr id="17" name="矩形 16"/>
          <p:cNvSpPr/>
          <p:nvPr/>
        </p:nvSpPr>
        <p:spPr>
          <a:xfrm>
            <a:off x="1880324" y="8492466"/>
            <a:ext cx="20145516" cy="2892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34475" y="8495649"/>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御史卢雍”是明显的名词，在后一句中应该做主语，由此排除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，“有古大臣风”是明显的动宾短语，这里应该断开，由此排除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，确定答案为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。本句的正确标点为：“珪归三年，御史卢雍称珪在位有古大臣风，家无储蓄，日给为累，乞颁月廪、岁隶，以示优礼。</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785353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20002640" cy="321523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把文中画横线的句子翻译成现代汉语。</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还朝，会廷臣方争建储。登云谓议不早决，由贵妃家阴沮之。</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近岁言官，壬午以前怵于威，则摧刚为柔；壬午以后昵于情，则化直为佞。</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6" name="矩形 15"/>
          <p:cNvSpPr/>
          <p:nvPr/>
        </p:nvSpPr>
        <p:spPr>
          <a:xfrm>
            <a:off x="2094638" y="6131973"/>
            <a:ext cx="19645450" cy="5529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23200" y="6131973"/>
            <a:ext cx="1964545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回到朝廷，恰好朝廷大臣正在争论立储君的事。陈登云认为朝议迟迟不能决定，是贵妃家人暗中阻挠这件事。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重要实词：会，恰巧、正赶上；方，正在；阴，暗中；沮，同“阻”，阻止，阻遏。重要虚词：之，代词。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近年来言官，壬午年以前害怕淫威，那么刚正的变软弱了；壬午年以后拘于情面，那么正直的变得巧言谄媚。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重要实词：岁，年；怵，害怕；昵，亲近，亲昵；佞，巧言谄媚。重要虚词：于，介词，译为“在”；则，译为“那么”；为，变为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1772645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7"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傅</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珪，字邦瑞，是清苑人。明朝成化二十三年考中进士。改任庶吉士。弘治年间，被任命为编修，不久兼任司经局校书。参与修纂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大明会典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，完成后，晋升左中允。明武宗继位，凭借在东宫时的恩德，晋升左谕德，充任讲官，编辑修撰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孝宗实录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。当时的文学侍从之臣不附会刘瑾，刘瑾嫉恨他们。说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会典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由刘健等人完成，浪费很多，降参与修纂者的官，傅珪被降为修撰。不久因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实录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修成，晋升左中允，再次晋升翰林学士，历任吏部左、右侍郎。明朝正德六年，代替费宏任礼部尚书。礼部事务比其他部简单，从傅珪几次执意谏争开始，呈上的奏章就增多了。皇帝喜好佛，自称“大庆法王”。西域僧人请求田产一百顷作为法王下院，宫中直接下旨到礼部，称大庆法王的命令与圣旨等同。傅珪假装不知道，持着奏章说：“哪一个是大庆法王？胆敢与皇帝并列，大不敬。”皇帝诏令不追究，求田的事也最终罢止。傅珪平居无事时像木讷的人。到面临大事，毅然坚持，别人不能改变其志，最终因此触怒受宠的权贵而离职。教坊司臧贤请求更换牙牌，依照古代朝士所用牙牌的形制制作，又请求改铸方印，傅珪阻止，没有施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臧贤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就日夜</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在</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737193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宦官中肆意毁谤他，希望使傅珪辞职。御史张羽上奏云南受灾，傅珪于是极力论说四方灾变可怕。八年五月，又上奏四月受灾，趁机说：“春秋二百四十二年，记载灾变六十九件事。现在从去年秋天以来，地震天鸣，冰雹降落，星宿陨落，龙虎出现，地裂山崩，共四十二件事，而水灾旱灾不计算在内，灾害没有比现在更严重的了。” 极力奏陈其时社会弊病十件事，话语多指斥受宠的权贵，权贵愈加痛恨他。恰逢户部尚书孙交也因坚守正道触怒受宠的权贵，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受宠的权贵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于是假托皇帝命令让他们二人辞职。两京谏官都向皇帝上书请求让他们留任，皇帝不听。傅珪回乡三年，御史卢雍称赞傅珪在位时有古代大臣风范，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傅珪的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家里没有积蓄，每天的供给都很困难，请求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傅珪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的粮食、每年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的奴仆，以体现优待礼遇。又认为傅珪刚正忠实，敢于直言，应当起用。吏部按照卢雍的话上奏，没有回复。而傅珪在此时去世，时年五十七岁。嘉靖元年，朝廷收录先朝坚守正道的大臣，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傅珪被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追赠为太子少保，谥号“文毅”。</a:t>
            </a:r>
          </a:p>
        </p:txBody>
      </p:sp>
    </p:spTree>
    <p:extLst>
      <p:ext uri="{BB962C8B-B14F-4D97-AF65-F5344CB8AC3E}">
        <p14:creationId xmlns="" xmlns:p14="http://schemas.microsoft.com/office/powerpoint/2010/main" val="13743016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文言断句六标志</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言文断句，一般是由大到小，由易到难，点面结合，句句突破。意思就是说，在断句之前，要认真通读全文，把容易断开的句子先断开，再依次缩小断句范围。对于疑难句子，要联系上下文的文意，抓住关键词，仔细推敲，切不可顾前不顾后，粗心大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断句时，应注意文章的体裁、语言风格、句意的完整性。标点的使用要合乎现代汉语标点使用的规范，还应反复诵读，增强语感。断句可以遵循如下规律</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1589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标志一　词性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文言文中的名词和代词常用来做主语和宾语，断句时可先找出名词，如人名、地名、官名、国名、朝代名、器物名、动物名等；也可先找出代词，如吾、予、余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表示“我”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、尔、汝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、公、卿、君、若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表示“你”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彼、此、之等。这些名词和代词如果做主语，那么它的前面就可能需要断句；如果做宾语，那么它的后面也可能需要断句。文言文中的动词、形容词往往做谓语，断句时，也可以先找到语句中的动词、形容词，确定作为谓语的动词、形容词；然后根据谓语前的状语、主语和谓语后的宾语等来判断语句的停顿点。</a:t>
            </a:r>
          </a:p>
        </p:txBody>
      </p:sp>
    </p:spTree>
    <p:extLst>
      <p:ext uri="{BB962C8B-B14F-4D97-AF65-F5344CB8AC3E}">
        <p14:creationId xmlns="" xmlns:p14="http://schemas.microsoft.com/office/powerpoint/2010/main" val="30347222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374157893"/>
              </p:ext>
            </p:extLst>
          </p:nvPr>
        </p:nvGraphicFramePr>
        <p:xfrm>
          <a:off x="2046422" y="2844726"/>
          <a:ext cx="19494500" cy="9547225"/>
        </p:xfrm>
        <a:graphic>
          <a:graphicData uri="http://schemas.openxmlformats.org/presentationml/2006/ole">
            <p:oleObj spid="_x0000_s67679" name="文档" r:id="rId3" imgW="9020036" imgH="4422908" progId="Word.Document.12">
              <p:embed/>
            </p:oleObj>
          </a:graphicData>
        </a:graphic>
      </p:graphicFrame>
    </p:spTree>
    <p:extLst>
      <p:ext uri="{BB962C8B-B14F-4D97-AF65-F5344CB8AC3E}">
        <p14:creationId xmlns="" xmlns:p14="http://schemas.microsoft.com/office/powerpoint/2010/main" val="3928015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段的大意是魏舒身材俊美，但是不像一般人那样行事，年少时特别会射箭，每次打猎收获都很大，后来给将军钟毓当随从，每逢将军组织射箭活动，他只负责计算射箭成绩，后来碰到朋友少，让他参加比赛，结果技惊四座。据此，可先断后两句，魏舒名舒，最后一句可据此断开；将军钟毓名毓，在这个字前断，也肯定没问题；再看“工射”一词，可断定与射箭有关，据此可断开三、四两处有关打猎的句子，最后确定第一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魏舒身高八尺二寸，不学习平常人亲近的事，年少的时候擅长射箭，进入山林湖泽，每次打猎都有很大的收获，担任后将军钟毓的长史，钟毓与他的副将比赛射箭，魏舒经常坐着替他们用筹码计算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射箭的成绩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。后来碰上朋友少的时候，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钟毓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让魏舒充人数，于是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魏舒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射箭没有射不中的，加上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博射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我国古代一种游戏性的习射方式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动作娴静优雅，差不多能展示出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射箭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的所有高超技艺。</a:t>
            </a:r>
          </a:p>
        </p:txBody>
      </p:sp>
    </p:spTree>
    <p:extLst>
      <p:ext uri="{BB962C8B-B14F-4D97-AF65-F5344CB8AC3E}">
        <p14:creationId xmlns="" xmlns:p14="http://schemas.microsoft.com/office/powerpoint/2010/main" val="3559032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93428"/>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标志二　对话词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文言文中，可借助“曰”“云”“言”“谓”“道”等动词来判断人物的对话，进行断句。写两人对话，作者一般只在第一次问答时写出人名，以后就只用“曰”而把主语省略了。遇到对话时，应根据上下文理清问者、答者，明辨句读。虽然在高考卷中凭对话断句的例子并不多，但关键的时候还是能起到帮助作用的。</a:t>
            </a:r>
          </a:p>
        </p:txBody>
      </p:sp>
    </p:spTree>
    <p:extLst>
      <p:ext uri="{BB962C8B-B14F-4D97-AF65-F5344CB8AC3E}">
        <p14:creationId xmlns="" xmlns:p14="http://schemas.microsoft.com/office/powerpoint/2010/main" val="419816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273493492"/>
              </p:ext>
            </p:extLst>
          </p:nvPr>
        </p:nvGraphicFramePr>
        <p:xfrm>
          <a:off x="2175156" y="2916734"/>
          <a:ext cx="19496088" cy="11960225"/>
        </p:xfrm>
        <a:graphic>
          <a:graphicData uri="http://schemas.openxmlformats.org/presentationml/2006/ole">
            <p:oleObj spid="_x0000_s68703" name="文档" r:id="rId3" imgW="9020036" imgH="5548707" progId="Word.Document.12">
              <p:embed/>
            </p:oleObj>
          </a:graphicData>
        </a:graphic>
      </p:graphicFrame>
    </p:spTree>
    <p:extLst>
      <p:ext uri="{BB962C8B-B14F-4D97-AF65-F5344CB8AC3E}">
        <p14:creationId xmlns="" xmlns:p14="http://schemas.microsoft.com/office/powerpoint/2010/main" val="775889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991344303"/>
              </p:ext>
            </p:extLst>
          </p:nvPr>
        </p:nvGraphicFramePr>
        <p:xfrm>
          <a:off x="2175156" y="2988742"/>
          <a:ext cx="19496087" cy="6510338"/>
        </p:xfrm>
        <a:graphic>
          <a:graphicData uri="http://schemas.openxmlformats.org/presentationml/2006/ole">
            <p:oleObj spid="_x0000_s69727" name="文档" r:id="rId3" imgW="9020036" imgH="3013770" progId="Word.Document.12">
              <p:embed/>
            </p:oleObj>
          </a:graphicData>
        </a:graphic>
      </p:graphicFrame>
    </p:spTree>
    <p:extLst>
      <p:ext uri="{BB962C8B-B14F-4D97-AF65-F5344CB8AC3E}">
        <p14:creationId xmlns="" xmlns:p14="http://schemas.microsoft.com/office/powerpoint/2010/main" val="2621857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原句标点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医扁鹊见秦武王，武王示之病，扁鹊请除。左右曰：“君之病在耳之前，目之下，除之未必已也，将使耳不聪，目不明。”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医生扁鹊去拜见秦武王，武王把他的病情告诉了扁鹊，扁鹊请求让他为武王医治。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武王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身边的人说：“君王的病在耳朵的前面，眼睛的下面，治疗它未必能治好，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弄不好反而会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耳朵听不清，眼睛看不见。”武王把这话告诉了扁鹊。扁鹊生气地把治病的针石一丢，说：“君王同懂医术的人商量治病，又同不懂医术的人讨论放弃治疗。假使像这样去治理秦国的内政，那么君王随便一个举动就会导致亡国。”</a:t>
            </a:r>
          </a:p>
        </p:txBody>
      </p:sp>
    </p:spTree>
    <p:extLst>
      <p:ext uri="{BB962C8B-B14F-4D97-AF65-F5344CB8AC3E}">
        <p14:creationId xmlns="" xmlns:p14="http://schemas.microsoft.com/office/powerpoint/2010/main" val="36915044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0000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参考译文</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陈登云，字从龙，是唐山人。万历五年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进士。担任鄢陵知县，被征召任命为御史。出京巡视辽东，上疏陈明安定天下、排除祸患的十条对策，又请求加快建立首功的赏赐制度。后又巡视山西。 回到朝廷，恰好朝廷大臣正在争论立储君的事。陈登云认为朝议迟迟不能决定，是贵妃家人暗中阻挠这件事。万历十六年六月便趁发生灾害上书直言，弹劾贵妃的父亲郑承宪，说：“郑承宪包藏祸心，觊觎储君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之位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而且广泛结交有道术的人。当初陛下重惩科场冒名顶替之人，郑承宪的妻子每每扬言事情是自己揭发的，用来恐吓功臣权贵，以巧言蛊惑朝廷大臣。不但惠安遭到他们算计，就连中宫与太后家也谨慎避开他们的锋芒。陛下统治国家已很久了，这是惠政的结果，而郑承宪每次对人说，认为是不立太子的结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干扰重要典章制度，蓄谋已久，以后有什么事他干不出来呢？”</a:t>
            </a:r>
          </a:p>
        </p:txBody>
      </p:sp>
    </p:spTree>
    <p:extLst>
      <p:ext uri="{BB962C8B-B14F-4D97-AF65-F5344CB8AC3E}">
        <p14:creationId xmlns="" xmlns:p14="http://schemas.microsoft.com/office/powerpoint/2010/main" val="33787344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标志三　虚词</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虚词</a:t>
            </a:r>
            <a:r>
              <a:rPr lang="zh-CN" altLang="en-US" sz="4000" dirty="0">
                <a:solidFill>
                  <a:schemeClr val="tx1">
                    <a:lumMod val="50000"/>
                    <a:lumOff val="50000"/>
                  </a:schemeClr>
                </a:solidFill>
                <a:latin typeface="微软雅黑" pitchFamily="34" charset="-122"/>
                <a:ea typeface="微软雅黑" pitchFamily="34" charset="-122"/>
              </a:rPr>
              <a:t>是明辨句读的重要标志，尤其是代词、语气词和一些连词，它们的前后，往往是应该断句的地方。因为虚词可以使前后关系变得一目了然。初通文意、化整为零的过程，就是借助虚词初次判断的过程。尤其是一些议论性语段，不像记叙性文字那样可以借助具体情景去猜测，因而显得棘手、难度大，运用虚词就可以使断句变得很容易。常见的情况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①句首语气词和表谦敬的副词前面可断句，如：其、盖、唯、盍、夫、且夫、若夫、窃、请、敬等。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②句首关联词前多可断句，如：苟、纵、是故、遂、于是、向使、然而、无论、至若、是以、继而、纵使、然则、犹且等。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③句末语气词后面可断句，如：也、矣、耶、哉、乎、欤、焉、兮、耳、而已等。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④句中虚词前后不能断开，如：于、为、则、而、以等。</a:t>
            </a:r>
          </a:p>
        </p:txBody>
      </p:sp>
    </p:spTree>
    <p:extLst>
      <p:ext uri="{BB962C8B-B14F-4D97-AF65-F5344CB8AC3E}">
        <p14:creationId xmlns="" xmlns:p14="http://schemas.microsoft.com/office/powerpoint/2010/main" val="22152532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98836549"/>
              </p:ext>
            </p:extLst>
          </p:nvPr>
        </p:nvGraphicFramePr>
        <p:xfrm>
          <a:off x="2157413" y="2998788"/>
          <a:ext cx="19496087" cy="6840537"/>
        </p:xfrm>
        <a:graphic>
          <a:graphicData uri="http://schemas.openxmlformats.org/presentationml/2006/ole">
            <p:oleObj spid="_x0000_s70750" name="文档" r:id="rId3" imgW="9020036" imgH="3170021" progId="Word.Document.12">
              <p:embed/>
            </p:oleObj>
          </a:graphicData>
        </a:graphic>
      </p:graphicFrame>
    </p:spTree>
    <p:extLst>
      <p:ext uri="{BB962C8B-B14F-4D97-AF65-F5344CB8AC3E}">
        <p14:creationId xmlns="" xmlns:p14="http://schemas.microsoft.com/office/powerpoint/2010/main" val="6871397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079923025"/>
              </p:ext>
            </p:extLst>
          </p:nvPr>
        </p:nvGraphicFramePr>
        <p:xfrm>
          <a:off x="2157413" y="2998788"/>
          <a:ext cx="19496087" cy="7681912"/>
        </p:xfrm>
        <a:graphic>
          <a:graphicData uri="http://schemas.openxmlformats.org/presentationml/2006/ole">
            <p:oleObj spid="_x0000_s71774" name="文档" r:id="rId3" imgW="9020036" imgH="3566409" progId="Word.Document.12">
              <p:embed/>
            </p:oleObj>
          </a:graphicData>
        </a:graphic>
      </p:graphicFrame>
    </p:spTree>
    <p:extLst>
      <p:ext uri="{BB962C8B-B14F-4D97-AF65-F5344CB8AC3E}">
        <p14:creationId xmlns="" xmlns:p14="http://schemas.microsoft.com/office/powerpoint/2010/main" val="21796206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正确的标点是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孟子谓戴不胜曰：“子欲子之王之善与？我明告子。有楚大夫于此，欲其子之齐语也，则使齐人傅诸？使楚人傅诸？”</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孟子对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宋国大夫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戴不胜说：“你想要你的君王学好吗？我明白地告诉你。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假如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有位楚国的官员在这里，想要他的儿子学会说齐国话，那么，是找齐国人来教呢？还是找楚国人来教呢？”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戴不胜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答道：“找齐国人来教。”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说：“一个齐国人来教他，却有许多楚国人干扰他，纵使每天鞭打他，逼他说齐国话，他也做不到；假如带他到齐国的庄街岳里住上几年，即使每天鞭打他，逼他说楚国话，他也是做不到的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因为他天天听到的是齐国话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说薛居州是个有德之士，要他住在王宫中。如果王宫中的人，无论年龄大的小的、地位低的高的，都是薛居州这样的有德之士，那大王同谁去干坏事呢？如果王宫中的人，无论年龄大的小的、地位低的高的，都不是薛居州这样的有德之士，那大王又同谁去干好事呢？一个薛居州能把宋王怎么样呢？”</a:t>
            </a:r>
          </a:p>
        </p:txBody>
      </p:sp>
    </p:spTree>
    <p:extLst>
      <p:ext uri="{BB962C8B-B14F-4D97-AF65-F5344CB8AC3E}">
        <p14:creationId xmlns="" xmlns:p14="http://schemas.microsoft.com/office/powerpoint/2010/main" val="34045896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437894545"/>
              </p:ext>
            </p:extLst>
          </p:nvPr>
        </p:nvGraphicFramePr>
        <p:xfrm>
          <a:off x="2157413" y="2998788"/>
          <a:ext cx="19496087" cy="7681912"/>
        </p:xfrm>
        <a:graphic>
          <a:graphicData uri="http://schemas.openxmlformats.org/presentationml/2006/ole">
            <p:oleObj spid="_x0000_s72798" name="文档" r:id="rId3" imgW="9020036" imgH="3567489" progId="Word.Document.12">
              <p:embed/>
            </p:oleObj>
          </a:graphicData>
        </a:graphic>
      </p:graphicFrame>
    </p:spTree>
    <p:extLst>
      <p:ext uri="{BB962C8B-B14F-4D97-AF65-F5344CB8AC3E}">
        <p14:creationId xmlns="" xmlns:p14="http://schemas.microsoft.com/office/powerpoint/2010/main" val="42295150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齐王使使者问赵威后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书未发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威后问使者曰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岁亦无恙耶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民亦无恙耶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王亦无恙耶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使者不说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臣奉使使威后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今不问王而先问岁与民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岂先贱而后尊贵者乎？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句意看，这段文字是使者与赵威后的对话。威后的话中有三个相同的结构，都以“耶”字结尾。在第二个“曰”字后面齐王使者的话中，“岂”是表反问语气的副词，应放在句首，和后边的“乎”照应，构成“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乎”句式。</a:t>
            </a: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王派使者去探望赵威后，齐王的信还未启封，赵威后就问使者说：“你们的年景不错吧？百姓们安乐吗？大王身体也还好吧？”使者听了不高兴，说：“我奉命到这里来问候太后，现在您不先问齐王却先问年景和百姓，怎么能把卑贱的放在前面，而把尊贵的放在后面？”</a:t>
            </a:r>
          </a:p>
        </p:txBody>
      </p:sp>
    </p:spTree>
    <p:extLst>
      <p:ext uri="{BB962C8B-B14F-4D97-AF65-F5344CB8AC3E}">
        <p14:creationId xmlns="" xmlns:p14="http://schemas.microsoft.com/office/powerpoint/2010/main" val="21815905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5693866"/>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标志四　句式断句</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文言文</a:t>
            </a:r>
            <a:r>
              <a:rPr lang="zh-CN" altLang="en-US" sz="4000" dirty="0">
                <a:solidFill>
                  <a:schemeClr val="tx1">
                    <a:lumMod val="50000"/>
                    <a:lumOff val="50000"/>
                  </a:schemeClr>
                </a:solidFill>
                <a:latin typeface="微软雅黑" pitchFamily="34" charset="-122"/>
                <a:ea typeface="微软雅黑" pitchFamily="34" charset="-122"/>
              </a:rPr>
              <a:t>中的固定结构、判断句、反问句、被动句、变式句等都可以作为断句的切入点。判断句，如：“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也”等。反问句，如：“不亦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乎”“孰与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哉”“何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为”等。被动句，如：“为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等。固定句式，如：“如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何”“况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乎”“何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为”等。但是，我们在阅读文言文时，常常会碰到省略的情况，阻碍我们正确断句。因此，我们必须依据语境补出省略的内容，才能做出正确的判断。</a:t>
            </a:r>
          </a:p>
        </p:txBody>
      </p:sp>
    </p:spTree>
    <p:extLst>
      <p:ext uri="{BB962C8B-B14F-4D97-AF65-F5344CB8AC3E}">
        <p14:creationId xmlns="" xmlns:p14="http://schemas.microsoft.com/office/powerpoint/2010/main" val="29094595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396941766"/>
              </p:ext>
            </p:extLst>
          </p:nvPr>
        </p:nvGraphicFramePr>
        <p:xfrm>
          <a:off x="1777171" y="2844726"/>
          <a:ext cx="20080287" cy="10240962"/>
        </p:xfrm>
        <a:graphic>
          <a:graphicData uri="http://schemas.openxmlformats.org/presentationml/2006/ole">
            <p:oleObj spid="_x0000_s73821" name="文档" r:id="rId3" imgW="9294123" imgH="4740810" progId="Word.Document.12">
              <p:embed/>
            </p:oleObj>
          </a:graphicData>
        </a:graphic>
      </p:graphicFrame>
    </p:spTree>
    <p:extLst>
      <p:ext uri="{BB962C8B-B14F-4D97-AF65-F5344CB8AC3E}">
        <p14:creationId xmlns="" xmlns:p14="http://schemas.microsoft.com/office/powerpoint/2010/main" val="18850331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文段开头“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也”是判断句，“事齐灵公庄公景公”承前省略主语“晏平仲婴”，“以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重于齐”是用“于”表被动。原句标点为：晏平仲婴者，莱之夷维人也。事齐灵公、庄公、景公，以节俭力行重于齐。既相齐，食不重肉，妾不衣帛。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晏婴，字平仲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字平，谥仲，习惯上称“平仲”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，是莱州夷维人。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先后侍奉齐灵公、齐庄公、齐景公，因为生活节俭、努力工作而被齐国国君看重。担任齐国丞相后，吃饭从来不吃两份肉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只吃一份荤菜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妾也不穿丝质的衣裳。他在朝堂上时，国君问到他，他就直言回答；没问到他，他就正直地做事。国君的命令有道理，他就遵从政令行事；国君的指示没道理，他就权衡利弊斟酌办事。因此，他能接连侍奉三代君主，名扬于各诸侯国。</a:t>
            </a:r>
          </a:p>
        </p:txBody>
      </p:sp>
    </p:spTree>
    <p:extLst>
      <p:ext uri="{BB962C8B-B14F-4D97-AF65-F5344CB8AC3E}">
        <p14:creationId xmlns="" xmlns:p14="http://schemas.microsoft.com/office/powerpoint/2010/main" val="2841270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2492990"/>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标志五　对称句</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古人</a:t>
            </a:r>
            <a:r>
              <a:rPr lang="zh-CN" altLang="en-US" sz="4000" dirty="0">
                <a:solidFill>
                  <a:schemeClr val="tx1">
                    <a:lumMod val="50000"/>
                    <a:lumOff val="50000"/>
                  </a:schemeClr>
                </a:solidFill>
                <a:latin typeface="微软雅黑" pitchFamily="34" charset="-122"/>
                <a:ea typeface="微软雅黑" pitchFamily="34" charset="-122"/>
              </a:rPr>
              <a:t>写文章讲究句式的整齐对称，或者两句之间讲究意思的正反对比，我们可以根据这一特点断句。</a:t>
            </a:r>
          </a:p>
        </p:txBody>
      </p:sp>
      <p:graphicFrame>
        <p:nvGraphicFramePr>
          <p:cNvPr id="8" name="对象 7"/>
          <p:cNvGraphicFramePr>
            <a:graphicFrameLocks noChangeAspect="1"/>
          </p:cNvGraphicFramePr>
          <p:nvPr>
            <p:extLst>
              <p:ext uri="{D42A27DB-BD31-4B8C-83A1-F6EECF244321}">
                <p14:modId xmlns="" xmlns:p14="http://schemas.microsoft.com/office/powerpoint/2010/main" val="2774938674"/>
              </p:ext>
            </p:extLst>
          </p:nvPr>
        </p:nvGraphicFramePr>
        <p:xfrm>
          <a:off x="1837222" y="5367926"/>
          <a:ext cx="20080287" cy="10204450"/>
        </p:xfrm>
        <a:graphic>
          <a:graphicData uri="http://schemas.openxmlformats.org/presentationml/2006/ole">
            <p:oleObj spid="_x0000_s76891" name="文档" r:id="rId3" imgW="9294123" imgH="4740450" progId="Word.Document.12">
              <p:embed/>
            </p:oleObj>
          </a:graphicData>
        </a:graphic>
      </p:graphicFrame>
    </p:spTree>
    <p:extLst>
      <p:ext uri="{BB962C8B-B14F-4D97-AF65-F5344CB8AC3E}">
        <p14:creationId xmlns="" xmlns:p14="http://schemas.microsoft.com/office/powerpoint/2010/main" val="41721877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0000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奏疏呈上后，贵妃、郑承宪都恼怒了，同僚也以为陈登云有危险了，但皇上把奏疏留在宫禁中，不交议也不批答。 很久以后，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陈登云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疏弹劾吏部尚书陆光祖，又弹劾贬退四川提学副使冯时可，弹劾罢免应天巡抚李涞、顺天巡抚王致祥，又弹劾礼部侍郎韩世能、尚书罗万化、南京太仆卿徐用检。朝廷的大官都很怕他。当时，正好考选科道，陈登云于是上疏说：“近年来言官，壬午年以前害怕淫威，那么刚正的变软弱了；壬午年以后拘于情面，那么正直的变得巧言谄媚。这中间难道没有刚正的人，但禁不住抵触排挤，大多无法使自己安身。二十年来，凭正直提升为京官的一百人中只有一二个。背着皇上，培植党羽，摇尾乞怜，像所谓‘七豺’‘八狗’的，言官却占了其中一半。台谏是为天下主持是非的，却让人践踏到这种地步，怎能希望他不顾情面，正直地处理事情，为国家除掉奸人、消灭败类呢！与其因误用而贬退，不如一开始就谨慎地考察人选。”于是条陈数件事献给皇上。出京巡视河南。</a:t>
            </a:r>
          </a:p>
        </p:txBody>
      </p:sp>
    </p:spTree>
    <p:extLst>
      <p:ext uri="{BB962C8B-B14F-4D97-AF65-F5344CB8AC3E}">
        <p14:creationId xmlns="" xmlns:p14="http://schemas.microsoft.com/office/powerpoint/2010/main" val="454104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502363718"/>
              </p:ext>
            </p:extLst>
          </p:nvPr>
        </p:nvGraphicFramePr>
        <p:xfrm>
          <a:off x="1792288" y="2852738"/>
          <a:ext cx="20080287" cy="10204450"/>
        </p:xfrm>
        <a:graphic>
          <a:graphicData uri="http://schemas.openxmlformats.org/presentationml/2006/ole">
            <p:oleObj spid="_x0000_s77915" name="文档" r:id="rId3" imgW="9294123" imgH="4740450" progId="Word.Document.12">
              <p:embed/>
            </p:oleObj>
          </a:graphicData>
        </a:graphic>
      </p:graphicFrame>
    </p:spTree>
    <p:extLst>
      <p:ext uri="{BB962C8B-B14F-4D97-AF65-F5344CB8AC3E}">
        <p14:creationId xmlns="" xmlns:p14="http://schemas.microsoft.com/office/powerpoint/2010/main" val="4237996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87481" y="2991924"/>
            <a:ext cx="1983572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7481" y="2988742"/>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步城西”“入僧舍”“历小巷”是结构相同的对称句，根据这点可断句。正确的标点是：步城西，入僧舍，历小巷，民夷杂揉，屠酤纷然，归舍已三鼓矣。舍中掩关熟寝，已再鼾矣。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己卯年元宵节，我在儋州，有几位老书生来拜访我，说：“这么好的月夜，先生能不能一起出去游玩？”我高兴地跟随他们。走出城西门，进入寺庙，走过小巷，汉人和少数民族杂居在一起，各种店铺商贩很多，回到住处已经三更天了。家中人关门熟睡，已经重新打起了鼾声。我放下拐杖，不禁笑了笑，什么是得，什么是失呢？问我为什么笑，大概是自己笑自己吧。但是也笑韩退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钓鱼钓不到，打算到更远的地方去，却不知道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另寻地方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垂钓，也未必能钓到大鱼。</a:t>
            </a:r>
          </a:p>
        </p:txBody>
      </p:sp>
    </p:spTree>
    <p:extLst>
      <p:ext uri="{BB962C8B-B14F-4D97-AF65-F5344CB8AC3E}">
        <p14:creationId xmlns="" xmlns:p14="http://schemas.microsoft.com/office/powerpoint/2010/main" val="35823386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3215239"/>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标志六　修辞</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以“顶真”确定句读。顶真是文言文中常见的形式。句子前后相承，前一句做宾语的词，在后一句中又做了主语。根据这一特点，我们可以在文中找出紧密相连的相同的词语，按顶真句式来考虑句读。</a:t>
            </a:r>
          </a:p>
        </p:txBody>
      </p:sp>
    </p:spTree>
    <p:extLst>
      <p:ext uri="{BB962C8B-B14F-4D97-AF65-F5344CB8AC3E}">
        <p14:creationId xmlns="" xmlns:p14="http://schemas.microsoft.com/office/powerpoint/2010/main" val="5296122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508244266"/>
              </p:ext>
            </p:extLst>
          </p:nvPr>
        </p:nvGraphicFramePr>
        <p:xfrm>
          <a:off x="1766312" y="3060750"/>
          <a:ext cx="20080288" cy="6692900"/>
        </p:xfrm>
        <a:graphic>
          <a:graphicData uri="http://schemas.openxmlformats.org/presentationml/2006/ole">
            <p:oleObj spid="_x0000_s79028" name="文档" r:id="rId3" imgW="9294123" imgH="3098376" progId="Word.Document.12">
              <p:embed/>
            </p:oleObj>
          </a:graphicData>
        </a:graphic>
      </p:graphicFrame>
      <p:sp>
        <p:nvSpPr>
          <p:cNvPr id="11" name="矩形 10"/>
          <p:cNvSpPr/>
          <p:nvPr/>
        </p:nvSpPr>
        <p:spPr>
          <a:xfrm>
            <a:off x="1987481" y="7453238"/>
            <a:ext cx="19835720" cy="39319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对象 11"/>
          <p:cNvGraphicFramePr>
            <a:graphicFrameLocks noChangeAspect="1"/>
          </p:cNvGraphicFramePr>
          <p:nvPr>
            <p:extLst>
              <p:ext uri="{D42A27DB-BD31-4B8C-83A1-F6EECF244321}">
                <p14:modId xmlns="" xmlns:p14="http://schemas.microsoft.com/office/powerpoint/2010/main" val="1425602292"/>
              </p:ext>
            </p:extLst>
          </p:nvPr>
        </p:nvGraphicFramePr>
        <p:xfrm>
          <a:off x="2260025" y="7617895"/>
          <a:ext cx="19092862" cy="6656388"/>
        </p:xfrm>
        <a:graphic>
          <a:graphicData uri="http://schemas.openxmlformats.org/presentationml/2006/ole">
            <p:oleObj spid="_x0000_s79029" name="文档" r:id="rId4" imgW="8837312" imgH="3081815" progId="Word.Document.12">
              <p:embed/>
            </p:oleObj>
          </a:graphicData>
        </a:graphic>
      </p:graphicFrame>
    </p:spTree>
    <p:extLst>
      <p:ext uri="{BB962C8B-B14F-4D97-AF65-F5344CB8AC3E}">
        <p14:creationId xmlns="" xmlns:p14="http://schemas.microsoft.com/office/powerpoint/2010/main" val="34891259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1614801"/>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以“排偶”确定句读。排比、对偶是文言文中常见的修辞方法。句式整齐，四六句居多，又是文言文的一大特点。而这一特点，也为我们断句提供了方便。</a:t>
            </a:r>
          </a:p>
        </p:txBody>
      </p:sp>
    </p:spTree>
    <p:extLst>
      <p:ext uri="{BB962C8B-B14F-4D97-AF65-F5344CB8AC3E}">
        <p14:creationId xmlns="" xmlns:p14="http://schemas.microsoft.com/office/powerpoint/2010/main" val="17505517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576832725"/>
              </p:ext>
            </p:extLst>
          </p:nvPr>
        </p:nvGraphicFramePr>
        <p:xfrm>
          <a:off x="1755775" y="3071813"/>
          <a:ext cx="20080288" cy="8961437"/>
        </p:xfrm>
        <a:graphic>
          <a:graphicData uri="http://schemas.openxmlformats.org/presentationml/2006/ole">
            <p:oleObj spid="_x0000_s79963" name="文档" r:id="rId3" imgW="9294123" imgH="4160810" progId="Word.Document.12">
              <p:embed/>
            </p:oleObj>
          </a:graphicData>
        </a:graphic>
      </p:graphicFrame>
    </p:spTree>
    <p:extLst>
      <p:ext uri="{BB962C8B-B14F-4D97-AF65-F5344CB8AC3E}">
        <p14:creationId xmlns="" xmlns:p14="http://schemas.microsoft.com/office/powerpoint/2010/main" val="10137405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古人写文章讲究“排偶”，我们可以根据这一特点来断句。如在本句中，“宥过无大”与“刑故无小”相对，“以佚道使人”与“以生道杀人”相对。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诸葛孔明是伊尹、周公一样的人物，但后世议论他的人多持不同意见，认为他生不逢时，处于英雄无用武之地的不幸境地。众人都求建功立业，而孔明却独善其身，从容不迫地居住在草庐中，刘备三顾之后才出山。后又挺身而出，辅佐刘禅，对朝权既不放任又不独揽，臣民没有闲言。权势盖过君主但君主不怀疑，超过群臣但群臣不忌妒。治理蜀国，殚精竭虑，使民风教化恭肃淳朴。大的错误不宽恕，小的过失也要责罚，这是为帝者的政治，用安逸的道理使用百姓，百姓即使劳苦也不会埋怨，用更好的生存的道理杀人，人虽死，但不会埋怨杀人者，这是为王者的作为。孔明都很好地做到了，他的确应该是伊尹、周公之类的人物。</a:t>
            </a:r>
          </a:p>
        </p:txBody>
      </p:sp>
    </p:spTree>
    <p:extLst>
      <p:ext uri="{BB962C8B-B14F-4D97-AF65-F5344CB8AC3E}">
        <p14:creationId xmlns="" xmlns:p14="http://schemas.microsoft.com/office/powerpoint/2010/main" val="1585904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1951762" y="3803630"/>
            <a:ext cx="20002640" cy="3293209"/>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14</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文言断句两</a:t>
            </a: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步骤</a:t>
            </a:r>
            <a:endParaRPr lang="en-US" altLang="zh-CN" sz="4000" b="1" kern="100" dirty="0" smtClean="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dirty="0" smtClean="0">
                <a:solidFill>
                  <a:schemeClr val="tx1">
                    <a:lumMod val="50000"/>
                    <a:lumOff val="50000"/>
                  </a:schemeClr>
                </a:solidFill>
                <a:latin typeface="微软雅黑" pitchFamily="34" charset="-122"/>
                <a:ea typeface="微软雅黑" pitchFamily="34" charset="-122"/>
              </a:rPr>
              <a:t>客观型断句题是新课标全国卷常考的一种题型。该类试题一般是从选文中截取一段文字，去掉标点，一般设置</a:t>
            </a:r>
            <a:r>
              <a:rPr lang="en-US" altLang="zh-CN" sz="4000" dirty="0" smtClean="0">
                <a:solidFill>
                  <a:schemeClr val="tx1">
                    <a:lumMod val="50000"/>
                    <a:lumOff val="50000"/>
                  </a:schemeClr>
                </a:solidFill>
                <a:latin typeface="微软雅黑" pitchFamily="34" charset="-122"/>
                <a:ea typeface="微软雅黑" pitchFamily="34" charset="-122"/>
              </a:rPr>
              <a:t>6</a:t>
            </a: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8</a:t>
            </a:r>
            <a:r>
              <a:rPr lang="zh-CN" altLang="en-US" sz="4000" dirty="0" smtClean="0">
                <a:solidFill>
                  <a:schemeClr val="tx1">
                    <a:lumMod val="50000"/>
                    <a:lumOff val="50000"/>
                  </a:schemeClr>
                </a:solidFill>
                <a:latin typeface="微软雅黑" pitchFamily="34" charset="-122"/>
                <a:ea typeface="微软雅黑" pitchFamily="34" charset="-122"/>
              </a:rPr>
              <a:t>处停顿，但难度不大。试题中的四个选项，通常断句位置两两相似，只有一二处不同。解答时，可遵循以下步骤：</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75778" name="Picture 2" descr="图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50886" y="7073558"/>
            <a:ext cx="10672203" cy="42250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082145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75778"/>
                                        </p:tgtEl>
                                        <p:attrNameLst>
                                          <p:attrName>style.visibility</p:attrName>
                                        </p:attrNameLst>
                                      </p:cBhvr>
                                      <p:to>
                                        <p:strVal val="visible"/>
                                      </p:to>
                                    </p:set>
                                    <p:animEffect transition="in" filter="fade">
                                      <p:cBhvr>
                                        <p:cTn id="12"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548277973"/>
              </p:ext>
            </p:extLst>
          </p:nvPr>
        </p:nvGraphicFramePr>
        <p:xfrm>
          <a:off x="2230438" y="3071813"/>
          <a:ext cx="19569112" cy="7827962"/>
        </p:xfrm>
        <a:graphic>
          <a:graphicData uri="http://schemas.openxmlformats.org/presentationml/2006/ole">
            <p:oleObj spid="_x0000_s80987" name="文档" r:id="rId3" imgW="9057444" imgH="3623292" progId="Word.Document.12">
              <p:embed/>
            </p:oleObj>
          </a:graphicData>
        </a:graphic>
      </p:graphicFrame>
    </p:spTree>
    <p:extLst>
      <p:ext uri="{BB962C8B-B14F-4D97-AF65-F5344CB8AC3E}">
        <p14:creationId xmlns="" xmlns:p14="http://schemas.microsoft.com/office/powerpoint/2010/main" val="2012468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012581860"/>
              </p:ext>
            </p:extLst>
          </p:nvPr>
        </p:nvGraphicFramePr>
        <p:xfrm>
          <a:off x="2230438" y="3071813"/>
          <a:ext cx="19642137" cy="7645400"/>
        </p:xfrm>
        <a:graphic>
          <a:graphicData uri="http://schemas.openxmlformats.org/presentationml/2006/ole">
            <p:oleObj spid="_x0000_s83034" name="文档" r:id="rId3" imgW="9294123" imgH="3622932" progId="Word.Document.12">
              <p:embed/>
            </p:oleObj>
          </a:graphicData>
        </a:graphic>
      </p:graphicFrame>
    </p:spTree>
    <p:extLst>
      <p:ext uri="{BB962C8B-B14F-4D97-AF65-F5344CB8AC3E}">
        <p14:creationId xmlns="" xmlns:p14="http://schemas.microsoft.com/office/powerpoint/2010/main" val="22258642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00000"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那年发生大饥荒，人相互吞食。副使崔应麟看见百姓吃湖泽中的雁粪，便装入袋中给陈登云看，陈登云随即送到朝廷。皇上立即派遣寺丞锺化民分发库银赈济灾民。陈登云三次巡视地方，执政严厉。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陈登云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按年资长短应当提升为京卿，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公文却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屡次被宫中扣住不下发，于是他称病归家。不久之后就死了。 </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15458176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技法演示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第一步，四个选项分两组。四个选项中，有些停顿点是相同的，有些是不同的。据此将四个选项两两分组，即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两项为一组，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两项为一组。</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第二步，两级排除定答案。分析时，可以找到两项中不同的停顿点，重点分析不同点的正误。即解题的关键是，从不同的停顿点入手，分析正确的断句点。如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的第一处区分点是“而乐之”“叹曰”前面是否断开，首先，虚词“而”一般是连词，不断开，而且“叹曰”前面往往省略主语，应该断开，由此可排除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区分点是“夫珠玉无足去此”“夫珠玉无足”和“人好之也今”“人好之也”断句不同，结合上下文，很明显“珠玉无足”是个主谓结构，其后应该断开；第二处的“也”是句末语气词，其后也应该断开，由此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，确定答案为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998436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文段翻译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u="wavyHeavy" dirty="0">
                <a:solidFill>
                  <a:schemeClr val="accent2"/>
                </a:solidFill>
                <a:latin typeface="微软雅黑" pitchFamily="34" charset="-122"/>
                <a:ea typeface="微软雅黑" pitchFamily="34" charset="-122"/>
                <a:cs typeface="Times New Roman" panose="02020603050405020304" pitchFamily="18" charset="0"/>
              </a:rPr>
              <a:t>赵简子在黄河上游览感到很快乐，感叹说：“怎样才能得到贤士并跟他在一起呢？”船夫古乘跪下回答说：“那珍珠美玉并没有脚，离这儿有几千里，但它们之所以能来，是因为人们喜欢它们。如今士人有脚而不肯前来，这是因为我们君主不喜欢他们吧？”</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赵简子说：“我门下身边的宾客有千人，如果早饭不够吃，晚上就到市场上去征税；如果晚饭不够吃，早上就到市场上去征税。我还能不喜爱士人吗？”船夫古乘回答说：“鸿鹄飞得高翱翔得远，它所依赖的是翅膀上的六根翮管。背上的羽毛，腹下的细毛，都是很短小的，拔去一大把，也不会因此就飞得更低；增加一大把，也不会因此就飞得更高。不知道您门下身边的一千宾客，有能为您起到六根翮管作用的吗？还是尽是些背上的羽毛和腹下的细毛呢？”</a:t>
            </a:r>
          </a:p>
        </p:txBody>
      </p:sp>
    </p:spTree>
    <p:extLst>
      <p:ext uri="{BB962C8B-B14F-4D97-AF65-F5344CB8AC3E}">
        <p14:creationId xmlns="" xmlns:p14="http://schemas.microsoft.com/office/powerpoint/2010/main" val="17809213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nvPr>
        </p:nvGraphicFramePr>
        <p:xfrm>
          <a:off x="2230438" y="3071813"/>
          <a:ext cx="19642137" cy="8778875"/>
        </p:xfrm>
        <a:graphic>
          <a:graphicData uri="http://schemas.openxmlformats.org/presentationml/2006/ole">
            <p:oleObj spid="_x0000_s84058" name="文档" r:id="rId3" imgW="9294123" imgH="4160810" progId="Word.Document.12">
              <p:embed/>
            </p:oleObj>
          </a:graphicData>
        </a:graphic>
      </p:graphicFrame>
    </p:spTree>
    <p:extLst>
      <p:ext uri="{BB962C8B-B14F-4D97-AF65-F5344CB8AC3E}">
        <p14:creationId xmlns="" xmlns:p14="http://schemas.microsoft.com/office/powerpoint/2010/main" val="21217219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标点为：是必济事。吾昔尝与共在桓宣武府，见使才皆尽，虽履屐之间，亦得其任。以此推之，容必能立勋。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郗超与谢玄不睦。苻坚将要侵犯晋国，在像狼一样吞噬了梁、岐之后，又像虎一样盯住了淮阴。当时朝中讨论派谢玄北伐的事，大臣中间有很多不同的看法。只有郗超说：“这个人北伐一定能成功。我过去曾和他同在桓宣武府做事，见他使用人才各尽其能，即使是小事，也都能使各人得到适当安排。由此推论，或许能建立功勋。”北伐大功告成之后，当时人们都赞叹郗超有先见之明，又推重他不因为个人爱憎而抹杀别人的优点。</a:t>
            </a:r>
          </a:p>
        </p:txBody>
      </p:sp>
    </p:spTree>
    <p:extLst>
      <p:ext uri="{BB962C8B-B14F-4D97-AF65-F5344CB8AC3E}">
        <p14:creationId xmlns="" xmlns:p14="http://schemas.microsoft.com/office/powerpoint/2010/main" val="27468995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247229128"/>
              </p:ext>
            </p:extLst>
          </p:nvPr>
        </p:nvGraphicFramePr>
        <p:xfrm>
          <a:off x="2230438" y="3071813"/>
          <a:ext cx="19642137" cy="8778875"/>
        </p:xfrm>
        <a:graphic>
          <a:graphicData uri="http://schemas.openxmlformats.org/presentationml/2006/ole">
            <p:oleObj spid="_x0000_s85082" name="文档" r:id="rId3" imgW="9294123" imgH="4161170" progId="Word.Document.12">
              <p:embed/>
            </p:oleObj>
          </a:graphicData>
        </a:graphic>
      </p:graphicFrame>
    </p:spTree>
    <p:extLst>
      <p:ext uri="{BB962C8B-B14F-4D97-AF65-F5344CB8AC3E}">
        <p14:creationId xmlns="" xmlns:p14="http://schemas.microsoft.com/office/powerpoint/2010/main" val="4068531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是假设复句，因此，各分句之间宜停顿；“坏公法”与“损百姓”都是做“非止”的宾语，中间应该停顿；“中心”陈说对象转换，也要断开。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人说：“贤良的人钱财多了会损害他奋发向上的志向；愚笨的人有很多的钱财，会引发他们犯错。”这话可以深以为戒。如果徇私贪污，不仅仅是破坏国法，伤害百姓，即使事情没有败露，心中怎能不常怀恐惧呢？恐惧多了以后，也有因此而导致死亡的。大丈夫难道能为了贪求财物，而害了自己的身家性命，使子孙总是心怀愧疚感到羞耻吗？你们应当深刻地思考这些话。</a:t>
            </a:r>
          </a:p>
        </p:txBody>
      </p:sp>
    </p:spTree>
    <p:extLst>
      <p:ext uri="{BB962C8B-B14F-4D97-AF65-F5344CB8AC3E}">
        <p14:creationId xmlns="" xmlns:p14="http://schemas.microsoft.com/office/powerpoint/2010/main" val="1772530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840337638"/>
              </p:ext>
            </p:extLst>
          </p:nvPr>
        </p:nvGraphicFramePr>
        <p:xfrm>
          <a:off x="2230438" y="3071813"/>
          <a:ext cx="19642137" cy="8778875"/>
        </p:xfrm>
        <a:graphic>
          <a:graphicData uri="http://schemas.openxmlformats.org/presentationml/2006/ole">
            <p:oleObj spid="_x0000_s86106" name="文档" r:id="rId3" imgW="9294123" imgH="4161170" progId="Word.Document.12">
              <p:embed/>
            </p:oleObj>
          </a:graphicData>
        </a:graphic>
      </p:graphicFrame>
    </p:spTree>
    <p:extLst>
      <p:ext uri="{BB962C8B-B14F-4D97-AF65-F5344CB8AC3E}">
        <p14:creationId xmlns="" xmlns:p14="http://schemas.microsoft.com/office/powerpoint/2010/main" val="7766384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114379100"/>
              </p:ext>
            </p:extLst>
          </p:nvPr>
        </p:nvGraphicFramePr>
        <p:xfrm>
          <a:off x="2230438" y="3071813"/>
          <a:ext cx="19642137" cy="8778875"/>
        </p:xfrm>
        <a:graphic>
          <a:graphicData uri="http://schemas.openxmlformats.org/presentationml/2006/ole">
            <p:oleObj spid="_x0000_s87130" name="文档" r:id="rId3" imgW="9294123" imgH="4161170" progId="Word.Document.12">
              <p:embed/>
            </p:oleObj>
          </a:graphicData>
        </a:graphic>
      </p:graphicFrame>
    </p:spTree>
    <p:extLst>
      <p:ext uri="{BB962C8B-B14F-4D97-AF65-F5344CB8AC3E}">
        <p14:creationId xmlns="" xmlns:p14="http://schemas.microsoft.com/office/powerpoint/2010/main" val="10091310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3379"/>
            <a:ext cx="20002640"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此题考查文言断句，有一定难度，既考查学生对文言文的理解能力，又考查学生对文言句式的掌握与积累。做这道题的关键是正确理解“臣奉旨寻详”这句话，以及了解文言句式的“四字一断”格式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370648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我</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之前被陛下下诏，命我搜集三国时期各个不同方面的史料，来注释陈寿的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三国志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寿的书权衡轻重得当，叙述事实大多精审而正确。这实在是像一座适宜游览观赏的园林，是近代的一部难得的史书。然而此书的缺点在于太过简略，常常有遗漏的地方。我奉旨寻求历史的详情，致力于周全详细。上溯历史搜寻过去的见闻，旁征博引遗事逸闻。据我考察，三国时代虽然经历的年代并不久远，但它的历史却关涉汉、晋。从开始到结束所经历的时间，相差有一百年。这期间记载注释的史料纷乱错杂，经常有许多相互抵触的地方。对于那些陈寿没有记载，但却应该记录的史料，我就没有不全部选取的，来弥补他的缺漏。或者虽然说的是同一件事情，但言辞却背离交错的，或者对于发生的事情本来就说法不一，存疑不能下论断的，我都一并记录在书中来保存不同的说法。如果错误是非常明显的，言辞不符合常理的，就在错误之处予以纠正，来警诫他的荒诞。对他记录的时事不知恰当与否及陈寿有小的失误的地方，就多按我自己的意思来做分析。自从我编辑完成此书，至今已经将近一月。写作校勘刚刚完成，恭敬地封合好呈给陛下。</a:t>
            </a:r>
          </a:p>
        </p:txBody>
      </p:sp>
    </p:spTree>
    <p:extLst>
      <p:ext uri="{BB962C8B-B14F-4D97-AF65-F5344CB8AC3E}">
        <p14:creationId xmlns="" xmlns:p14="http://schemas.microsoft.com/office/powerpoint/2010/main" val="21515254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考点一　理解常见文言实词在文中的含义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indent="1071563"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“理解常见文言实词在文中的含义”是指依据具体语境理解常见实词在文中的意义。具体的考查范围包括：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大纲规定的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语文课本和读本中出现频率较高的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个常用实词；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文化常识中的实词。所谓“在文中”，即指语境。实词考查常有语境的限制，语境限制下的实词意义往往是确定的意义，这就需要考生具备依据语境理解、识别实词意义、用法的能力。考查重点为：一词多义、古今异义词、单音双音词、通假字、异读字、偏义复词、词类活用等。其中对一词多义、通假字、偏义复词的考查是重中之重。从词性上说，主要侧重于名词、动词、形容词、代词。</a:t>
            </a:r>
          </a:p>
        </p:txBody>
      </p:sp>
    </p:spTree>
    <p:extLst>
      <p:ext uri="{BB962C8B-B14F-4D97-AF65-F5344CB8AC3E}">
        <p14:creationId xmlns="" xmlns:p14="http://schemas.microsoft.com/office/powerpoint/2010/main"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630509756"/>
              </p:ext>
            </p:extLst>
          </p:nvPr>
        </p:nvGraphicFramePr>
        <p:xfrm>
          <a:off x="2230438" y="3071813"/>
          <a:ext cx="19642137" cy="8778875"/>
        </p:xfrm>
        <a:graphic>
          <a:graphicData uri="http://schemas.openxmlformats.org/presentationml/2006/ole">
            <p:oleObj spid="_x0000_s88154" name="文档" r:id="rId3" imgW="9294123" imgH="4161170" progId="Word.Document.12">
              <p:embed/>
            </p:oleObj>
          </a:graphicData>
        </a:graphic>
      </p:graphicFrame>
    </p:spTree>
    <p:extLst>
      <p:ext uri="{BB962C8B-B14F-4D97-AF65-F5344CB8AC3E}">
        <p14:creationId xmlns="" xmlns:p14="http://schemas.microsoft.com/office/powerpoint/2010/main" val="2128455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楚有贤臣屈原，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被谗放逐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乃著离骚八篇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言己离别愁思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申杼其心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自明无罪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因以讽谏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冀君觉悟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卒不省察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遂赴汨罗死焉。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本题考查考生文言断句的能力。答题时要注意文言断句的方法。断句前先要通读几遍，力求对全文的内容有个大体的了解，将能断开的先断开，逐步缩小范围，然后集中精力分析难断句与上下文的联系。找名词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定句读、看虚词定句读、找对话引文定句读等等，都是文言断句的方法。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附原文：楚有贤臣屈原，被谗放逐，乃著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八篇，言己离别愁思，申杼其心，自明无罪，因以讽谏，冀君觉悟，卒不省察，遂赴汨罗死焉。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楚国有位贤臣屈原，遭受奸佞小人的谗言而被流放，于是就写下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八篇，述说自己离开祖国的忧愁与思念之情，并表明自己对祖国的赤诚之心，他清楚地明白自己没有罪过，于是用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离骚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来讽谏君王，希望楚王能够觉醒，最终楚王没能反省审察，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屈原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就投汨罗江而死了。</a:t>
            </a:r>
          </a:p>
        </p:txBody>
      </p:sp>
    </p:spTree>
    <p:extLst>
      <p:ext uri="{BB962C8B-B14F-4D97-AF65-F5344CB8AC3E}">
        <p14:creationId xmlns="" xmlns:p14="http://schemas.microsoft.com/office/powerpoint/2010/main" val="7994847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768358187"/>
              </p:ext>
            </p:extLst>
          </p:nvPr>
        </p:nvGraphicFramePr>
        <p:xfrm>
          <a:off x="2102131" y="2988742"/>
          <a:ext cx="19642137" cy="8778875"/>
        </p:xfrm>
        <a:graphic>
          <a:graphicData uri="http://schemas.openxmlformats.org/presentationml/2006/ole">
            <p:oleObj spid="_x0000_s90200" name="文档" r:id="rId3" imgW="9294123" imgH="4161170" progId="Word.Document.12">
              <p:embed/>
            </p:oleObj>
          </a:graphicData>
        </a:graphic>
      </p:graphicFrame>
    </p:spTree>
    <p:extLst>
      <p:ext uri="{BB962C8B-B14F-4D97-AF65-F5344CB8AC3E}">
        <p14:creationId xmlns="" xmlns:p14="http://schemas.microsoft.com/office/powerpoint/2010/main" val="6616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135940"/>
            <a:ext cx="19657124" cy="8426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83098" y="3132758"/>
            <a:ext cx="1969892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此段文字没有明显的断句标志，主要依据内容来判断，关键是要把握省略的主语“李清时”。</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李清时，字授侯，是福建安溪人，大学士李光地的侄孙。乾隆七年考中进士，被选为庶吉士，授予编修的职务。乾隆十四年，被任命为浙江嘉兴知府。皇上南巡，有人建议从嘉兴到杭州另外开辟一条水道行驶民船，李清时从官塘外找到相连接的水道，向上通往吴江的平望，向下能通往杭州的坝子门，被称为副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李清明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遭逢父亲的丧事，辞去官职。守丧期满后，被任命为山东省兖州知府。乾隆二十二年，被提升为运河道。</a:t>
            </a:r>
          </a:p>
        </p:txBody>
      </p:sp>
    </p:spTree>
    <p:extLst>
      <p:ext uri="{BB962C8B-B14F-4D97-AF65-F5344CB8AC3E}">
        <p14:creationId xmlns="" xmlns:p14="http://schemas.microsoft.com/office/powerpoint/2010/main" val="4229525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67821532"/>
              </p:ext>
            </p:extLst>
          </p:nvPr>
        </p:nvGraphicFramePr>
        <p:xfrm>
          <a:off x="2102131" y="2988742"/>
          <a:ext cx="19642137" cy="8778875"/>
        </p:xfrm>
        <a:graphic>
          <a:graphicData uri="http://schemas.openxmlformats.org/presentationml/2006/ole">
            <p:oleObj spid="_x0000_s91224" name="文档" r:id="rId3" imgW="9294123" imgH="4161170" progId="Word.Document.12">
              <p:embed/>
            </p:oleObj>
          </a:graphicData>
        </a:graphic>
      </p:graphicFrame>
    </p:spTree>
    <p:extLst>
      <p:ext uri="{BB962C8B-B14F-4D97-AF65-F5344CB8AC3E}">
        <p14:creationId xmlns="" xmlns:p14="http://schemas.microsoft.com/office/powerpoint/2010/main" val="376633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根据句子意思的完整性来判断，抓住动词。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家里的奴仆取鸭蛋来孵化，得到数十只雏鸭。开始养时，就在盆中饲养，很少给鸭子提供水，它们发出呴呴的叫声，它们的毛羽白白的，我十分喜爱，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它们戏玩。没几天，奴仆告诉我说：“小鸭有死掉的了。”不久，听它们的声音，啾啾地哀叫；看它们的毛羽，疏松得要散落，我责备奴仆不会养。奴仆说：“不是不会养，是饲养的时候没有用水。”</a:t>
            </a:r>
          </a:p>
        </p:txBody>
      </p:sp>
    </p:spTree>
    <p:extLst>
      <p:ext uri="{BB962C8B-B14F-4D97-AF65-F5344CB8AC3E}">
        <p14:creationId xmlns="" xmlns:p14="http://schemas.microsoft.com/office/powerpoint/2010/main" val="56196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851455427"/>
              </p:ext>
            </p:extLst>
          </p:nvPr>
        </p:nvGraphicFramePr>
        <p:xfrm>
          <a:off x="2102131" y="2988742"/>
          <a:ext cx="19642137" cy="8778875"/>
        </p:xfrm>
        <a:graphic>
          <a:graphicData uri="http://schemas.openxmlformats.org/presentationml/2006/ole">
            <p:oleObj spid="_x0000_s92248" name="文档" r:id="rId3" imgW="9294123" imgH="4161170" progId="Word.Document.12">
              <p:embed/>
            </p:oleObj>
          </a:graphicData>
        </a:graphic>
      </p:graphicFrame>
    </p:spTree>
    <p:extLst>
      <p:ext uri="{BB962C8B-B14F-4D97-AF65-F5344CB8AC3E}">
        <p14:creationId xmlns="" xmlns:p14="http://schemas.microsoft.com/office/powerpoint/2010/main" val="2803247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首先，要通读全文，了解整体的意思；其次，要注意句子的对称性，由此可以确定答案。</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孔子向公明贾询问公叔文子，他说：“公叔先生平常不说话，不笑，也不索取财物，这是真的吗？”公明贾回答说：“把这话告诉您的人弄错了。公叔文子在该说话的时候才说话，所以人们不讨厌他说话；高兴的时候才笑，所以人们不讨厌他笑；合乎道义才索取，所以人们不讨厌他索取。” 孔子说：“原来是这样，难道真是这样吗？”</a:t>
            </a:r>
          </a:p>
        </p:txBody>
      </p:sp>
    </p:spTree>
    <p:extLst>
      <p:ext uri="{BB962C8B-B14F-4D97-AF65-F5344CB8AC3E}">
        <p14:creationId xmlns="" xmlns:p14="http://schemas.microsoft.com/office/powerpoint/2010/main" val="2189661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646366162"/>
              </p:ext>
            </p:extLst>
          </p:nvPr>
        </p:nvGraphicFramePr>
        <p:xfrm>
          <a:off x="2102131" y="2988742"/>
          <a:ext cx="19642137" cy="8778875"/>
        </p:xfrm>
        <a:graphic>
          <a:graphicData uri="http://schemas.openxmlformats.org/presentationml/2006/ole">
            <p:oleObj spid="_x0000_s93272" name="文档" r:id="rId3" imgW="9294123" imgH="4161170" progId="Word.Document.12">
              <p:embed/>
            </p:oleObj>
          </a:graphicData>
        </a:graphic>
      </p:graphicFrame>
    </p:spTree>
    <p:extLst>
      <p:ext uri="{BB962C8B-B14F-4D97-AF65-F5344CB8AC3E}">
        <p14:creationId xmlns="" xmlns:p14="http://schemas.microsoft.com/office/powerpoint/2010/main" val="2153731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关注常处于句末的词语，如“也”；注意对话语境中问与答的内容的起讫点；关注上下文语意对句读的影响。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翟王派遣使臣到楚国。楚王打算向使者夸耀楚国的豪富，所以在章华台上宴请宾客。登台的人一路休息多次，才到了顶上。楚王说：“翟国也有这样的高台吗？”使者说：“没有。翟国是个贫穷的国家，怎么能看到这样的高台呢？翟王自己盖的宫室，堂高只有三尺，土台阶只有三层，茅草屋顶不修剪，柞木椽子不削皮。翟王还认为盖房者太劳苦，居住者太安乐。翟国怎么能看到这样的高台呢？”楚王感到惭愧。</a:t>
            </a:r>
          </a:p>
        </p:txBody>
      </p:sp>
    </p:spTree>
    <p:extLst>
      <p:ext uri="{BB962C8B-B14F-4D97-AF65-F5344CB8AC3E}">
        <p14:creationId xmlns="" xmlns:p14="http://schemas.microsoft.com/office/powerpoint/2010/main" val="1520794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类型一　通假字</a:t>
            </a:r>
          </a:p>
          <a:p>
            <a:pPr indent="1071563"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“通假字”中的“通”是通用之意，“假”是借用之意。所谓通假，就是两字通用或这个字借用为那个字。它的分类如下：</a:t>
            </a:r>
          </a:p>
        </p:txBody>
      </p:sp>
      <p:graphicFrame>
        <p:nvGraphicFramePr>
          <p:cNvPr id="4" name="表格 3"/>
          <p:cNvGraphicFramePr>
            <a:graphicFrameLocks noGrp="1"/>
          </p:cNvGraphicFramePr>
          <p:nvPr>
            <p:extLst>
              <p:ext uri="{D42A27DB-BD31-4B8C-83A1-F6EECF244321}">
                <p14:modId xmlns="" xmlns:p14="http://schemas.microsoft.com/office/powerpoint/2010/main" val="3894886439"/>
              </p:ext>
            </p:extLst>
          </p:nvPr>
        </p:nvGraphicFramePr>
        <p:xfrm>
          <a:off x="1960964" y="4644926"/>
          <a:ext cx="19862236" cy="4896544"/>
        </p:xfrm>
        <a:graphic>
          <a:graphicData uri="http://schemas.openxmlformats.org/drawingml/2006/table">
            <a:tbl>
              <a:tblPr>
                <a:tableStyleId>{5C22544A-7EE6-4342-B048-85BDC9FD1C3A}</a:tableStyleId>
              </a:tblPr>
              <a:tblGrid>
                <a:gridCol w="771013">
                  <a:extLst>
                    <a:ext uri="{9D8B030D-6E8A-4147-A177-3AD203B41FA5}">
                      <a16:colId xmlns:a16="http://schemas.microsoft.com/office/drawing/2014/main" xmlns="" val="717342721"/>
                    </a:ext>
                  </a:extLst>
                </a:gridCol>
                <a:gridCol w="969441">
                  <a:extLst>
                    <a:ext uri="{9D8B030D-6E8A-4147-A177-3AD203B41FA5}">
                      <a16:colId xmlns:a16="http://schemas.microsoft.com/office/drawing/2014/main" xmlns="" val="1766700599"/>
                    </a:ext>
                  </a:extLst>
                </a:gridCol>
                <a:gridCol w="5735858">
                  <a:extLst>
                    <a:ext uri="{9D8B030D-6E8A-4147-A177-3AD203B41FA5}">
                      <a16:colId xmlns:a16="http://schemas.microsoft.com/office/drawing/2014/main" xmlns="" val="445080926"/>
                    </a:ext>
                  </a:extLst>
                </a:gridCol>
                <a:gridCol w="12385924">
                  <a:extLst>
                    <a:ext uri="{9D8B030D-6E8A-4147-A177-3AD203B41FA5}">
                      <a16:colId xmlns:a16="http://schemas.microsoft.com/office/drawing/2014/main" xmlns="" val="1521262903"/>
                    </a:ext>
                  </a:extLst>
                </a:gridCol>
              </a:tblGrid>
              <a:tr h="612068">
                <a:tc gridSpan="2">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类　别</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hMerge="1">
                  <a:txBody>
                    <a:bodyPr/>
                    <a:lstStyle/>
                    <a:p>
                      <a:endParaRPr lang="zh-CN" altLang="en-US"/>
                    </a:p>
                  </a:txBody>
                  <a:tcP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释　义</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举　例</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xmlns="" val="2081650606"/>
                  </a:ext>
                </a:extLst>
              </a:tr>
              <a:tr h="1836204">
                <a:tc rowSpan="2">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通假字</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通</a:t>
                      </a:r>
                    </a:p>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用</a:t>
                      </a:r>
                    </a:p>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字</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两个读音相同或相近、意义也相通的字，古代可以写这个，也可以写那个</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失其所与，不知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《烛之武退秦师》</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中的</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就是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的意思，</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和</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这两个字在古代是通用的，现代一般认为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知</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通</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智</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xmlns="" val="64159621"/>
                  </a:ext>
                </a:extLst>
              </a:tr>
              <a:tr h="2448272">
                <a:tc vMerge="1">
                  <a:txBody>
                    <a:bodyPr/>
                    <a:lstStyle/>
                    <a:p>
                      <a:endParaRPr lang="zh-CN" altLang="en-US"/>
                    </a:p>
                  </a:txBody>
                  <a:tcP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假</a:t>
                      </a:r>
                    </a:p>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借</a:t>
                      </a:r>
                    </a:p>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字</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两个读音相同或相近、意义毫不相干的字，古代有时也可以借代</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旦日不可不蚤自来谢项王</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《鸿门宴》</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中的</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蚤</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，本义是跳蚤，因为它和早晨的</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读音相同，被借用了</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的意义。</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是本字，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蚤</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是</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的假借字，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蚤</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通</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早</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xmlns="" val="4144423289"/>
                  </a:ext>
                </a:extLst>
              </a:tr>
            </a:tbl>
          </a:graphicData>
        </a:graphic>
      </p:graphicFrame>
    </p:spTree>
    <p:extLst>
      <p:ext uri="{BB962C8B-B14F-4D97-AF65-F5344CB8AC3E}">
        <p14:creationId xmlns="" xmlns:p14="http://schemas.microsoft.com/office/powerpoint/2010/main" val="1860175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26859617"/>
              </p:ext>
            </p:extLst>
          </p:nvPr>
        </p:nvGraphicFramePr>
        <p:xfrm>
          <a:off x="2084388" y="2998788"/>
          <a:ext cx="19642137" cy="8778875"/>
        </p:xfrm>
        <a:graphic>
          <a:graphicData uri="http://schemas.openxmlformats.org/presentationml/2006/ole">
            <p:oleObj spid="_x0000_s94296" name="文档" r:id="rId3" imgW="9294123" imgH="4161170" progId="Word.Document.12">
              <p:embed/>
            </p:oleObj>
          </a:graphicData>
        </a:graphic>
      </p:graphicFrame>
    </p:spTree>
    <p:extLst>
      <p:ext uri="{BB962C8B-B14F-4D97-AF65-F5344CB8AC3E}">
        <p14:creationId xmlns="" xmlns:p14="http://schemas.microsoft.com/office/powerpoint/2010/main" val="21843459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030204189"/>
              </p:ext>
            </p:extLst>
          </p:nvPr>
        </p:nvGraphicFramePr>
        <p:xfrm>
          <a:off x="2084388" y="2998788"/>
          <a:ext cx="19642137" cy="10021887"/>
        </p:xfrm>
        <a:graphic>
          <a:graphicData uri="http://schemas.openxmlformats.org/presentationml/2006/ole">
            <p:oleObj spid="_x0000_s95320" name="文档" r:id="rId3" imgW="9294123" imgH="4755211" progId="Word.Document.12">
              <p:embed/>
            </p:oleObj>
          </a:graphicData>
        </a:graphic>
      </p:graphicFrame>
    </p:spTree>
    <p:extLst>
      <p:ext uri="{BB962C8B-B14F-4D97-AF65-F5344CB8AC3E}">
        <p14:creationId xmlns="" xmlns:p14="http://schemas.microsoft.com/office/powerpoint/2010/main" val="21398445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该语段讲述的是子文不袒护族人的故事。把握人称变化，理清事件脉络，即可准确断句。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原句标点为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楚令尹子文之族，有干法者，廷理拘之，闻其令尹之族也而释之。子文召廷理而责之，致其族人于廷理曰：“不是刑也，吾将死。”廷理惧，遂刑其族人。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于是黜廷理而尊子文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使及内政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国人闻之曰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若令尹之公也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吾党何忧乎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联系上文可知，断句部分可分为成王的行为和国人的态度两个方面。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原句标点为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于是黜廷理而尊子文，使及内政。国人闻之曰：“若令尹之公也，吾党何忧乎！</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313067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楚国令尹子文的族人，有犯法的，廷理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官名，掌刑狱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逮捕了他，听说他是令尹的族人就释放了他。子文把廷理叫来并责备了他，把他的族人交给廷理说：“不惩治他，我就要去死。”廷理很害怕，于是就惩治了令尹的族人。楚成王听说这件事，连鞋都没来得及穿，立即来到子文的房里，说：“我年纪轻，安排廷理用人不当，因此违背了您的心意。”于是就罢黜了那个廷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更加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敬重子文，由他管理内政。国人听说这件事，说：“像令尹这样办事公正，我们还担心什么呢！”</a:t>
            </a:r>
          </a:p>
        </p:txBody>
      </p:sp>
    </p:spTree>
    <p:extLst>
      <p:ext uri="{BB962C8B-B14F-4D97-AF65-F5344CB8AC3E}">
        <p14:creationId xmlns="" xmlns:p14="http://schemas.microsoft.com/office/powerpoint/2010/main" val="18542960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3</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文化常识</a:t>
            </a:r>
          </a:p>
        </p:txBody>
      </p:sp>
    </p:spTree>
    <p:extLst>
      <p:ext uri="{BB962C8B-B14F-4D97-AF65-F5344CB8AC3E}">
        <p14:creationId xmlns="" xmlns:p14="http://schemas.microsoft.com/office/powerpoint/2010/main" val="2225071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413516"/>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在“古诗文阅读”中对该考点提出的要求是“了解并掌握常见的古代文化知识”，能力层级为</a:t>
            </a:r>
            <a:r>
              <a:rPr lang="en-US" altLang="zh-CN" sz="3600" dirty="0">
                <a:solidFill>
                  <a:schemeClr val="tx1">
                    <a:lumMod val="50000"/>
                    <a:lumOff val="50000"/>
                  </a:schemeClr>
                </a:solidFill>
                <a:latin typeface="微软雅黑" pitchFamily="34" charset="-122"/>
                <a:ea typeface="微软雅黑" pitchFamily="34" charset="-122"/>
              </a:rPr>
              <a:t>B</a:t>
            </a:r>
            <a:r>
              <a:rPr lang="zh-CN" altLang="en-US" sz="3600" dirty="0">
                <a:solidFill>
                  <a:schemeClr val="tx1">
                    <a:lumMod val="50000"/>
                    <a:lumOff val="50000"/>
                  </a:schemeClr>
                </a:solidFill>
                <a:latin typeface="微软雅黑" pitchFamily="34" charset="-122"/>
                <a:ea typeface="微软雅黑" pitchFamily="34" charset="-122"/>
              </a:rPr>
              <a:t>级。 </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en-US" altLang="zh-CN" sz="3600" dirty="0" smtClean="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的全国卷均考查了古代文化常识。古代文化常识含有诸多中华传统文化的内容，考查这一类题目有利于矫正往日文言文教学过于看重字词而忽略传统文化的弊病。这一考查点大部分与教材内容相关，主要从考试的文本中来，即使有个别新词，也较简单，试题难度一般不大，考生若掌握基本的古代文化常识，就比较容易解题。</a:t>
            </a:r>
          </a:p>
        </p:txBody>
      </p:sp>
    </p:spTree>
    <p:extLst>
      <p:ext uri="{BB962C8B-B14F-4D97-AF65-F5344CB8AC3E}">
        <p14:creationId xmlns="" xmlns:p14="http://schemas.microsoft.com/office/powerpoint/2010/main" val="4069238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graphicFrame>
        <p:nvGraphicFramePr>
          <p:cNvPr id="11" name="对象 10"/>
          <p:cNvGraphicFramePr>
            <a:graphicFrameLocks noChangeAspect="1"/>
          </p:cNvGraphicFramePr>
          <p:nvPr>
            <p:extLst>
              <p:ext uri="{D42A27DB-BD31-4B8C-83A1-F6EECF244321}">
                <p14:modId xmlns="" xmlns:p14="http://schemas.microsoft.com/office/powerpoint/2010/main" val="2622060235"/>
              </p:ext>
            </p:extLst>
          </p:nvPr>
        </p:nvGraphicFramePr>
        <p:xfrm>
          <a:off x="2047875" y="3767138"/>
          <a:ext cx="19496088" cy="9547225"/>
        </p:xfrm>
        <a:graphic>
          <a:graphicData uri="http://schemas.openxmlformats.org/presentationml/2006/ole">
            <p:oleObj spid="_x0000_s96342" name="文档" r:id="rId4" imgW="9020036" imgH="4422908" progId="Word.Document.12">
              <p:embed/>
            </p:oleObj>
          </a:graphicData>
        </a:graphic>
      </p:graphicFrame>
    </p:spTree>
    <p:extLst>
      <p:ext uri="{BB962C8B-B14F-4D97-AF65-F5344CB8AC3E}">
        <p14:creationId xmlns="" xmlns:p14="http://schemas.microsoft.com/office/powerpoint/2010/main" val="3144538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对象 8"/>
          <p:cNvGraphicFramePr>
            <a:graphicFrameLocks noChangeAspect="1"/>
          </p:cNvGraphicFramePr>
          <p:nvPr>
            <p:extLst>
              <p:ext uri="{D42A27DB-BD31-4B8C-83A1-F6EECF244321}">
                <p14:modId xmlns="" xmlns:p14="http://schemas.microsoft.com/office/powerpoint/2010/main" val="64779860"/>
              </p:ext>
            </p:extLst>
          </p:nvPr>
        </p:nvGraphicFramePr>
        <p:xfrm>
          <a:off x="2023200" y="3060750"/>
          <a:ext cx="19494500" cy="9547225"/>
        </p:xfrm>
        <a:graphic>
          <a:graphicData uri="http://schemas.openxmlformats.org/presentationml/2006/ole">
            <p:oleObj spid="_x0000_s97366" name="文档" r:id="rId3" imgW="9020036" imgH="4422908" progId="Word.Document.12">
              <p:embed/>
            </p:oleObj>
          </a:graphicData>
        </a:graphic>
      </p:graphicFrame>
    </p:spTree>
    <p:extLst>
      <p:ext uri="{BB962C8B-B14F-4D97-AF65-F5344CB8AC3E}">
        <p14:creationId xmlns="" xmlns:p14="http://schemas.microsoft.com/office/powerpoint/2010/main" val="33932922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20113377"/>
              </p:ext>
            </p:extLst>
          </p:nvPr>
        </p:nvGraphicFramePr>
        <p:xfrm>
          <a:off x="1901825" y="2889250"/>
          <a:ext cx="19897725" cy="9729788"/>
        </p:xfrm>
        <a:graphic>
          <a:graphicData uri="http://schemas.openxmlformats.org/presentationml/2006/ole">
            <p:oleObj spid="_x0000_s98390"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0844073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文言文正确断句的能力。断句的前提是粗通大意，然后利用句中的人名、地名、官职名、文言虚词、句子结构等断句。如，句中的“淮南”“白土村”“疆埸”“军旅”“护儿”“开皇”“宇文忻”“广陵”等专有名词，“定”“住”“居”“见”“有”“镇”“平”等动词，都是断句的重要参考因素。标点为：会周师定淮南，所住白土村，地居疆埸，数见军旅，护儿常慨然有立功名之志。及开皇初，宇文忻等镇广陵。平陈之役，护儿有功焉。</a:t>
            </a:r>
          </a:p>
        </p:txBody>
      </p:sp>
    </p:spTree>
    <p:extLst>
      <p:ext uri="{BB962C8B-B14F-4D97-AF65-F5344CB8AC3E}">
        <p14:creationId xmlns="" xmlns:p14="http://schemas.microsoft.com/office/powerpoint/2010/main" val="8243801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 xmlns:p14="http://schemas.microsoft.com/office/powerpoint/2010/main" val="4239034239"/>
              </p:ext>
            </p:extLst>
          </p:nvPr>
        </p:nvGraphicFramePr>
        <p:xfrm>
          <a:off x="1960964" y="3060750"/>
          <a:ext cx="19862236" cy="8231572"/>
        </p:xfrm>
        <a:graphic>
          <a:graphicData uri="http://schemas.openxmlformats.org/drawingml/2006/table">
            <a:tbl>
              <a:tblPr>
                <a:tableStyleId>{5C22544A-7EE6-4342-B048-85BDC9FD1C3A}</a:tableStyleId>
              </a:tblPr>
              <a:tblGrid>
                <a:gridCol w="1740454">
                  <a:extLst>
                    <a:ext uri="{9D8B030D-6E8A-4147-A177-3AD203B41FA5}">
                      <a16:colId xmlns:a16="http://schemas.microsoft.com/office/drawing/2014/main" xmlns="" val="717342721"/>
                    </a:ext>
                  </a:extLst>
                </a:gridCol>
                <a:gridCol w="5587938">
                  <a:extLst>
                    <a:ext uri="{9D8B030D-6E8A-4147-A177-3AD203B41FA5}">
                      <a16:colId xmlns:a16="http://schemas.microsoft.com/office/drawing/2014/main" xmlns="" val="445080926"/>
                    </a:ext>
                  </a:extLst>
                </a:gridCol>
                <a:gridCol w="12533844">
                  <a:extLst>
                    <a:ext uri="{9D8B030D-6E8A-4147-A177-3AD203B41FA5}">
                      <a16:colId xmlns:a16="http://schemas.microsoft.com/office/drawing/2014/main" xmlns="" val="1521262903"/>
                    </a:ext>
                  </a:extLst>
                </a:gridCol>
              </a:tblGrid>
              <a:tr h="1080120">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类　别</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释　义</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ctr">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举　例</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xmlns="" val="2081650606"/>
                  </a:ext>
                </a:extLst>
              </a:tr>
              <a:tr h="2658962">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古今字</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　一个汉字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古字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原有几个意义，后为区别，另造一个新字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今字</a:t>
                      </a:r>
                      <a:r>
                        <a:rPr lang="en-US" sz="3600" kern="10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rPr>
                        <a:t>来表示其中的一个或几个意义</a:t>
                      </a:r>
                      <a:endParaRPr lang="zh-CN" sz="3600" kern="10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a:txBody>
                    <a:bodyPr/>
                    <a:lstStyle/>
                    <a:p>
                      <a:pPr algn="l">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师者，所以传道受业解惑也</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《师说》</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中的</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是古字，</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授</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 </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是今字，古今字在意义上一般是有联系的，课本为了方便起见，对于通假字和古今字，都用</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通</a:t>
                      </a:r>
                      <a:r>
                        <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a:t>
                      </a: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表示</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extLst>
                  <a:ext uri="{0D108BD9-81ED-4DB2-BD59-A6C34878D82A}">
                    <a16:rowId xmlns:a16="http://schemas.microsoft.com/office/drawing/2014/main" xmlns="" val="1019743546"/>
                  </a:ext>
                </a:extLst>
              </a:tr>
              <a:tr h="4492490">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图解</a:t>
                      </a:r>
                    </a:p>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技法</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tc>
                <a:tc gridSpan="2">
                  <a:txBody>
                    <a:bodyPr/>
                    <a:lstStyle/>
                    <a:p>
                      <a:pPr algn="l">
                        <a:spcAft>
                          <a:spcPts val="0"/>
                        </a:spcAft>
                      </a:pPr>
                      <a:endParaRPr lang="en-US"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xmlns="" val="1250855930"/>
                  </a:ext>
                </a:extLst>
              </a:tr>
            </a:tbl>
          </a:graphicData>
        </a:graphic>
      </p:graphicFrame>
      <p:pic>
        <p:nvPicPr>
          <p:cNvPr id="7169" name="Picture 1" descr="图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76787" y="6877174"/>
            <a:ext cx="11180073" cy="41764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051866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169"/>
                                        </p:tgtEl>
                                        <p:attrNameLst>
                                          <p:attrName>style.visibility</p:attrName>
                                        </p:attrNameLst>
                                      </p:cBhvr>
                                      <p:to>
                                        <p:strVal val="visible"/>
                                      </p:to>
                                    </p:set>
                                    <p:animEffect transition="in" filter="fade">
                                      <p:cBhvr>
                                        <p:cTn id="10" dur="5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585553464"/>
              </p:ext>
            </p:extLst>
          </p:nvPr>
        </p:nvGraphicFramePr>
        <p:xfrm>
          <a:off x="1901825" y="2889250"/>
          <a:ext cx="19494500" cy="9547225"/>
        </p:xfrm>
        <a:graphic>
          <a:graphicData uri="http://schemas.openxmlformats.org/presentationml/2006/ole">
            <p:oleObj spid="_x0000_s99414"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7453238"/>
            <a:ext cx="19800000" cy="350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57212" y="7480834"/>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我国封建王朝通常实行长子继承制，君位由最年长的儿子继承”的说法错误，应该是君位一般由最年长的嫡子继承，但有时也不是，如唐太宗、雍正皇帝。</a:t>
            </a:r>
          </a:p>
        </p:txBody>
      </p:sp>
    </p:spTree>
    <p:extLst>
      <p:ext uri="{BB962C8B-B14F-4D97-AF65-F5344CB8AC3E}">
        <p14:creationId xmlns="" xmlns:p14="http://schemas.microsoft.com/office/powerpoint/2010/main" val="21280071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690352942"/>
              </p:ext>
            </p:extLst>
          </p:nvPr>
        </p:nvGraphicFramePr>
        <p:xfrm>
          <a:off x="1901825" y="2889250"/>
          <a:ext cx="19494500" cy="9547225"/>
        </p:xfrm>
        <a:graphic>
          <a:graphicData uri="http://schemas.openxmlformats.org/presentationml/2006/ole">
            <p:oleObj spid="_x0000_s100438"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18177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归纳内容要点、概括中心意思的能力。重点词语、关键句子的理解，事件经过、人物性格、人物关系的把握，人物语言的揣摩，人物行为的分析，事件的顺序等都会是这类题目命题的着眼点。解答时要整体理解文章的内容，把握时间、人物、事件以及文中人物的观点态度和作者的观点态度等内容，尤其要重视对原文中关键细节的理解。“炀帝也没有设法保护”的说法属无中生有，宇文化及杀害来护儿时，隋炀帝已经被抓了起来。</a:t>
            </a:r>
          </a:p>
        </p:txBody>
      </p:sp>
    </p:spTree>
    <p:extLst>
      <p:ext uri="{BB962C8B-B14F-4D97-AF65-F5344CB8AC3E}">
        <p14:creationId xmlns="" xmlns:p14="http://schemas.microsoft.com/office/powerpoint/2010/main" val="2332010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2167278038"/>
              </p:ext>
            </p:extLst>
          </p:nvPr>
        </p:nvGraphicFramePr>
        <p:xfrm>
          <a:off x="1901825" y="2889250"/>
          <a:ext cx="19494500" cy="9547225"/>
        </p:xfrm>
        <a:graphic>
          <a:graphicData uri="http://schemas.openxmlformats.org/presentationml/2006/ole">
            <p:oleObj spid="_x0000_s101462"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333222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陛下兴起战事，易于引起百姓叹息怨恨。如今又要外出巡游，我很担心不合适。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不能清除凶恶悖逆之人，终致朝廷落到如此地步，我只能抱憾于黄泉之下，还能再说什么呢！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句“车驾游幸，深恐非宜”是省略句，应为“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陛下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车驾游幸，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深恐非宜”。另外，“兴”是发动、兴起之意；“咨怨”是叹息、怨恨之意；“游幸”即外出巡游；“非宜”就是不恰当，不适宜。这些词语要翻译准确。第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句需注意“凶逆”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形容词用作名词，指凶恶悖逆之人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、“何言”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宾语前置句，说什么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等关键点的落实。</a:t>
            </a:r>
          </a:p>
        </p:txBody>
      </p:sp>
    </p:spTree>
    <p:extLst>
      <p:ext uri="{BB962C8B-B14F-4D97-AF65-F5344CB8AC3E}">
        <p14:creationId xmlns="" xmlns:p14="http://schemas.microsoft.com/office/powerpoint/2010/main" val="34690754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a:t>
              </a:r>
              <a:r>
                <a:rPr lang="zh-CN" altLang="en-US" sz="4000" spc="200" dirty="0" smtClean="0">
                  <a:solidFill>
                    <a:schemeClr val="bg1"/>
                  </a:solidFill>
                  <a:latin typeface="微软雅黑" pitchFamily="34" charset="-122"/>
                  <a:ea typeface="微软雅黑" pitchFamily="34" charset="-122"/>
                </a:rPr>
                <a:t>点子题</a:t>
              </a:r>
              <a:endParaRPr lang="zh-CN" altLang="en-US" sz="4000" spc="200" dirty="0">
                <a:solidFill>
                  <a:schemeClr val="bg1"/>
                </a:solidFill>
                <a:latin typeface="微软雅黑" pitchFamily="34" charset="-122"/>
                <a:ea typeface="微软雅黑" pitchFamily="34" charset="-122"/>
              </a:endParaRPr>
            </a:p>
          </p:txBody>
        </p:sp>
      </p:grpSp>
      <p:graphicFrame>
        <p:nvGraphicFramePr>
          <p:cNvPr id="12" name="对象 11"/>
          <p:cNvGraphicFramePr>
            <a:graphicFrameLocks noChangeAspect="1"/>
          </p:cNvGraphicFramePr>
          <p:nvPr>
            <p:extLst>
              <p:ext uri="{D42A27DB-BD31-4B8C-83A1-F6EECF244321}">
                <p14:modId xmlns="" xmlns:p14="http://schemas.microsoft.com/office/powerpoint/2010/main" val="3466036276"/>
              </p:ext>
            </p:extLst>
          </p:nvPr>
        </p:nvGraphicFramePr>
        <p:xfrm>
          <a:off x="1909729" y="3991726"/>
          <a:ext cx="19494500" cy="9547225"/>
        </p:xfrm>
        <a:graphic>
          <a:graphicData uri="http://schemas.openxmlformats.org/presentationml/2006/ole">
            <p:oleObj spid="_x0000_s102486" name="文档" r:id="rId4" imgW="9020036" imgH="4422908" progId="Word.Document.12">
              <p:embed/>
            </p:oleObj>
          </a:graphicData>
        </a:graphic>
      </p:graphicFrame>
      <p:sp>
        <p:nvSpPr>
          <p:cNvPr id="17" name="矩形 16"/>
          <p:cNvSpPr/>
          <p:nvPr/>
        </p:nvSpPr>
        <p:spPr>
          <a:xfrm>
            <a:off x="2023200" y="8492466"/>
            <a:ext cx="20002640" cy="2892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34475" y="8495649"/>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古代明清时期的皇帝大多一人一个年号，之前的皇帝凡遇“天降祥瑞”或“内讧外忧”等历史变故，都要更改年号。</a:t>
            </a:r>
          </a:p>
        </p:txBody>
      </p:sp>
    </p:spTree>
    <p:extLst>
      <p:ext uri="{BB962C8B-B14F-4D97-AF65-F5344CB8AC3E}">
        <p14:creationId xmlns="" xmlns:p14="http://schemas.microsoft.com/office/powerpoint/2010/main" val="25742571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72898193"/>
              </p:ext>
            </p:extLst>
          </p:nvPr>
        </p:nvGraphicFramePr>
        <p:xfrm>
          <a:off x="1701729" y="2916734"/>
          <a:ext cx="19494500" cy="9547225"/>
        </p:xfrm>
        <a:graphic>
          <a:graphicData uri="http://schemas.openxmlformats.org/presentationml/2006/ole">
            <p:oleObj spid="_x0000_s103510" name="文档" r:id="rId3" imgW="9020036" imgH="4422908" progId="Word.Document.12">
              <p:embed/>
            </p:oleObj>
          </a:graphicData>
        </a:graphic>
      </p:graphicFrame>
      <p:sp>
        <p:nvSpPr>
          <p:cNvPr id="17" name="矩形 16"/>
          <p:cNvSpPr/>
          <p:nvPr/>
        </p:nvSpPr>
        <p:spPr>
          <a:xfrm>
            <a:off x="2034474" y="8492466"/>
            <a:ext cx="19991365" cy="2892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34475" y="8495649"/>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左传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是左丘明给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作的注，详解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所述的历史事实，和后代的“列传”并不一样</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8597915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801450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来护儿，字崇善，还没有懂事的时候就成了孤儿，由伯母吴氏抚养。吴氏照顾养育他，给予了他很多慈母般的教诲。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自幼卓越出众，刚开始读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，就放下书感叹道：“大丈夫生活在世上，应该凭借为国家消灭敌人来取得功名！”众人对他的话感到惊奇，认为他的志向豪壮。等到长大成人，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谋略非凡、优秀特出，志向气量出众高远。恰逢周朝的军队平定淮南，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住的白土村，正处于两国的边界，来护儿多次见到军队，常常情绪激昂有建立功名的志向。到了隋文帝开皇初年，宇文忻等人镇守广陵。在平定陈国的战斗中，来护儿立有战功，晋升官位至上开府，被赏赐一千段丝织品。仁寿初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升任瀛州刺史，因好的政绩而闻名，频频受到慰劳和勉励。炀帝继位，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被征入朝，百姓牵挽车辕恋恋不舍，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许多天都不能离开瀛州地界，到朝中上书请求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将来护儿留下来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的，前后有几百人。炀帝对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说：“当初国家没安定的时候，卿是有名的将领，如今天下安定了，卿又成为很好的刺史，可以说是双美兼而有之了。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536865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大业六年，炀帝巡幸江都，对来护儿说：“穿着华丽的衣服在白天巡游，是古人看重的，卿如今就是这样。”就赏赐给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千段丝织品和牛、酒，让他去拜谒祖先之墓，宴请父老乡亲。并且让三品以上的官员都聚集到他的宅院中，畅饮一日，朝廷和民间的人都为来护儿感到荣耀。大业十二年，炀帝巡幸江都，来护儿劝谏说：“陛下兴起战事，易于引起百姓叹息怨恨。如今又要外出巡游，我很担心不合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希望陛下停留在洛阳，根据时节休养生息。陛下如今巡幸江都，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是臣衣锦还乡之地，臣深受恩宠，不敢只为自己打算。”炀帝听后，神色严厉地站了起来，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好多日子不能见到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。后来，炀帝怒气消解，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才被人带来进见，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炀帝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对他说：“公竟然有这样的意思，朕还有什么指望！”来护儿于是不敢说话。等到宇文化及发动叛乱时，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十分忌恨来护儿。这一天早晨将要去上朝时，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来护儿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被抓了起来。来护儿说：“陛下如今在哪里？”身边的人回答说：“现在被抓了起来。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3081517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297312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来</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护儿叹息说：“我身为大臣，担负着国家重任，不能清除凶恶悖逆之人，终致朝廷落到如此地步，我只能抱憾于黄泉之下，还能再说什么呢！”于是被杀害了。来护儿重视承诺，重视情谊，不贪图财物名利，不置办产业。在作战用兵方面，特别重视谋略，每次观览兵法，就说：“这里写的难道也是才能出众的人的意思吗？”善于安抚士兵，约束严明，所以部属都能够为他效死尽力。</a:t>
            </a:r>
          </a:p>
        </p:txBody>
      </p:sp>
    </p:spTree>
    <p:extLst>
      <p:ext uri="{BB962C8B-B14F-4D97-AF65-F5344CB8AC3E}">
        <p14:creationId xmlns="" xmlns:p14="http://schemas.microsoft.com/office/powerpoint/2010/main" val="20601241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实词按字面意思理解不通的时候，可以考虑是否出现了通假现象。但是需要注意不要胡乱代替，因为通假字往往是约定俗成的，所以要注重平时积累。</a:t>
            </a:r>
          </a:p>
        </p:txBody>
      </p:sp>
    </p:spTree>
    <p:extLst>
      <p:ext uri="{BB962C8B-B14F-4D97-AF65-F5344CB8AC3E}">
        <p14:creationId xmlns="" xmlns:p14="http://schemas.microsoft.com/office/powerpoint/2010/main" val="36656723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241502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高考</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考查的文化常识大部分与课本内容相关，所以考生掌握课本上的基本文化常识，对解题有很大的帮助。下面就对课本中出现的文化常识进行分类梳理，来帮助考生掌握答文化常识题的窍门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2359557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0875800"/>
              </p:ext>
            </p:extLst>
          </p:nvPr>
        </p:nvGraphicFramePr>
        <p:xfrm>
          <a:off x="2395025" y="2988742"/>
          <a:ext cx="19056350" cy="9326562"/>
        </p:xfrm>
        <a:graphic>
          <a:graphicData uri="http://schemas.openxmlformats.org/presentationml/2006/ole">
            <p:oleObj spid="_x0000_s129106" name="文档" r:id="rId3" imgW="9020036" imgH="4422908" progId="Word.Document.12">
              <p:embed/>
            </p:oleObj>
          </a:graphicData>
        </a:graphic>
      </p:graphicFrame>
    </p:spTree>
    <p:extLst>
      <p:ext uri="{BB962C8B-B14F-4D97-AF65-F5344CB8AC3E}">
        <p14:creationId xmlns="" xmlns:p14="http://schemas.microsoft.com/office/powerpoint/2010/main" val="2258548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035737168"/>
              </p:ext>
            </p:extLst>
          </p:nvPr>
        </p:nvGraphicFramePr>
        <p:xfrm>
          <a:off x="2378075" y="2998788"/>
          <a:ext cx="19054763" cy="9510712"/>
        </p:xfrm>
        <a:graphic>
          <a:graphicData uri="http://schemas.openxmlformats.org/presentationml/2006/ole">
            <p:oleObj spid="_x0000_s130130" name="文档" r:id="rId3" imgW="9020036" imgH="4509314" progId="Word.Document.12">
              <p:embed/>
            </p:oleObj>
          </a:graphicData>
        </a:graphic>
      </p:graphicFrame>
    </p:spTree>
    <p:extLst>
      <p:ext uri="{BB962C8B-B14F-4D97-AF65-F5344CB8AC3E}">
        <p14:creationId xmlns="" xmlns:p14="http://schemas.microsoft.com/office/powerpoint/2010/main" val="20255503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171324676"/>
              </p:ext>
            </p:extLst>
          </p:nvPr>
        </p:nvGraphicFramePr>
        <p:xfrm>
          <a:off x="2378075" y="2998788"/>
          <a:ext cx="19054763" cy="10167937"/>
        </p:xfrm>
        <a:graphic>
          <a:graphicData uri="http://schemas.openxmlformats.org/presentationml/2006/ole">
            <p:oleObj spid="_x0000_s131154" name="文档" r:id="rId3" imgW="9020036" imgH="4818576" progId="Word.Document.12">
              <p:embed/>
            </p:oleObj>
          </a:graphicData>
        </a:graphic>
      </p:graphicFrame>
    </p:spTree>
    <p:extLst>
      <p:ext uri="{BB962C8B-B14F-4D97-AF65-F5344CB8AC3E}">
        <p14:creationId xmlns="" xmlns:p14="http://schemas.microsoft.com/office/powerpoint/2010/main" val="19667321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182993846"/>
              </p:ext>
            </p:extLst>
          </p:nvPr>
        </p:nvGraphicFramePr>
        <p:xfrm>
          <a:off x="2378075" y="2998788"/>
          <a:ext cx="19054763" cy="9510712"/>
        </p:xfrm>
        <a:graphic>
          <a:graphicData uri="http://schemas.openxmlformats.org/presentationml/2006/ole">
            <p:oleObj spid="_x0000_s132178" name="文档" r:id="rId3" imgW="9020036" imgH="4510394" progId="Word.Document.12">
              <p:embed/>
            </p:oleObj>
          </a:graphicData>
        </a:graphic>
      </p:graphicFrame>
    </p:spTree>
    <p:extLst>
      <p:ext uri="{BB962C8B-B14F-4D97-AF65-F5344CB8AC3E}">
        <p14:creationId xmlns="" xmlns:p14="http://schemas.microsoft.com/office/powerpoint/2010/main" val="497256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193522348"/>
              </p:ext>
            </p:extLst>
          </p:nvPr>
        </p:nvGraphicFramePr>
        <p:xfrm>
          <a:off x="2047875" y="2852738"/>
          <a:ext cx="19496088" cy="9547225"/>
        </p:xfrm>
        <a:graphic>
          <a:graphicData uri="http://schemas.openxmlformats.org/presentationml/2006/ole">
            <p:oleObj spid="_x0000_s104534" name="文档" r:id="rId3" imgW="9020036" imgH="4422908" progId="Word.Document.12">
              <p:embed/>
            </p:oleObj>
          </a:graphicData>
        </a:graphic>
      </p:graphicFrame>
      <p:sp>
        <p:nvSpPr>
          <p:cNvPr id="8" name="矩形 7"/>
          <p:cNvSpPr/>
          <p:nvPr/>
        </p:nvSpPr>
        <p:spPr>
          <a:xfrm>
            <a:off x="2091555" y="9757493"/>
            <a:ext cx="19835720" cy="1595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9669885"/>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古人通常表示尊敬对方时称自己的名，表示自己谦卑时也称自己的名。“籍”就是项羽自呼己名</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295332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93428"/>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标志二　对话词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文言文中，可借助“曰”“云”“言”“谓”“道”等动词来判断人物的对话，进行断句。写两人对话，作者一般只在第一次问答时写出人名，以后就只用“曰”而把主语省略了。遇到对话时，应根据上下文理清问者、答者，明辨句读。虽然在高考卷中凭对话断句的例子并不多，但关键的时候还是能起到帮助作用的。</a:t>
            </a:r>
          </a:p>
        </p:txBody>
      </p:sp>
    </p:spTree>
    <p:extLst>
      <p:ext uri="{BB962C8B-B14F-4D97-AF65-F5344CB8AC3E}">
        <p14:creationId xmlns="" xmlns:p14="http://schemas.microsoft.com/office/powerpoint/2010/main" val="19082627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99167501"/>
              </p:ext>
            </p:extLst>
          </p:nvPr>
        </p:nvGraphicFramePr>
        <p:xfrm>
          <a:off x="2157413" y="2925763"/>
          <a:ext cx="19496087" cy="6731000"/>
        </p:xfrm>
        <a:graphic>
          <a:graphicData uri="http://schemas.openxmlformats.org/presentationml/2006/ole">
            <p:oleObj spid="_x0000_s133201" name="文档" r:id="rId3" imgW="9020036" imgH="3115297" progId="Word.Document.12">
              <p:embed/>
            </p:oleObj>
          </a:graphicData>
        </a:graphic>
      </p:graphicFrame>
      <p:sp>
        <p:nvSpPr>
          <p:cNvPr id="8" name="矩形 7"/>
          <p:cNvSpPr/>
          <p:nvPr/>
        </p:nvSpPr>
        <p:spPr>
          <a:xfrm>
            <a:off x="2091555" y="8314153"/>
            <a:ext cx="19835720" cy="30390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2652" y="8317334"/>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黔首”并不是“尊称”。</a:t>
            </a:r>
          </a:p>
        </p:txBody>
      </p:sp>
    </p:spTree>
    <p:extLst>
      <p:ext uri="{BB962C8B-B14F-4D97-AF65-F5344CB8AC3E}">
        <p14:creationId xmlns="" xmlns:p14="http://schemas.microsoft.com/office/powerpoint/2010/main" val="26174922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702957058"/>
              </p:ext>
            </p:extLst>
          </p:nvPr>
        </p:nvGraphicFramePr>
        <p:xfrm>
          <a:off x="2157413" y="2925763"/>
          <a:ext cx="19496087" cy="7681912"/>
        </p:xfrm>
        <a:graphic>
          <a:graphicData uri="http://schemas.openxmlformats.org/presentationml/2006/ole">
            <p:oleObj spid="_x0000_s134225" name="文档" r:id="rId3" imgW="9020036" imgH="3566409" progId="Word.Document.12">
              <p:embed/>
            </p:oleObj>
          </a:graphicData>
        </a:graphic>
      </p:graphicFrame>
      <p:sp>
        <p:nvSpPr>
          <p:cNvPr id="8" name="矩形 7"/>
          <p:cNvSpPr/>
          <p:nvPr/>
        </p:nvSpPr>
        <p:spPr>
          <a:xfrm>
            <a:off x="2091555" y="9685485"/>
            <a:ext cx="19835720" cy="16677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08636" y="9865356"/>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古人幼时取字”错，应该是“古人幼时取名，成年取字”。</a:t>
            </a:r>
          </a:p>
        </p:txBody>
      </p:sp>
    </p:spTree>
    <p:extLst>
      <p:ext uri="{BB962C8B-B14F-4D97-AF65-F5344CB8AC3E}">
        <p14:creationId xmlns="" xmlns:p14="http://schemas.microsoft.com/office/powerpoint/2010/main" val="25832085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800600489"/>
              </p:ext>
            </p:extLst>
          </p:nvPr>
        </p:nvGraphicFramePr>
        <p:xfrm>
          <a:off x="2157413" y="2925763"/>
          <a:ext cx="19496087" cy="7681912"/>
        </p:xfrm>
        <a:graphic>
          <a:graphicData uri="http://schemas.openxmlformats.org/presentationml/2006/ole">
            <p:oleObj spid="_x0000_s105558" name="文档" r:id="rId3" imgW="9020036" imgH="3567489" progId="Word.Document.12">
              <p:embed/>
            </p:oleObj>
          </a:graphicData>
        </a:graphic>
      </p:graphicFrame>
      <p:sp>
        <p:nvSpPr>
          <p:cNvPr id="8" name="矩形 7"/>
          <p:cNvSpPr/>
          <p:nvPr/>
        </p:nvSpPr>
        <p:spPr>
          <a:xfrm>
            <a:off x="1987481" y="9109422"/>
            <a:ext cx="19835720" cy="2275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08636" y="9475606"/>
            <a:ext cx="19931202" cy="81253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白氏长庆集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是以年号命名的，因编集于穆宗长庆年间，故名。</a:t>
            </a:r>
          </a:p>
        </p:txBody>
      </p:sp>
    </p:spTree>
    <p:extLst>
      <p:ext uri="{BB962C8B-B14F-4D97-AF65-F5344CB8AC3E}">
        <p14:creationId xmlns="" xmlns:p14="http://schemas.microsoft.com/office/powerpoint/2010/main" val="2508447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找出下列句子中的通假字并解释。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秦王还柱而走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通</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浩浩乎如冯虚御风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通</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失其所与，不知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通</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a:t>
            </a:r>
          </a:p>
        </p:txBody>
      </p:sp>
      <p:sp>
        <p:nvSpPr>
          <p:cNvPr id="12" name="矩形 11"/>
          <p:cNvSpPr/>
          <p:nvPr/>
        </p:nvSpPr>
        <p:spPr>
          <a:xfrm>
            <a:off x="1880324" y="9655626"/>
            <a:ext cx="20145516" cy="1729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98002" y="9611258"/>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还”通“环”，环绕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冯”通“凭”，乘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知”通“智”，明智</a:t>
            </a:r>
          </a:p>
        </p:txBody>
      </p:sp>
    </p:spTree>
    <p:extLst>
      <p:ext uri="{BB962C8B-B14F-4D97-AF65-F5344CB8AC3E}">
        <p14:creationId xmlns="" xmlns:p14="http://schemas.microsoft.com/office/powerpoint/2010/main"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932928114"/>
              </p:ext>
            </p:extLst>
          </p:nvPr>
        </p:nvGraphicFramePr>
        <p:xfrm>
          <a:off x="2157413" y="2998788"/>
          <a:ext cx="19496087" cy="9547225"/>
        </p:xfrm>
        <a:graphic>
          <a:graphicData uri="http://schemas.openxmlformats.org/presentationml/2006/ole">
            <p:oleObj spid="_x0000_s135248" name="文档" r:id="rId3" imgW="9020036" imgH="4422188" progId="Word.Document.12">
              <p:embed/>
            </p:oleObj>
          </a:graphicData>
        </a:graphic>
      </p:graphicFrame>
    </p:spTree>
    <p:extLst>
      <p:ext uri="{BB962C8B-B14F-4D97-AF65-F5344CB8AC3E}">
        <p14:creationId xmlns="" xmlns:p14="http://schemas.microsoft.com/office/powerpoint/2010/main" val="2175996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272337371"/>
              </p:ext>
            </p:extLst>
          </p:nvPr>
        </p:nvGraphicFramePr>
        <p:xfrm>
          <a:off x="2157413" y="2998788"/>
          <a:ext cx="19496087" cy="9547225"/>
        </p:xfrm>
        <a:graphic>
          <a:graphicData uri="http://schemas.openxmlformats.org/presentationml/2006/ole">
            <p:oleObj spid="_x0000_s136272" name="文档" r:id="rId3" imgW="9020036" imgH="4422908" progId="Word.Document.12">
              <p:embed/>
            </p:oleObj>
          </a:graphicData>
        </a:graphic>
      </p:graphicFrame>
    </p:spTree>
    <p:extLst>
      <p:ext uri="{BB962C8B-B14F-4D97-AF65-F5344CB8AC3E}">
        <p14:creationId xmlns="" xmlns:p14="http://schemas.microsoft.com/office/powerpoint/2010/main" val="37251045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963069205"/>
              </p:ext>
            </p:extLst>
          </p:nvPr>
        </p:nvGraphicFramePr>
        <p:xfrm>
          <a:off x="2175156" y="2606883"/>
          <a:ext cx="19496087" cy="10204450"/>
        </p:xfrm>
        <a:graphic>
          <a:graphicData uri="http://schemas.openxmlformats.org/presentationml/2006/ole">
            <p:oleObj spid="_x0000_s137296" name="文档" r:id="rId3" imgW="9020036" imgH="4731450" progId="Word.Document.12">
              <p:embed/>
            </p:oleObj>
          </a:graphicData>
        </a:graphic>
      </p:graphicFrame>
    </p:spTree>
    <p:extLst>
      <p:ext uri="{BB962C8B-B14F-4D97-AF65-F5344CB8AC3E}">
        <p14:creationId xmlns="" xmlns:p14="http://schemas.microsoft.com/office/powerpoint/2010/main" val="16705335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814741469"/>
              </p:ext>
            </p:extLst>
          </p:nvPr>
        </p:nvGraphicFramePr>
        <p:xfrm>
          <a:off x="2175156" y="2772718"/>
          <a:ext cx="19496087" cy="10204450"/>
        </p:xfrm>
        <a:graphic>
          <a:graphicData uri="http://schemas.openxmlformats.org/presentationml/2006/ole">
            <p:oleObj spid="_x0000_s138320" name="文档" r:id="rId3" imgW="9020036" imgH="4731090" progId="Word.Document.12">
              <p:embed/>
            </p:oleObj>
          </a:graphicData>
        </a:graphic>
      </p:graphicFrame>
    </p:spTree>
    <p:extLst>
      <p:ext uri="{BB962C8B-B14F-4D97-AF65-F5344CB8AC3E}">
        <p14:creationId xmlns="" xmlns:p14="http://schemas.microsoft.com/office/powerpoint/2010/main" val="34727242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42994979"/>
              </p:ext>
            </p:extLst>
          </p:nvPr>
        </p:nvGraphicFramePr>
        <p:xfrm>
          <a:off x="2175156" y="2844726"/>
          <a:ext cx="19496087" cy="10204450"/>
        </p:xfrm>
        <a:graphic>
          <a:graphicData uri="http://schemas.openxmlformats.org/presentationml/2006/ole">
            <p:oleObj spid="_x0000_s139344" name="文档" r:id="rId3" imgW="9020036" imgH="4731450" progId="Word.Document.12">
              <p:embed/>
            </p:oleObj>
          </a:graphicData>
        </a:graphic>
      </p:graphicFrame>
    </p:spTree>
    <p:extLst>
      <p:ext uri="{BB962C8B-B14F-4D97-AF65-F5344CB8AC3E}">
        <p14:creationId xmlns="" xmlns:p14="http://schemas.microsoft.com/office/powerpoint/2010/main" val="8955378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341500375"/>
              </p:ext>
            </p:extLst>
          </p:nvPr>
        </p:nvGraphicFramePr>
        <p:xfrm>
          <a:off x="2175156" y="2844726"/>
          <a:ext cx="19496087" cy="10204450"/>
        </p:xfrm>
        <a:graphic>
          <a:graphicData uri="http://schemas.openxmlformats.org/presentationml/2006/ole">
            <p:oleObj spid="_x0000_s140368" name="文档" r:id="rId3" imgW="9020036" imgH="4731090" progId="Word.Document.12">
              <p:embed/>
            </p:oleObj>
          </a:graphicData>
        </a:graphic>
      </p:graphicFrame>
    </p:spTree>
    <p:extLst>
      <p:ext uri="{BB962C8B-B14F-4D97-AF65-F5344CB8AC3E}">
        <p14:creationId xmlns="" xmlns:p14="http://schemas.microsoft.com/office/powerpoint/2010/main" val="20464031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738275611"/>
              </p:ext>
            </p:extLst>
          </p:nvPr>
        </p:nvGraphicFramePr>
        <p:xfrm>
          <a:off x="2175156" y="2844726"/>
          <a:ext cx="19496087" cy="10204450"/>
        </p:xfrm>
        <a:graphic>
          <a:graphicData uri="http://schemas.openxmlformats.org/presentationml/2006/ole">
            <p:oleObj spid="_x0000_s141392" name="文档" r:id="rId3" imgW="9020036" imgH="4731090" progId="Word.Document.12">
              <p:embed/>
            </p:oleObj>
          </a:graphicData>
        </a:graphic>
      </p:graphicFrame>
    </p:spTree>
    <p:extLst>
      <p:ext uri="{BB962C8B-B14F-4D97-AF65-F5344CB8AC3E}">
        <p14:creationId xmlns="" xmlns:p14="http://schemas.microsoft.com/office/powerpoint/2010/main" val="3653868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5497143"/>
              </p:ext>
            </p:extLst>
          </p:nvPr>
        </p:nvGraphicFramePr>
        <p:xfrm>
          <a:off x="1368476" y="2998788"/>
          <a:ext cx="19496087" cy="6840537"/>
        </p:xfrm>
        <a:graphic>
          <a:graphicData uri="http://schemas.openxmlformats.org/presentationml/2006/ole">
            <p:oleObj spid="_x0000_s107606" name="文档" r:id="rId3" imgW="9020036" imgH="3170381" progId="Word.Document.12">
              <p:embed/>
            </p:oleObj>
          </a:graphicData>
        </a:graphic>
      </p:graphicFrame>
      <p:sp>
        <p:nvSpPr>
          <p:cNvPr id="8" name="矩形 7"/>
          <p:cNvSpPr/>
          <p:nvPr/>
        </p:nvSpPr>
        <p:spPr>
          <a:xfrm>
            <a:off x="1987481" y="9109422"/>
            <a:ext cx="19835720" cy="2275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1004" y="9179316"/>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战国时为宫廷医生”错，应该是“战国时，职掌侍卫”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5077926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86292331"/>
              </p:ext>
            </p:extLst>
          </p:nvPr>
        </p:nvGraphicFramePr>
        <p:xfrm>
          <a:off x="2157413" y="2998788"/>
          <a:ext cx="19496087" cy="7681912"/>
        </p:xfrm>
        <a:graphic>
          <a:graphicData uri="http://schemas.openxmlformats.org/presentationml/2006/ole">
            <p:oleObj spid="_x0000_s142415" name="文档" r:id="rId3" imgW="9020036" imgH="3567489" progId="Word.Document.12">
              <p:embed/>
            </p:oleObj>
          </a:graphicData>
        </a:graphic>
      </p:graphicFrame>
      <p:sp>
        <p:nvSpPr>
          <p:cNvPr id="8" name="矩形 7"/>
          <p:cNvSpPr/>
          <p:nvPr/>
        </p:nvSpPr>
        <p:spPr>
          <a:xfrm>
            <a:off x="1987481" y="9109422"/>
            <a:ext cx="19835720" cy="2275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08636" y="9082603"/>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侯是二等爵，比伯高一等。晋侯比秦伯高一等。</a:t>
            </a:r>
          </a:p>
        </p:txBody>
      </p:sp>
    </p:spTree>
    <p:extLst>
      <p:ext uri="{BB962C8B-B14F-4D97-AF65-F5344CB8AC3E}">
        <p14:creationId xmlns="" xmlns:p14="http://schemas.microsoft.com/office/powerpoint/2010/main" val="6847984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52590113"/>
              </p:ext>
            </p:extLst>
          </p:nvPr>
        </p:nvGraphicFramePr>
        <p:xfrm>
          <a:off x="2157413" y="2998788"/>
          <a:ext cx="19496087" cy="8120062"/>
        </p:xfrm>
        <a:graphic>
          <a:graphicData uri="http://schemas.openxmlformats.org/presentationml/2006/ole">
            <p:oleObj spid="_x0000_s108630" name="文档" r:id="rId3" imgW="9020036" imgH="3764422" progId="Word.Document.12">
              <p:embed/>
            </p:oleObj>
          </a:graphicData>
        </a:graphic>
      </p:graphicFrame>
      <p:sp>
        <p:nvSpPr>
          <p:cNvPr id="8" name="矩形 7"/>
          <p:cNvSpPr/>
          <p:nvPr/>
        </p:nvSpPr>
        <p:spPr>
          <a:xfrm>
            <a:off x="1987481" y="9876140"/>
            <a:ext cx="19835720" cy="15090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80644" y="9876140"/>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左迁”是降职。</a:t>
            </a:r>
          </a:p>
        </p:txBody>
      </p:sp>
    </p:spTree>
    <p:extLst>
      <p:ext uri="{BB962C8B-B14F-4D97-AF65-F5344CB8AC3E}">
        <p14:creationId xmlns="" xmlns:p14="http://schemas.microsoft.com/office/powerpoint/2010/main" val="12274945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阅读下面的文言文，完成题目。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宣帝即位，久之，渤海左右郡岁饥，盗贼并起，二千石不能禽制。上选能治者，丞相御史举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遂可用，上以为渤海太守。时遂年七十馀，召见，形貌短小，宣帝望见，不副所闻，心内轻焉，谓遂曰：“渤海废乱，朕甚忧之。君欲何以息其盗贼，以称朕意？”遂对曰：“海濒遐远，不沾圣化，其民困于饥寒而吏不恤，故使陛下赤子盗弄陛下之兵于潢池中耳。今欲使臣胜之邪，将安之也？”上闻遂对，甚说，答曰：“选用贤良，固欲安之也。”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节选自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汉书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循吏传第五十九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对下列句子中加点词的解释，不正确的一项是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二千石不能禽制 　禽：通“擒”，捉拿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时遂年七十馀，召见  召：通“诏”，皇帝的命令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不副所闻  副：相称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上闻遂对，甚说  说：通“悦”，高兴</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2" name="TextBox 75"/>
          <p:cNvSpPr txBox="1"/>
          <p:nvPr/>
        </p:nvSpPr>
        <p:spPr>
          <a:xfrm>
            <a:off x="5071364" y="1035604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5"/>
          <p:cNvSpPr txBox="1"/>
          <p:nvPr/>
        </p:nvSpPr>
        <p:spPr>
          <a:xfrm>
            <a:off x="2023200" y="1127937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5"/>
          <p:cNvSpPr txBox="1"/>
          <p:nvPr/>
        </p:nvSpPr>
        <p:spPr>
          <a:xfrm>
            <a:off x="4579251" y="1198434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964551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4"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84825611"/>
              </p:ext>
            </p:extLst>
          </p:nvPr>
        </p:nvGraphicFramePr>
        <p:xfrm>
          <a:off x="2157413" y="2998788"/>
          <a:ext cx="19496087" cy="7681912"/>
        </p:xfrm>
        <a:graphic>
          <a:graphicData uri="http://schemas.openxmlformats.org/presentationml/2006/ole">
            <p:oleObj spid="_x0000_s143437" name="文档" r:id="rId3" imgW="9020036" imgH="3567489" progId="Word.Document.12">
              <p:embed/>
            </p:oleObj>
          </a:graphicData>
        </a:graphic>
      </p:graphicFrame>
    </p:spTree>
    <p:extLst>
      <p:ext uri="{BB962C8B-B14F-4D97-AF65-F5344CB8AC3E}">
        <p14:creationId xmlns="" xmlns:p14="http://schemas.microsoft.com/office/powerpoint/2010/main" val="9141170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76884050"/>
              </p:ext>
            </p:extLst>
          </p:nvPr>
        </p:nvGraphicFramePr>
        <p:xfrm>
          <a:off x="2157413" y="2998788"/>
          <a:ext cx="19496087" cy="7681912"/>
        </p:xfrm>
        <a:graphic>
          <a:graphicData uri="http://schemas.openxmlformats.org/presentationml/2006/ole">
            <p:oleObj spid="_x0000_s144461" name="文档" r:id="rId3" imgW="9020036" imgH="3567489" progId="Word.Document.12">
              <p:embed/>
            </p:oleObj>
          </a:graphicData>
        </a:graphic>
      </p:graphicFrame>
    </p:spTree>
    <p:extLst>
      <p:ext uri="{BB962C8B-B14F-4D97-AF65-F5344CB8AC3E}">
        <p14:creationId xmlns="" xmlns:p14="http://schemas.microsoft.com/office/powerpoint/2010/main" val="3775259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568121708"/>
              </p:ext>
            </p:extLst>
          </p:nvPr>
        </p:nvGraphicFramePr>
        <p:xfrm>
          <a:off x="2157413" y="2998788"/>
          <a:ext cx="19496087" cy="8486775"/>
        </p:xfrm>
        <a:graphic>
          <a:graphicData uri="http://schemas.openxmlformats.org/presentationml/2006/ole">
            <p:oleObj spid="_x0000_s145485" name="文档" r:id="rId3" imgW="9020036" imgH="3938674" progId="Word.Document.12">
              <p:embed/>
            </p:oleObj>
          </a:graphicData>
        </a:graphic>
      </p:graphicFrame>
    </p:spTree>
    <p:extLst>
      <p:ext uri="{BB962C8B-B14F-4D97-AF65-F5344CB8AC3E}">
        <p14:creationId xmlns="" xmlns:p14="http://schemas.microsoft.com/office/powerpoint/2010/main" val="1605024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76567839"/>
              </p:ext>
            </p:extLst>
          </p:nvPr>
        </p:nvGraphicFramePr>
        <p:xfrm>
          <a:off x="2157413" y="2998788"/>
          <a:ext cx="19496087" cy="8851900"/>
        </p:xfrm>
        <a:graphic>
          <a:graphicData uri="http://schemas.openxmlformats.org/presentationml/2006/ole">
            <p:oleObj spid="_x0000_s146509" name="文档" r:id="rId3" imgW="9020036" imgH="4112927" progId="Word.Document.12">
              <p:embed/>
            </p:oleObj>
          </a:graphicData>
        </a:graphic>
      </p:graphicFrame>
    </p:spTree>
    <p:extLst>
      <p:ext uri="{BB962C8B-B14F-4D97-AF65-F5344CB8AC3E}">
        <p14:creationId xmlns="" xmlns:p14="http://schemas.microsoft.com/office/powerpoint/2010/main" val="1920216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48479412"/>
              </p:ext>
            </p:extLst>
          </p:nvPr>
        </p:nvGraphicFramePr>
        <p:xfrm>
          <a:off x="2157413" y="2998788"/>
          <a:ext cx="19496087" cy="8851900"/>
        </p:xfrm>
        <a:graphic>
          <a:graphicData uri="http://schemas.openxmlformats.org/presentationml/2006/ole">
            <p:oleObj spid="_x0000_s109654" name="文档" r:id="rId3" imgW="9020036" imgH="4113647" progId="Word.Document.12">
              <p:embed/>
            </p:oleObj>
          </a:graphicData>
        </a:graphic>
      </p:graphicFrame>
    </p:spTree>
    <p:extLst>
      <p:ext uri="{BB962C8B-B14F-4D97-AF65-F5344CB8AC3E}">
        <p14:creationId xmlns="" xmlns:p14="http://schemas.microsoft.com/office/powerpoint/2010/main" val="1762515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57848516"/>
              </p:ext>
            </p:extLst>
          </p:nvPr>
        </p:nvGraphicFramePr>
        <p:xfrm>
          <a:off x="1792288" y="2852738"/>
          <a:ext cx="20080287" cy="10204450"/>
        </p:xfrm>
        <a:graphic>
          <a:graphicData uri="http://schemas.openxmlformats.org/presentationml/2006/ole">
            <p:oleObj spid="_x0000_s147532" name="文档" r:id="rId3" imgW="9294123" imgH="4740450" progId="Word.Document.12">
              <p:embed/>
            </p:oleObj>
          </a:graphicData>
        </a:graphic>
      </p:graphicFrame>
      <p:sp>
        <p:nvSpPr>
          <p:cNvPr id="8" name="矩形 7"/>
          <p:cNvSpPr/>
          <p:nvPr/>
        </p:nvSpPr>
        <p:spPr>
          <a:xfrm>
            <a:off x="1987481" y="10621590"/>
            <a:ext cx="19835720" cy="7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92612" y="10540346"/>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不喝酒，不吃荤，而非“不吃不喝”。 </a:t>
            </a:r>
          </a:p>
        </p:txBody>
      </p:sp>
    </p:spTree>
    <p:extLst>
      <p:ext uri="{BB962C8B-B14F-4D97-AF65-F5344CB8AC3E}">
        <p14:creationId xmlns="" xmlns:p14="http://schemas.microsoft.com/office/powerpoint/2010/main" val="6444011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311720863"/>
              </p:ext>
            </p:extLst>
          </p:nvPr>
        </p:nvGraphicFramePr>
        <p:xfrm>
          <a:off x="1792288" y="2852738"/>
          <a:ext cx="20080287" cy="10204450"/>
        </p:xfrm>
        <a:graphic>
          <a:graphicData uri="http://schemas.openxmlformats.org/presentationml/2006/ole">
            <p:oleObj spid="_x0000_s148556" name="文档" r:id="rId3" imgW="9294123" imgH="4740450" progId="Word.Document.12">
              <p:embed/>
            </p:oleObj>
          </a:graphicData>
        </a:graphic>
      </p:graphicFrame>
      <p:sp>
        <p:nvSpPr>
          <p:cNvPr id="8" name="矩形 7"/>
          <p:cNvSpPr/>
          <p:nvPr/>
        </p:nvSpPr>
        <p:spPr>
          <a:xfrm>
            <a:off x="1987481" y="8207261"/>
            <a:ext cx="19835720" cy="31779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20604" y="8207261"/>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其次是坐北向南，再次是坐南面北。</a:t>
            </a:r>
          </a:p>
        </p:txBody>
      </p:sp>
    </p:spTree>
    <p:extLst>
      <p:ext uri="{BB962C8B-B14F-4D97-AF65-F5344CB8AC3E}">
        <p14:creationId xmlns="" xmlns:p14="http://schemas.microsoft.com/office/powerpoint/2010/main" val="9808815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74918086"/>
              </p:ext>
            </p:extLst>
          </p:nvPr>
        </p:nvGraphicFramePr>
        <p:xfrm>
          <a:off x="1792288" y="2852738"/>
          <a:ext cx="20080287" cy="10204450"/>
        </p:xfrm>
        <a:graphic>
          <a:graphicData uri="http://schemas.openxmlformats.org/presentationml/2006/ole">
            <p:oleObj spid="_x0000_s110678" name="文档" r:id="rId3" imgW="9294123" imgH="4740450" progId="Word.Document.12">
              <p:embed/>
            </p:oleObj>
          </a:graphicData>
        </a:graphic>
      </p:graphicFrame>
      <p:sp>
        <p:nvSpPr>
          <p:cNvPr id="8" name="矩形 7"/>
          <p:cNvSpPr/>
          <p:nvPr/>
        </p:nvSpPr>
        <p:spPr>
          <a:xfrm>
            <a:off x="1987481" y="8207261"/>
            <a:ext cx="19835720" cy="31779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20604" y="8207261"/>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下级对上级或晚辈对长辈。</a:t>
            </a:r>
          </a:p>
        </p:txBody>
      </p:sp>
    </p:spTree>
    <p:extLst>
      <p:ext uri="{BB962C8B-B14F-4D97-AF65-F5344CB8AC3E}">
        <p14:creationId xmlns="" xmlns:p14="http://schemas.microsoft.com/office/powerpoint/2010/main" val="13022472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851265965"/>
              </p:ext>
            </p:extLst>
          </p:nvPr>
        </p:nvGraphicFramePr>
        <p:xfrm>
          <a:off x="2001945" y="3117850"/>
          <a:ext cx="20080288" cy="10204450"/>
        </p:xfrm>
        <a:graphic>
          <a:graphicData uri="http://schemas.openxmlformats.org/presentationml/2006/ole">
            <p:oleObj spid="_x0000_s149579" name="文档" r:id="rId3" imgW="9294123" imgH="4740450" progId="Word.Document.12">
              <p:embed/>
            </p:oleObj>
          </a:graphicData>
        </a:graphic>
      </p:graphicFrame>
    </p:spTree>
    <p:extLst>
      <p:ext uri="{BB962C8B-B14F-4D97-AF65-F5344CB8AC3E}">
        <p14:creationId xmlns="" xmlns:p14="http://schemas.microsoft.com/office/powerpoint/2010/main" val="10523054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603745586"/>
              </p:ext>
            </p:extLst>
          </p:nvPr>
        </p:nvGraphicFramePr>
        <p:xfrm>
          <a:off x="2011363" y="3108325"/>
          <a:ext cx="20080287" cy="10206038"/>
        </p:xfrm>
        <a:graphic>
          <a:graphicData uri="http://schemas.openxmlformats.org/presentationml/2006/ole">
            <p:oleObj spid="_x0000_s150603" name="文档" r:id="rId3" imgW="9294123" imgH="4740450" progId="Word.Document.12">
              <p:embed/>
            </p:oleObj>
          </a:graphicData>
        </a:graphic>
      </p:graphicFrame>
    </p:spTree>
    <p:extLst>
      <p:ext uri="{BB962C8B-B14F-4D97-AF65-F5344CB8AC3E}">
        <p14:creationId xmlns="" xmlns:p14="http://schemas.microsoft.com/office/powerpoint/2010/main" val="16704378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二千石不能禽制”中“二千石”是官职名称，“禽制”是对前文所言“盗贼并起”的处理办法，“禽”按本义讲不通，可考虑其为通假字，“禽”通“擒”，意为“捉拿、擒获”。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召见”是文言文中常见的词语，“召”就是“召”，不通“诏”。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由成语“名副其实”可推知“副”应译为“相称”。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根据语境可知，“甚说”应是皇上听到龚遂的回答后的愉悦心理，“说”通“悦”，意为“高兴”。</a:t>
            </a:r>
          </a:p>
        </p:txBody>
      </p:sp>
    </p:spTree>
    <p:extLst>
      <p:ext uri="{BB962C8B-B14F-4D97-AF65-F5344CB8AC3E}">
        <p14:creationId xmlns="" xmlns:p14="http://schemas.microsoft.com/office/powerpoint/2010/main" val="3462686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897112907"/>
              </p:ext>
            </p:extLst>
          </p:nvPr>
        </p:nvGraphicFramePr>
        <p:xfrm>
          <a:off x="2011363" y="3108325"/>
          <a:ext cx="20080287" cy="10206038"/>
        </p:xfrm>
        <a:graphic>
          <a:graphicData uri="http://schemas.openxmlformats.org/presentationml/2006/ole">
            <p:oleObj spid="_x0000_s111702" name="文档" r:id="rId3" imgW="9294123" imgH="4740450" progId="Word.Document.12">
              <p:embed/>
            </p:oleObj>
          </a:graphicData>
        </a:graphic>
      </p:graphicFrame>
    </p:spTree>
    <p:extLst>
      <p:ext uri="{BB962C8B-B14F-4D97-AF65-F5344CB8AC3E}">
        <p14:creationId xmlns="" xmlns:p14="http://schemas.microsoft.com/office/powerpoint/2010/main" val="13198803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882496191"/>
              </p:ext>
            </p:extLst>
          </p:nvPr>
        </p:nvGraphicFramePr>
        <p:xfrm>
          <a:off x="1792288" y="2852738"/>
          <a:ext cx="20080287" cy="10204450"/>
        </p:xfrm>
        <a:graphic>
          <a:graphicData uri="http://schemas.openxmlformats.org/presentationml/2006/ole">
            <p:oleObj spid="_x0000_s151627" name="文档" r:id="rId3" imgW="9294123" imgH="4740450" progId="Word.Document.12">
              <p:embed/>
            </p:oleObj>
          </a:graphicData>
        </a:graphic>
      </p:graphicFrame>
      <p:sp>
        <p:nvSpPr>
          <p:cNvPr id="8" name="矩形 7"/>
          <p:cNvSpPr/>
          <p:nvPr/>
        </p:nvSpPr>
        <p:spPr>
          <a:xfrm>
            <a:off x="1987481" y="9810850"/>
            <a:ext cx="19835720" cy="1574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6588" y="9810851"/>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赵惠文王十六年”属于王公即位年次纪年法</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9708993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86845976"/>
              </p:ext>
            </p:extLst>
          </p:nvPr>
        </p:nvGraphicFramePr>
        <p:xfrm>
          <a:off x="1792288" y="2852738"/>
          <a:ext cx="20080287" cy="10204450"/>
        </p:xfrm>
        <a:graphic>
          <a:graphicData uri="http://schemas.openxmlformats.org/presentationml/2006/ole">
            <p:oleObj spid="_x0000_s112726" name="文档" r:id="rId3" imgW="9294123" imgH="4740450" progId="Word.Document.12">
              <p:embed/>
            </p:oleObj>
          </a:graphicData>
        </a:graphic>
      </p:graphicFrame>
      <p:sp>
        <p:nvSpPr>
          <p:cNvPr id="8" name="矩形 7"/>
          <p:cNvSpPr/>
          <p:nvPr/>
        </p:nvSpPr>
        <p:spPr>
          <a:xfrm>
            <a:off x="1987481" y="8029302"/>
            <a:ext cx="19835720" cy="33558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48596" y="8029302"/>
            <a:ext cx="19931202" cy="81253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人定’在‘黄昏’之前”错，应该是“‘人定’在‘黄昏’之后”。</a:t>
            </a:r>
          </a:p>
        </p:txBody>
      </p:sp>
    </p:spTree>
    <p:extLst>
      <p:ext uri="{BB962C8B-B14F-4D97-AF65-F5344CB8AC3E}">
        <p14:creationId xmlns="" xmlns:p14="http://schemas.microsoft.com/office/powerpoint/2010/main" val="20263714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378389513"/>
              </p:ext>
            </p:extLst>
          </p:nvPr>
        </p:nvGraphicFramePr>
        <p:xfrm>
          <a:off x="1865313" y="3108325"/>
          <a:ext cx="20080287" cy="10206038"/>
        </p:xfrm>
        <a:graphic>
          <a:graphicData uri="http://schemas.openxmlformats.org/presentationml/2006/ole">
            <p:oleObj spid="_x0000_s152649" name="文档" r:id="rId3" imgW="9294123" imgH="4740450" progId="Word.Document.12">
              <p:embed/>
            </p:oleObj>
          </a:graphicData>
        </a:graphic>
      </p:graphicFrame>
    </p:spTree>
    <p:extLst>
      <p:ext uri="{BB962C8B-B14F-4D97-AF65-F5344CB8AC3E}">
        <p14:creationId xmlns="" xmlns:p14="http://schemas.microsoft.com/office/powerpoint/2010/main" val="2197132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93158910"/>
              </p:ext>
            </p:extLst>
          </p:nvPr>
        </p:nvGraphicFramePr>
        <p:xfrm>
          <a:off x="1865313" y="3108325"/>
          <a:ext cx="20080287" cy="10206038"/>
        </p:xfrm>
        <a:graphic>
          <a:graphicData uri="http://schemas.openxmlformats.org/presentationml/2006/ole">
            <p:oleObj spid="_x0000_s153673" name="文档" r:id="rId3" imgW="9294123" imgH="4740450" progId="Word.Document.12">
              <p:embed/>
            </p:oleObj>
          </a:graphicData>
        </a:graphic>
      </p:graphicFrame>
    </p:spTree>
    <p:extLst>
      <p:ext uri="{BB962C8B-B14F-4D97-AF65-F5344CB8AC3E}">
        <p14:creationId xmlns="" xmlns:p14="http://schemas.microsoft.com/office/powerpoint/2010/main" val="482650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242468058"/>
              </p:ext>
            </p:extLst>
          </p:nvPr>
        </p:nvGraphicFramePr>
        <p:xfrm>
          <a:off x="1865313" y="3108325"/>
          <a:ext cx="20080287" cy="11449050"/>
        </p:xfrm>
        <a:graphic>
          <a:graphicData uri="http://schemas.openxmlformats.org/presentationml/2006/ole">
            <p:oleObj spid="_x0000_s154697" name="文档" r:id="rId3" imgW="9294123" imgH="5302449" progId="Word.Document.12">
              <p:embed/>
            </p:oleObj>
          </a:graphicData>
        </a:graphic>
      </p:graphicFrame>
    </p:spTree>
    <p:extLst>
      <p:ext uri="{BB962C8B-B14F-4D97-AF65-F5344CB8AC3E}">
        <p14:creationId xmlns="" xmlns:p14="http://schemas.microsoft.com/office/powerpoint/2010/main" val="3693694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417860110"/>
              </p:ext>
            </p:extLst>
          </p:nvPr>
        </p:nvGraphicFramePr>
        <p:xfrm>
          <a:off x="1865313" y="3108325"/>
          <a:ext cx="20080287" cy="11449050"/>
        </p:xfrm>
        <a:graphic>
          <a:graphicData uri="http://schemas.openxmlformats.org/presentationml/2006/ole">
            <p:oleObj spid="_x0000_s155721" name="文档" r:id="rId3" imgW="9294123" imgH="5302449" progId="Word.Document.12">
              <p:embed/>
            </p:oleObj>
          </a:graphicData>
        </a:graphic>
      </p:graphicFrame>
    </p:spTree>
    <p:extLst>
      <p:ext uri="{BB962C8B-B14F-4D97-AF65-F5344CB8AC3E}">
        <p14:creationId xmlns="" xmlns:p14="http://schemas.microsoft.com/office/powerpoint/2010/main" val="2380853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75776165"/>
              </p:ext>
            </p:extLst>
          </p:nvPr>
        </p:nvGraphicFramePr>
        <p:xfrm>
          <a:off x="1755775" y="3071813"/>
          <a:ext cx="20080288" cy="6840537"/>
        </p:xfrm>
        <a:graphic>
          <a:graphicData uri="http://schemas.openxmlformats.org/presentationml/2006/ole">
            <p:oleObj spid="_x0000_s113763" name="文档" r:id="rId3" imgW="9294123" imgH="3170021" progId="Word.Document.12">
              <p:embed/>
            </p:oleObj>
          </a:graphicData>
        </a:graphic>
      </p:graphicFrame>
      <p:sp>
        <p:nvSpPr>
          <p:cNvPr id="10" name="矩形 9"/>
          <p:cNvSpPr/>
          <p:nvPr/>
        </p:nvSpPr>
        <p:spPr>
          <a:xfrm>
            <a:off x="1880324" y="10117534"/>
            <a:ext cx="20145516" cy="1267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4620" y="10149850"/>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山东”指的是崤山以东。</a:t>
            </a:r>
          </a:p>
        </p:txBody>
      </p:sp>
    </p:spTree>
    <p:extLst>
      <p:ext uri="{BB962C8B-B14F-4D97-AF65-F5344CB8AC3E}">
        <p14:creationId xmlns="" xmlns:p14="http://schemas.microsoft.com/office/powerpoint/2010/main" val="31683111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762672808"/>
              </p:ext>
            </p:extLst>
          </p:nvPr>
        </p:nvGraphicFramePr>
        <p:xfrm>
          <a:off x="1755775" y="3071813"/>
          <a:ext cx="20080288" cy="8961437"/>
        </p:xfrm>
        <a:graphic>
          <a:graphicData uri="http://schemas.openxmlformats.org/presentationml/2006/ole">
            <p:oleObj spid="_x0000_s156744" name="文档" r:id="rId3" imgW="9294123" imgH="4161170" progId="Word.Document.12">
              <p:embed/>
            </p:oleObj>
          </a:graphicData>
        </a:graphic>
      </p:graphicFrame>
      <p:sp>
        <p:nvSpPr>
          <p:cNvPr id="9" name="矩形 8"/>
          <p:cNvSpPr/>
          <p:nvPr/>
        </p:nvSpPr>
        <p:spPr>
          <a:xfrm>
            <a:off x="1880324" y="8727143"/>
            <a:ext cx="20145516" cy="2658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76588" y="8727143"/>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阡”是指南北走向的小路，“陌”是指东西走向的小路。</a:t>
            </a:r>
          </a:p>
        </p:txBody>
      </p:sp>
    </p:spTree>
    <p:extLst>
      <p:ext uri="{BB962C8B-B14F-4D97-AF65-F5344CB8AC3E}">
        <p14:creationId xmlns="" xmlns:p14="http://schemas.microsoft.com/office/powerpoint/2010/main" val="18123763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51790630"/>
              </p:ext>
            </p:extLst>
          </p:nvPr>
        </p:nvGraphicFramePr>
        <p:xfrm>
          <a:off x="1755775" y="3071813"/>
          <a:ext cx="20080288" cy="9547225"/>
        </p:xfrm>
        <a:graphic>
          <a:graphicData uri="http://schemas.openxmlformats.org/presentationml/2006/ole">
            <p:oleObj spid="_x0000_s157768" name="文档" r:id="rId3" imgW="9294123" imgH="4422188" progId="Word.Document.12">
              <p:embed/>
            </p:oleObj>
          </a:graphicData>
        </a:graphic>
      </p:graphicFrame>
    </p:spTree>
    <p:extLst>
      <p:ext uri="{BB962C8B-B14F-4D97-AF65-F5344CB8AC3E}">
        <p14:creationId xmlns="" xmlns:p14="http://schemas.microsoft.com/office/powerpoint/2010/main" val="19132935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汉宣帝即位后，过了很长时间，渤海郡及其相邻地区闹饥荒，盗贼四起，太守不能捉拿制服他们。宣帝要选一个能管理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这个地区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的人，丞相和御史推荐了龚遂，认为他可以胜任，皇帝任命龚遂为渤海太守。当时龚遂已七十多岁，被召见时，由于他身材矮小，宣帝见到后，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认为龚遂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并非像人们说的那样，心中不免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有轻视之感。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宣帝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龚遂说：“渤海郡一片荒乱，我十分担忧。你准备用什么方法平息那里的盗贼，来使我称心满意呢？”龚遂回答说：“渤海郡地处偏远之地，圣上的恩德教化不能惠及，那里的百姓为饥寒所迫，地方官吏却不知加以救济，致使陛下的子民群起反抗。现在您打算让我去剿灭他们，还是去安抚他们？”宣帝听了龚遂的回答，很高兴，说：“选贤良之臣前去，本来就是想对他们进行安抚。”</a:t>
            </a:r>
          </a:p>
        </p:txBody>
      </p:sp>
    </p:spTree>
    <p:extLst>
      <p:ext uri="{BB962C8B-B14F-4D97-AF65-F5344CB8AC3E}">
        <p14:creationId xmlns="" xmlns:p14="http://schemas.microsoft.com/office/powerpoint/2010/main" val="38931129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568946691"/>
              </p:ext>
            </p:extLst>
          </p:nvPr>
        </p:nvGraphicFramePr>
        <p:xfrm>
          <a:off x="2017644" y="2844726"/>
          <a:ext cx="20080288" cy="10206037"/>
        </p:xfrm>
        <a:graphic>
          <a:graphicData uri="http://schemas.openxmlformats.org/presentationml/2006/ole">
            <p:oleObj spid="_x0000_s158792" name="文档" r:id="rId3" imgW="9294123" imgH="4731450" progId="Word.Document.12">
              <p:embed/>
            </p:oleObj>
          </a:graphicData>
        </a:graphic>
      </p:graphicFrame>
    </p:spTree>
    <p:extLst>
      <p:ext uri="{BB962C8B-B14F-4D97-AF65-F5344CB8AC3E}">
        <p14:creationId xmlns="" xmlns:p14="http://schemas.microsoft.com/office/powerpoint/2010/main" val="2784577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736187353"/>
              </p:ext>
            </p:extLst>
          </p:nvPr>
        </p:nvGraphicFramePr>
        <p:xfrm>
          <a:off x="2017644" y="2844726"/>
          <a:ext cx="20080288" cy="10206037"/>
        </p:xfrm>
        <a:graphic>
          <a:graphicData uri="http://schemas.openxmlformats.org/presentationml/2006/ole">
            <p:oleObj spid="_x0000_s159816" name="文档" r:id="rId3" imgW="9294123" imgH="4731090" progId="Word.Document.12">
              <p:embed/>
            </p:oleObj>
          </a:graphicData>
        </a:graphic>
      </p:graphicFrame>
    </p:spTree>
    <p:extLst>
      <p:ext uri="{BB962C8B-B14F-4D97-AF65-F5344CB8AC3E}">
        <p14:creationId xmlns="" xmlns:p14="http://schemas.microsoft.com/office/powerpoint/2010/main" val="38319103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40675480"/>
              </p:ext>
            </p:extLst>
          </p:nvPr>
        </p:nvGraphicFramePr>
        <p:xfrm>
          <a:off x="1755775" y="3071813"/>
          <a:ext cx="20080288" cy="8961437"/>
        </p:xfrm>
        <a:graphic>
          <a:graphicData uri="http://schemas.openxmlformats.org/presentationml/2006/ole">
            <p:oleObj spid="_x0000_s160840" name="文档" r:id="rId3" imgW="9294123" imgH="4161170" progId="Word.Document.12">
              <p:embed/>
            </p:oleObj>
          </a:graphicData>
        </a:graphic>
      </p:graphicFrame>
      <p:sp>
        <p:nvSpPr>
          <p:cNvPr id="9" name="矩形 8"/>
          <p:cNvSpPr/>
          <p:nvPr/>
        </p:nvSpPr>
        <p:spPr>
          <a:xfrm>
            <a:off x="1880324" y="8727143"/>
            <a:ext cx="20145516" cy="2658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76588" y="8727143"/>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二十九为上九，初九为中九，十九为下九</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80543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777918682"/>
              </p:ext>
            </p:extLst>
          </p:nvPr>
        </p:nvGraphicFramePr>
        <p:xfrm>
          <a:off x="1883056" y="2916734"/>
          <a:ext cx="20080288" cy="9547225"/>
        </p:xfrm>
        <a:graphic>
          <a:graphicData uri="http://schemas.openxmlformats.org/presentationml/2006/ole">
            <p:oleObj spid="_x0000_s161863" name="文档" r:id="rId3" imgW="9294123" imgH="4422188" progId="Word.Document.12">
              <p:embed/>
            </p:oleObj>
          </a:graphicData>
        </a:graphic>
      </p:graphicFrame>
    </p:spTree>
    <p:extLst>
      <p:ext uri="{BB962C8B-B14F-4D97-AF65-F5344CB8AC3E}">
        <p14:creationId xmlns="" xmlns:p14="http://schemas.microsoft.com/office/powerpoint/2010/main" val="857270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780483744"/>
              </p:ext>
            </p:extLst>
          </p:nvPr>
        </p:nvGraphicFramePr>
        <p:xfrm>
          <a:off x="1865313" y="2925763"/>
          <a:ext cx="20080287" cy="9547225"/>
        </p:xfrm>
        <a:graphic>
          <a:graphicData uri="http://schemas.openxmlformats.org/presentationml/2006/ole">
            <p:oleObj spid="_x0000_s162887" name="文档" r:id="rId3" imgW="9294123" imgH="4422908" progId="Word.Document.12">
              <p:embed/>
            </p:oleObj>
          </a:graphicData>
        </a:graphic>
      </p:graphicFrame>
    </p:spTree>
    <p:extLst>
      <p:ext uri="{BB962C8B-B14F-4D97-AF65-F5344CB8AC3E}">
        <p14:creationId xmlns="" xmlns:p14="http://schemas.microsoft.com/office/powerpoint/2010/main" val="2130110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463031320"/>
              </p:ext>
            </p:extLst>
          </p:nvPr>
        </p:nvGraphicFramePr>
        <p:xfrm>
          <a:off x="1865313" y="2925763"/>
          <a:ext cx="20080287" cy="9547225"/>
        </p:xfrm>
        <a:graphic>
          <a:graphicData uri="http://schemas.openxmlformats.org/presentationml/2006/ole">
            <p:oleObj spid="_x0000_s163911" name="文档" r:id="rId3" imgW="9294123" imgH="4422908" progId="Word.Document.12">
              <p:embed/>
            </p:oleObj>
          </a:graphicData>
        </a:graphic>
      </p:graphicFrame>
    </p:spTree>
    <p:extLst>
      <p:ext uri="{BB962C8B-B14F-4D97-AF65-F5344CB8AC3E}">
        <p14:creationId xmlns="" xmlns:p14="http://schemas.microsoft.com/office/powerpoint/2010/main" val="20793441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602365962"/>
              </p:ext>
            </p:extLst>
          </p:nvPr>
        </p:nvGraphicFramePr>
        <p:xfrm>
          <a:off x="1865313" y="2925763"/>
          <a:ext cx="20080287" cy="9547225"/>
        </p:xfrm>
        <a:graphic>
          <a:graphicData uri="http://schemas.openxmlformats.org/presentationml/2006/ole">
            <p:oleObj spid="_x0000_s164935" name="文档" r:id="rId3" imgW="9294123" imgH="4422908" progId="Word.Document.12">
              <p:embed/>
            </p:oleObj>
          </a:graphicData>
        </a:graphic>
      </p:graphicFrame>
    </p:spTree>
    <p:extLst>
      <p:ext uri="{BB962C8B-B14F-4D97-AF65-F5344CB8AC3E}">
        <p14:creationId xmlns="" xmlns:p14="http://schemas.microsoft.com/office/powerpoint/2010/main" val="33317102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112755802"/>
              </p:ext>
            </p:extLst>
          </p:nvPr>
        </p:nvGraphicFramePr>
        <p:xfrm>
          <a:off x="2005990" y="2844726"/>
          <a:ext cx="20080287" cy="10204450"/>
        </p:xfrm>
        <a:graphic>
          <a:graphicData uri="http://schemas.openxmlformats.org/presentationml/2006/ole">
            <p:oleObj spid="_x0000_s165959" name="文档" r:id="rId3" imgW="9294123" imgH="4731450" progId="Word.Document.12">
              <p:embed/>
            </p:oleObj>
          </a:graphicData>
        </a:graphic>
      </p:graphicFrame>
    </p:spTree>
    <p:extLst>
      <p:ext uri="{BB962C8B-B14F-4D97-AF65-F5344CB8AC3E}">
        <p14:creationId xmlns="" xmlns:p14="http://schemas.microsoft.com/office/powerpoint/2010/main" val="39652825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531503205"/>
              </p:ext>
            </p:extLst>
          </p:nvPr>
        </p:nvGraphicFramePr>
        <p:xfrm>
          <a:off x="1880595" y="3060750"/>
          <a:ext cx="19457988" cy="8961437"/>
        </p:xfrm>
        <a:graphic>
          <a:graphicData uri="http://schemas.openxmlformats.org/presentationml/2006/ole">
            <p:oleObj spid="_x0000_s166983" name="文档" r:id="rId3" imgW="9006728" imgH="4148209" progId="Word.Document.12">
              <p:embed/>
            </p:oleObj>
          </a:graphicData>
        </a:graphic>
      </p:graphicFrame>
      <p:sp>
        <p:nvSpPr>
          <p:cNvPr id="9" name="矩形 8"/>
          <p:cNvSpPr/>
          <p:nvPr/>
        </p:nvSpPr>
        <p:spPr>
          <a:xfrm>
            <a:off x="1880324" y="10644106"/>
            <a:ext cx="20145516" cy="741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38267" y="10647288"/>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书”是指文字读写。</a:t>
            </a:r>
          </a:p>
        </p:txBody>
      </p:sp>
    </p:spTree>
    <p:extLst>
      <p:ext uri="{BB962C8B-B14F-4D97-AF65-F5344CB8AC3E}">
        <p14:creationId xmlns="" xmlns:p14="http://schemas.microsoft.com/office/powerpoint/2010/main" val="26287723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906563892"/>
              </p:ext>
            </p:extLst>
          </p:nvPr>
        </p:nvGraphicFramePr>
        <p:xfrm>
          <a:off x="2194206" y="3060750"/>
          <a:ext cx="19457988" cy="8961437"/>
        </p:xfrm>
        <a:graphic>
          <a:graphicData uri="http://schemas.openxmlformats.org/presentationml/2006/ole">
            <p:oleObj spid="_x0000_s168006" name="文档" r:id="rId3" imgW="9006728" imgH="4148569" progId="Word.Document.12">
              <p:embed/>
            </p:oleObj>
          </a:graphicData>
        </a:graphic>
      </p:graphicFrame>
      <p:sp>
        <p:nvSpPr>
          <p:cNvPr id="9" name="矩形 8"/>
          <p:cNvSpPr/>
          <p:nvPr/>
        </p:nvSpPr>
        <p:spPr>
          <a:xfrm>
            <a:off x="1880324" y="9253438"/>
            <a:ext cx="20145516" cy="2131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81461" y="9260336"/>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鸿门宴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中“妇女无所幸”是指皇帝对妻妾的宠爱。</a:t>
            </a:r>
          </a:p>
        </p:txBody>
      </p:sp>
    </p:spTree>
    <p:extLst>
      <p:ext uri="{BB962C8B-B14F-4D97-AF65-F5344CB8AC3E}">
        <p14:creationId xmlns="" xmlns:p14="http://schemas.microsoft.com/office/powerpoint/2010/main" val="3482802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阅读下面的文言文，完成题目。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吴既赦越，越王句践反国，乃苦身焦思，置胆于坐，坐卧即仰胆，饮食亦尝胆也。曰：“女忘会稽之耻邪？”身自耕作，夫人自织，食不加肉，衣不重采，折节下贤人，厚遇宾客，振贫吊死，与百姓同其劳。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节选自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越王句践世家第十一</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解释下面句子中加点的词。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吴既赦越，越王句践反国　反：</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乃苦身焦思，置胆于坐  坐：</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女忘会稽之耻邪  女：</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厚遇宾客，振贫吊死  振：</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2" name="TextBox 75"/>
          <p:cNvSpPr txBox="1"/>
          <p:nvPr/>
        </p:nvSpPr>
        <p:spPr>
          <a:xfrm>
            <a:off x="6184349" y="802930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5"/>
          <p:cNvSpPr txBox="1"/>
          <p:nvPr/>
        </p:nvSpPr>
        <p:spPr>
          <a:xfrm>
            <a:off x="6077040" y="887145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5"/>
          <p:cNvSpPr txBox="1"/>
          <p:nvPr/>
        </p:nvSpPr>
        <p:spPr>
          <a:xfrm>
            <a:off x="4122051" y="1052130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4009469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P spid="14"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001711356"/>
              </p:ext>
            </p:extLst>
          </p:nvPr>
        </p:nvGraphicFramePr>
        <p:xfrm>
          <a:off x="2193412" y="2933700"/>
          <a:ext cx="19459575" cy="10388600"/>
        </p:xfrm>
        <a:graphic>
          <a:graphicData uri="http://schemas.openxmlformats.org/presentationml/2006/ole">
            <p:oleObj spid="_x0000_s169030" name="文档" r:id="rId3" imgW="9006728" imgH="4818576" progId="Word.Document.12">
              <p:embed/>
            </p:oleObj>
          </a:graphicData>
        </a:graphic>
      </p:graphicFrame>
    </p:spTree>
    <p:extLst>
      <p:ext uri="{BB962C8B-B14F-4D97-AF65-F5344CB8AC3E}">
        <p14:creationId xmlns="" xmlns:p14="http://schemas.microsoft.com/office/powerpoint/2010/main" val="29198567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73460123"/>
              </p:ext>
            </p:extLst>
          </p:nvPr>
        </p:nvGraphicFramePr>
        <p:xfrm>
          <a:off x="2193412" y="2933700"/>
          <a:ext cx="19459575" cy="10388600"/>
        </p:xfrm>
        <a:graphic>
          <a:graphicData uri="http://schemas.openxmlformats.org/presentationml/2006/ole">
            <p:oleObj spid="_x0000_s114774" name="文档" r:id="rId3" imgW="9006728" imgH="4818576" progId="Word.Document.12">
              <p:embed/>
            </p:oleObj>
          </a:graphicData>
        </a:graphic>
      </p:graphicFrame>
    </p:spTree>
    <p:extLst>
      <p:ext uri="{BB962C8B-B14F-4D97-AF65-F5344CB8AC3E}">
        <p14:creationId xmlns="" xmlns:p14="http://schemas.microsoft.com/office/powerpoint/2010/main" val="26131281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84579209"/>
              </p:ext>
            </p:extLst>
          </p:nvPr>
        </p:nvGraphicFramePr>
        <p:xfrm>
          <a:off x="2193925" y="3071813"/>
          <a:ext cx="19459575" cy="8924925"/>
        </p:xfrm>
        <a:graphic>
          <a:graphicData uri="http://schemas.openxmlformats.org/presentationml/2006/ole">
            <p:oleObj spid="_x0000_s171077" name="文档" r:id="rId3" imgW="9006728" imgH="4148569" progId="Word.Document.12">
              <p:embed/>
            </p:oleObj>
          </a:graphicData>
        </a:graphic>
      </p:graphicFrame>
      <p:sp>
        <p:nvSpPr>
          <p:cNvPr id="9" name="矩形 8"/>
          <p:cNvSpPr/>
          <p:nvPr/>
        </p:nvSpPr>
        <p:spPr>
          <a:xfrm>
            <a:off x="1880324" y="9253438"/>
            <a:ext cx="20145516" cy="2131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81461" y="9260336"/>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五音”指宫、商、角、徵、羽五个音级。</a:t>
            </a:r>
          </a:p>
        </p:txBody>
      </p:sp>
    </p:spTree>
    <p:extLst>
      <p:ext uri="{BB962C8B-B14F-4D97-AF65-F5344CB8AC3E}">
        <p14:creationId xmlns="" xmlns:p14="http://schemas.microsoft.com/office/powerpoint/2010/main" val="7178015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48651323"/>
              </p:ext>
            </p:extLst>
          </p:nvPr>
        </p:nvGraphicFramePr>
        <p:xfrm>
          <a:off x="2193925" y="3071813"/>
          <a:ext cx="19459575" cy="8924925"/>
        </p:xfrm>
        <a:graphic>
          <a:graphicData uri="http://schemas.openxmlformats.org/presentationml/2006/ole">
            <p:oleObj spid="_x0000_s170054" name="文档" r:id="rId3" imgW="9006728" imgH="4148569" progId="Word.Document.12">
              <p:embed/>
            </p:oleObj>
          </a:graphicData>
        </a:graphic>
      </p:graphicFrame>
      <p:sp>
        <p:nvSpPr>
          <p:cNvPr id="9" name="矩形 8"/>
          <p:cNvSpPr/>
          <p:nvPr/>
        </p:nvSpPr>
        <p:spPr>
          <a:xfrm>
            <a:off x="1880324" y="9253438"/>
            <a:ext cx="20145516" cy="2131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81461" y="9260336"/>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亲戚”是一个古今异义词，在此处指的是内亲，即包括父母兄弟、妻子等在内的亲属，而不是“外亲”。</a:t>
            </a:r>
          </a:p>
        </p:txBody>
      </p:sp>
    </p:spTree>
    <p:extLst>
      <p:ext uri="{BB962C8B-B14F-4D97-AF65-F5344CB8AC3E}">
        <p14:creationId xmlns="" xmlns:p14="http://schemas.microsoft.com/office/powerpoint/2010/main" val="2280181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15</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文化常识“两清”</a:t>
            </a:r>
            <a:r>
              <a:rPr lang="zh-CN" altLang="en-US" sz="4000" dirty="0" smtClean="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清楚常见的常识。中国古代文化博大精深，内涵十分丰富，并且，有许多内容随着历史的发展，本身也在不断地发展演变，所以，更显示出它的复杂性，主要包括古代文学常识和古代文化常识。古代的文化常识主要包括以下几个方面：姓名和称谓、官职和科举、地理常识、宗法和礼俗、服饰和器物、历法和刑法、古代音乐等。对于这些常识都要有所了解，然后再结合具体的语境来分辨。</a:t>
            </a:r>
          </a:p>
        </p:txBody>
      </p:sp>
    </p:spTree>
    <p:extLst>
      <p:ext uri="{BB962C8B-B14F-4D97-AF65-F5344CB8AC3E}">
        <p14:creationId xmlns="" xmlns:p14="http://schemas.microsoft.com/office/powerpoint/2010/main" val="975755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799248337"/>
              </p:ext>
            </p:extLst>
          </p:nvPr>
        </p:nvGraphicFramePr>
        <p:xfrm>
          <a:off x="2358512" y="2772718"/>
          <a:ext cx="19129375" cy="9510712"/>
        </p:xfrm>
        <a:graphic>
          <a:graphicData uri="http://schemas.openxmlformats.org/presentationml/2006/ole">
            <p:oleObj spid="_x0000_s115798" name="文档" r:id="rId3" imgW="9057444" imgH="4509314" progId="Word.Document.12">
              <p:embed/>
            </p:oleObj>
          </a:graphicData>
        </a:graphic>
      </p:graphicFrame>
    </p:spTree>
    <p:extLst>
      <p:ext uri="{BB962C8B-B14F-4D97-AF65-F5344CB8AC3E}">
        <p14:creationId xmlns="" xmlns:p14="http://schemas.microsoft.com/office/powerpoint/2010/main" val="1173758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931259589"/>
              </p:ext>
            </p:extLst>
          </p:nvPr>
        </p:nvGraphicFramePr>
        <p:xfrm>
          <a:off x="2230438" y="3071813"/>
          <a:ext cx="19642137" cy="7645400"/>
        </p:xfrm>
        <a:graphic>
          <a:graphicData uri="http://schemas.openxmlformats.org/presentationml/2006/ole">
            <p:oleObj spid="_x0000_s116822" name="文档" r:id="rId3" imgW="9294123" imgH="3622932" progId="Word.Document.12">
              <p:embed/>
            </p:oleObj>
          </a:graphicData>
        </a:graphic>
      </p:graphicFrame>
    </p:spTree>
    <p:extLst>
      <p:ext uri="{BB962C8B-B14F-4D97-AF65-F5344CB8AC3E}">
        <p14:creationId xmlns="" xmlns:p14="http://schemas.microsoft.com/office/powerpoint/2010/main" val="15215960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3379"/>
            <a:ext cx="20002640"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睿宗”是庙号不是年号。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薛季昶，是绛州龙门人。武则天初年，他呈上密封的奏章，由此入仕做官被授予监察御史一职。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多次审理案件很符合皇帝的旨意，多次升迁做了御史中丞。汴州有个姓李的孝顺女子，八岁时，父亲去世，父亲的灵柩在厅堂里放了十多年，她每天到灵前不停地哭泣。等到长大后，她的母亲准备让她出嫁。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于是剪掉头发自己发誓，请求在家奉养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母亲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，以终其天年。等到母亲去世，家里没有男子，她自己置办棺材下葬。州里的人钦佩她非常孝顺，前来送葬的有一千多人。埋葬完毕，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在墓旁盖了一所房子，蓬头赤脚，背来黄土建成坟墓，亲手种植了数百棵松柏。薛季昶陈列上奏她的事迹，皇上下诏书特别表彰乡里，赐给她粮食布帛</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7213532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4343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久</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视元年，薛季昶由定州刺史入京任雍州长史，声名卓著，前后担任京兆尹官职的，没有能赶上他的人。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季昶服毒药死了。睿宗即位，颁布诏令说：“已故儋州司马薛季昶，正直有才干，忠义节烈。以前受到前朝的眷顾，历任内外官职，政绩和声誉显扬；有楚庄王、商汤一样举荐贤能的美德，有同汲黯一样倔强正直的品行。适逢嫉恨正直的人操持权柄，排斥异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正直的人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无缘无故被放逐责罚，最终惨死。顾念忠臣之冤，常怀赞美和悼念之情，可以追赠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季昶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为左御史大夫，仍然同敬晖等人同例，授予他的一个儿子官职。”</a:t>
            </a:r>
          </a:p>
        </p:txBody>
      </p:sp>
    </p:spTree>
    <p:extLst>
      <p:ext uri="{BB962C8B-B14F-4D97-AF65-F5344CB8AC3E}">
        <p14:creationId xmlns="" xmlns:p14="http://schemas.microsoft.com/office/powerpoint/2010/main" val="25786400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37513" y="2916734"/>
            <a:ext cx="20002640" cy="4815677"/>
          </a:xfrm>
          <a:prstGeom prst="rect">
            <a:avLst/>
          </a:prstGeom>
          <a:noFill/>
        </p:spPr>
        <p:txBody>
          <a:bodyPr wrap="square" rtlCol="0">
            <a:spAutoFit/>
          </a:bodyPr>
          <a:lstStyle/>
          <a:p>
            <a:pPr algn="just">
              <a:lnSpc>
                <a:spcPct val="130000"/>
              </a:lnSpc>
              <a:spcAft>
                <a:spcPts val="0"/>
              </a:spcAft>
            </a:pPr>
            <a:r>
              <a:rPr lang="en-US" altLang="zh-CN" sz="4000" dirty="0" smtClean="0">
                <a:solidFill>
                  <a:schemeClr val="tx1">
                    <a:lumMod val="50000"/>
                    <a:lumOff val="50000"/>
                  </a:schemeClr>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清楚易混易错点。文学文化常识中有一些易混知识点要分清，如“谥号”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谥号是古代帝王、大臣等死后，据其生平事迹评定的称号，如文帝、武帝、哀帝、炀帝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、“庙号”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指皇帝死后，在太庙立室奉祀时特起的名号，如高祖、太宗等。习惯上，唐朝以前对殁世的皇帝简称谥号，如汉武帝、隋炀帝；唐朝以后，由于谥号文字加长，则改称庙号，如唐太宗、宋太祖。到了明清两代才用年号来称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、“年号”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纪年的名称，亦是帝王用的，如“贞观”是唐太宗李世民的年号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的区别等等。</a:t>
            </a:r>
          </a:p>
        </p:txBody>
      </p:sp>
    </p:spTree>
    <p:extLst>
      <p:ext uri="{BB962C8B-B14F-4D97-AF65-F5344CB8AC3E}">
        <p14:creationId xmlns="" xmlns:p14="http://schemas.microsoft.com/office/powerpoint/2010/main" val="3738990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专题七   </a:t>
              </a:r>
              <a:r>
                <a:rPr lang="en-US" altLang="zh-CN" sz="5500" b="1" dirty="0">
                  <a:solidFill>
                    <a:srgbClr val="EF8340"/>
                  </a:solidFill>
                  <a:latin typeface="微软雅黑" pitchFamily="34" charset="-122"/>
                  <a:ea typeface="微软雅黑" pitchFamily="34" charset="-122"/>
                </a:rPr>
                <a:t>PART 07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文言文阅读</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8" y="8848973"/>
            <a:ext cx="8829709" cy="1292662"/>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5" action="ppaction://hlinksldjump"/>
              </a:rPr>
              <a:t>第</a:t>
            </a:r>
            <a:r>
              <a:rPr lang="en-US" altLang="zh-CN" sz="3900" dirty="0">
                <a:solidFill>
                  <a:schemeClr val="bg1">
                    <a:lumMod val="50000"/>
                  </a:schemeClr>
                </a:solidFill>
                <a:latin typeface="微软雅黑" pitchFamily="34" charset="-122"/>
                <a:ea typeface="微软雅黑" pitchFamily="34" charset="-122"/>
                <a:hlinkClick r:id="rId5" action="ppaction://hlinksldjump"/>
              </a:rPr>
              <a:t>3</a:t>
            </a:r>
            <a:r>
              <a:rPr lang="zh-CN" altLang="en-US" sz="3900" dirty="0">
                <a:solidFill>
                  <a:schemeClr val="bg1">
                    <a:lumMod val="50000"/>
                  </a:schemeClr>
                </a:solidFill>
                <a:latin typeface="微软雅黑" pitchFamily="34" charset="-122"/>
                <a:ea typeface="微软雅黑" pitchFamily="34" charset="-122"/>
                <a:hlinkClick r:id="rId5" action="ppaction://hlinksldjump"/>
              </a:rPr>
              <a:t>讲</a:t>
            </a:r>
            <a:endParaRPr lang="en-US" altLang="zh-CN" sz="3900" dirty="0">
              <a:solidFill>
                <a:schemeClr val="bg1">
                  <a:lumMod val="50000"/>
                </a:schemeClr>
              </a:solidFill>
              <a:latin typeface="微软雅黑" pitchFamily="34" charset="-122"/>
              <a:ea typeface="微软雅黑" pitchFamily="34" charset="-122"/>
            </a:endParaRPr>
          </a:p>
          <a:p>
            <a:r>
              <a:rPr lang="zh-CN" altLang="en-US" sz="3900" dirty="0">
                <a:solidFill>
                  <a:schemeClr val="bg1">
                    <a:lumMod val="50000"/>
                  </a:schemeClr>
                </a:solidFill>
                <a:latin typeface="微软雅黑" pitchFamily="34" charset="-122"/>
                <a:ea typeface="微软雅黑" pitchFamily="34" charset="-122"/>
                <a:hlinkClick r:id="rId6" action="ppaction://hlinksldjump"/>
              </a:rPr>
              <a:t>第</a:t>
            </a:r>
            <a:r>
              <a:rPr lang="en-US" altLang="zh-CN" sz="3900" dirty="0">
                <a:solidFill>
                  <a:schemeClr val="bg1">
                    <a:lumMod val="50000"/>
                  </a:schemeClr>
                </a:solidFill>
                <a:latin typeface="微软雅黑" pitchFamily="34" charset="-122"/>
                <a:ea typeface="微软雅黑" pitchFamily="34" charset="-122"/>
                <a:hlinkClick r:id="rId6" action="ppaction://hlinksldjump"/>
              </a:rPr>
              <a:t>4</a:t>
            </a:r>
            <a:r>
              <a:rPr lang="zh-CN" altLang="en-US" sz="3900" dirty="0">
                <a:solidFill>
                  <a:schemeClr val="bg1">
                    <a:lumMod val="50000"/>
                  </a:schemeClr>
                </a:solidFill>
                <a:latin typeface="微软雅黑" pitchFamily="34" charset="-122"/>
                <a:ea typeface="微软雅黑" pitchFamily="34" charset="-122"/>
                <a:hlinkClick r:id="rId6"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7" action="ppaction://hlinksldjump"/>
              </a:rPr>
              <a:t>第</a:t>
            </a:r>
            <a:r>
              <a:rPr lang="en-US" altLang="zh-CN" sz="3900" dirty="0">
                <a:solidFill>
                  <a:schemeClr val="bg1">
                    <a:lumMod val="50000"/>
                  </a:schemeClr>
                </a:solidFill>
                <a:latin typeface="微软雅黑" pitchFamily="34" charset="-122"/>
                <a:ea typeface="微软雅黑" pitchFamily="34" charset="-122"/>
                <a:hlinkClick r:id="rId7" action="ppaction://hlinksldjump"/>
              </a:rPr>
              <a:t>5</a:t>
            </a:r>
            <a:r>
              <a:rPr lang="zh-CN" altLang="en-US" sz="3900" dirty="0">
                <a:solidFill>
                  <a:schemeClr val="bg1">
                    <a:lumMod val="50000"/>
                  </a:schemeClr>
                </a:solidFill>
                <a:latin typeface="微软雅黑" pitchFamily="34" charset="-122"/>
                <a:ea typeface="微软雅黑" pitchFamily="34" charset="-122"/>
                <a:hlinkClick r:id="rId7"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8" action="ppaction://hlinksldjump"/>
              </a:rPr>
              <a:t>第</a:t>
            </a:r>
            <a:r>
              <a:rPr lang="en-US" altLang="zh-CN" sz="3900" dirty="0">
                <a:solidFill>
                  <a:schemeClr val="bg1">
                    <a:lumMod val="50000"/>
                  </a:schemeClr>
                </a:solidFill>
                <a:latin typeface="微软雅黑" pitchFamily="34" charset="-122"/>
                <a:ea typeface="微软雅黑" pitchFamily="34" charset="-122"/>
                <a:hlinkClick r:id="rId8" action="ppaction://hlinksldjump"/>
              </a:rPr>
              <a:t>6</a:t>
            </a:r>
            <a:r>
              <a:rPr lang="zh-CN" altLang="en-US" sz="3900" dirty="0">
                <a:solidFill>
                  <a:schemeClr val="bg1">
                    <a:lumMod val="50000"/>
                  </a:schemeClr>
                </a:solidFill>
                <a:latin typeface="微软雅黑" pitchFamily="34" charset="-122"/>
                <a:ea typeface="微软雅黑" pitchFamily="34" charset="-122"/>
                <a:hlinkClick r:id="rId8"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200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340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反”通“返”，返回；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坐”通“座”，座位；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女”通“汝”，你；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振”通“赈”，救济。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吴王赦免越王后，越王句践返回越国，于是使自己的身体劳苦，让自己焦虑地反思，把苦胆挂在座位上，坐处、卧处抬头就能看到苦胆，吃饭也尝苦胆。常自语：“你忘了会稽的耻辱了吗？”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亲自去耕种，其妻子亲自织布；不吃肉食，不穿有多种颜色的华美衣服；降低身份礼待贤士，厚待宾客；救济贫苦的人家，悼念死者，与百姓共同劳作。</a:t>
            </a:r>
          </a:p>
        </p:txBody>
      </p:sp>
    </p:spTree>
    <p:extLst>
      <p:ext uri="{BB962C8B-B14F-4D97-AF65-F5344CB8AC3E}">
        <p14:creationId xmlns="" xmlns:p14="http://schemas.microsoft.com/office/powerpoint/2010/main" val="706664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929366539"/>
              </p:ext>
            </p:extLst>
          </p:nvPr>
        </p:nvGraphicFramePr>
        <p:xfrm>
          <a:off x="2181063" y="2988742"/>
          <a:ext cx="19642137" cy="9510712"/>
        </p:xfrm>
        <a:graphic>
          <a:graphicData uri="http://schemas.openxmlformats.org/presentationml/2006/ole">
            <p:oleObj spid="_x0000_s172099" name="文档" r:id="rId3" imgW="9294123" imgH="4509314" progId="Word.Document.12">
              <p:embed/>
            </p:oleObj>
          </a:graphicData>
        </a:graphic>
      </p:graphicFrame>
    </p:spTree>
    <p:extLst>
      <p:ext uri="{BB962C8B-B14F-4D97-AF65-F5344CB8AC3E}">
        <p14:creationId xmlns="" xmlns:p14="http://schemas.microsoft.com/office/powerpoint/2010/main" val="73819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947988478"/>
              </p:ext>
            </p:extLst>
          </p:nvPr>
        </p:nvGraphicFramePr>
        <p:xfrm>
          <a:off x="2181063" y="2988742"/>
          <a:ext cx="19642137" cy="9510712"/>
        </p:xfrm>
        <a:graphic>
          <a:graphicData uri="http://schemas.openxmlformats.org/presentationml/2006/ole">
            <p:oleObj spid="_x0000_s117846" name="文档" r:id="rId3" imgW="9294123" imgH="4510394" progId="Word.Document.12">
              <p:embed/>
            </p:oleObj>
          </a:graphicData>
        </a:graphic>
      </p:graphicFrame>
      <p:sp>
        <p:nvSpPr>
          <p:cNvPr id="9" name="矩形 8"/>
          <p:cNvSpPr/>
          <p:nvPr/>
        </p:nvSpPr>
        <p:spPr>
          <a:xfrm>
            <a:off x="1880324" y="7012840"/>
            <a:ext cx="20145516" cy="4372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81063" y="7012840"/>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元帝”是谥号，谥号是古代帝王、大臣等死后，据其生平事迹评定的称号，庙号只限于君主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7105999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高弘图，字研文，是胶州人。万历三十八年进士。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授予中书舍人一职，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被提升为御史。天启初年，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高弘图上书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述当时政治的八项弊端，请求任用邹元标、赵南星。他巡察陕西时，上奏章推荐手下的官吏，赵南星检举他的过失，高弘图心中不能没有怨恨，被人接任官职返朝后，他称病回乡去了。魏忠贤急于攻击东林党人，他的党羽认为高弘图曾经与赵南星有矛盾，就召高弘图出来担任原职。高弘图进京以后，杨涟、左光斗、魏大中等人已经被关进了关押钦犯的监狱，罗织罪名十分严酷。高弘图果然上书弹劾赵南星，但是奏疏中也讲“国事是非现已明了，打击不应太频繁”，“钦定监狱中的几个大臣，对他们的生杀应该由司法机关来决定，不应让一些人败坏了法规”，有多指魏忠贤过分的意思</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6796838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奏疏中又援引了汉元帝乘船游玩的事，当时魏忠贤正引导皇帝出游，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所以魏忠贤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不高兴了，假托皇帝的诏书严厉斥责了他。后来，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高弘图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又谏阻皇帝到东郊出游，极力论述原陕西巡抚乔应甲的罪行，还曾用言语指责崔呈秀。呈秀、应甲都是魏忠贤的同伙，因此，魏忠贤很生气，朝廷拟让高弘图出任顺天巡按，魏忠贤不用他。高弘图请求弃官回乡，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就免去他的官职，令他回家闲住。崇祯十六年，朝廷召他出任南京兵部右侍郎，到任后升为户部尚书。国家灭亡以后，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逃进野外一座寺庙中，绝食而死。</a:t>
            </a:r>
          </a:p>
        </p:txBody>
      </p:sp>
    </p:spTree>
    <p:extLst>
      <p:ext uri="{BB962C8B-B14F-4D97-AF65-F5344CB8AC3E}">
        <p14:creationId xmlns="" xmlns:p14="http://schemas.microsoft.com/office/powerpoint/2010/main" val="29937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21880" y="3060750"/>
            <a:ext cx="20002640"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16</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文化常识记忆“两法”　</a:t>
            </a:r>
            <a:r>
              <a:rPr lang="zh-CN" altLang="en-US"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高考对文化常识的考查，大多停留在识记层面上。因此，掌握一些识记技巧对考生来说是十分必要的。常用的方法有以下两种：</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分类串记法。古代文化常识可考查的内容很多，这就要求我们在平时的学习中关注中国古代文化常识，通过查找资料等方法，分类积累并串记相关的文化常识。</a:t>
            </a:r>
          </a:p>
        </p:txBody>
      </p:sp>
    </p:spTree>
    <p:extLst>
      <p:ext uri="{BB962C8B-B14F-4D97-AF65-F5344CB8AC3E}">
        <p14:creationId xmlns="" xmlns:p14="http://schemas.microsoft.com/office/powerpoint/2010/main" val="2192563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455585913"/>
              </p:ext>
            </p:extLst>
          </p:nvPr>
        </p:nvGraphicFramePr>
        <p:xfrm>
          <a:off x="2230438" y="3071813"/>
          <a:ext cx="19642137" cy="8778875"/>
        </p:xfrm>
        <a:graphic>
          <a:graphicData uri="http://schemas.openxmlformats.org/presentationml/2006/ole">
            <p:oleObj spid="_x0000_s118870" name="文档" r:id="rId3" imgW="9294123" imgH="4161170" progId="Word.Document.12">
              <p:embed/>
            </p:oleObj>
          </a:graphicData>
        </a:graphic>
      </p:graphicFrame>
      <p:sp>
        <p:nvSpPr>
          <p:cNvPr id="9" name="矩形 8"/>
          <p:cNvSpPr/>
          <p:nvPr/>
        </p:nvSpPr>
        <p:spPr>
          <a:xfrm>
            <a:off x="1880324" y="10549582"/>
            <a:ext cx="20145516" cy="8355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74336" y="10565336"/>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乡试考中后称为举人。殿试的一、二、三甲统称进士。</a:t>
            </a:r>
          </a:p>
        </p:txBody>
      </p:sp>
    </p:spTree>
    <p:extLst>
      <p:ext uri="{BB962C8B-B14F-4D97-AF65-F5344CB8AC3E}">
        <p14:creationId xmlns="" xmlns:p14="http://schemas.microsoft.com/office/powerpoint/2010/main" val="33860114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29470371"/>
              </p:ext>
            </p:extLst>
          </p:nvPr>
        </p:nvGraphicFramePr>
        <p:xfrm>
          <a:off x="2230438" y="3071813"/>
          <a:ext cx="19642137" cy="8778875"/>
        </p:xfrm>
        <a:graphic>
          <a:graphicData uri="http://schemas.openxmlformats.org/presentationml/2006/ole">
            <p:oleObj spid="_x0000_s119894" name="文档" r:id="rId3" imgW="9294123" imgH="4161170" progId="Word.Document.12">
              <p:embed/>
            </p:oleObj>
          </a:graphicData>
        </a:graphic>
      </p:graphicFrame>
    </p:spTree>
    <p:extLst>
      <p:ext uri="{BB962C8B-B14F-4D97-AF65-F5344CB8AC3E}">
        <p14:creationId xmlns="" xmlns:p14="http://schemas.microsoft.com/office/powerpoint/2010/main" val="29800275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689173289"/>
              </p:ext>
            </p:extLst>
          </p:nvPr>
        </p:nvGraphicFramePr>
        <p:xfrm>
          <a:off x="2230438" y="2844726"/>
          <a:ext cx="19642137" cy="9133953"/>
        </p:xfrm>
        <a:graphic>
          <a:graphicData uri="http://schemas.openxmlformats.org/presentationml/2006/ole">
            <p:oleObj spid="_x0000_s120918" name="文档" r:id="rId3" imgW="9294123" imgH="4161170" progId="Word.Document.12">
              <p:embed/>
            </p:oleObj>
          </a:graphicData>
        </a:graphic>
      </p:graphicFrame>
    </p:spTree>
    <p:extLst>
      <p:ext uri="{BB962C8B-B14F-4D97-AF65-F5344CB8AC3E}">
        <p14:creationId xmlns="" xmlns:p14="http://schemas.microsoft.com/office/powerpoint/2010/main" val="15334003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3379"/>
            <a:ext cx="20002640"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拜”“除”不用来表示官职升迁，只是指任命官职</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温馨提示</a:t>
            </a:r>
            <a:r>
              <a:rPr lang="en-US" altLang="zh-CN" sz="3600" dirty="0" smtClean="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endPar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古代文化常识详解</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 </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请见速查速记</a:t>
            </a:r>
            <a:r>
              <a:rPr lang="en-US" altLang="zh-CN"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P026</a:t>
            </a:r>
            <a:r>
              <a:rPr lang="zh-CN" altLang="en-US" sz="3600" dirty="0">
                <a:solidFill>
                  <a:schemeClr val="tx1">
                    <a:lumMod val="50000"/>
                    <a:lumOff val="50000"/>
                  </a:schemeClr>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17306215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363692590"/>
              </p:ext>
            </p:extLst>
          </p:nvPr>
        </p:nvGraphicFramePr>
        <p:xfrm>
          <a:off x="2084388" y="2998788"/>
          <a:ext cx="19642137" cy="8778875"/>
        </p:xfrm>
        <a:graphic>
          <a:graphicData uri="http://schemas.openxmlformats.org/presentationml/2006/ole">
            <p:oleObj spid="_x0000_s122966" name="文档" r:id="rId3" imgW="9294123" imgH="4161170" progId="Word.Document.12">
              <p:embed/>
            </p:oleObj>
          </a:graphicData>
        </a:graphic>
      </p:graphicFrame>
      <p:sp>
        <p:nvSpPr>
          <p:cNvPr id="9" name="矩形 8"/>
          <p:cNvSpPr/>
          <p:nvPr/>
        </p:nvSpPr>
        <p:spPr>
          <a:xfrm>
            <a:off x="2023200" y="8245326"/>
            <a:ext cx="19657124" cy="3317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08636" y="8441509"/>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朕”，只能用作皇帝的自称，不能用于诸侯王。</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591715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类型二　多义词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多义实词的考查，一直都是文言文阅读考查的重点。“一词多义”即一个词具有多种含义，乃至属于不同词类。这种现象在现代汉语中较常见，在以单音词为主的文言文中更是普遍。一般来说，词有本义、引申义、比喻义之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本义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在多义词的诸多义项中，总有一个是最原始、最具体的意义，称之为本义，如“向”的最初意义是“朝北的窗户”，“兵”的最初意义是“兵器”，“走”的最初意义是“跑”等。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引申义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引申义是从本义引申出来的意义，同基本意义有相类似、相对立或相关联的关系。词义的引申方式主要有以下两种：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连锁式：本义和引申义环环相扣，步步延伸开去，因此各引申义与本义之间的联系有密有疏。</a:t>
            </a:r>
          </a:p>
        </p:txBody>
      </p:sp>
    </p:spTree>
    <p:extLst>
      <p:ext uri="{BB962C8B-B14F-4D97-AF65-F5344CB8AC3E}">
        <p14:creationId xmlns="" xmlns:p14="http://schemas.microsoft.com/office/powerpoint/2010/main" val="40229266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516830057"/>
              </p:ext>
            </p:extLst>
          </p:nvPr>
        </p:nvGraphicFramePr>
        <p:xfrm>
          <a:off x="2084388" y="2998788"/>
          <a:ext cx="19642137" cy="8778875"/>
        </p:xfrm>
        <a:graphic>
          <a:graphicData uri="http://schemas.openxmlformats.org/presentationml/2006/ole">
            <p:oleObj spid="_x0000_s123990" name="文档" r:id="rId3" imgW="9294123" imgH="4161170" progId="Word.Document.12">
              <p:embed/>
            </p:oleObj>
          </a:graphicData>
        </a:graphic>
      </p:graphicFrame>
      <p:sp>
        <p:nvSpPr>
          <p:cNvPr id="9" name="矩形 8"/>
          <p:cNvSpPr/>
          <p:nvPr/>
        </p:nvSpPr>
        <p:spPr>
          <a:xfrm>
            <a:off x="2124278" y="8965406"/>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4660" y="9116560"/>
            <a:ext cx="1969892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而受封的官员往往非正常死亡者”错误，过于绝对。 </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52945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183055157"/>
              </p:ext>
            </p:extLst>
          </p:nvPr>
        </p:nvGraphicFramePr>
        <p:xfrm>
          <a:off x="2084388" y="2998788"/>
          <a:ext cx="19642137" cy="8778875"/>
        </p:xfrm>
        <a:graphic>
          <a:graphicData uri="http://schemas.openxmlformats.org/presentationml/2006/ole">
            <p:oleObj spid="_x0000_s125014" name="文档" r:id="rId3" imgW="9294123" imgH="4161170" progId="Word.Document.12">
              <p:embed/>
            </p:oleObj>
          </a:graphicData>
        </a:graphic>
      </p:graphicFrame>
      <p:sp>
        <p:nvSpPr>
          <p:cNvPr id="9" name="矩形 8"/>
          <p:cNvSpPr/>
          <p:nvPr/>
        </p:nvSpPr>
        <p:spPr>
          <a:xfrm>
            <a:off x="2124278" y="8101310"/>
            <a:ext cx="19800000" cy="2952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8114958"/>
            <a:ext cx="19698922"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黔首”并不是“尊称”。</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1286204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1064702"/>
              </p:ext>
            </p:extLst>
          </p:nvPr>
        </p:nvGraphicFramePr>
        <p:xfrm>
          <a:off x="2084388" y="2998788"/>
          <a:ext cx="19642137" cy="8778875"/>
        </p:xfrm>
        <a:graphic>
          <a:graphicData uri="http://schemas.openxmlformats.org/presentationml/2006/ole">
            <p:oleObj spid="_x0000_s126038" name="文档" r:id="rId3" imgW="9294123" imgH="4161170" progId="Word.Document.12">
              <p:embed/>
            </p:oleObj>
          </a:graphicData>
        </a:graphic>
      </p:graphicFrame>
      <p:sp>
        <p:nvSpPr>
          <p:cNvPr id="9" name="矩形 8"/>
          <p:cNvSpPr/>
          <p:nvPr/>
        </p:nvSpPr>
        <p:spPr>
          <a:xfrm>
            <a:off x="2124278" y="7813278"/>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7810096"/>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五经”指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23072841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545697106"/>
              </p:ext>
            </p:extLst>
          </p:nvPr>
        </p:nvGraphicFramePr>
        <p:xfrm>
          <a:off x="2084388" y="2998788"/>
          <a:ext cx="19642137" cy="8778875"/>
        </p:xfrm>
        <a:graphic>
          <a:graphicData uri="http://schemas.openxmlformats.org/presentationml/2006/ole">
            <p:oleObj spid="_x0000_s127062" name="文档" r:id="rId3" imgW="9294123" imgH="4161170" progId="Word.Document.12">
              <p:embed/>
            </p:oleObj>
          </a:graphicData>
        </a:graphic>
      </p:graphicFrame>
      <p:sp>
        <p:nvSpPr>
          <p:cNvPr id="9" name="矩形 8"/>
          <p:cNvSpPr/>
          <p:nvPr/>
        </p:nvSpPr>
        <p:spPr>
          <a:xfrm>
            <a:off x="2124278" y="9776818"/>
            <a:ext cx="19800000" cy="1276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9776818"/>
            <a:ext cx="1969892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孟子”应为“荀子”。</a:t>
            </a:r>
          </a:p>
        </p:txBody>
      </p:sp>
    </p:spTree>
    <p:extLst>
      <p:ext uri="{BB962C8B-B14F-4D97-AF65-F5344CB8AC3E}">
        <p14:creationId xmlns="" xmlns:p14="http://schemas.microsoft.com/office/powerpoint/2010/main" val="9235282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224958010"/>
              </p:ext>
            </p:extLst>
          </p:nvPr>
        </p:nvGraphicFramePr>
        <p:xfrm>
          <a:off x="2084388" y="2998788"/>
          <a:ext cx="19642137" cy="10021887"/>
        </p:xfrm>
        <a:graphic>
          <a:graphicData uri="http://schemas.openxmlformats.org/presentationml/2006/ole">
            <p:oleObj spid="_x0000_s173118" name="文档" r:id="rId3" imgW="9294123" imgH="4754851" progId="Word.Document.12">
              <p:embed/>
            </p:oleObj>
          </a:graphicData>
        </a:graphic>
      </p:graphicFrame>
    </p:spTree>
    <p:extLst>
      <p:ext uri="{BB962C8B-B14F-4D97-AF65-F5344CB8AC3E}">
        <p14:creationId xmlns="" xmlns:p14="http://schemas.microsoft.com/office/powerpoint/2010/main" val="940183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74848550"/>
              </p:ext>
            </p:extLst>
          </p:nvPr>
        </p:nvGraphicFramePr>
        <p:xfrm>
          <a:off x="2084388" y="2998788"/>
          <a:ext cx="19642137" cy="10021887"/>
        </p:xfrm>
        <a:graphic>
          <a:graphicData uri="http://schemas.openxmlformats.org/presentationml/2006/ole">
            <p:oleObj spid="_x0000_s174142" name="文档" r:id="rId3" imgW="9294123" imgH="4754851" progId="Word.Document.12">
              <p:embed/>
            </p:oleObj>
          </a:graphicData>
        </a:graphic>
      </p:graphicFrame>
      <p:sp>
        <p:nvSpPr>
          <p:cNvPr id="9" name="矩形 8"/>
          <p:cNvSpPr/>
          <p:nvPr/>
        </p:nvSpPr>
        <p:spPr>
          <a:xfrm>
            <a:off x="2124278" y="7669262"/>
            <a:ext cx="19800000" cy="33843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7666080"/>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巡按”是御史的一种，可结合前面的“授御史”和后面的“巡按御史”解答。</a:t>
            </a:r>
          </a:p>
        </p:txBody>
      </p:sp>
    </p:spTree>
    <p:extLst>
      <p:ext uri="{BB962C8B-B14F-4D97-AF65-F5344CB8AC3E}">
        <p14:creationId xmlns="" xmlns:p14="http://schemas.microsoft.com/office/powerpoint/2010/main" val="18623446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984229432"/>
              </p:ext>
            </p:extLst>
          </p:nvPr>
        </p:nvGraphicFramePr>
        <p:xfrm>
          <a:off x="2084388" y="2998788"/>
          <a:ext cx="19642137" cy="10021887"/>
        </p:xfrm>
        <a:graphic>
          <a:graphicData uri="http://schemas.openxmlformats.org/presentationml/2006/ole">
            <p:oleObj spid="_x0000_s128086" name="文档" r:id="rId3" imgW="9294123" imgH="4754851" progId="Word.Document.12">
              <p:embed/>
            </p:oleObj>
          </a:graphicData>
        </a:graphic>
      </p:graphicFrame>
      <p:sp>
        <p:nvSpPr>
          <p:cNvPr id="9" name="矩形 8"/>
          <p:cNvSpPr/>
          <p:nvPr/>
        </p:nvSpPr>
        <p:spPr>
          <a:xfrm>
            <a:off x="2124278" y="8055810"/>
            <a:ext cx="19800000" cy="29978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8058993"/>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经筵”，不是筵席，而是皇帝为讲论经史而特设的御前讲席。宋代始称经筵，讲官以翰林学士或其他官员充任或兼任。</a:t>
            </a:r>
          </a:p>
        </p:txBody>
      </p:sp>
    </p:spTree>
    <p:extLst>
      <p:ext uri="{BB962C8B-B14F-4D97-AF65-F5344CB8AC3E}">
        <p14:creationId xmlns="" xmlns:p14="http://schemas.microsoft.com/office/powerpoint/2010/main" val="100996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金濂，字宗瀚，是山阳人。永乐十六年进士，被授予御史。宣德初年，巡察广东，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官员考核时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他的廉洁和才能最突出。后来改巡按江西、浙江。因没能把大盗抓获，被免职。盗贼就擒后，他才得以官复原职。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曾说郡县官员贪污，应敕令按察司、巡按御史考察廉洁能干的人，按照洪武年间的旧例，派使者去慰劳和奖赏，这样官员就清浊自分，守法而有治绩的官员也受到鼓励。皇上嘉许采纳了他的建议，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因此被推荐升任陕西副使</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237458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194841"/>
            <a:ext cx="19800000" cy="7858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74817" y="3194841"/>
            <a:ext cx="19698922" cy="506350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正统</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书请将各卫所的缺官补上，增加宁夏的守兵，设汉中镇守都指挥使，这些建议大多经过讨论后实行。正统三年，他升为佥都御史，协助管理宁夏军务。金濂有心计，善于筹划，西部边陲平安无事。宁夏过去有五条水渠，而鸣沙洲、七星汉、伯石灰三条渠已经淤塞。金濂请求疏通它们，后可灌溉一千三百多顷荒芜的田地。当时皇上下诏令富民交纳粮食资助边防，交纳一千石以上的可得玺书褒奖。金濂说边防地区粮食很贵，请对达不到这个数目的人也一并进行表彰，边粮储备因此得到充实。正统八年秋他被任命为刑部尚书，担任经筵。景泰五年，他在任上去世，因军功被追封为沭阳伯，谥号荣襄。</a:t>
            </a:r>
          </a:p>
        </p:txBody>
      </p:sp>
    </p:spTree>
    <p:extLst>
      <p:ext uri="{BB962C8B-B14F-4D97-AF65-F5344CB8AC3E}">
        <p14:creationId xmlns="" xmlns:p14="http://schemas.microsoft.com/office/powerpoint/2010/main" val="574044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184770450"/>
              </p:ext>
            </p:extLst>
          </p:nvPr>
        </p:nvGraphicFramePr>
        <p:xfrm>
          <a:off x="2084388" y="2998788"/>
          <a:ext cx="19642137" cy="10021887"/>
        </p:xfrm>
        <a:graphic>
          <a:graphicData uri="http://schemas.openxmlformats.org/presentationml/2006/ole">
            <p:oleObj spid="_x0000_s175165" name="文档" r:id="rId3" imgW="9294123" imgH="4754851" progId="Word.Document.12">
              <p:embed/>
            </p:oleObj>
          </a:graphicData>
        </a:graphic>
      </p:graphicFrame>
    </p:spTree>
    <p:extLst>
      <p:ext uri="{BB962C8B-B14F-4D97-AF65-F5344CB8AC3E}">
        <p14:creationId xmlns="" xmlns:p14="http://schemas.microsoft.com/office/powerpoint/2010/main" val="39920450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本义：冷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引申义：贫寒</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冰，水为之，而寒于水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大庇天下寒士俱欢颜</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引申义：恐惧，害怕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大渡桥横铁索寒</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 xmlns:p14="http://schemas.microsoft.com/office/powerpoint/2010/main"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070741572"/>
              </p:ext>
            </p:extLst>
          </p:nvPr>
        </p:nvGraphicFramePr>
        <p:xfrm>
          <a:off x="2084388" y="2998788"/>
          <a:ext cx="19642137" cy="10021887"/>
        </p:xfrm>
        <a:graphic>
          <a:graphicData uri="http://schemas.openxmlformats.org/presentationml/2006/ole">
            <p:oleObj spid="_x0000_s176189" name="文档" r:id="rId3" imgW="9294123" imgH="4754851" progId="Word.Document.12">
              <p:embed/>
            </p:oleObj>
          </a:graphicData>
        </a:graphic>
      </p:graphicFrame>
    </p:spTree>
    <p:extLst>
      <p:ext uri="{BB962C8B-B14F-4D97-AF65-F5344CB8AC3E}">
        <p14:creationId xmlns="" xmlns:p14="http://schemas.microsoft.com/office/powerpoint/2010/main" val="30806723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996636754"/>
              </p:ext>
            </p:extLst>
          </p:nvPr>
        </p:nvGraphicFramePr>
        <p:xfrm>
          <a:off x="2084388" y="2998788"/>
          <a:ext cx="19642137" cy="10021887"/>
        </p:xfrm>
        <a:graphic>
          <a:graphicData uri="http://schemas.openxmlformats.org/presentationml/2006/ole">
            <p:oleObj spid="_x0000_s177213" name="文档" r:id="rId3" imgW="9294123" imgH="4754851" progId="Word.Document.12">
              <p:embed/>
            </p:oleObj>
          </a:graphicData>
        </a:graphic>
      </p:graphicFrame>
      <p:sp>
        <p:nvSpPr>
          <p:cNvPr id="9" name="矩形 8"/>
          <p:cNvSpPr/>
          <p:nvPr/>
        </p:nvSpPr>
        <p:spPr>
          <a:xfrm>
            <a:off x="2124278" y="8860287"/>
            <a:ext cx="19800000" cy="21933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8860287"/>
            <a:ext cx="1969892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自称时，多称字”错，应该是“自称时，多称名”。</a:t>
            </a:r>
          </a:p>
        </p:txBody>
      </p:sp>
    </p:spTree>
    <p:extLst>
      <p:ext uri="{BB962C8B-B14F-4D97-AF65-F5344CB8AC3E}">
        <p14:creationId xmlns="" xmlns:p14="http://schemas.microsoft.com/office/powerpoint/2010/main" val="4223706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729354512"/>
              </p:ext>
            </p:extLst>
          </p:nvPr>
        </p:nvGraphicFramePr>
        <p:xfrm>
          <a:off x="2084388" y="2998788"/>
          <a:ext cx="19642137" cy="10021887"/>
        </p:xfrm>
        <a:graphic>
          <a:graphicData uri="http://schemas.openxmlformats.org/presentationml/2006/ole">
            <p:oleObj spid="_x0000_s179260" name="文档" r:id="rId3" imgW="9294123" imgH="4754851" progId="Word.Document.12">
              <p:embed/>
            </p:oleObj>
          </a:graphicData>
        </a:graphic>
      </p:graphicFrame>
      <p:sp>
        <p:nvSpPr>
          <p:cNvPr id="9" name="矩形 8"/>
          <p:cNvSpPr/>
          <p:nvPr/>
        </p:nvSpPr>
        <p:spPr>
          <a:xfrm>
            <a:off x="2124278" y="9195194"/>
            <a:ext cx="19800000" cy="1858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9195194"/>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徙”指一般的官职调动或谪戍、流放，不属于提升官职。</a:t>
            </a:r>
          </a:p>
        </p:txBody>
      </p:sp>
    </p:spTree>
    <p:extLst>
      <p:ext uri="{BB962C8B-B14F-4D97-AF65-F5344CB8AC3E}">
        <p14:creationId xmlns="" xmlns:p14="http://schemas.microsoft.com/office/powerpoint/2010/main" val="27075434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043090117"/>
              </p:ext>
            </p:extLst>
          </p:nvPr>
        </p:nvGraphicFramePr>
        <p:xfrm>
          <a:off x="2084388" y="2998788"/>
          <a:ext cx="19642137" cy="10021887"/>
        </p:xfrm>
        <a:graphic>
          <a:graphicData uri="http://schemas.openxmlformats.org/presentationml/2006/ole">
            <p:oleObj spid="_x0000_s262202" name="文档" r:id="rId3" imgW="9294123" imgH="4754851" progId="Word.Document.12">
              <p:embed/>
            </p:oleObj>
          </a:graphicData>
        </a:graphic>
      </p:graphicFrame>
      <p:sp>
        <p:nvSpPr>
          <p:cNvPr id="9" name="矩形 8"/>
          <p:cNvSpPr/>
          <p:nvPr/>
        </p:nvSpPr>
        <p:spPr>
          <a:xfrm>
            <a:off x="2124278" y="8821390"/>
            <a:ext cx="19800000" cy="22322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8963471"/>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徙”指一般的官职调动或谪戍、流放，不属于提升官职。</a:t>
            </a:r>
          </a:p>
        </p:txBody>
      </p:sp>
    </p:spTree>
    <p:extLst>
      <p:ext uri="{BB962C8B-B14F-4D97-AF65-F5344CB8AC3E}">
        <p14:creationId xmlns="" xmlns:p14="http://schemas.microsoft.com/office/powerpoint/2010/main" val="3204200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200820984"/>
              </p:ext>
            </p:extLst>
          </p:nvPr>
        </p:nvGraphicFramePr>
        <p:xfrm>
          <a:off x="2084388" y="2998788"/>
          <a:ext cx="19642137" cy="10021887"/>
        </p:xfrm>
        <a:graphic>
          <a:graphicData uri="http://schemas.openxmlformats.org/presentationml/2006/ole">
            <p:oleObj spid="_x0000_s263226" name="文档" r:id="rId3" imgW="9294123" imgH="4754851" progId="Word.Document.12">
              <p:embed/>
            </p:oleObj>
          </a:graphicData>
        </a:graphic>
      </p:graphicFrame>
      <p:sp>
        <p:nvSpPr>
          <p:cNvPr id="9" name="矩形 8"/>
          <p:cNvSpPr/>
          <p:nvPr/>
        </p:nvSpPr>
        <p:spPr>
          <a:xfrm>
            <a:off x="2124278" y="8821390"/>
            <a:ext cx="19800000" cy="22322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8963471"/>
            <a:ext cx="1969892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应该是“进士头甲前三名分别称状元、榜眼、探花”。</a:t>
            </a:r>
          </a:p>
        </p:txBody>
      </p:sp>
    </p:spTree>
    <p:extLst>
      <p:ext uri="{BB962C8B-B14F-4D97-AF65-F5344CB8AC3E}">
        <p14:creationId xmlns="" xmlns:p14="http://schemas.microsoft.com/office/powerpoint/2010/main" val="5648943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200820984"/>
              </p:ext>
            </p:extLst>
          </p:nvPr>
        </p:nvGraphicFramePr>
        <p:xfrm>
          <a:off x="2084388" y="2998788"/>
          <a:ext cx="19642137" cy="10021887"/>
        </p:xfrm>
        <a:graphic>
          <a:graphicData uri="http://schemas.openxmlformats.org/presentationml/2006/ole">
            <p:oleObj spid="_x0000_s346167" name="文档" r:id="rId3" imgW="9294123" imgH="4754851" progId="Word.Document.12">
              <p:embed/>
            </p:oleObj>
          </a:graphicData>
        </a:graphic>
      </p:graphicFrame>
      <p:sp>
        <p:nvSpPr>
          <p:cNvPr id="9" name="矩形 8"/>
          <p:cNvSpPr/>
          <p:nvPr/>
        </p:nvSpPr>
        <p:spPr>
          <a:xfrm>
            <a:off x="2124278" y="8963471"/>
            <a:ext cx="19800000" cy="20901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8963471"/>
            <a:ext cx="1969892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应该是“进士头甲前三名分别称状元、榜眼、探花”。</a:t>
            </a:r>
          </a:p>
        </p:txBody>
      </p:sp>
    </p:spTree>
    <p:extLst>
      <p:ext uri="{BB962C8B-B14F-4D97-AF65-F5344CB8AC3E}">
        <p14:creationId xmlns="" xmlns:p14="http://schemas.microsoft.com/office/powerpoint/2010/main" val="562347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132758"/>
            <a:ext cx="19800000" cy="79208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3114948"/>
            <a:ext cx="19835945"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文岐，字我西，是浙江仁和人。祖父许子良，曾担任巡抚贵州右佥都御史。父亲许联枢，曾任广西左参政。许文岐是崇祯七年的进士。曾担任南京职方郎中一职。贼寇在江北一带大肆作乱，许文岐辅助尚书范景文整顿武备，范景文十分倚重他。许文岐后升任黄州知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在与乱军交战中曾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射杀敌军前锋一只虎，夺大旗而归。狱中有被判处重刑的七人，许文岐放他们回去探望亲人，规定回狱时间，这七人都按照约定时间回来了，于是许文岐请求上级官员宽恕他们的罪行。</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崇祯十三年，许文岐升任下江防道副使，驻守蕲州。贼寇头目贺一龙、蔺养成等人聚集在蕲州、黄州一带，许文岐严密防备。贼党张雄飞将要南渡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许文岐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命游击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武官名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杨富去烧毁贼党船只，贼党才退却。巡抚宋一鹤将许文岐这次的军功上报给朝廷。副将张一龙善用兵，许文岐很器重他。两人曾共宿一帐中，半夜军中大声喧闹，许文岐说“这是奸人想乘夜逃跑”，他坚持卧床不动。第二天天刚亮，有一百多叛兵夺门逃跑，张一龙追捕并将他们全部杀掉，全军肃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639505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132758"/>
            <a:ext cx="19800000" cy="79208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3114948"/>
            <a:ext cx="19835945"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杨富本已长期镇守蕲州，宋一鹤又派参将毛显文前去，杨、毛二人不和，致使兵民不安。许文岐召见二位将军，在宴会上用一杯酒消除了二人的矛盾，才没有了隐患。</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崇祯十五年，左良玉的败兵南下大肆劫掠百姓。许文岐在江口驻马等待，溃兵不敢侵犯。这时，形势一天天危急，士兵没有坚定的意志，恰好此时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许文岐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升为督粮参政，正要启程赴任，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见此情形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文岐叹息说：“我为天子驻守这座孤城已经两年了，其职责应死守疆土，如今形势危急，我怎么能离开？”于是安排妻子送母亲返乡，发檄文令杨富、毛显文出兵在城外驻扎，做好坚守阵地的准备。不久，荆王府的将校郝承忠暗中与张献忠勾结。第二年，贼寇发兵大举进攻，许文岐发火炮击毙敌军很多人。夜晚即将过去一半，大雪下了一尺多厚，敌军攻下西门进城了，许文岐与敌军进行了巷战。雪越下越大，炮弹不能发出，于是许文岐被俘虏了。张献忠久闻许文岐之名，没有杀他，而将他关押在后营。当时与他同被关押在后营的还有举人奚鼎铉等数十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5427718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132758"/>
            <a:ext cx="19800000" cy="79208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3114948"/>
            <a:ext cx="19835945" cy="4413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许文岐</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中对他们说：“我看贼寇营中大多是乌合之众，数万兵卒都是被俘良民，如果将大道理告诉他们，大家齐心协力，贼寇就可以被消灭了。”于是许文岐暗中联系众人，约定四月起兵，以柳圈为信号。这密谋被泄露了，张献忠进行搜索，果然搜到了柳圈，捆住文岐要将其斩首。许文岐将要被杀的时候，对别人说：“我当时没有自杀的原因，是我立志要消灭贼寇。如今事情没有成功，这是天意啊！”于是他满脸含笑地死了，这时距许文岐被捕已经七十多天了。此事让朝廷知道后，皇上追赠许文岐为太仆卿。</a:t>
            </a:r>
          </a:p>
        </p:txBody>
      </p:sp>
    </p:spTree>
    <p:extLst>
      <p:ext uri="{BB962C8B-B14F-4D97-AF65-F5344CB8AC3E}">
        <p14:creationId xmlns="" xmlns:p14="http://schemas.microsoft.com/office/powerpoint/2010/main" val="15460494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4</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分析综合</a:t>
            </a:r>
          </a:p>
        </p:txBody>
      </p:sp>
    </p:spTree>
    <p:extLst>
      <p:ext uri="{BB962C8B-B14F-4D97-AF65-F5344CB8AC3E}">
        <p14:creationId xmlns="" xmlns:p14="http://schemas.microsoft.com/office/powerpoint/2010/main" val="6457991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辐射式：词义的引申环绕着一个中心向不同的方向展开，各引申义与本义之间的联系紧密度相同。</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2</a:t>
            </a: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endParaRPr lang="en-US" altLang="zh-CN" sz="4000" b="1" dirty="0">
              <a:solidFill>
                <a:srgbClr val="EF8340"/>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不难看出词义引申的一般规律：由具体到抽象，由个别到一般。</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5" name="图片 4"/>
          <p:cNvPicPr>
            <a:picLocks noChangeAspect="1"/>
          </p:cNvPicPr>
          <p:nvPr/>
        </p:nvPicPr>
        <p:blipFill>
          <a:blip r:embed="rId2" cstate="print"/>
          <a:stretch>
            <a:fillRect/>
          </a:stretch>
        </p:blipFill>
        <p:spPr>
          <a:xfrm>
            <a:off x="2376588" y="5654530"/>
            <a:ext cx="18116741" cy="4608512"/>
          </a:xfrm>
          <a:prstGeom prst="rect">
            <a:avLst/>
          </a:prstGeom>
        </p:spPr>
      </p:pic>
    </p:spTree>
    <p:extLst>
      <p:ext uri="{BB962C8B-B14F-4D97-AF65-F5344CB8AC3E}">
        <p14:creationId xmlns="" xmlns:p14="http://schemas.microsoft.com/office/powerpoint/2010/main" val="6641020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1" end="1"/>
                                            </p:txEl>
                                          </p:spTgt>
                                        </p:tgtEl>
                                        <p:attrNameLst>
                                          <p:attrName>style.visibility</p:attrName>
                                        </p:attrNameLst>
                                      </p:cBhvr>
                                      <p:to>
                                        <p:strVal val="visible"/>
                                      </p:to>
                                    </p:set>
                                    <p:animEffect transition="in" filter="fade">
                                      <p:cBhvr>
                                        <p:cTn id="14" dur="500"/>
                                        <p:tgtEl>
                                          <p:spTgt spid="6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9">
                                            <p:txEl>
                                              <p:pRg st="9" end="9"/>
                                            </p:txEl>
                                          </p:spTgt>
                                        </p:tgtEl>
                                        <p:attrNameLst>
                                          <p:attrName>style.visibility</p:attrName>
                                        </p:attrNameLst>
                                      </p:cBhvr>
                                      <p:to>
                                        <p:strVal val="visible"/>
                                      </p:to>
                                    </p:set>
                                    <p:animEffect transition="in" filter="fade">
                                      <p:cBhvr>
                                        <p:cTn id="19" dur="500"/>
                                        <p:tgtEl>
                                          <p:spTgt spid="69">
                                            <p:txEl>
                                              <p:pRg st="9" end="9"/>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在“古诗文阅读”中对该考点提出的要求是：“筛选并整合文中信息”“归纳内容要点，概括中心意思”和“分析概括作者在文中的观点态度”。 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级。</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近年来</a:t>
            </a:r>
            <a:r>
              <a:rPr lang="zh-CN" altLang="en-US" sz="3600" dirty="0">
                <a:solidFill>
                  <a:schemeClr val="tx1">
                    <a:lumMod val="50000"/>
                    <a:lumOff val="50000"/>
                  </a:schemeClr>
                </a:solidFill>
                <a:latin typeface="微软雅黑" pitchFamily="34" charset="-122"/>
                <a:ea typeface="微软雅黑" pitchFamily="34" charset="-122"/>
              </a:rPr>
              <a:t>“分析综合”的考查类型有：</a:t>
            </a: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六选三的信息筛选题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从</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年开始已经</a:t>
            </a:r>
            <a:r>
              <a:rPr lang="zh-CN" altLang="en-US" sz="3600" dirty="0" smtClean="0">
                <a:solidFill>
                  <a:schemeClr val="tx1">
                    <a:lumMod val="50000"/>
                    <a:lumOff val="50000"/>
                  </a:schemeClr>
                </a:solidFill>
                <a:latin typeface="微软雅黑" pitchFamily="34" charset="-122"/>
                <a:ea typeface="微软雅黑" pitchFamily="34" charset="-122"/>
              </a:rPr>
              <a:t>不考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概括分析题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一直考查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，以选择题的形式来考查，分值一般为</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分。近几年来，虽然此类题目的考查形式稍有变化，但命题者的共识没有变，即文言文阅读首先必须读懂文章，对选文有一个全面的把握，然后再进行分析综合。</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年高考仍然会沿用</a:t>
            </a:r>
            <a:r>
              <a:rPr lang="en-US" altLang="zh-CN" sz="3600" dirty="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年的高考题型，一般单设选择题直接考查分析综合题。</a:t>
            </a:r>
          </a:p>
        </p:txBody>
      </p:sp>
    </p:spTree>
    <p:extLst>
      <p:ext uri="{BB962C8B-B14F-4D97-AF65-F5344CB8AC3E}">
        <p14:creationId xmlns="" xmlns:p14="http://schemas.microsoft.com/office/powerpoint/2010/main" val="3475780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graphicFrame>
        <p:nvGraphicFramePr>
          <p:cNvPr id="11" name="对象 10"/>
          <p:cNvGraphicFramePr>
            <a:graphicFrameLocks noChangeAspect="1"/>
          </p:cNvGraphicFramePr>
          <p:nvPr>
            <p:extLst>
              <p:ext uri="{D42A27DB-BD31-4B8C-83A1-F6EECF244321}">
                <p14:modId xmlns="" xmlns:p14="http://schemas.microsoft.com/office/powerpoint/2010/main" val="42711649"/>
              </p:ext>
            </p:extLst>
          </p:nvPr>
        </p:nvGraphicFramePr>
        <p:xfrm>
          <a:off x="2047875" y="3767138"/>
          <a:ext cx="19496088" cy="9547225"/>
        </p:xfrm>
        <a:graphic>
          <a:graphicData uri="http://schemas.openxmlformats.org/presentationml/2006/ole">
            <p:oleObj spid="_x0000_s264250" name="文档" r:id="rId4" imgW="9020036" imgH="4422908" progId="Word.Document.12">
              <p:embed/>
            </p:oleObj>
          </a:graphicData>
        </a:graphic>
      </p:graphicFrame>
    </p:spTree>
    <p:extLst>
      <p:ext uri="{BB962C8B-B14F-4D97-AF65-F5344CB8AC3E}">
        <p14:creationId xmlns="" xmlns:p14="http://schemas.microsoft.com/office/powerpoint/2010/main" val="22867963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对象 8"/>
          <p:cNvGraphicFramePr>
            <a:graphicFrameLocks noChangeAspect="1"/>
          </p:cNvGraphicFramePr>
          <p:nvPr>
            <p:extLst>
              <p:ext uri="{D42A27DB-BD31-4B8C-83A1-F6EECF244321}">
                <p14:modId xmlns="" xmlns:p14="http://schemas.microsoft.com/office/powerpoint/2010/main" val="4233430633"/>
              </p:ext>
            </p:extLst>
          </p:nvPr>
        </p:nvGraphicFramePr>
        <p:xfrm>
          <a:off x="2023200" y="3060750"/>
          <a:ext cx="19494500" cy="9547225"/>
        </p:xfrm>
        <a:graphic>
          <a:graphicData uri="http://schemas.openxmlformats.org/presentationml/2006/ole">
            <p:oleObj spid="_x0000_s265274" name="文档" r:id="rId3" imgW="9020036" imgH="4422908" progId="Word.Document.12">
              <p:embed/>
            </p:oleObj>
          </a:graphicData>
        </a:graphic>
      </p:graphicFrame>
    </p:spTree>
    <p:extLst>
      <p:ext uri="{BB962C8B-B14F-4D97-AF65-F5344CB8AC3E}">
        <p14:creationId xmlns="" xmlns:p14="http://schemas.microsoft.com/office/powerpoint/2010/main" val="3063167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1449391536"/>
              </p:ext>
            </p:extLst>
          </p:nvPr>
        </p:nvGraphicFramePr>
        <p:xfrm>
          <a:off x="2175950" y="2916734"/>
          <a:ext cx="19494500" cy="9547225"/>
        </p:xfrm>
        <a:graphic>
          <a:graphicData uri="http://schemas.openxmlformats.org/presentationml/2006/ole">
            <p:oleObj spid="_x0000_s266298"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605049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本题考查文言断句的能力。解答此题，主要根据句意来断句，同时参考句子的结构，如主谓关系句“宰相谓其所论同苏轼”，动宾关系句“索民力以妨农功”。还有人物及其说话的标志等，如“傅言”</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2828456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75636707"/>
              </p:ext>
            </p:extLst>
          </p:nvPr>
        </p:nvGraphicFramePr>
        <p:xfrm>
          <a:off x="1901825" y="2889250"/>
          <a:ext cx="19494500" cy="5157788"/>
        </p:xfrm>
        <a:graphic>
          <a:graphicData uri="http://schemas.openxmlformats.org/presentationml/2006/ole">
            <p:oleObj spid="_x0000_s267322" name="文档" r:id="rId3" imgW="9020036" imgH="2387326"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57212" y="7453238"/>
            <a:ext cx="19665988" cy="350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57212" y="7480834"/>
            <a:ext cx="19800000" cy="225292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本题考查理解文言实词及了解古代文化常识的能力。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太子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有时也可指其他儿子”的说法错误，“太子”不可以用来称其他儿子。</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716244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618331152"/>
              </p:ext>
            </p:extLst>
          </p:nvPr>
        </p:nvGraphicFramePr>
        <p:xfrm>
          <a:off x="1901825" y="2889250"/>
          <a:ext cx="19494500" cy="9547225"/>
        </p:xfrm>
        <a:graphic>
          <a:graphicData uri="http://schemas.openxmlformats.org/presentationml/2006/ole">
            <p:oleObj spid="_x0000_s268346"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2034375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225292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本题考查分析和概括文章内容的能力。“杀二宦者将首级送至金营”的说法错误，原文是“别求状类宦者二人杀之”，这是说另外找了两个长相像宦官的人杀死。</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067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271866294"/>
              </p:ext>
            </p:extLst>
          </p:nvPr>
        </p:nvGraphicFramePr>
        <p:xfrm>
          <a:off x="1901825" y="2889250"/>
          <a:ext cx="19494500" cy="9547225"/>
        </p:xfrm>
        <a:graphic>
          <a:graphicData uri="http://schemas.openxmlformats.org/presentationml/2006/ole">
            <p:oleObj spid="_x0000_s269370"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2712841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我只知道我的君王可以在中原称帝而已，如果另立异姓，我将为此而死。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金人虽然没有点名要我，我却应该与太子同去，求见两名首领当面指责他们，或许有成功的可能。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句关键词为“帝”“苟”“死”，第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句关键点为“不吾索”“面责”“庶或”。翻译时要做到句子通顺，大意正确</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3769818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比喻义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词的比喻义是在比喻的基础上所产生的意义。因为它使用比喻的手法，使语言风格特殊、色彩鲜明，所以跟引申义并列，成为转义的一种。</a:t>
            </a: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3</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stretch>
            <a:fillRect/>
          </a:stretch>
        </p:blipFill>
        <p:spPr>
          <a:xfrm>
            <a:off x="3528716" y="5509022"/>
            <a:ext cx="14821994" cy="6480720"/>
          </a:xfrm>
          <a:prstGeom prst="rect">
            <a:avLst/>
          </a:prstGeom>
        </p:spPr>
      </p:pic>
    </p:spTree>
    <p:extLst>
      <p:ext uri="{BB962C8B-B14F-4D97-AF65-F5344CB8AC3E}">
        <p14:creationId xmlns="" xmlns:p14="http://schemas.microsoft.com/office/powerpoint/2010/main" val="504782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2" end="2"/>
                                            </p:txEl>
                                          </p:spTgt>
                                        </p:tgtEl>
                                        <p:attrNameLst>
                                          <p:attrName>style.visibility</p:attrName>
                                        </p:attrNameLst>
                                      </p:cBhvr>
                                      <p:to>
                                        <p:strVal val="visible"/>
                                      </p:to>
                                    </p:set>
                                    <p:animEffect transition="in" filter="fade">
                                      <p:cBhvr>
                                        <p:cTn id="14" dur="500"/>
                                        <p:tgtEl>
                                          <p:spTgt spid="69">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a:t>
              </a:r>
              <a:r>
                <a:rPr lang="zh-CN" altLang="en-US" sz="4000" spc="200" dirty="0" smtClean="0">
                  <a:solidFill>
                    <a:schemeClr val="bg1"/>
                  </a:solidFill>
                  <a:latin typeface="微软雅黑" pitchFamily="34" charset="-122"/>
                  <a:ea typeface="微软雅黑" pitchFamily="34" charset="-122"/>
                </a:rPr>
                <a:t>点子题</a:t>
              </a:r>
              <a:endParaRPr lang="zh-CN" altLang="en-US" sz="4000" spc="200" dirty="0">
                <a:solidFill>
                  <a:schemeClr val="bg1"/>
                </a:solidFill>
                <a:latin typeface="微软雅黑" pitchFamily="34" charset="-122"/>
                <a:ea typeface="微软雅黑" pitchFamily="34" charset="-122"/>
              </a:endParaRPr>
            </a:p>
          </p:txBody>
        </p:sp>
      </p:grpSp>
      <p:graphicFrame>
        <p:nvGraphicFramePr>
          <p:cNvPr id="12" name="对象 11"/>
          <p:cNvGraphicFramePr>
            <a:graphicFrameLocks noChangeAspect="1"/>
          </p:cNvGraphicFramePr>
          <p:nvPr>
            <p:extLst>
              <p:ext uri="{D42A27DB-BD31-4B8C-83A1-F6EECF244321}">
                <p14:modId xmlns="" xmlns:p14="http://schemas.microsoft.com/office/powerpoint/2010/main" val="601060728"/>
              </p:ext>
            </p:extLst>
          </p:nvPr>
        </p:nvGraphicFramePr>
        <p:xfrm>
          <a:off x="1909729" y="3991726"/>
          <a:ext cx="19494500" cy="9547225"/>
        </p:xfrm>
        <a:graphic>
          <a:graphicData uri="http://schemas.openxmlformats.org/presentationml/2006/ole">
            <p:oleObj spid="_x0000_s270394" name="文档" r:id="rId4" imgW="9020036" imgH="4422908" progId="Word.Document.12">
              <p:embed/>
            </p:oleObj>
          </a:graphicData>
        </a:graphic>
      </p:graphicFrame>
      <p:sp>
        <p:nvSpPr>
          <p:cNvPr id="17" name="矩形 16"/>
          <p:cNvSpPr/>
          <p:nvPr/>
        </p:nvSpPr>
        <p:spPr>
          <a:xfrm>
            <a:off x="17974864" y="4122808"/>
            <a:ext cx="4050976" cy="72623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974864" y="4144671"/>
            <a:ext cx="4050976"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说的是孙傅积极向上建言；②说的是孙傅请求恢复祖宗法度；④说的是孙傅不畏金人，努力保全太子。</a:t>
            </a:r>
          </a:p>
        </p:txBody>
      </p:sp>
    </p:spTree>
    <p:extLst>
      <p:ext uri="{BB962C8B-B14F-4D97-AF65-F5344CB8AC3E}">
        <p14:creationId xmlns="" xmlns:p14="http://schemas.microsoft.com/office/powerpoint/2010/main" val="38713453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2824807838"/>
              </p:ext>
            </p:extLst>
          </p:nvPr>
        </p:nvGraphicFramePr>
        <p:xfrm>
          <a:off x="1701729" y="2916734"/>
          <a:ext cx="19494500" cy="9547225"/>
        </p:xfrm>
        <a:graphic>
          <a:graphicData uri="http://schemas.openxmlformats.org/presentationml/2006/ole">
            <p:oleObj spid="_x0000_s271418" name="文档" r:id="rId3" imgW="9020036" imgH="4422908" progId="Word.Document.12">
              <p:embed/>
            </p:oleObj>
          </a:graphicData>
        </a:graphic>
      </p:graphicFrame>
      <p:sp>
        <p:nvSpPr>
          <p:cNvPr id="17" name="矩形 16"/>
          <p:cNvSpPr/>
          <p:nvPr/>
        </p:nvSpPr>
        <p:spPr>
          <a:xfrm>
            <a:off x="2034474" y="10629324"/>
            <a:ext cx="19991365" cy="755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34474" y="10632506"/>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是先任兵部尚书，再任尚书右丞；据“仍兼少傅”推测，孙傅应先任少傅，后任留守。</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372629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孙傅，字伯野，是海州人。考中进士，担任礼部员外郎。当时蔡翛任尚书，孙傅和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谈论天下大事，劝说他赶快做些变革，否则一定会失败。蔡翛没有听从。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后来孙傅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改任中书舍人。宣和末年，高丽向朝廷进献土产。使者在所经之处，征调民夫舟船，引起骚动，耗费颇多。孙傅说：“索取民力而妨碍农事，对于我们国家没有丝毫好处。”宰相认为他的言论与苏轼相同，上奏请求将他贬到蕲州。给事中许翰认为孙傅所持观点虽然偶然与苏轼相合，但没有他意，因为职责所在议论政事的得失却责罚他实在太过分了，许翰也被罢免离开。靖康元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受诏担任给事中，升任兵部尚书。呈上奏章请求恢复祖宗的法令制度，钦宗向他询问缘由，孙傅说：“祖宗的法令制度有利于百姓，熙宁、元丰年间的法令制度有利于国家，崇宁、大观年间的法令制度有利于奸臣。”当时被认为是名言。十一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授予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尚书右丞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，不久改任同知枢密院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6735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金人围攻都城，孙傅日夜在城墙上指挥坚守。金兵从四面叫嚷着前进，宋兵败退，掉进护龙河中，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护龙河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被尸体都填满了，城门急忙关闭。当天，金兵就攻进了城里。靖康二年正月，钦宗到金兵元帅营中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议和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，任命孙傅辅助太子留守京城，仍然兼任少傅。钦宗二十天还没有回来，孙傅多次送信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给金营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乞请放回钦宗。等到废旧君立新君的檄文传来，孙傅大哭道：“我只知道我的君王可以在中原称帝而已，如果另立异姓，我将为此而死。”金人来索要太上皇、皇后、众位王爷、妃子，孙傅留住太子不让走。秘密谋划把他藏在民间，另外找到两个像宦官的人把他们杀死，并杀死十几个死囚犯，把他们的首级送给金人，欺骗金人说：“宦官打算把太子秘密放走，京城人发生争斗杀死宦官，误伤了太子。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太子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率兵讨伐平定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了他们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，杀死作乱的人来进献。如果不停止索求，那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太子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就以死相拼。”过了五天，没有愿意接受这一任务的人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640622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孙傅说：“我是太子的师傅，应当与太子同生共死。金人虽然没有点名要我，我却应该与太子同去，求见两名首领当面指责他们，或许有成功的可能。” 于是跟从太子出行。守城门的金兵说：“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想要的是太子，留守何必参与？”孙傅说：“我是宋朝的大臣，并且是太子的师傅，应当誓死跟随。”当晚，住在城门下；第二天，金人召他前去。第二年二月，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死在北方金人的朝廷中。绍兴年间，被追赠为开府仪同三司，谥号为“忠定”。</a:t>
            </a:r>
          </a:p>
        </p:txBody>
      </p:sp>
    </p:spTree>
    <p:extLst>
      <p:ext uri="{BB962C8B-B14F-4D97-AF65-F5344CB8AC3E}">
        <p14:creationId xmlns="" xmlns:p14="http://schemas.microsoft.com/office/powerpoint/2010/main" val="39890353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一、归纳内容要点，概括中心意思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归纳内容要点，概括中心意思”，是对所述事件或所说明的道理进行综合判断和推理，要求学生把握某个论点的依据、某个事件发生的原因、某种发展导致的结果等。这是在理解文意的基础上进一步考查综合能力。考查的内容有：①某个论点的依据；②某种现象的内在本质；③某件事发生的原因，以及发展所导致的结果；④某个人物的思想性格；等等。该类题的错误项设置往往以误扰正，以假乱真，即在大体正确的情况下夹杂一两处不正确的表述作为干扰，因此解答时一定要注意采用“题文对照”的方法，即把每个选项还原到文中，找到对应区域，每一个内容都应该找到信息源，尤其要注意细节之处，要仔细对照，看看有无曲解文意。</a:t>
            </a:r>
          </a:p>
        </p:txBody>
      </p:sp>
    </p:spTree>
    <p:extLst>
      <p:ext uri="{BB962C8B-B14F-4D97-AF65-F5344CB8AC3E}">
        <p14:creationId xmlns="" xmlns:p14="http://schemas.microsoft.com/office/powerpoint/2010/main" val="19494969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745440401"/>
              </p:ext>
            </p:extLst>
          </p:nvPr>
        </p:nvGraphicFramePr>
        <p:xfrm>
          <a:off x="2378075" y="2998788"/>
          <a:ext cx="19054763" cy="9620250"/>
        </p:xfrm>
        <a:graphic>
          <a:graphicData uri="http://schemas.openxmlformats.org/presentationml/2006/ole">
            <p:oleObj spid="_x0000_s272442" name="文档" r:id="rId3" imgW="9020036" imgH="4557198" progId="Word.Document.12">
              <p:embed/>
            </p:oleObj>
          </a:graphicData>
        </a:graphic>
      </p:graphicFrame>
    </p:spTree>
    <p:extLst>
      <p:ext uri="{BB962C8B-B14F-4D97-AF65-F5344CB8AC3E}">
        <p14:creationId xmlns="" xmlns:p14="http://schemas.microsoft.com/office/powerpoint/2010/main" val="3987387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396589481"/>
              </p:ext>
            </p:extLst>
          </p:nvPr>
        </p:nvGraphicFramePr>
        <p:xfrm>
          <a:off x="2378075" y="2998788"/>
          <a:ext cx="19054763" cy="9510712"/>
        </p:xfrm>
        <a:graphic>
          <a:graphicData uri="http://schemas.openxmlformats.org/presentationml/2006/ole">
            <p:oleObj spid="_x0000_s273466" name="文档" r:id="rId3" imgW="9020036" imgH="4510394" progId="Word.Document.12">
              <p:embed/>
            </p:oleObj>
          </a:graphicData>
        </a:graphic>
      </p:graphicFrame>
    </p:spTree>
    <p:extLst>
      <p:ext uri="{BB962C8B-B14F-4D97-AF65-F5344CB8AC3E}">
        <p14:creationId xmlns="" xmlns:p14="http://schemas.microsoft.com/office/powerpoint/2010/main" val="29344905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956278134"/>
              </p:ext>
            </p:extLst>
          </p:nvPr>
        </p:nvGraphicFramePr>
        <p:xfrm>
          <a:off x="2378075" y="2998788"/>
          <a:ext cx="19054763" cy="10167937"/>
        </p:xfrm>
        <a:graphic>
          <a:graphicData uri="http://schemas.openxmlformats.org/presentationml/2006/ole">
            <p:oleObj spid="_x0000_s274490" name="文档" r:id="rId3" imgW="9020036" imgH="4818576" progId="Word.Document.12">
              <p:embed/>
            </p:oleObj>
          </a:graphicData>
        </a:graphic>
      </p:graphicFrame>
      <p:sp>
        <p:nvSpPr>
          <p:cNvPr id="9" name="矩形 8"/>
          <p:cNvSpPr/>
          <p:nvPr/>
        </p:nvSpPr>
        <p:spPr>
          <a:xfrm>
            <a:off x="2091555" y="10412203"/>
            <a:ext cx="19835720" cy="9410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96668" y="10511563"/>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拒绝太后的利诱”错误，原文是“太后令酌酒赐睿”，并非“利诱”。 </a:t>
            </a:r>
          </a:p>
        </p:txBody>
      </p:sp>
    </p:spTree>
    <p:extLst>
      <p:ext uri="{BB962C8B-B14F-4D97-AF65-F5344CB8AC3E}">
        <p14:creationId xmlns="" xmlns:p14="http://schemas.microsoft.com/office/powerpoint/2010/main" val="675804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992163947"/>
              </p:ext>
            </p:extLst>
          </p:nvPr>
        </p:nvGraphicFramePr>
        <p:xfrm>
          <a:off x="2378075" y="2998788"/>
          <a:ext cx="19054763" cy="9510712"/>
        </p:xfrm>
        <a:graphic>
          <a:graphicData uri="http://schemas.openxmlformats.org/presentationml/2006/ole">
            <p:oleObj spid="_x0000_s275514" name="文档" r:id="rId3" imgW="9020036" imgH="4510394" progId="Word.Document.12">
              <p:embed/>
            </p:oleObj>
          </a:graphicData>
        </a:graphic>
      </p:graphicFrame>
      <p:sp>
        <p:nvSpPr>
          <p:cNvPr id="9" name="矩形 8"/>
          <p:cNvSpPr/>
          <p:nvPr/>
        </p:nvSpPr>
        <p:spPr>
          <a:xfrm>
            <a:off x="2091555" y="10412203"/>
            <a:ext cx="19835720" cy="9410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96668" y="10511563"/>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与士兵们分享”属无中生有。 </a:t>
            </a:r>
          </a:p>
        </p:txBody>
      </p:sp>
    </p:spTree>
    <p:extLst>
      <p:ext uri="{BB962C8B-B14F-4D97-AF65-F5344CB8AC3E}">
        <p14:creationId xmlns="" xmlns:p14="http://schemas.microsoft.com/office/powerpoint/2010/main" val="24439083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21980" y="3085165"/>
            <a:ext cx="20002640" cy="742319"/>
          </a:xfrm>
          <a:prstGeom prst="rect">
            <a:avLst/>
          </a:prstGeom>
          <a:noFill/>
        </p:spPr>
        <p:txBody>
          <a:bodyPr wrap="square" rtlCol="0">
            <a:spAutoFit/>
          </a:bodyPr>
          <a:lstStyle/>
          <a:p>
            <a:pPr>
              <a:lnSpc>
                <a:spcPct val="13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图解技法</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3600" dirty="0">
              <a:solidFill>
                <a:schemeClr val="tx1">
                  <a:lumMod val="50000"/>
                  <a:lumOff val="50000"/>
                </a:schemeClr>
              </a:solidFill>
              <a:latin typeface="微软雅黑" pitchFamily="34" charset="-122"/>
              <a:ea typeface="微软雅黑" pitchFamily="34" charset="-122"/>
            </a:endParaRPr>
          </a:p>
        </p:txBody>
      </p:sp>
      <p:pic>
        <p:nvPicPr>
          <p:cNvPr id="10242" name="Picture 2" descr="图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60964" y="3258697"/>
            <a:ext cx="11810488" cy="81264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0984984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6" presetClass="entr" presetSubtype="16" fill="hold" nodeType="with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ircle(in)">
                                      <p:cBhvr>
                                        <p:cTn id="12"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睿身高七尺，相貌仪表很出众，对于官吏职务十分清楚熟悉，而且有知人善任之明。天保二年，外放任定州刺史，担任抚军将军、六州大都督，当时他十七岁。他留心各种事务，督察揭发邪恶不法之事，奖励督促农桑，接待礼遇各方人才，治下政风很好，被誉为贤能的州郡长官。</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六年，朝廷命令他率领数万太行山以东的士兵监修长城。当时正是盛夏六月，高睿在途中撤了伞盖和扇子，亲自与士卒同劳苦。定州原本就有冰窖，每年贮藏冰块。定州长史宋钦道见他这样冒着暑热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工作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便派人用车子载上冰快马加鞭地追送前来。正当中午停止行军，酷热难当，人们都热得受不了，送冰的人正好赶到，大家都说得到一块冰正是这时候最需要的。高睿却对着冰块叹息说：“三军将士都喝温水，我凭什么理由，单独享用寒冰呢？倒不是追求古代名将的风范，实在是在情理上不忍心啊！”于是直到冰都融化了，最终也没有尝一口。全军感动，远近称颂。在这以前，服劳役的人完成任务后，任由他们各自回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2764108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轻力壮的便都自己先走了，身体瘦弱之人便被丢在大山以北，再加上饥饿患病，大多仰面倒下死掉了。高睿便亲率所属各部，跟这些人一起返乡，并按州郡县乡，划分营伍，命令各级军将监领，要求强弱相扶持，遇到水草丰茂之地，就驻扎休整，将多余的食物给养分出，供给不足的人，因此而保全下来的病弱之人有十分之三四。</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统年间，授官司空，兼管尚书省政务。突厥曾派兵侵扰直至并州，皇帝亲征抵御突厥，六军调度全交给高睿指挥。因为功劳大又被封为宣城郡公。兼任宗正卿，晋升任太尉，主持国家五礼的修订。他长期主持朝政，一直清廉质朴坚持操守，声誉名望越来越高，也就渐渐地受到猜忌而被疏远了，于是编撰古代忠臣义士事迹，题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，用来表明心迹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349779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祖去世，下葬后几天，高睿便和冯翊王高润、安德王高延宗以及元文遥等人启奏后主说：“和士开这人不适合仍在宫中任职。”并入内庭奏明皇太后，于是外放和士开任兖州刺史。太后说：“士开一向受任用，想等守丧百日后再说。”高睿严肃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同意。几天之内，太后多次发话要求留下和士开。有内廷宦官显要之人知道太后的心思，劝高睿说：“太后的意思已如此明白，您又何必苦苦违抗懿旨呢？”高睿说：“我认为国家的事情重要，死尚且不回避，倘若贪生怕死苟全性命，令国家陷入祸乱之中，这绝不是我所愿意的。”于是再次进言，情辞恳切。太后令人斟酒赐给他，高睿正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严拒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现在讨论的是国家大事，不是为这一杯酒。”说完便气冲冲地走了。出来走到永巷处，遇到武士，被捕，被押送到华林园，在雀离佛院中，太后令刘桃枝把他拉出来杀了，当时才三十六岁。天降三天大雾，朝野上下都为他冤痛叹惜。满一年后，皇帝才下诏允许用王的礼仪安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，最终没有给任何谥号。</a:t>
            </a:r>
          </a:p>
        </p:txBody>
      </p:sp>
    </p:spTree>
    <p:extLst>
      <p:ext uri="{BB962C8B-B14F-4D97-AF65-F5344CB8AC3E}">
        <p14:creationId xmlns="" xmlns:p14="http://schemas.microsoft.com/office/powerpoint/2010/main" val="4227067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二、筛选并整合文中信息</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并整合文中信息”，是指根据题目的要求，筛选出符合指令的信息。它要求学生在理解文意的基础上能够对文章的内容进行分析和归类，从而体现出对文章的理解程度。历年高考试题涉及提取的信息内容有：①表现人物行为举止特点的信息；②体现人物志向和思想主张的信息；③反映人物道德情操或才智的信息；④展现人物性格和情感的信息。</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筛选并提取文中的信息，是建立在理解文章基础上的一种考查方式，它可以促使我们在阅读过程中达到读懂所有材料的目的。因为此类试题考查的信息量大，综合性强，考查的效果良好，故已成为前几年高考文言文部分的传统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文言文“筛选并整合文中信息”题常见的错误设置类型有</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1196038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混淆主体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题干要求筛选出属于甲的行为、事件或品格的信息，但命题者故意把属于乙的行为、事件或品格的信息也放进备选信息中，以张冠李戴的方式进行干扰。考生一不小心，就可能混淆主体。因此，考生答题时不仅要看这些句子是不是都表现了同一种品格，更要把句子从原文中找出来，看它的主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混淆不同品格、事件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有时命题者故意把在同一个人身上发生的，不符合题干要求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或反映其他品格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的事件也掺和在一起，以达到鱼目混珠的干扰目的。考生要特别注意联系全文去判别事件的内容和性质。</a:t>
            </a:r>
          </a:p>
        </p:txBody>
      </p:sp>
    </p:spTree>
    <p:extLst>
      <p:ext uri="{BB962C8B-B14F-4D97-AF65-F5344CB8AC3E}">
        <p14:creationId xmlns="" xmlns:p14="http://schemas.microsoft.com/office/powerpoint/2010/main" val="36728793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49237482"/>
              </p:ext>
            </p:extLst>
          </p:nvPr>
        </p:nvGraphicFramePr>
        <p:xfrm>
          <a:off x="2157413" y="2925763"/>
          <a:ext cx="19496087" cy="8961437"/>
        </p:xfrm>
        <a:graphic>
          <a:graphicData uri="http://schemas.openxmlformats.org/presentationml/2006/ole">
            <p:oleObj spid="_x0000_s347188" name="文档" r:id="rId3" imgW="9020036" imgH="4160810" progId="Word.Document.12">
              <p:embed/>
            </p:oleObj>
          </a:graphicData>
        </a:graphic>
      </p:graphicFrame>
    </p:spTree>
    <p:extLst>
      <p:ext uri="{BB962C8B-B14F-4D97-AF65-F5344CB8AC3E}">
        <p14:creationId xmlns="" xmlns:p14="http://schemas.microsoft.com/office/powerpoint/2010/main" val="18286696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177875844"/>
              </p:ext>
            </p:extLst>
          </p:nvPr>
        </p:nvGraphicFramePr>
        <p:xfrm>
          <a:off x="2157413" y="2925763"/>
          <a:ext cx="19496087" cy="8961437"/>
        </p:xfrm>
        <a:graphic>
          <a:graphicData uri="http://schemas.openxmlformats.org/presentationml/2006/ole">
            <p:oleObj spid="_x0000_s348212" name="文档" r:id="rId3" imgW="9020036" imgH="4161170" progId="Word.Document.12">
              <p:embed/>
            </p:oleObj>
          </a:graphicData>
        </a:graphic>
      </p:graphicFrame>
    </p:spTree>
    <p:extLst>
      <p:ext uri="{BB962C8B-B14F-4D97-AF65-F5344CB8AC3E}">
        <p14:creationId xmlns="" xmlns:p14="http://schemas.microsoft.com/office/powerpoint/2010/main" val="18058329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845919349"/>
              </p:ext>
            </p:extLst>
          </p:nvPr>
        </p:nvGraphicFramePr>
        <p:xfrm>
          <a:off x="2157413" y="2925763"/>
          <a:ext cx="19496087" cy="8961437"/>
        </p:xfrm>
        <a:graphic>
          <a:graphicData uri="http://schemas.openxmlformats.org/presentationml/2006/ole">
            <p:oleObj spid="_x0000_s349236" name="文档" r:id="rId3" imgW="9020036" imgH="4161170" progId="Word.Document.12">
              <p:embed/>
            </p:oleObj>
          </a:graphicData>
        </a:graphic>
      </p:graphicFrame>
      <p:sp>
        <p:nvSpPr>
          <p:cNvPr id="11" name="矩形 10"/>
          <p:cNvSpPr/>
          <p:nvPr/>
        </p:nvSpPr>
        <p:spPr>
          <a:xfrm>
            <a:off x="2091555" y="9757494"/>
            <a:ext cx="19835720" cy="1595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57413" y="9722381"/>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是相威“听读经史”后议事的表现，不能表现“为官刚正不阿”，混淆了不同品格。②是皇帝的行为，不是相威，混淆了主体。排除含①②的即可选出答案。</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337836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403830618"/>
              </p:ext>
            </p:extLst>
          </p:nvPr>
        </p:nvGraphicFramePr>
        <p:xfrm>
          <a:off x="1296468" y="3060750"/>
          <a:ext cx="19496087" cy="8961437"/>
        </p:xfrm>
        <a:graphic>
          <a:graphicData uri="http://schemas.openxmlformats.org/presentationml/2006/ole">
            <p:oleObj spid="_x0000_s277562" name="文档" r:id="rId3" imgW="9020036" imgH="4161170" progId="Word.Document.12">
              <p:embed/>
            </p:oleObj>
          </a:graphicData>
        </a:graphic>
      </p:graphicFrame>
      <p:sp>
        <p:nvSpPr>
          <p:cNvPr id="8" name="矩形 7"/>
          <p:cNvSpPr/>
          <p:nvPr/>
        </p:nvSpPr>
        <p:spPr>
          <a:xfrm>
            <a:off x="2232571" y="8314153"/>
            <a:ext cx="19694703" cy="30390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58466" y="8310971"/>
            <a:ext cx="1993120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是相威“听读经史”时的表现，与“军事才能”无关；②是皇帝的旨意。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是军事活动，但不能说明“军事才能出众”；②是陈述自己职位的作用，不能表现“处事公正”。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是他人的军事活动；②是皇帝的旨意。</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8491692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631230092"/>
              </p:ext>
            </p:extLst>
          </p:nvPr>
        </p:nvGraphicFramePr>
        <p:xfrm>
          <a:off x="1594572" y="2988742"/>
          <a:ext cx="19496087" cy="7681912"/>
        </p:xfrm>
        <a:graphic>
          <a:graphicData uri="http://schemas.openxmlformats.org/presentationml/2006/ole">
            <p:oleObj spid="_x0000_s350260" name="文档" r:id="rId3" imgW="9020036" imgH="3567489" progId="Word.Document.12">
              <p:embed/>
            </p:oleObj>
          </a:graphicData>
        </a:graphic>
      </p:graphicFrame>
      <p:sp>
        <p:nvSpPr>
          <p:cNvPr id="8" name="矩形 7"/>
          <p:cNvSpPr/>
          <p:nvPr/>
        </p:nvSpPr>
        <p:spPr>
          <a:xfrm>
            <a:off x="2091555" y="6589143"/>
            <a:ext cx="19835720" cy="4764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7413" y="6567616"/>
            <a:ext cx="1993120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是相威“临大事，决大议”的表现，混淆不同事件。③是皇上赦免阿合马，不是相威所做的事情，混淆了主体。⑤是阿里海牙的要求，混淆了主体。这三项都不属于相威成功说服皇帝的内容。</a:t>
            </a:r>
          </a:p>
        </p:txBody>
      </p:sp>
    </p:spTree>
    <p:extLst>
      <p:ext uri="{BB962C8B-B14F-4D97-AF65-F5344CB8AC3E}">
        <p14:creationId xmlns="" xmlns:p14="http://schemas.microsoft.com/office/powerpoint/2010/main" val="24119806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解释下列句子中“道”的含义。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有碑仆道</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何可胜道也哉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其闻道也固先乎吾</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师道之不传也久矣</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得道多助，失道寡助</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a:t>
            </a:r>
          </a:p>
        </p:txBody>
      </p:sp>
      <p:sp>
        <p:nvSpPr>
          <p:cNvPr id="12" name="矩形 11"/>
          <p:cNvSpPr/>
          <p:nvPr/>
        </p:nvSpPr>
        <p:spPr>
          <a:xfrm>
            <a:off x="2023200" y="8754615"/>
            <a:ext cx="20002640" cy="2630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57599" y="8754615"/>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名词，道路，路边；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动词，说；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名词，道理；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名词，风尚；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名词，道德，道义。</a:t>
            </a:r>
          </a:p>
        </p:txBody>
      </p:sp>
    </p:spTree>
    <p:extLst>
      <p:ext uri="{BB962C8B-B14F-4D97-AF65-F5344CB8AC3E}">
        <p14:creationId xmlns="" xmlns:p14="http://schemas.microsoft.com/office/powerpoint/2010/main" val="33711974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2"/>
            <a:ext cx="19835720" cy="8364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5560"/>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相</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威是国王速浑察的儿子。他性情宽宏刚毅、庄重仁厚，不喝酒，不苟言笑。喜好延请士大夫，听他们朗读经史，谈论古往今来关于治世和乱世的道理，讲到刚直之臣为国尽忠、杰出将领克敌制胜时，必定要为此击节叫好。因此每逢大事，议决大问题，说出的话必能切中要害。</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至元十一年，世祖命令相威统率速浑察原来统领的弘吉剌等五投下的部队跟随他讨伐宋朝。从正阳出发攻取安丰，占领庐州，攻克和州，进攻司空山，平定野人原。取道安庆，渡过长江向东进军，在润州和丞相伯颜的兵马会师，再兵分三路齐头并进，相威率领左路军，参政董文炳做副将，他部署军将校官，申明军纪。江阴、华亭、澉浦、上海等地都望风归附，官吏百姓都安居如故。</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十四年，任命他为江南诸道行台御史大夫。于是他上奏章说：“陛下把我当作耳目，我就把监察御史、按察司当作耳目。倘若所用的人不称职，就等于一个人先自己闭上眼睛、塞住耳朵，下面的情况怎能使上级知道呢？”皇帝赞赏他的观点，命令御史台清查人选。每当任命的名单送来时，相威必定召集幕僚御史讨论这些人可否任命，不符合大家要求的人选就立刻去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053633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2"/>
            <a:ext cx="19835720" cy="8364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16734"/>
            <a:ext cx="19931202" cy="8734699"/>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十六年</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召相威入京朝觐，正赶上左丞崔斌等人讲平章阿合马横行不法之事，皇帝降旨命令相威和知枢密院事的博罗，从开平驾乘驿马疾行赶到大都，一起审理此案。阿合马自称有病不肯出来，博罗想要回去，相威声色俱厉地说：“奉圣旨办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没有结果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敢回去上报吗！”命令阿合马带病乘车前来回话，首先斥责他的几次所作所为。阿合马已经服罪，皇帝却下圣旨释免他，然后告诉相威说：“朕知道你不讲私人情面。”仍然命令他回南行台。</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十八年，右丞范文虎、参政李庭带兵十万出海征讨倭寇。航行七天七夜到达竹岛，和辽阳行省的长官率领的部队会师。想要先攻打太宰府，然而犹豫不决没有行动。八月初一，刮起了飓风，士兵死亡者十分之六七。皇帝盛怒，又命令行省左丞相阿塔海去征伐。一时没有人敢劝谏。相威派人入朝上奏说：“倭寇不遵循职守进贡，应该讨伐不能宽恕，但可以慢慢来不能着急。从前军队行动期限紧迫，战船不够结实，前车已翻，后车就该改道。现在的办法是，预先修造战船，训练士兵，炫耀军队显示武力，让对方知道厉害，一心只作防御。拖延时间，等他们疲劳松懈了，再出其不意，乘风快速前往，一举攻下，这才是万全之策。”皇帝的怒气才开始消解，于是终止了这次出兵</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648934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2"/>
            <a:ext cx="19835720" cy="8364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5560"/>
            <a:ext cx="19931202" cy="4343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十九年</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威又上奏说阿里海牙霸占降民一千八百户为奴隶，阿里海牙认为这些人是他征讨时抓获的，皇帝下圣旨：“如果真是归降百姓，就送还有关部门；如果真是征讨时抓获的，就命御史台登记数目上报，按规定数额赏赐给有功的人。”阿里海牙又自陈他的功劳与伯颜同等，应该赏赐他养老户口，御史滕鲁瞻弹劾他，阿里海牙为自己申辩，皇帝下旨派使臣到行台逮捕御史问罪。相威说：“阿里海牙作为臣子竟敢这样欺瞒陛下！滕御史有什么罪！”立刻兼程赶到宫中上奏，皇帝派去的使臣最终得以返回。</a:t>
            </a:r>
          </a:p>
        </p:txBody>
      </p:sp>
    </p:spTree>
    <p:extLst>
      <p:ext uri="{BB962C8B-B14F-4D97-AF65-F5344CB8AC3E}">
        <p14:creationId xmlns="" xmlns:p14="http://schemas.microsoft.com/office/powerpoint/2010/main" val="3433205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452548308"/>
              </p:ext>
            </p:extLst>
          </p:nvPr>
        </p:nvGraphicFramePr>
        <p:xfrm>
          <a:off x="2157413" y="2925763"/>
          <a:ext cx="19496087" cy="7681912"/>
        </p:xfrm>
        <a:graphic>
          <a:graphicData uri="http://schemas.openxmlformats.org/presentationml/2006/ole">
            <p:oleObj spid="_x0000_s279610" name="文档" r:id="rId3" imgW="9020036" imgH="3567489" progId="Word.Document.12">
              <p:embed/>
            </p:oleObj>
          </a:graphicData>
        </a:graphic>
      </p:graphicFrame>
    </p:spTree>
    <p:extLst>
      <p:ext uri="{BB962C8B-B14F-4D97-AF65-F5344CB8AC3E}">
        <p14:creationId xmlns="" xmlns:p14="http://schemas.microsoft.com/office/powerpoint/2010/main" val="4300784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10317600"/>
              </p:ext>
            </p:extLst>
          </p:nvPr>
        </p:nvGraphicFramePr>
        <p:xfrm>
          <a:off x="2157413" y="2998788"/>
          <a:ext cx="19496087" cy="9547225"/>
        </p:xfrm>
        <a:graphic>
          <a:graphicData uri="http://schemas.openxmlformats.org/presentationml/2006/ole">
            <p:oleObj spid="_x0000_s280634" name="文档" r:id="rId3" imgW="9020036" imgH="4422908" progId="Word.Document.12">
              <p:embed/>
            </p:oleObj>
          </a:graphicData>
        </a:graphic>
      </p:graphicFrame>
    </p:spTree>
    <p:extLst>
      <p:ext uri="{BB962C8B-B14F-4D97-AF65-F5344CB8AC3E}">
        <p14:creationId xmlns="" xmlns:p14="http://schemas.microsoft.com/office/powerpoint/2010/main" val="10830778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585391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选项说的是“黄贞父断案时遇到难题，无法解决”，而原文是“吾将以困张广昌”， 即故意为难张汝霖，所以选项犯了曲解文意的错误。</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黄贞父先生喜欢戏谑嘲弄，因认为祖父是纨绔子弟而轻慢他。巡抚刚好遇到不易判明的案件，让五县令会合审讯此案件。贞父对同僚说：“按照惯例文书应交给我办理，我不接受，各位也不要接受，我要以此来为难张汝霖。”祖父知道他的意思，没有坚决推辞，下笔几千字，都引经据典，断案像一个老官吏一样。贞父开口称赞：“奇才！奇才！”于是同祖父定下交情，号称莫逆。官满六年，考核成绩出众，定为第一</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44413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932680321"/>
              </p:ext>
            </p:extLst>
          </p:nvPr>
        </p:nvGraphicFramePr>
        <p:xfrm>
          <a:off x="2157413" y="2998788"/>
          <a:ext cx="19496087" cy="10680700"/>
        </p:xfrm>
        <a:graphic>
          <a:graphicData uri="http://schemas.openxmlformats.org/presentationml/2006/ole">
            <p:oleObj spid="_x0000_s281658" name="文档" r:id="rId3" imgW="9020036" imgH="4953225" progId="Word.Document.12">
              <p:embed/>
            </p:oleObj>
          </a:graphicData>
        </a:graphic>
      </p:graphicFrame>
    </p:spTree>
    <p:extLst>
      <p:ext uri="{BB962C8B-B14F-4D97-AF65-F5344CB8AC3E}">
        <p14:creationId xmlns="" xmlns:p14="http://schemas.microsoft.com/office/powerpoint/2010/main" val="38776405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仍坚持离职”无中生有，文中说权幸“矫旨令二人致仕”，“两京言官交章请留，不听”，说明造成傅珪离职的原因，一是权幸的逼迫，二是皇上不采纳言官的请求，而非傅珪的“坚持”。另“反遭诬蔑”文中也没有具体事例体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傅珪平居无事时像木讷的人。到面临大事，毅然坚持，别人不能改变其志，最终因此触怒受宠的权贵而离职。教坊司臧贤请求更换牙牌，依照古代朝士所用牙牌的形制制作，又请求改铸方印，傅珪阻止，没有施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臧贤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就日夜在宦官中肆意毁谤他，希望使傅珪辞职。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极力奏陈其时社会弊病十件事，话语多指斥受宠的权贵，权贵愈加痛恨他。恰逢户部尚书孙交也因坚守正道触怒受宠的权贵，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受宠的权贵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于是假托皇帝命令让他们二人辞职。两京谏官都向皇帝上书请求让他们留任，皇帝不听</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500259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79616700"/>
              </p:ext>
            </p:extLst>
          </p:nvPr>
        </p:nvGraphicFramePr>
        <p:xfrm>
          <a:off x="2175156" y="3111159"/>
          <a:ext cx="19496087" cy="10204450"/>
        </p:xfrm>
        <a:graphic>
          <a:graphicData uri="http://schemas.openxmlformats.org/presentationml/2006/ole">
            <p:oleObj spid="_x0000_s282682" name="文档" r:id="rId3" imgW="9020036" imgH="4731090" progId="Word.Document.12">
              <p:embed/>
            </p:oleObj>
          </a:graphicData>
        </a:graphic>
      </p:graphicFrame>
    </p:spTree>
    <p:extLst>
      <p:ext uri="{BB962C8B-B14F-4D97-AF65-F5344CB8AC3E}">
        <p14:creationId xmlns="" xmlns:p14="http://schemas.microsoft.com/office/powerpoint/2010/main" val="39103796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4413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从</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张冠李戴的角度设误，根据原文介绍，欧阳发有一儿子欧阳宪，欧阳发被埋葬后，由文中“而宪来求铭”可知，让张耒写墓志铭的是欧阳宪，不是苏轼。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欧阳发的夫人吴氏，是去世的丞相正宪公吴充的女儿，被封为寿安县君。生下一个儿子，叫欧阳宪，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欧阳宪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任滑州韦城县主簿。生下七个女儿。元祐四年十一月甲子，欧阳发被埋葬在郑州新郑县旌贤乡刘村的欧阳文忠公的墓旁，欧阳宪来请我写了这篇墓志铭</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97404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天保初，清河王岳拜司州牧，闻业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孟业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名行，复召为法曹。业形貌短小，及谒见，岳心鄙其眇小，笑而不言。后寻业断决之处，乃谓业曰：“卿断决之明，可谓有过躯貌之用。”寻迁东郡守，以宽惠著。其年，麦一茎五穗，其馀三穗四穗共一茎，合郡人以为政化所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节选自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北齐书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列传第三十八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对下列加点词的解释，正确的一项是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清河王岳拜司州牧　拜：拜见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闻业名行  行：出行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业形貌短小  形：形容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后寻业断决之处  寻：寻找</a:t>
            </a:r>
          </a:p>
        </p:txBody>
      </p:sp>
    </p:spTree>
    <p:extLst>
      <p:ext uri="{BB962C8B-B14F-4D97-AF65-F5344CB8AC3E}">
        <p14:creationId xmlns="" xmlns:p14="http://schemas.microsoft.com/office/powerpoint/2010/main" val="33414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196154695"/>
              </p:ext>
            </p:extLst>
          </p:nvPr>
        </p:nvGraphicFramePr>
        <p:xfrm>
          <a:off x="2023200" y="3117850"/>
          <a:ext cx="19496087" cy="10204450"/>
        </p:xfrm>
        <a:graphic>
          <a:graphicData uri="http://schemas.openxmlformats.org/presentationml/2006/ole">
            <p:oleObj spid="_x0000_s283706" name="文档" r:id="rId3" imgW="9020036" imgH="4731090" progId="Word.Document.12">
              <p:embed/>
            </p:oleObj>
          </a:graphicData>
        </a:graphic>
      </p:graphicFrame>
    </p:spTree>
    <p:extLst>
      <p:ext uri="{BB962C8B-B14F-4D97-AF65-F5344CB8AC3E}">
        <p14:creationId xmlns="" xmlns:p14="http://schemas.microsoft.com/office/powerpoint/2010/main" val="1410961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6574107"/>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从</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时间错位角度设误，“杨万里素来仰慕李台州至孝之名”，就是时间错位，应该是在李台州去世后，杨万里才听到他的至孝事迹。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李宗质在乾道庚寅年时为洪倅，当时我做奉新县令，多次拜见他，不知道他们母子之间的事。第二年，我在中都做官，李宗质上朝，被授予台州知府一职。朝士说：“李台州，是曾觌的有婚姻关系的亲戚。曾觌无儿子，把李台州的儿子当作自己的儿子。”我见了他一次，不敢见第二次，也不知道他的孝道。从那以后十七年，李台州死后，我与丞相京公一同担任宰掾。谈话间，京公向我说了李台州母子的事情。我出生八年时，太夫人早丧，感到终身遗憾。我听说这件事后，哭泣不能停止，很感动而替他作传记</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8997304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664570625"/>
              </p:ext>
            </p:extLst>
          </p:nvPr>
        </p:nvGraphicFramePr>
        <p:xfrm>
          <a:off x="2175156" y="2844726"/>
          <a:ext cx="19496087" cy="10680700"/>
        </p:xfrm>
        <a:graphic>
          <a:graphicData uri="http://schemas.openxmlformats.org/presentationml/2006/ole">
            <p:oleObj spid="_x0000_s284730" name="文档" r:id="rId3" imgW="9020036" imgH="4953225" progId="Word.Document.12">
              <p:embed/>
            </p:oleObj>
          </a:graphicData>
        </a:graphic>
      </p:graphicFrame>
    </p:spTree>
    <p:extLst>
      <p:ext uri="{BB962C8B-B14F-4D97-AF65-F5344CB8AC3E}">
        <p14:creationId xmlns="" xmlns:p14="http://schemas.microsoft.com/office/powerpoint/2010/main" val="497834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7294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从</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地点混乱角度设误，“并沿汾水筑堤植柳，消除水灾”不是在“滑州”，而是在“并州”。</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陈尧佐，字希元，他的先辈是河朔人。尧佐考中进士及第，历任魏县、中牟县尉，撰写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海喻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一篇，人们惊奇他的志向。担任两浙转运副使。钱塘江用竹笼装石筑堤，堤第二年就损坏了。陈尧佐请求放进柴薪装满泥土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才坚固耐久，丁谓不以为然，陈尧佐移任京西转运使后，钱塘江的筑堤工程最终按陈尧佐的建议实行。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陈尧佐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移任河东路转运使，因为河东土地贫瘠，百姓贫困，依靠石炭为生，陈尧佐奏请朝廷免除他们的赋税。又减少泽州大广冶铁税几十万。天禧年间，黄河决口，起用陈尧佐任滑州知州，他制造护堤的木栏来减轻水浪冲击，又修筑长堤，人们称它为“陈公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陈尧佐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移任并州，每次汾水暴涨，并州百姓往往忧虑不安，陈尧佐为他们修筑堤防，栽植柳树几万株，修造柳溪，百姓靠此受益。多次升官至右谏议大夫，为翰林学士，于是授官枢密副使</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5524170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068916252"/>
              </p:ext>
            </p:extLst>
          </p:nvPr>
        </p:nvGraphicFramePr>
        <p:xfrm>
          <a:off x="2175156" y="2844726"/>
          <a:ext cx="19496087" cy="10204450"/>
        </p:xfrm>
        <a:graphic>
          <a:graphicData uri="http://schemas.openxmlformats.org/presentationml/2006/ole">
            <p:oleObj spid="_x0000_s285754" name="文档" r:id="rId3" imgW="9020036" imgH="4731090" progId="Word.Document.12">
              <p:embed/>
            </p:oleObj>
          </a:graphicData>
        </a:graphic>
      </p:graphicFrame>
    </p:spTree>
    <p:extLst>
      <p:ext uri="{BB962C8B-B14F-4D97-AF65-F5344CB8AC3E}">
        <p14:creationId xmlns="" xmlns:p14="http://schemas.microsoft.com/office/powerpoint/2010/main" val="86486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4413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强加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因果。曾巩“声名闻于四方”是在他“甫冠”的时候，不是因为“数百字的文章，他读完就能脱口成诵”和“写成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，言辞奇伟”。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曾巩，字子固，是建昌郡南丰县人。他从小就机智敏锐，数百字的文章他读完就能脱口成诵。十二岁时，他尝试写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，提笔立成，文辞很有气魄。刚到二十岁，名声已传播到四方。欧阳修看到他的文章，认为很是奇异。考中嘉祐二年进士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8154913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425641227"/>
              </p:ext>
            </p:extLst>
          </p:nvPr>
        </p:nvGraphicFramePr>
        <p:xfrm>
          <a:off x="2175156" y="2844726"/>
          <a:ext cx="19496087" cy="10204450"/>
        </p:xfrm>
        <a:graphic>
          <a:graphicData uri="http://schemas.openxmlformats.org/presentationml/2006/ole">
            <p:oleObj spid="_x0000_s286778" name="文档" r:id="rId3" imgW="9020036" imgH="4731090" progId="Word.Document.12">
              <p:embed/>
            </p:oleObj>
          </a:graphicData>
        </a:graphic>
      </p:graphicFrame>
    </p:spTree>
    <p:extLst>
      <p:ext uri="{BB962C8B-B14F-4D97-AF65-F5344CB8AC3E}">
        <p14:creationId xmlns="" xmlns:p14="http://schemas.microsoft.com/office/powerpoint/2010/main" val="826451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650389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以偏概全</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。选项“尽管乡人都不喜欢他”于文无据，且句中的“都”太绝对化了，因为也有“乡人有览事多而熟于闻见者”而“皆贺之”。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欧阳君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十来岁时，乡里没有他喜爱的人。每当看到河边、山脚有一点美景可以观赏，心中一个人享受，他常常拿着一本书，流连于风景而忘了回家。遇到月明风清之景，有时直到傍晚他还留在那里，内心怅惘不能释怀，自己也不知道原因，大概他的本性就喜欢山水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母不了解他的志向，常常对乡里人说：“不知道这个孩子的想法是什么，恐怕将来会无所作为而沦落为饿肚子的流民。不知道是吉还是凶？”乡里见过世面并且对一些见闻较为熟悉的人都祝贺他们说：“这是你们家的宝贝啊，为什么要如此担心呢！”</a:t>
            </a:r>
          </a:p>
        </p:txBody>
      </p:sp>
    </p:spTree>
    <p:extLst>
      <p:ext uri="{BB962C8B-B14F-4D97-AF65-F5344CB8AC3E}">
        <p14:creationId xmlns="" xmlns:p14="http://schemas.microsoft.com/office/powerpoint/2010/main" val="4106734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421227261"/>
              </p:ext>
            </p:extLst>
          </p:nvPr>
        </p:nvGraphicFramePr>
        <p:xfrm>
          <a:off x="2084388" y="2998788"/>
          <a:ext cx="19642137" cy="8778875"/>
        </p:xfrm>
        <a:graphic>
          <a:graphicData uri="http://schemas.openxmlformats.org/presentationml/2006/ole">
            <p:oleObj spid="_x0000_s351282" name="文档" r:id="rId3" imgW="9294123" imgH="4161170" progId="Word.Document.12">
              <p:embed/>
            </p:oleObj>
          </a:graphicData>
        </a:graphic>
      </p:graphicFrame>
    </p:spTree>
    <p:extLst>
      <p:ext uri="{BB962C8B-B14F-4D97-AF65-F5344CB8AC3E}">
        <p14:creationId xmlns="" xmlns:p14="http://schemas.microsoft.com/office/powerpoint/2010/main" val="3801930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85798627"/>
              </p:ext>
            </p:extLst>
          </p:nvPr>
        </p:nvGraphicFramePr>
        <p:xfrm>
          <a:off x="2084388" y="2998788"/>
          <a:ext cx="19642137" cy="9510712"/>
        </p:xfrm>
        <a:graphic>
          <a:graphicData uri="http://schemas.openxmlformats.org/presentationml/2006/ole">
            <p:oleObj spid="_x0000_s332858" name="文档" r:id="rId3" imgW="9294123" imgH="4509314" progId="Word.Document.12">
              <p:embed/>
            </p:oleObj>
          </a:graphicData>
        </a:graphic>
      </p:graphicFrame>
    </p:spTree>
    <p:extLst>
      <p:ext uri="{BB962C8B-B14F-4D97-AF65-F5344CB8AC3E}">
        <p14:creationId xmlns="" xmlns:p14="http://schemas.microsoft.com/office/powerpoint/2010/main" val="8575588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880324" y="7254967"/>
            <a:ext cx="19851936" cy="41302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对下列加点词的解释，错误的一项是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可谓有过躯貌之用  用：才能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寻迁东郡守  寻：不久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以宽惠著  著：著称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合郡人以为政化所感  合：集合</a:t>
            </a:r>
          </a:p>
        </p:txBody>
      </p:sp>
      <p:sp>
        <p:nvSpPr>
          <p:cNvPr id="12" name="矩形 11"/>
          <p:cNvSpPr/>
          <p:nvPr/>
        </p:nvSpPr>
        <p:spPr>
          <a:xfrm>
            <a:off x="1891998" y="7083988"/>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根据语境可知“岳”是人，“司州牧”是官职，把“拜见”代入语境很明显语意不通顺，此处“拜”应解释为“被授予官职”。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根据语境可知“名”“行”是并列关系。“名”是“名声”之意，“行”应是“品行”之意。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根据语义搭配，“短小”的应是“形体”，所以“形”应是“形体、身体”之意；另外，“形”“貌”是并列关系，“貌”是“容貌”之意，所以“形”也应该是个名词。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根据语境，是后来高岳找到孟业判决过的案件，“寻”应为“寻找，找到”之意。</a:t>
            </a:r>
          </a:p>
        </p:txBody>
      </p:sp>
    </p:spTree>
    <p:extLst>
      <p:ext uri="{BB962C8B-B14F-4D97-AF65-F5344CB8AC3E}">
        <p14:creationId xmlns="" xmlns:p14="http://schemas.microsoft.com/office/powerpoint/2010/main" val="162938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788474523"/>
              </p:ext>
            </p:extLst>
          </p:nvPr>
        </p:nvGraphicFramePr>
        <p:xfrm>
          <a:off x="2084388" y="2998788"/>
          <a:ext cx="19642137" cy="8778875"/>
        </p:xfrm>
        <a:graphic>
          <a:graphicData uri="http://schemas.openxmlformats.org/presentationml/2006/ole">
            <p:oleObj spid="_x0000_s333882" name="文档" r:id="rId3" imgW="9279322" imgH="4167516" progId="Word.Document.12">
              <p:embed/>
            </p:oleObj>
          </a:graphicData>
        </a:graphic>
      </p:graphicFrame>
    </p:spTree>
    <p:extLst>
      <p:ext uri="{BB962C8B-B14F-4D97-AF65-F5344CB8AC3E}">
        <p14:creationId xmlns="" xmlns:p14="http://schemas.microsoft.com/office/powerpoint/2010/main" val="34342163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944540" y="5076974"/>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60564" y="5509022"/>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正确标点为：许、蔡间有巨盗，聚众劫掠，祐捕之急，逃入宋境；宋亡，随制置夏贵过汴，祐斥下马，挝杀之于市，民间帖然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4342163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978658693"/>
              </p:ext>
            </p:extLst>
          </p:nvPr>
        </p:nvGraphicFramePr>
        <p:xfrm>
          <a:off x="2084388" y="2998788"/>
          <a:ext cx="19642137" cy="8778875"/>
        </p:xfrm>
        <a:graphic>
          <a:graphicData uri="http://schemas.openxmlformats.org/presentationml/2006/ole">
            <p:oleObj spid="_x0000_s334906" name="文档" r:id="rId3" imgW="9294123" imgH="4161170" progId="Word.Document.12">
              <p:embed/>
            </p:oleObj>
          </a:graphicData>
        </a:graphic>
      </p:graphicFrame>
      <p:sp>
        <p:nvSpPr>
          <p:cNvPr id="9" name="矩形 8"/>
          <p:cNvSpPr/>
          <p:nvPr/>
        </p:nvSpPr>
        <p:spPr>
          <a:xfrm>
            <a:off x="2124278" y="10302172"/>
            <a:ext cx="19800000" cy="7514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4660" y="10302172"/>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孔子是春秋末期人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511649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148016251"/>
              </p:ext>
            </p:extLst>
          </p:nvPr>
        </p:nvGraphicFramePr>
        <p:xfrm>
          <a:off x="2084388" y="2998788"/>
          <a:ext cx="19642137" cy="8778875"/>
        </p:xfrm>
        <a:graphic>
          <a:graphicData uri="http://schemas.openxmlformats.org/presentationml/2006/ole">
            <p:oleObj spid="_x0000_s335930" name="文档" r:id="rId3" imgW="9294123" imgH="4161170" progId="Word.Document.12">
              <p:embed/>
            </p:oleObj>
          </a:graphicData>
        </a:graphic>
      </p:graphicFrame>
      <p:sp>
        <p:nvSpPr>
          <p:cNvPr id="9" name="矩形 8"/>
          <p:cNvSpPr/>
          <p:nvPr/>
        </p:nvSpPr>
        <p:spPr>
          <a:xfrm>
            <a:off x="2124278" y="7813278"/>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7810096"/>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2127138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194152363"/>
              </p:ext>
            </p:extLst>
          </p:nvPr>
        </p:nvGraphicFramePr>
        <p:xfrm>
          <a:off x="2084388" y="2998788"/>
          <a:ext cx="19642137" cy="8778875"/>
        </p:xfrm>
        <a:graphic>
          <a:graphicData uri="http://schemas.openxmlformats.org/presentationml/2006/ole">
            <p:oleObj spid="_x0000_s336954" name="文档" r:id="rId3" imgW="9294123" imgH="4161170" progId="Word.Document.12">
              <p:embed/>
            </p:oleObj>
          </a:graphicData>
        </a:graphic>
      </p:graphicFrame>
      <p:sp>
        <p:nvSpPr>
          <p:cNvPr id="9" name="矩形 8"/>
          <p:cNvSpPr/>
          <p:nvPr/>
        </p:nvSpPr>
        <p:spPr>
          <a:xfrm>
            <a:off x="2124278" y="6621861"/>
            <a:ext cx="19800000" cy="4431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0190" y="6621861"/>
            <a:ext cx="1969892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表明他保全了百姓，③是人们对他治国主张的称赞，⑤表明他为百姓着想。采用排除法，故选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91291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310463580"/>
              </p:ext>
            </p:extLst>
          </p:nvPr>
        </p:nvGraphicFramePr>
        <p:xfrm>
          <a:off x="2084388" y="2998788"/>
          <a:ext cx="19642137" cy="10021887"/>
        </p:xfrm>
        <a:graphic>
          <a:graphicData uri="http://schemas.openxmlformats.org/presentationml/2006/ole">
            <p:oleObj spid="_x0000_s337978" name="文档" r:id="rId3" imgW="9294123" imgH="4754851" progId="Word.Document.12">
              <p:embed/>
            </p:oleObj>
          </a:graphicData>
        </a:graphic>
      </p:graphicFrame>
      <p:sp>
        <p:nvSpPr>
          <p:cNvPr id="9" name="矩形 8"/>
          <p:cNvSpPr/>
          <p:nvPr/>
        </p:nvSpPr>
        <p:spPr>
          <a:xfrm>
            <a:off x="2124278" y="10405566"/>
            <a:ext cx="19800000" cy="648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644" y="10381929"/>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稳定了社会秩序”的原因还有“申明法令”“请于朝著于祀典”</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9991790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086446145"/>
              </p:ext>
            </p:extLst>
          </p:nvPr>
        </p:nvGraphicFramePr>
        <p:xfrm>
          <a:off x="1623621" y="3087942"/>
          <a:ext cx="19642137" cy="10021887"/>
        </p:xfrm>
        <a:graphic>
          <a:graphicData uri="http://schemas.openxmlformats.org/presentationml/2006/ole">
            <p:oleObj spid="_x0000_s352303"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当时州县官吏因为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朝廷财政紧张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没有供给俸禄，大多贪婪暴虐，只有陈祐因为清廉谨慎而被称道。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以，因为；给，供给；清慎，清廉谨慎；见，被。各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分。语句通畅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三是人才是治国的根本，选拔人才应慎重。这些事情虽然未能完全施行，但当时的舆论都称赞他。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治，治国；审，慎重；尽，完全；称，称赞。各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分。语句通畅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683058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祐，字庆甫，是赵州宁晋人。祐自幼好学，家贫，母亲张氏曾剪掉头发换取书籍让他读，长大后就博通经史。当时诸王可自己征召属官，穆王府暂任陈祐为王府的尚书。穆王被分封在陕、洛地区后，上表推荐陈祐担任河南府总管。他上任那天，首先去拜访金末名士李国维、薛玄，向他们求教治理政事的方法，他奏请免去征西军数百家的各种赋税，又上奏提出二十余件有利于人民的事，朝廷都听从了他。</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世祖即位，将陕、洛地区划为河南西路。中统元年，任命陈祐为河南西路总管。当时州县官吏因为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财政紧张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没有供给俸禄，大多贪婪暴虐，只有陈祐因为清廉谨慎而被称道。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在此为官八年，像刚到的时候一样。至元二年，改任南京路治中。适逢东部发生蝗灾，徐州、邳州尤为严重，官府责令百姓捕捉最为急切。 陈祐率领壮丁几万人到灾区，对身边的人说：“捕捉蝗虫是怕它们损害庄稼，如今蝗虫虽多，但谷物已成熟，不如让百姓早点收割庄稼，或许可以既省力又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有</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7767859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801450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收成</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。”有人认为事情涉嫌独断专行，不可行。 陈祐说：“为救百姓而获罪，我也甘心。”立即告诉壮丁让他们离开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回家去收割庄稼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，两州的百姓都依靠他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存活下来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至元三年，授陈祐卫辉路总管。卫辉位于四方要道，号称难以治理之地。陈祐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到任后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申明法令，建立孔子庙，修比干墓，并向朝廷请示写进记载祭祀的典籍中。等到他离任，这里的百姓为他立碑歌颂他的功德。他曾上书世祖，提出创立太平盛世的根本有三个：一是太子是国家的根本，应早立太子；二是中书省是行政的根本，应责成中书省专心于政务；三是人才是治国的根本，选拔人才应慎重。这些事情虽然未能完全施行，但当时的舆论都称赞他。</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大规模攻打宋朝，派陈祐征调军队，山东百姓多逃走隐匿，听说陈祐来了，都说：“陈按察来了，一定没有私心。”都出来应征，任务按期完成。至元十三年，授予陈祐南京总管兼开封府尹的职位。官吏大多惊慌失措，陈祐于是对他们说：“何必如此惊慌！你们以前为盗贼，而今为颜渊，我就把你们当好人对待；若以前为颜渊，而今为盗贼，我就会把你们当坏人对待。</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8902247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783699"/>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于是</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这些官吏约束言行，不敢违法。许、蔡一带有大盗，聚众抢劫， 陈祐追捕很紧，这个大盗逃入宋朝境内。宋朝灭亡后，这个人随制置使夏贵路过汴梁时，陈祐喝令他下马，当众将他击杀，百姓安定。十四年，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调任浙东道宣慰使。当时长江以南刚刚归顺，元军俘虏温州、台州百姓男女几千人， 陈祐将他们全部强行夺回并释放其归家。不久，行省征收百姓和商人的酒税，陈祐奏请说：“战争之后，对于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遭受兵刃之苦而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受伤致残的百姓，应宽容体恤。”但这意见朝廷没有答复。朝廷派他去查核台州的民田。等到返回至新昌，遇到玉山当地的强盗，他仓促间来不及防备，于是被杀害，享年五十六岁。被追封为河南郡公，谥号忠定。江浙父老请求就地葬他于会稽，未获批准，便设立祠堂纪念他。</a:t>
            </a:r>
          </a:p>
        </p:txBody>
      </p:sp>
    </p:spTree>
    <p:extLst>
      <p:ext uri="{BB962C8B-B14F-4D97-AF65-F5344CB8AC3E}">
        <p14:creationId xmlns="" xmlns:p14="http://schemas.microsoft.com/office/powerpoint/2010/main" val="29879185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77505"/>
            <a:ext cx="19851936" cy="8207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09402" y="3149909"/>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合：全。判断这个“合”的意义时，我们可以采用“联系成语联想法”，可联系“合家欢乐”的“合”，由此得出解释。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天保初年，清河王高岳被任命为司州牧，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听说孟业的名声品行后，便又征召孟业做法曹。孟业身形矮小，等到谒见时，高岳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因其矮小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从心里看不起他，只是笑了笑没说什么。后来高岳找到孟业判决过的案件卷宗，才对孟业说：“您判案英明，可以说是不可貌相。”不久，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升为东郡太守，他为官以宽厚和仁惠著称。那一年，麦子一根茎上长五个穗，其余的也是三四个穗长在一根茎上，全郡的人都认为这是被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的政令教化感动的结果。</a:t>
            </a:r>
          </a:p>
        </p:txBody>
      </p:sp>
    </p:spTree>
    <p:extLst>
      <p:ext uri="{BB962C8B-B14F-4D97-AF65-F5344CB8AC3E}">
        <p14:creationId xmlns="" xmlns:p14="http://schemas.microsoft.com/office/powerpoint/2010/main" val="2176446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1919" y="0"/>
            <a:ext cx="23679449" cy="13322300"/>
          </a:xfrm>
          <a:prstGeom prst="rect">
            <a:avLst/>
          </a:prstGeom>
        </p:spPr>
      </p:pic>
      <p:sp>
        <p:nvSpPr>
          <p:cNvPr id="18" name="TextBox 17"/>
          <p:cNvSpPr txBox="1"/>
          <p:nvPr/>
        </p:nvSpPr>
        <p:spPr>
          <a:xfrm>
            <a:off x="7876807" y="4424155"/>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5</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470595"/>
            <a:ext cx="15449800" cy="1323439"/>
          </a:xfrm>
          <a:prstGeom prst="rect">
            <a:avLst/>
          </a:prstGeom>
          <a:noFill/>
        </p:spPr>
        <p:txBody>
          <a:bodyPr wrap="square" rtlCol="0">
            <a:spAutoFit/>
          </a:bodyPr>
          <a:lstStyle/>
          <a:p>
            <a:r>
              <a:rPr lang="zh-CN" altLang="en-US" sz="8000" b="1" dirty="0">
                <a:solidFill>
                  <a:srgbClr val="404040"/>
                </a:solidFill>
                <a:latin typeface="微软雅黑" pitchFamily="34" charset="-122"/>
                <a:ea typeface="微软雅黑" pitchFamily="34" charset="-122"/>
              </a:rPr>
              <a:t>理解与现代汉语不同的句式和用法</a:t>
            </a:r>
          </a:p>
        </p:txBody>
      </p:sp>
    </p:spTree>
    <p:extLst>
      <p:ext uri="{BB962C8B-B14F-4D97-AF65-F5344CB8AC3E}">
        <p14:creationId xmlns="" xmlns:p14="http://schemas.microsoft.com/office/powerpoint/2010/main" val="1807524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413516"/>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在“古诗文阅读”中对该考点提出的要求是“理解与现代汉语不同的句式和用法”，能力层级为</a:t>
            </a:r>
            <a:r>
              <a:rPr lang="en-US" altLang="zh-CN" sz="3600" dirty="0">
                <a:solidFill>
                  <a:schemeClr val="tx1">
                    <a:lumMod val="50000"/>
                    <a:lumOff val="50000"/>
                  </a:schemeClr>
                </a:solidFill>
                <a:latin typeface="微软雅黑" pitchFamily="34" charset="-122"/>
                <a:ea typeface="微软雅黑" pitchFamily="34" charset="-122"/>
              </a:rPr>
              <a:t>B</a:t>
            </a:r>
            <a:r>
              <a:rPr lang="zh-CN" altLang="en-US" sz="3600" dirty="0">
                <a:solidFill>
                  <a:schemeClr val="tx1">
                    <a:lumMod val="50000"/>
                    <a:lumOff val="50000"/>
                  </a:schemeClr>
                </a:solidFill>
                <a:latin typeface="微软雅黑" pitchFamily="34" charset="-122"/>
                <a:ea typeface="微软雅黑" pitchFamily="34" charset="-122"/>
              </a:rPr>
              <a:t>级。</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本考点在新课标全国卷中一般不单独考查，它的考查类型有两类：一类是理解文言词语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涉及词类活用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；一类是翻译文言句子</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涉及特殊句式和词类活用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，本类型可以说是高考的必考考点。对于这一考点，考查题型以主观题间接考查为主，偶有客观题。</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年高考仍然会沿用主观题的形式，一般不单独设选择题直接考查，而是在翻译题中间接考查。</a:t>
            </a:r>
          </a:p>
        </p:txBody>
      </p:sp>
    </p:spTree>
    <p:extLst>
      <p:ext uri="{BB962C8B-B14F-4D97-AF65-F5344CB8AC3E}">
        <p14:creationId xmlns="" xmlns:p14="http://schemas.microsoft.com/office/powerpoint/2010/main" val="1833798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graphicFrame>
        <p:nvGraphicFramePr>
          <p:cNvPr id="11" name="对象 10"/>
          <p:cNvGraphicFramePr>
            <a:graphicFrameLocks noChangeAspect="1"/>
          </p:cNvGraphicFramePr>
          <p:nvPr>
            <p:extLst>
              <p:ext uri="{D42A27DB-BD31-4B8C-83A1-F6EECF244321}">
                <p14:modId xmlns="" xmlns:p14="http://schemas.microsoft.com/office/powerpoint/2010/main" val="709337751"/>
              </p:ext>
            </p:extLst>
          </p:nvPr>
        </p:nvGraphicFramePr>
        <p:xfrm>
          <a:off x="2023200" y="3775075"/>
          <a:ext cx="19496088" cy="9547225"/>
        </p:xfrm>
        <a:graphic>
          <a:graphicData uri="http://schemas.openxmlformats.org/presentationml/2006/ole">
            <p:oleObj spid="_x0000_s353326" name="文档" r:id="rId4" imgW="9020036" imgH="4422908" progId="Word.Document.12">
              <p:embed/>
            </p:oleObj>
          </a:graphicData>
        </a:graphic>
      </p:graphicFrame>
    </p:spTree>
    <p:extLst>
      <p:ext uri="{BB962C8B-B14F-4D97-AF65-F5344CB8AC3E}">
        <p14:creationId xmlns="" xmlns:p14="http://schemas.microsoft.com/office/powerpoint/2010/main" val="8358971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对象 8"/>
          <p:cNvGraphicFramePr>
            <a:graphicFrameLocks noChangeAspect="1"/>
          </p:cNvGraphicFramePr>
          <p:nvPr>
            <p:extLst>
              <p:ext uri="{D42A27DB-BD31-4B8C-83A1-F6EECF244321}">
                <p14:modId xmlns="" xmlns:p14="http://schemas.microsoft.com/office/powerpoint/2010/main" val="3666670958"/>
              </p:ext>
            </p:extLst>
          </p:nvPr>
        </p:nvGraphicFramePr>
        <p:xfrm>
          <a:off x="2011363" y="3071813"/>
          <a:ext cx="19496087" cy="9547225"/>
        </p:xfrm>
        <a:graphic>
          <a:graphicData uri="http://schemas.openxmlformats.org/presentationml/2006/ole">
            <p:oleObj spid="_x0000_s354350" name="文档" r:id="rId3" imgW="9020036" imgH="4422908" progId="Word.Document.12">
              <p:embed/>
            </p:oleObj>
          </a:graphicData>
        </a:graphic>
      </p:graphicFrame>
    </p:spTree>
    <p:extLst>
      <p:ext uri="{BB962C8B-B14F-4D97-AF65-F5344CB8AC3E}">
        <p14:creationId xmlns="" xmlns:p14="http://schemas.microsoft.com/office/powerpoint/2010/main" val="23387772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1642506615"/>
              </p:ext>
            </p:extLst>
          </p:nvPr>
        </p:nvGraphicFramePr>
        <p:xfrm>
          <a:off x="2395025" y="2916734"/>
          <a:ext cx="19056350" cy="9326562"/>
        </p:xfrm>
        <a:graphic>
          <a:graphicData uri="http://schemas.openxmlformats.org/presentationml/2006/ole">
            <p:oleObj spid="_x0000_s355374"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588989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083"/>
            <a:ext cx="19800000" cy="8009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083"/>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要结合上下文，读懂句子的大意，在此基础上断句。断句的过程中，主要看句子的结构：“盗悉窜他境”是主谓宾结构，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两项将其断为“盗悉窜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他境”显然是错误的；“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移书诘盗”是省略主语的联动结构，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项断为“尝有使客亡橐中物移书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诘盗”显然语意和结构都理解错了。排除后得出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72690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536573244"/>
              </p:ext>
            </p:extLst>
          </p:nvPr>
        </p:nvGraphicFramePr>
        <p:xfrm>
          <a:off x="1901825" y="2889250"/>
          <a:ext cx="19494500" cy="5121275"/>
        </p:xfrm>
        <a:graphic>
          <a:graphicData uri="http://schemas.openxmlformats.org/presentationml/2006/ole">
            <p:oleObj spid="_x0000_s356398" name="文档" r:id="rId3" imgW="9020036" imgH="2387686"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57212" y="7453238"/>
            <a:ext cx="19665988" cy="350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57212" y="7480834"/>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解答此类试题，一要调动自己已有的积累与选项进行认真核对，发现不恰当之处；二要结合原文具体内容理解，发现不恰当之处。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项，“古代朝廷中分职设官，各有专司”解释是正确的，“可用‘有司’来指称朝廷中的各级官员”则是不正确的。从知识积累的角度看，“有司”指“主管某部门的官吏”；从原文来看，“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遂下有司议”，“有司”应该指朝廷里比较高级的官吏。</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49519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2878704548"/>
              </p:ext>
            </p:extLst>
          </p:nvPr>
        </p:nvGraphicFramePr>
        <p:xfrm>
          <a:off x="1901825" y="2889250"/>
          <a:ext cx="19494500" cy="9547225"/>
        </p:xfrm>
        <a:graphic>
          <a:graphicData uri="http://schemas.openxmlformats.org/presentationml/2006/ole">
            <p:oleObj spid="_x0000_s357422"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5689380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解答本题主要看选项第一句的概括是否准确，第二句的分析与原文内容在人物、时间、事件、逻辑关系等方面有无差别。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项，“派使者偕同雄州赵滋前往调解”系无中生有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13669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677796070"/>
              </p:ext>
            </p:extLst>
          </p:nvPr>
        </p:nvGraphicFramePr>
        <p:xfrm>
          <a:off x="1901825" y="2889250"/>
          <a:ext cx="19494500" cy="9547225"/>
        </p:xfrm>
        <a:graphic>
          <a:graphicData uri="http://schemas.openxmlformats.org/presentationml/2006/ole">
            <p:oleObj spid="_x0000_s358446"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95940" y="6478384"/>
            <a:ext cx="19800000" cy="41615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6513081"/>
            <a:ext cx="19800000"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赐宴不到场，这是对君主命令的不敬。君主有病，却一定要他亲临宴会，做这样的事能心安吗？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重点字词“赴”“虔”“处”各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分，大意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苏轼曾从容地责备公亮不能纠正弊病，世人讥讽他保持禄位加固宠幸。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重点字词“责”“讥”“固”各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分，大意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127360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317560"/>
            <a:ext cx="14873736" cy="1477328"/>
          </a:xfrm>
          <a:prstGeom prst="rect">
            <a:avLst/>
          </a:prstGeom>
          <a:noFill/>
        </p:spPr>
        <p:txBody>
          <a:bodyPr wrap="square" rtlCol="0">
            <a:spAutoFit/>
          </a:bodyPr>
          <a:lstStyle/>
          <a:p>
            <a:r>
              <a:rPr lang="zh-CN" altLang="en-US" sz="9000" b="1" dirty="0">
                <a:solidFill>
                  <a:srgbClr val="404040"/>
                </a:solidFill>
                <a:latin typeface="微软雅黑" pitchFamily="34" charset="-122"/>
                <a:ea typeface="微软雅黑" pitchFamily="34" charset="-122"/>
              </a:rPr>
              <a:t>理解常见的文言实词、虚词</a:t>
            </a:r>
          </a:p>
        </p:txBody>
      </p:sp>
    </p:spTree>
    <p:extLst>
      <p:ext uri="{BB962C8B-B14F-4D97-AF65-F5344CB8AC3E}">
        <p14:creationId xmlns="" xmlns:p14="http://schemas.microsoft.com/office/powerpoint/2010/main"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申徽，字世仪，魏郡人也。性审慎，不妄交游。元颢入洛，以元邃为东徐州刺史，邃引徽为主簿。颢败，邃被槛车送洛阳，故吏宾客并委去，唯徽送之。及邃得免，乃广集宾友，叹徽有古人风。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孝武初，周文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与语，奇之。周文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察徽沉密有度量，每事信委之，乃为大行台郎中。时军国草创，幕府务殷，四方书檄皆徽之辞也。河桥之役，大军不利，近侍之官分散者众，徽独不离左右，魏帝称叹之。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十年，迁给事黄门侍郎。</a:t>
            </a:r>
          </a:p>
        </p:txBody>
      </p:sp>
    </p:spTree>
    <p:extLst>
      <p:ext uri="{BB962C8B-B14F-4D97-AF65-F5344CB8AC3E}">
        <p14:creationId xmlns="" xmlns:p14="http://schemas.microsoft.com/office/powerpoint/2010/main" val="41696189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a:t>
              </a:r>
              <a:r>
                <a:rPr lang="zh-CN" altLang="en-US" sz="4000" spc="200" dirty="0" smtClean="0">
                  <a:solidFill>
                    <a:schemeClr val="bg1"/>
                  </a:solidFill>
                  <a:latin typeface="微软雅黑" pitchFamily="34" charset="-122"/>
                  <a:ea typeface="微软雅黑" pitchFamily="34" charset="-122"/>
                </a:rPr>
                <a:t>点子题</a:t>
              </a:r>
              <a:endParaRPr lang="zh-CN" altLang="en-US" sz="4000" spc="200" dirty="0">
                <a:solidFill>
                  <a:schemeClr val="bg1"/>
                </a:solidFill>
                <a:latin typeface="微软雅黑" pitchFamily="34" charset="-122"/>
                <a:ea typeface="微软雅黑" pitchFamily="34" charset="-122"/>
              </a:endParaRPr>
            </a:p>
          </p:txBody>
        </p:sp>
      </p:grpSp>
      <p:graphicFrame>
        <p:nvGraphicFramePr>
          <p:cNvPr id="12" name="对象 11"/>
          <p:cNvGraphicFramePr>
            <a:graphicFrameLocks noChangeAspect="1"/>
          </p:cNvGraphicFramePr>
          <p:nvPr>
            <p:extLst>
              <p:ext uri="{D42A27DB-BD31-4B8C-83A1-F6EECF244321}">
                <p14:modId xmlns="" xmlns:p14="http://schemas.microsoft.com/office/powerpoint/2010/main" val="3015469792"/>
              </p:ext>
            </p:extLst>
          </p:nvPr>
        </p:nvGraphicFramePr>
        <p:xfrm>
          <a:off x="1909729" y="3991726"/>
          <a:ext cx="19494500" cy="9547225"/>
        </p:xfrm>
        <a:graphic>
          <a:graphicData uri="http://schemas.openxmlformats.org/presentationml/2006/ole">
            <p:oleObj spid="_x0000_s359470" name="文档" r:id="rId4" imgW="9020036" imgH="4422908" progId="Word.Document.12">
              <p:embed/>
            </p:oleObj>
          </a:graphicData>
        </a:graphic>
      </p:graphicFrame>
    </p:spTree>
    <p:extLst>
      <p:ext uri="{BB962C8B-B14F-4D97-AF65-F5344CB8AC3E}">
        <p14:creationId xmlns="" xmlns:p14="http://schemas.microsoft.com/office/powerpoint/2010/main" val="2813122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0" y="3132758"/>
            <a:ext cx="20002640" cy="82524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3132758"/>
            <a:ext cx="2000264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曾公亮说：“这是禁物，偷取了虽然是强盗行为，但与从百姓家中盗取财物有区别。”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此禁物也”是判断句；“强”形容词做名词，译为“强盗行为”；“盗物民家”是省略句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省略了介词“于”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兼介词结构后置句。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皇帝身体不适，辽国使者到来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不能接见，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让曾公亮在馆中设宴，使者不愿赴宴。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豫”， 舒适，安乐；“辽使至不能见”省略句，“不能见”省略了主语；“命公亮宴于馆” 是省略句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省略了主语“皇帝”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兼介词结构后置句。</a:t>
            </a:r>
          </a:p>
        </p:txBody>
      </p:sp>
    </p:spTree>
    <p:extLst>
      <p:ext uri="{BB962C8B-B14F-4D97-AF65-F5344CB8AC3E}">
        <p14:creationId xmlns="" xmlns:p14="http://schemas.microsoft.com/office/powerpoint/2010/main" val="30804876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曾公亮</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，字明仲，是泉州晋江人。考中进士甲科，出任会稽知县。老百姓在镜湖旁种田，每每担心镜湖泛滥。曾公亮设置斗门，将湖水引入曹娥江，老百姓因此受益。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以端明殿学士的身份担任郑州知府，治理政事有才能，因而声名在外，盗贼全部逃窜到其他州县，以至于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百姓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晚上不关闭大门。曾经有使者丢失了橐中财物，发布文书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给曾公亮，让他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诘查盗贼，曾公亮上报说：“我所管辖的境内不窝藏盗贼，恐怕是您的随从藏起来了吧。”进行搜查，果然如此。曾公亮熟悉法令条文，任职时间长，熟悉懂得中央各机构的典章制度，宰相韩琦经常咨询访问他。仁宗末年，韩琦请求确定皇储，与曾公亮等共同商定大计。密州民田盛产银子，有人偷取银子，大理寺把他判为强盗。曾公亮说：“这是禁物，偷取了虽然是强盗行为，但与从百姓家中盗取财物有区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4432802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7224094"/>
          </a:xfrm>
          <a:prstGeom prst="rect">
            <a:avLst/>
          </a:prstGeom>
        </p:spPr>
        <p:txBody>
          <a:bodyPr wrap="square">
            <a:spAutoFit/>
          </a:bodyPr>
          <a:lstStyle/>
          <a:p>
            <a:pPr>
              <a:lnSpc>
                <a:spcPct val="130000"/>
              </a:lnSpc>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坚持为此事展开争论，于是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朝廷将此事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下交主管部门官员讨论，比照抢劫盗窃禁物的法律，盗取银子的人得以不被判死刑。契丹放任人在界河捕鱼，又多次开通盐船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往来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，官吏不敢禁止，都说：和他们计较，将要生事。曾公亮说：“刚开始时不禁止，以后将怎么办呢？</a:t>
            </a:r>
          </a:p>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雄</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州赵滋勇敢有计谋，能够胜任。”他派人告诉赵滋自己的用意，边境祸害终于平息了。英宗即位，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任中书侍郎兼礼部尚书，不久担任户部尚书。皇帝身体不适，辽国使者到来皇帝不能接见，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让曾公亮在馆中设宴，使者不愿赴宴。曾公亮质问使者说：“赐宴不到场，这是对君主命令的不敬。君主有病，却一定要他亲临宴会，做这样的事能心安吗？”使者于是参加宴席。熙宁三年，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授职为司空兼侍中、河阳三城节度使。第二年，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曾公亮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始担任永兴知军。任职一年，回到京师。很快就在太傅官位上退职。元丰元年去世，终年八十岁。神宗吊丧哭泣，停止上朝三天。曾公亮端庄忠厚，为人深沉，办事周密，平时谨守法令，遵守规矩；但生性吝啬，积累财富达巨万</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189243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起初推荐王安石，到和他一起辅政，才察知神宗正袒护王安石，暗中替子孙谋划，大凡政事改革，都听从王安石，但从表面上看，好像不赞同他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王安石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似的。曾派遣他的儿子曾孝宽为其谋划，到神宗面前陈述时与王安石所说的没有什么差别，这样神宗更加信任王安石。王安石为了感激他帮助自己，因而引荐提拔曾孝宽到枢密院来报答他。苏轼曾从容地责备公亮不能纠正弊病，世人讥讽他保持禄位加固宠幸。</a:t>
            </a:r>
          </a:p>
        </p:txBody>
      </p:sp>
    </p:spTree>
    <p:extLst>
      <p:ext uri="{BB962C8B-B14F-4D97-AF65-F5344CB8AC3E}">
        <p14:creationId xmlns="" xmlns:p14="http://schemas.microsoft.com/office/powerpoint/2010/main" val="13439409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“不同的句式”</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包含判断句、被动句、倒装句、省略句、固定句式等。在高考命题中，句式往往是以选择题的形式单独命题或隐含在文言文主观翻译题中，从命题的技术处理层面来讲，后一种的可能性更大。设题的方式：①判断省略成分的正误；②选出与题干有相同的句式特点的选项；③选出句式特点相同的选项；④判断句式的相同与不同；⑤通过翻译句子或断句考查对文言句式的理解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“不同的用法”主要指词类活用。词类活用是指某些实词在特定的语言环境中，临时具有某种新的语法功能。词类活用主要有名词的活用、形容词的活用和动词的活用。高考命题主要通过选择题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实词、虚词、理解题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和翻译题的方式考查词类活用。</a:t>
            </a:r>
          </a:p>
        </p:txBody>
      </p:sp>
    </p:spTree>
    <p:extLst>
      <p:ext uri="{BB962C8B-B14F-4D97-AF65-F5344CB8AC3E}">
        <p14:creationId xmlns="" xmlns:p14="http://schemas.microsoft.com/office/powerpoint/2010/main" val="12606859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类型一　文言特殊句式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古代汉语与现代汉语的句法大致相同，但也存在着不少差异。这些与现代汉语存在较大差异的句式，就叫文言特殊句式。文言特殊句式包含以下内容：判断句、被动句、省略句、倒装句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宾语前置句、定语后置句、介词结构后置句、主谓倒置句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和固定句式。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一、判断句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在现代汉语中，一般是在主语和谓语之间用判断动词“是”来表示判断。但在古代汉语里，“是”多用作代词，很少被当作判断词。因此，在绝大多数情况下古代汉语是借助语气词来表示判断的。</a:t>
            </a:r>
          </a:p>
        </p:txBody>
      </p:sp>
    </p:spTree>
    <p:extLst>
      <p:ext uri="{BB962C8B-B14F-4D97-AF65-F5344CB8AC3E}">
        <p14:creationId xmlns="" xmlns:p14="http://schemas.microsoft.com/office/powerpoint/2010/main" val="14649160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 xmlns:p14="http://schemas.microsoft.com/office/powerpoint/2010/main" val="3238156695"/>
              </p:ext>
            </p:extLst>
          </p:nvPr>
        </p:nvGraphicFramePr>
        <p:xfrm>
          <a:off x="2167217" y="3132758"/>
          <a:ext cx="19655982" cy="5688632"/>
        </p:xfrm>
        <a:graphic>
          <a:graphicData uri="http://schemas.openxmlformats.org/drawingml/2006/table">
            <a:tbl>
              <a:tblPr>
                <a:tableStyleId>{5C22544A-7EE6-4342-B048-85BDC9FD1C3A}</a:tableStyleId>
              </a:tblPr>
              <a:tblGrid>
                <a:gridCol w="3563916"/>
                <a:gridCol w="16092066"/>
              </a:tblGrid>
              <a:tr h="812662">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型</a:t>
                      </a:r>
                    </a:p>
                  </a:txBody>
                  <a:tcPr marL="68580" marR="68580" marT="0" marB="0"/>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　句</a:t>
                      </a:r>
                    </a:p>
                  </a:txBody>
                  <a:tcPr marL="68580" marR="68580" marT="0" marB="0" anchor="ctr"/>
                </a:tc>
              </a:tr>
              <a:tr h="812662">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者，</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也</a:t>
                      </a:r>
                    </a:p>
                  </a:txBody>
                  <a:tcPr marL="68580" marR="68580" marT="0" marB="0"/>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师者，所以传道受业解惑也。</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韩愈《师说》</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1625323">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四人者：庐陵萧君圭君玉，长乐王回深父，余弟安国平父、安上纯父。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王安石《游褒禅山记》</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812662">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也</a:t>
                      </a:r>
                    </a:p>
                  </a:txBody>
                  <a:tcPr marL="68580" marR="68580" marT="0" marB="0"/>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和氏璧，天下所共传宝也。</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司马迁《廉颇蔺相如列传》</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1625323">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今臣亡国贱俘。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《陈情表》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然陈涉瓮牖绳枢之子。</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贾谊《过秦论》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 xmlns:p14="http://schemas.microsoft.com/office/powerpoint/2010/main" val="38687937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extLst>
              <p:ext uri="{D42A27DB-BD31-4B8C-83A1-F6EECF244321}">
                <p14:modId xmlns="" xmlns:p14="http://schemas.microsoft.com/office/powerpoint/2010/main" val="1228686238"/>
              </p:ext>
            </p:extLst>
          </p:nvPr>
        </p:nvGraphicFramePr>
        <p:xfrm>
          <a:off x="2167217" y="3132758"/>
          <a:ext cx="19655982" cy="7132320"/>
        </p:xfrm>
        <a:graphic>
          <a:graphicData uri="http://schemas.openxmlformats.org/drawingml/2006/table">
            <a:tbl>
              <a:tblPr>
                <a:tableStyleId>{5C22544A-7EE6-4342-B048-85BDC9FD1C3A}</a:tableStyleId>
              </a:tblPr>
              <a:tblGrid>
                <a:gridCol w="641419"/>
                <a:gridCol w="2922497"/>
                <a:gridCol w="16092066"/>
              </a:tblGrid>
              <a:tr h="671580">
                <a:tc gridSpan="2">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型</a:t>
                      </a:r>
                    </a:p>
                  </a:txBody>
                  <a:tcPr marL="68580" marR="68580" marT="0" marB="0"/>
                </a:tc>
                <a:tc hMerge="1">
                  <a:txBody>
                    <a:bodyPr/>
                    <a:lstStyle/>
                    <a:p>
                      <a:endParaRPr lang="zh-CN" altLang="en-US"/>
                    </a:p>
                  </a:txBody>
                  <a:tcPr/>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　句</a:t>
                      </a:r>
                    </a:p>
                  </a:txBody>
                  <a:tcPr marL="68580" marR="68580" marT="0" marB="0" anchor="ctr"/>
                </a:tc>
              </a:tr>
              <a:tr h="0">
                <a:tc gridSpan="2">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en-US" alt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为、乃、即、则、皆、必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等副词表判断，用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非</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表否定判断　</a:t>
                      </a:r>
                    </a:p>
                  </a:txBody>
                  <a:tcPr marL="68580" marR="68580" marT="0" marB="0"/>
                </a:tc>
                <a:tc h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如今人方为刀俎，我为鱼肉。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司马迁《鸿门宴》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当立者乃公子扶苏。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司马迁《陈涉世家》</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梁父即楚将项燕。</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《史记</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项羽本纪》</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此则岳阳楼之大观也。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范仲淹《岳阳楼记》</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此皆良实，志虑忠纯。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诸葛亮《出师表》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此诚危急存亡之秋也。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诸葛亮《出师表》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此非曹孟德之诗乎？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苏轼《赤壁赋》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rowSpan="2">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a:t>
                      </a:r>
                    </a:p>
                    <a:p>
                      <a:pPr algn="just" defTabSz="2117725" rtl="0" fontAlgn="base">
                        <a:lnSpc>
                          <a:spcPct val="130000"/>
                        </a:lnSpc>
                        <a:spcBef>
                          <a:spcPct val="0"/>
                        </a:spcBef>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指示代词，这</a:t>
                      </a:r>
                    </a:p>
                  </a:txBody>
                  <a:tcPr marL="68580" marR="68580" marT="0" marB="0" anchor="ctr"/>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是寡人之过也。</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《烛之武退秦师》</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vMerge="1">
                  <a:txBody>
                    <a:bodyPr/>
                    <a:lstStyle/>
                    <a:p>
                      <a:pPr algn="just" defTabSz="2117725" rtl="0" fontAlgn="base">
                        <a:lnSpc>
                          <a:spcPct val="130000"/>
                        </a:lnSpc>
                        <a:spcBef>
                          <a:spcPct val="0"/>
                        </a:spcBef>
                        <a:spcAft>
                          <a:spcPts val="0"/>
                        </a:spcAft>
                      </a:pP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动词，表判断</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不知木兰是女郎。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《木兰诗》</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 xmlns:p14="http://schemas.microsoft.com/office/powerpoint/2010/main" val="2974158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097175060"/>
              </p:ext>
            </p:extLst>
          </p:nvPr>
        </p:nvGraphicFramePr>
        <p:xfrm>
          <a:off x="2378075" y="2998788"/>
          <a:ext cx="19054763" cy="9620250"/>
        </p:xfrm>
        <a:graphic>
          <a:graphicData uri="http://schemas.openxmlformats.org/presentationml/2006/ole">
            <p:oleObj spid="_x0000_s361518" name="文档" r:id="rId3" imgW="9020036" imgH="4557918" progId="Word.Document.12">
              <p:embed/>
            </p:oleObj>
          </a:graphicData>
        </a:graphic>
      </p:graphicFrame>
      <p:sp>
        <p:nvSpPr>
          <p:cNvPr id="9" name="矩形 8"/>
          <p:cNvSpPr/>
          <p:nvPr/>
        </p:nvSpPr>
        <p:spPr>
          <a:xfrm>
            <a:off x="2091555" y="7741271"/>
            <a:ext cx="19835720" cy="36119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96668" y="7840160"/>
            <a:ext cx="18726532" cy="81253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项为介词结构后置句。</a:t>
            </a:r>
          </a:p>
        </p:txBody>
      </p:sp>
    </p:spTree>
    <p:extLst>
      <p:ext uri="{BB962C8B-B14F-4D97-AF65-F5344CB8AC3E}">
        <p14:creationId xmlns="" xmlns:p14="http://schemas.microsoft.com/office/powerpoint/2010/main" val="42537721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频征，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刘彦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不奉诏，又南通吐谷浑，将图叛逆。周文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难于动众，欲以权略致之，乃以徽为河西大使，密令图彦。徽轻以五十骑行，既至，止于宾馆。彦见徽单使，不以为疑。徽乃遣一人微劝彦归朝，以揣其意，彦不从。徽又使赞成其住计，彦便从之，遂来至馆。徽先与瓜州豪右密谋执彦，遂叱而缚之。彦辞无罪，徽数之曰：“君无尺寸之功，滥居方岳之重，恃远背诞，不恭贡职，戮辱使人，轻忽诏命。计君之咎，实不容诛。但受诏之日，本令相送归阙，所恨不得即申明罚，以谢边远耳。”于是宣诏慰劳吏人及彦所部，复云大军续至，城内无敢动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377252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712599682"/>
              </p:ext>
            </p:extLst>
          </p:nvPr>
        </p:nvGraphicFramePr>
        <p:xfrm>
          <a:off x="2378075" y="2998788"/>
          <a:ext cx="19054763" cy="9510712"/>
        </p:xfrm>
        <a:graphic>
          <a:graphicData uri="http://schemas.openxmlformats.org/presentationml/2006/ole">
            <p:oleObj spid="_x0000_s362542" name="文档" r:id="rId3" imgW="9005672" imgH="4517273" progId="Word.Document.12">
              <p:embed/>
            </p:oleObj>
          </a:graphicData>
        </a:graphic>
      </p:graphicFrame>
    </p:spTree>
    <p:extLst>
      <p:ext uri="{BB962C8B-B14F-4D97-AF65-F5344CB8AC3E}">
        <p14:creationId xmlns="" xmlns:p14="http://schemas.microsoft.com/office/powerpoint/2010/main" val="28534148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2916735"/>
            <a:ext cx="19835720" cy="8436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1555" y="2913553"/>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也”表判断，是判断句。第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也”表判断，是判断句，“制”后面省略了宾语“之”，“安能蓄之”是反问句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宋朝陈谏议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谏议”为官职名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家里有一匹劣马，性情暴躁，不能被人驾驭，踢伤咬伤人很多次了。一天，陈谏议进入马厩，没看到这匹马，于是责问仆人：“那匹马为什么不见了？”</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仆人说马被陈尧咨卖给商人了。陈尧咨是陈谏议的儿子</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当时正为翰林学士</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。陈谏议马上叫来儿子，说：“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你是朝中重臣，家里尚且没有一个人能制服这匹马，商人又怎么能养它呢？这是把祸害转嫁给别人啊！”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陈谏议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赶紧命人去追赶商人，牵回马，并把买马的钱退给商人。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告诫仆人要把那匹马养到老死。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当时的人们称赞陈谏议有一种古仁人的品质。</a:t>
            </a:r>
          </a:p>
        </p:txBody>
      </p:sp>
    </p:spTree>
    <p:extLst>
      <p:ext uri="{BB962C8B-B14F-4D97-AF65-F5344CB8AC3E}">
        <p14:creationId xmlns="" xmlns:p14="http://schemas.microsoft.com/office/powerpoint/2010/main" val="8564278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2023200" y="2988742"/>
            <a:ext cx="19894449" cy="4015458"/>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二、被动句</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所谓</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动，是指主语与谓语之间的关系是被动关系，也就是说，主语是谓语动词所表示行为的被动者、受事者，而不是主动者、施事者。在古代汉语中，主语是谓语动词所表示行为的被动者的句式叫被动句。被动句主要有两大类型：一是有标志的被动句，即借助一些被动词来表示被动；二是无标志的被动句，又叫意念被动句。</a:t>
            </a:r>
          </a:p>
        </p:txBody>
      </p:sp>
      <p:graphicFrame>
        <p:nvGraphicFramePr>
          <p:cNvPr id="8" name="表格 7"/>
          <p:cNvGraphicFramePr>
            <a:graphicFrameLocks noGrp="1"/>
          </p:cNvGraphicFramePr>
          <p:nvPr>
            <p:extLst>
              <p:ext uri="{D42A27DB-BD31-4B8C-83A1-F6EECF244321}">
                <p14:modId xmlns="" xmlns:p14="http://schemas.microsoft.com/office/powerpoint/2010/main" val="550265651"/>
              </p:ext>
            </p:extLst>
          </p:nvPr>
        </p:nvGraphicFramePr>
        <p:xfrm>
          <a:off x="2139947" y="7309221"/>
          <a:ext cx="19775175" cy="4279392"/>
        </p:xfrm>
        <a:graphic>
          <a:graphicData uri="http://schemas.openxmlformats.org/drawingml/2006/table">
            <a:tbl>
              <a:tblPr>
                <a:tableStyleId>{5C22544A-7EE6-4342-B048-85BDC9FD1C3A}</a:tableStyleId>
              </a:tblPr>
              <a:tblGrid>
                <a:gridCol w="1410343"/>
                <a:gridCol w="5523042"/>
                <a:gridCol w="12841790"/>
              </a:tblGrid>
              <a:tr h="408210">
                <a:tc>
                  <a:txBody>
                    <a:bodyPr/>
                    <a:lstStyle/>
                    <a:p>
                      <a:pPr algn="ctr" defTabSz="2117725" rtl="0" fontAlgn="base">
                        <a:lnSpc>
                          <a:spcPct val="130000"/>
                        </a:lnSpc>
                        <a:spcBef>
                          <a:spcPct val="0"/>
                        </a:spcBef>
                        <a:spcAft>
                          <a:spcPts val="0"/>
                        </a:spcAft>
                      </a:pP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形　式</a:t>
                      </a:r>
                    </a:p>
                  </a:txBody>
                  <a:tcPr marL="68580" marR="68580" marT="0" marB="0" anchor="ctr"/>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　句</a:t>
                      </a:r>
                    </a:p>
                  </a:txBody>
                  <a:tcPr marL="68580" marR="68580" marT="0" marB="0" anchor="ctr"/>
                </a:tc>
              </a:tr>
              <a:tr h="0">
                <a:tc rowSpan="2">
                  <a:txBody>
                    <a:bodyPr/>
                    <a:lstStyle/>
                    <a:p>
                      <a:pPr algn="just" defTabSz="2117725" rtl="0" fontAlgn="base">
                        <a:lnSpc>
                          <a:spcPct val="130000"/>
                        </a:lnSpc>
                        <a:spcBef>
                          <a:spcPct val="0"/>
                        </a:spcBef>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志</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字句：谓语＋于</a:t>
                      </a:r>
                    </a:p>
                  </a:txBody>
                  <a:tcPr marL="68580" marR="68580" marT="0" marB="0" anchor="ctr"/>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六艺经传皆通习之，不拘于时。</a:t>
                      </a:r>
                    </a:p>
                    <a:p>
                      <a:pPr algn="just" defTabSz="2117725" rtl="0" fontAlgn="base">
                        <a:lnSpc>
                          <a:spcPct val="130000"/>
                        </a:lnSpc>
                        <a:spcBef>
                          <a:spcPct val="0"/>
                        </a:spcBef>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《师说》</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字句：见＋谓语、见＋谓语＋于</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秦城恐不可得，徒见欺。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《廉颇蔺相如列传》</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臣诚恐见欺于王而负赵。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《廉颇蔺相如列传》</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 xmlns:p14="http://schemas.microsoft.com/office/powerpoint/2010/main" val="8457715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 xmlns:p14="http://schemas.microsoft.com/office/powerpoint/2010/main" val="147648399"/>
              </p:ext>
            </p:extLst>
          </p:nvPr>
        </p:nvGraphicFramePr>
        <p:xfrm>
          <a:off x="2048026" y="3060750"/>
          <a:ext cx="19775175" cy="8229600"/>
        </p:xfrm>
        <a:graphic>
          <a:graphicData uri="http://schemas.openxmlformats.org/drawingml/2006/table">
            <a:tbl>
              <a:tblPr>
                <a:tableStyleId>{5C22544A-7EE6-4342-B048-85BDC9FD1C3A}</a:tableStyleId>
              </a:tblPr>
              <a:tblGrid>
                <a:gridCol w="1410343"/>
                <a:gridCol w="4054121"/>
                <a:gridCol w="14310711"/>
              </a:tblGrid>
              <a:tr h="0">
                <a:tc>
                  <a:txBody>
                    <a:bodyPr/>
                    <a:lstStyle/>
                    <a:p>
                      <a:pPr algn="ctr" defTabSz="2117725" rtl="0" fontAlgn="base">
                        <a:lnSpc>
                          <a:spcPct val="130000"/>
                        </a:lnSpc>
                        <a:spcBef>
                          <a:spcPct val="0"/>
                        </a:spcBef>
                        <a:spcAft>
                          <a:spcPts val="0"/>
                        </a:spcAft>
                      </a:pP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形　式</a:t>
                      </a:r>
                    </a:p>
                  </a:txBody>
                  <a:tcPr marL="68580" marR="68580" marT="0" marB="0" anchor="ctr"/>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　句</a:t>
                      </a:r>
                    </a:p>
                  </a:txBody>
                  <a:tcPr marL="68580" marR="68580" marT="0" marB="0" anchor="ctr"/>
                </a:tc>
              </a:tr>
              <a:tr h="0">
                <a:tc rowSpan="4">
                  <a:txBody>
                    <a:bodyPr/>
                    <a:lstStyle/>
                    <a:p>
                      <a:pPr algn="just" defTabSz="2117725" rtl="0" fontAlgn="base">
                        <a:lnSpc>
                          <a:spcPct val="130000"/>
                        </a:lnSpc>
                        <a:spcBef>
                          <a:spcPct val="0"/>
                        </a:spcBef>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志</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受</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字句：受＋谓语＋于</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吾不能举全吴之地，十万之众，受制于人。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《赤壁之战》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为</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字句：为＋动词</a:t>
                      </a:r>
                    </a:p>
                  </a:txBody>
                  <a:tcPr marL="68580" marR="68580" marT="0" marB="0" anchor="ctr"/>
                </a:tc>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身死人手，为天下笑者，何也？</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《过秦论》</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悲夫！有如此之势，而为秦人积威之所劫。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《六国论》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不者，若属皆且为所虏！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《鸿门宴》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r h="0">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被”字句</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舞榭歌台，风流总被雨打风吹去。</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《永遇乐</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京口北固亭怀古》</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注：并不是所有带</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字的都为被动句，如</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秦王复击轲，被八创</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遭受</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。这句并不是被动句</a:t>
                      </a:r>
                    </a:p>
                  </a:txBody>
                  <a:tcPr marL="68580" marR="68580" marT="0" marB="0" anchor="ctr"/>
                </a:tc>
              </a:tr>
              <a:tr h="0">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无标</a:t>
                      </a:r>
                    </a:p>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志句</a:t>
                      </a:r>
                    </a:p>
                  </a:txBody>
                  <a:tcPr marL="68580" marR="68580" marT="0" marB="0" anchor="ctr"/>
                </a:tc>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无固定格式</a:t>
                      </a:r>
                    </a:p>
                  </a:txBody>
                  <a:tcPr marL="68580" marR="68580" marT="0" marB="0" anchor="ctr"/>
                </a:tc>
                <a:tc>
                  <a:txBody>
                    <a:bodyPr/>
                    <a:lstStyle/>
                    <a:p>
                      <a:pPr algn="ctr">
                        <a:spcAft>
                          <a:spcPts val="0"/>
                        </a:spcAft>
                      </a:pPr>
                      <a:r>
                        <a:rPr 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而</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刘夙婴疾病。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《陈情表》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extLst>
      <p:ext uri="{BB962C8B-B14F-4D97-AF65-F5344CB8AC3E}">
        <p14:creationId xmlns="" xmlns:p14="http://schemas.microsoft.com/office/powerpoint/2010/main" val="31867711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879238124"/>
              </p:ext>
            </p:extLst>
          </p:nvPr>
        </p:nvGraphicFramePr>
        <p:xfrm>
          <a:off x="2157413" y="2925763"/>
          <a:ext cx="19496087" cy="8961437"/>
        </p:xfrm>
        <a:graphic>
          <a:graphicData uri="http://schemas.openxmlformats.org/presentationml/2006/ole">
            <p:oleObj spid="_x0000_s395305" name="文档" r:id="rId3" imgW="9020036" imgH="4161170" progId="Word.Document.12">
              <p:embed/>
            </p:oleObj>
          </a:graphicData>
        </a:graphic>
      </p:graphicFrame>
      <p:sp>
        <p:nvSpPr>
          <p:cNvPr id="8" name="矩形 7"/>
          <p:cNvSpPr/>
          <p:nvPr/>
        </p:nvSpPr>
        <p:spPr>
          <a:xfrm>
            <a:off x="2137227" y="8317334"/>
            <a:ext cx="19835720" cy="296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2652" y="8314152"/>
            <a:ext cx="18870548" cy="81253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被”是“遭受”之意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1925208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376974421"/>
              </p:ext>
            </p:extLst>
          </p:nvPr>
        </p:nvGraphicFramePr>
        <p:xfrm>
          <a:off x="2157413" y="2925763"/>
          <a:ext cx="19496087" cy="10240962"/>
        </p:xfrm>
        <a:graphic>
          <a:graphicData uri="http://schemas.openxmlformats.org/presentationml/2006/ole">
            <p:oleObj spid="_x0000_s394281" name="文档" r:id="rId3" imgW="9020036" imgH="4755211" progId="Word.Document.12">
              <p:embed/>
            </p:oleObj>
          </a:graphicData>
        </a:graphic>
      </p:graphicFrame>
    </p:spTree>
    <p:extLst>
      <p:ext uri="{BB962C8B-B14F-4D97-AF65-F5344CB8AC3E}">
        <p14:creationId xmlns="" xmlns:p14="http://schemas.microsoft.com/office/powerpoint/2010/main" val="11096804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州民霍亮为仇人诬罪死”中的“为”表被动。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胡则以罪罢三司使”为无被动标志词的被动句，句中的“罢”要译为“被免除”。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贬太常博士、监潍州税”为无被动标志词的被动句，句中的“贬”要译为“被贬为”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郭</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劝，字仲褒，是郓州须城人。考中进士，屡经升迁至太常博士，被破格晋升为尚书屯田员外郎，因为母亲年老而坚决推辞，又改任莱州通判。</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州民霍亮被仇人诬陷应处死，差役们从中收受财物罗织罪名造成冤狱，郭劝替他昭雪使他得以免罪。</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当时宋绶出京任应天府知府，杜衍在荆南任职，郭劝说：“宋绶有文才学问，杜衍清廉正直，不应派到地方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任职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。”又说：“武胜军节度使钱惟演在京拖延不去陈州，觊觎宰相之位；其弟钱惟济现任定州总管，自己申请改派留后；</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胡则因罪被免除三司使</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一职</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，却又升任工部侍郎。</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请催促钱惟演立即返回任所，罢免钱惟济的兵权，追回对胡则的任命。”</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又对刘从德遗奏的恩典太滥进行批评，被贬为太常博士、监潍州税。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改任祠部员外郎、莱州知州。</a:t>
            </a:r>
          </a:p>
        </p:txBody>
      </p:sp>
    </p:spTree>
    <p:extLst>
      <p:ext uri="{BB962C8B-B14F-4D97-AF65-F5344CB8AC3E}">
        <p14:creationId xmlns="" xmlns:p14="http://schemas.microsoft.com/office/powerpoint/2010/main" val="41538494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6795459"/>
              </p:ext>
            </p:extLst>
          </p:nvPr>
        </p:nvGraphicFramePr>
        <p:xfrm>
          <a:off x="2157413" y="2925763"/>
          <a:ext cx="19496087" cy="10240962"/>
        </p:xfrm>
        <a:graphic>
          <a:graphicData uri="http://schemas.openxmlformats.org/presentationml/2006/ole">
            <p:oleObj spid="_x0000_s393257" name="文档" r:id="rId3" imgW="9020036" imgH="4754851" progId="Word.Document.12">
              <p:embed/>
            </p:oleObj>
          </a:graphicData>
        </a:graphic>
      </p:graphicFrame>
    </p:spTree>
    <p:extLst>
      <p:ext uri="{BB962C8B-B14F-4D97-AF65-F5344CB8AC3E}">
        <p14:creationId xmlns="" xmlns:p14="http://schemas.microsoft.com/office/powerpoint/2010/main" val="22346029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要点：判断句、“于”表被动、“深不可解”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张玄与王建武起初不相识，后来两个人在豫章太守范宁家相遇，范宁让两人在一起交谈。张玄于是整理衣襟端正坐好，王建武仔细看了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好一会儿，却不答话。张玄大失所望，就要离开。范宁竭力劝说挽留张玄，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最终还是不肯住下。范宁是王建武的舅舅，于是责怪王建武说：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“张玄是吴地有学识的人，也被时人所赏识，而你却使他这般尴尬，</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实在是难以理解。”</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王建武笑着回答说：“张玄如果想认识我，自然应该到我这里来拜访。”范宁骑上快马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把这话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告诉了张玄，张玄于是重整装束来拜访王建武。于是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两个人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举杯对饮，说话间宾主都没有愧疚的脸色。</a:t>
            </a:r>
          </a:p>
        </p:txBody>
      </p:sp>
    </p:spTree>
    <p:extLst>
      <p:ext uri="{BB962C8B-B14F-4D97-AF65-F5344CB8AC3E}">
        <p14:creationId xmlns="" xmlns:p14="http://schemas.microsoft.com/office/powerpoint/2010/main" val="11573544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093428"/>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三、省略句</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在</a:t>
            </a:r>
            <a:r>
              <a:rPr lang="zh-CN" altLang="en-US" sz="4000" dirty="0">
                <a:solidFill>
                  <a:schemeClr val="tx1">
                    <a:lumMod val="50000"/>
                    <a:lumOff val="50000"/>
                  </a:schemeClr>
                </a:solidFill>
                <a:latin typeface="微软雅黑" pitchFamily="34" charset="-122"/>
                <a:ea typeface="微软雅黑" pitchFamily="34" charset="-122"/>
              </a:rPr>
              <a:t>句子中省略某一词语或某种成分的现象，是古今共有的。不过，文言文里这种现象更突出，而且有些在现代汉语中一般不能省略的句子成分，在古代汉语中也经常被省略。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最常见的省略方式有以下几种：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省略主语</a:t>
            </a:r>
          </a:p>
        </p:txBody>
      </p:sp>
      <p:graphicFrame>
        <p:nvGraphicFramePr>
          <p:cNvPr id="4" name="表格 3"/>
          <p:cNvGraphicFramePr>
            <a:graphicFrameLocks noGrp="1"/>
          </p:cNvGraphicFramePr>
          <p:nvPr>
            <p:extLst>
              <p:ext uri="{D42A27DB-BD31-4B8C-83A1-F6EECF244321}">
                <p14:modId xmlns="" xmlns:p14="http://schemas.microsoft.com/office/powerpoint/2010/main" val="2677138492"/>
              </p:ext>
            </p:extLst>
          </p:nvPr>
        </p:nvGraphicFramePr>
        <p:xfrm>
          <a:off x="2023200" y="6981746"/>
          <a:ext cx="19800000" cy="4279392"/>
        </p:xfrm>
        <a:graphic>
          <a:graphicData uri="http://schemas.openxmlformats.org/drawingml/2006/table">
            <a:tbl>
              <a:tblPr>
                <a:tableStyleId>{5C22544A-7EE6-4342-B048-85BDC9FD1C3A}</a:tableStyleId>
              </a:tblPr>
              <a:tblGrid>
                <a:gridCol w="1937564"/>
                <a:gridCol w="17862436"/>
              </a:tblGrid>
              <a:tr h="571247">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a:t>
                      </a:r>
                      <a:r>
                        <a:rPr lang="zh-CN" sz="3600" kern="1200" dirty="0" smtClean="0">
                          <a:solidFill>
                            <a:schemeClr val="tx1">
                              <a:lumMod val="50000"/>
                              <a:lumOff val="50000"/>
                            </a:schemeClr>
                          </a:solidFill>
                          <a:latin typeface="微软雅黑" pitchFamily="34" charset="-122"/>
                          <a:ea typeface="微软雅黑" pitchFamily="34" charset="-122"/>
                          <a:cs typeface="+mn-cs"/>
                        </a:rPr>
                        <a:t>　型</a:t>
                      </a:r>
                      <a:r>
                        <a:rPr lang="en-US" altLang="zh-CN" sz="3600" kern="1200" dirty="0" smtClean="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承前省</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天下云集响应，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天下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赢粮而景从。</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《过秦论》</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廉颇为赵将，</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廉颇</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伐齐，大破之。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司马迁《廉颇蔺相如列传》</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蒙后省</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秦时</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项伯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与臣游，项伯杀人，臣活之。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《鸿门宴》</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对话省</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孟子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曰：</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独乐乐，与人乐乐，孰乐？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齐宣王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曰：</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不若与人。</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《孟子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梁惠王下》</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 xmlns:p14="http://schemas.microsoft.com/office/powerpoint/2010/main" val="775300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75"/>
          <p:cNvSpPr txBox="1"/>
          <p:nvPr/>
        </p:nvSpPr>
        <p:spPr>
          <a:xfrm>
            <a:off x="4464311" y="406886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5"/>
          <p:cNvSpPr txBox="1"/>
          <p:nvPr/>
        </p:nvSpPr>
        <p:spPr>
          <a:xfrm>
            <a:off x="2808636" y="481713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75"/>
          <p:cNvSpPr txBox="1"/>
          <p:nvPr/>
        </p:nvSpPr>
        <p:spPr>
          <a:xfrm>
            <a:off x="4464311" y="644581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TextBox 75"/>
          <p:cNvSpPr txBox="1"/>
          <p:nvPr/>
        </p:nvSpPr>
        <p:spPr>
          <a:xfrm>
            <a:off x="5328916" y="794524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8" name="TextBox 75"/>
          <p:cNvSpPr txBox="1"/>
          <p:nvPr/>
        </p:nvSpPr>
        <p:spPr>
          <a:xfrm>
            <a:off x="2471396" y="882806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9" name="TextBox 75"/>
          <p:cNvSpPr txBox="1"/>
          <p:nvPr/>
        </p:nvSpPr>
        <p:spPr>
          <a:xfrm>
            <a:off x="1808886" y="957632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21" name="TextBox 75"/>
          <p:cNvSpPr txBox="1"/>
          <p:nvPr/>
        </p:nvSpPr>
        <p:spPr>
          <a:xfrm>
            <a:off x="2326716" y="1117983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7" name="组合 16"/>
          <p:cNvGrpSpPr/>
          <p:nvPr/>
        </p:nvGrpSpPr>
        <p:grpSpPr>
          <a:xfrm>
            <a:off x="1873541" y="2874936"/>
            <a:ext cx="20009423" cy="10081717"/>
            <a:chOff x="1873541" y="2874936"/>
            <a:chExt cx="20009423" cy="10081717"/>
          </a:xfrm>
        </p:grpSpPr>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解释下面句子中加点的词。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(1)①</a:t>
              </a:r>
              <a:r>
                <a:rPr lang="zh-CN" altLang="en-US" sz="4000" dirty="0">
                  <a:solidFill>
                    <a:schemeClr val="tx1">
                      <a:lumMod val="50000"/>
                      <a:lumOff val="50000"/>
                    </a:schemeClr>
                  </a:solidFill>
                  <a:latin typeface="微软雅黑" pitchFamily="34" charset="-122"/>
                  <a:ea typeface="微软雅黑" pitchFamily="34" charset="-122"/>
                </a:rPr>
                <a:t>故吏宾客并委去</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每事信委之</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曷不委心任去留</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(2)①</a:t>
              </a:r>
              <a:r>
                <a:rPr lang="zh-CN" altLang="en-US" sz="4000" dirty="0">
                  <a:solidFill>
                    <a:schemeClr val="tx1">
                      <a:lumMod val="50000"/>
                      <a:lumOff val="50000"/>
                    </a:schemeClr>
                  </a:solidFill>
                  <a:latin typeface="微软雅黑" pitchFamily="34" charset="-122"/>
                  <a:ea typeface="微软雅黑" pitchFamily="34" charset="-122"/>
                </a:rPr>
                <a:t>徽乃遣一人微劝彦归朝</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微夫人之力不及此</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今臣亡国贱俘，至微至陋</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(3)①</a:t>
              </a:r>
              <a:r>
                <a:rPr lang="zh-CN" altLang="en-US" sz="4000" dirty="0">
                  <a:solidFill>
                    <a:schemeClr val="tx1">
                      <a:lumMod val="50000"/>
                      <a:lumOff val="50000"/>
                    </a:schemeClr>
                  </a:solidFill>
                  <a:latin typeface="微软雅黑" pitchFamily="34" charset="-122"/>
                  <a:ea typeface="微软雅黑" pitchFamily="34" charset="-122"/>
                </a:rPr>
                <a:t>以谢边远耳</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多谢后世人</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乃谢客就车</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阿母谢媒人</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⑤</a:t>
              </a:r>
              <a:r>
                <a:rPr lang="zh-CN" altLang="en-US" sz="4000" dirty="0">
                  <a:solidFill>
                    <a:schemeClr val="tx1">
                      <a:lumMod val="50000"/>
                      <a:lumOff val="50000"/>
                    </a:schemeClr>
                  </a:solidFill>
                  <a:latin typeface="微软雅黑" pitchFamily="34" charset="-122"/>
                  <a:ea typeface="微软雅黑" pitchFamily="34" charset="-122"/>
                </a:rPr>
                <a:t>哙拜谢，起，立而饮之</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a:t>
              </a:r>
            </a:p>
          </p:txBody>
        </p:sp>
        <p:sp>
          <p:nvSpPr>
            <p:cNvPr id="20" name="TextBox 75"/>
            <p:cNvSpPr txBox="1"/>
            <p:nvPr/>
          </p:nvSpPr>
          <p:spPr>
            <a:xfrm>
              <a:off x="1873541" y="1035702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22" name="TextBox 75"/>
            <p:cNvSpPr txBox="1"/>
            <p:nvPr/>
          </p:nvSpPr>
          <p:spPr>
            <a:xfrm>
              <a:off x="2276910" y="1203332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 xmlns:p14="http://schemas.microsoft.com/office/powerpoint/2010/main" val="3114935039"/>
      </p:ext>
    </p:extLst>
  </p:cSld>
  <p:clrMapOvr>
    <a:masterClrMapping/>
  </p:clrMapOvr>
  <p:transition>
    <p:pull dir="d"/>
  </p:transition>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省略</a:t>
            </a:r>
            <a:r>
              <a:rPr lang="zh-CN" altLang="en-US" sz="4000" dirty="0" smtClean="0">
                <a:solidFill>
                  <a:schemeClr val="tx1">
                    <a:lumMod val="50000"/>
                    <a:lumOff val="50000"/>
                  </a:schemeClr>
                </a:solidFill>
                <a:latin typeface="微软雅黑" pitchFamily="34" charset="-122"/>
                <a:ea typeface="微软雅黑" pitchFamily="34" charset="-122"/>
              </a:rPr>
              <a:t>谓语</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省略宾语</a:t>
            </a:r>
          </a:p>
        </p:txBody>
      </p:sp>
      <p:graphicFrame>
        <p:nvGraphicFramePr>
          <p:cNvPr id="4" name="表格 3"/>
          <p:cNvGraphicFramePr>
            <a:graphicFrameLocks noGrp="1"/>
          </p:cNvGraphicFramePr>
          <p:nvPr>
            <p:extLst>
              <p:ext uri="{D42A27DB-BD31-4B8C-83A1-F6EECF244321}">
                <p14:modId xmlns="" xmlns:p14="http://schemas.microsoft.com/office/powerpoint/2010/main" val="823845059"/>
              </p:ext>
            </p:extLst>
          </p:nvPr>
        </p:nvGraphicFramePr>
        <p:xfrm>
          <a:off x="2023200" y="3780830"/>
          <a:ext cx="19800000" cy="3080776"/>
        </p:xfrm>
        <a:graphic>
          <a:graphicData uri="http://schemas.openxmlformats.org/drawingml/2006/table">
            <a:tbl>
              <a:tblPr>
                <a:tableStyleId>{5C22544A-7EE6-4342-B048-85BDC9FD1C3A}</a:tableStyleId>
              </a:tblPr>
              <a:tblGrid>
                <a:gridCol w="4313828"/>
                <a:gridCol w="15486172"/>
              </a:tblGrid>
              <a:tr h="936104">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1072336">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承上文谓语而省略</a:t>
                      </a: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军中无以为乐，请以剑舞</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为乐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《鸿门宴》</a:t>
                      </a: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1072336">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蒙下文谓语而省略 </a:t>
                      </a: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杨子之邻人亡羊，既率其党</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追之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，又请杨子之竖追之。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《列子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说符》</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graphicFrame>
        <p:nvGraphicFramePr>
          <p:cNvPr id="5" name="表格 4"/>
          <p:cNvGraphicFramePr>
            <a:graphicFrameLocks noGrp="1"/>
          </p:cNvGraphicFramePr>
          <p:nvPr>
            <p:extLst>
              <p:ext uri="{D42A27DB-BD31-4B8C-83A1-F6EECF244321}">
                <p14:modId xmlns="" xmlns:p14="http://schemas.microsoft.com/office/powerpoint/2010/main" val="2431131024"/>
              </p:ext>
            </p:extLst>
          </p:nvPr>
        </p:nvGraphicFramePr>
        <p:xfrm>
          <a:off x="2048506" y="7767500"/>
          <a:ext cx="19774693" cy="3566160"/>
        </p:xfrm>
        <a:graphic>
          <a:graphicData uri="http://schemas.openxmlformats.org/drawingml/2006/table">
            <a:tbl>
              <a:tblPr>
                <a:tableStyleId>{5C22544A-7EE6-4342-B048-85BDC9FD1C3A}</a:tableStyleId>
              </a:tblPr>
              <a:tblGrid>
                <a:gridCol w="2662681"/>
                <a:gridCol w="17112012"/>
              </a:tblGrid>
              <a:tr h="0">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0">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省略动词</a:t>
                      </a:r>
                    </a:p>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后的宾语</a:t>
                      </a: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项伯乃夜驰之沛公军，私见张良，具告</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之</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以事。</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《鸿门宴》</a:t>
                      </a:r>
                      <a:r>
                        <a:rPr lang="en-US" sz="3600" kern="1200">
                          <a:solidFill>
                            <a:schemeClr val="tx1">
                              <a:lumMod val="50000"/>
                              <a:lumOff val="50000"/>
                            </a:schemeClr>
                          </a:solidFill>
                          <a:latin typeface="微软雅黑" pitchFamily="34" charset="-122"/>
                          <a:ea typeface="微软雅黑" pitchFamily="34" charset="-122"/>
                          <a:cs typeface="+mn-cs"/>
                        </a:rPr>
                        <a:t>)</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a:txBody>
                    <a:bodyPr/>
                    <a:lstStyle/>
                    <a:p>
                      <a:pPr marL="0" algn="l" defTabSz="2117725" rtl="0" eaLnBrk="1" fontAlgn="base" latinLnBrk="0" hangingPunct="1">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省略介词</a:t>
                      </a:r>
                    </a:p>
                    <a:p>
                      <a:pPr marL="0" algn="l" defTabSz="2117725" rtl="0" eaLnBrk="1" fontAlgn="base" latinLnBrk="0" hangingPunct="1">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后的宾语</a:t>
                      </a: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若舍郑以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为东道主。</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《烛之武退秦师》</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 xmlns:p14="http://schemas.microsoft.com/office/powerpoint/2010/main" val="15031844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省略兼语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“使、命、令”这类动词的宾语常兼作后边一个主谓词组的主语，这类词就被称作兼语。现代汉语中的兼语一般不能省略，文言文里的兼语却往往被省略，所省多是代词“之”。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如：不如因而厚遇之，使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归赵。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司马迁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廉颇蔺相如列传</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省略</a:t>
            </a:r>
            <a:r>
              <a:rPr lang="zh-CN" altLang="en-US" sz="4000" dirty="0" smtClean="0">
                <a:solidFill>
                  <a:schemeClr val="tx1">
                    <a:lumMod val="50000"/>
                    <a:lumOff val="50000"/>
                  </a:schemeClr>
                </a:solidFill>
                <a:latin typeface="微软雅黑" pitchFamily="34" charset="-122"/>
                <a:ea typeface="微软雅黑" pitchFamily="34" charset="-122"/>
              </a:rPr>
              <a:t>介词</a:t>
            </a: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省略句最容易考的是省略宾语和介词。</a:t>
            </a:r>
          </a:p>
        </p:txBody>
      </p:sp>
      <p:graphicFrame>
        <p:nvGraphicFramePr>
          <p:cNvPr id="6" name="表格 5"/>
          <p:cNvGraphicFramePr>
            <a:graphicFrameLocks noGrp="1"/>
          </p:cNvGraphicFramePr>
          <p:nvPr>
            <p:extLst>
              <p:ext uri="{D42A27DB-BD31-4B8C-83A1-F6EECF244321}">
                <p14:modId xmlns="" xmlns:p14="http://schemas.microsoft.com/office/powerpoint/2010/main" val="3094664888"/>
              </p:ext>
            </p:extLst>
          </p:nvPr>
        </p:nvGraphicFramePr>
        <p:xfrm>
          <a:off x="2023200" y="7163594"/>
          <a:ext cx="19800000" cy="2292172"/>
        </p:xfrm>
        <a:graphic>
          <a:graphicData uri="http://schemas.openxmlformats.org/drawingml/2006/table">
            <a:tbl>
              <a:tblPr>
                <a:tableStyleId>{5C22544A-7EE6-4342-B048-85BDC9FD1C3A}</a:tableStyleId>
              </a:tblPr>
              <a:tblGrid>
                <a:gridCol w="3809772"/>
                <a:gridCol w="15990228"/>
              </a:tblGrid>
              <a:tr h="865708">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marL="0" algn="ctr"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0">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省略介词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于</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晋军</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于</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函陵，秦军</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于</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氾南。</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《烛之武退秦师》</a:t>
                      </a:r>
                      <a:r>
                        <a:rPr lang="en-US" sz="3600" kern="1200">
                          <a:solidFill>
                            <a:schemeClr val="tx1">
                              <a:lumMod val="50000"/>
                              <a:lumOff val="50000"/>
                            </a:schemeClr>
                          </a:solidFill>
                          <a:latin typeface="微软雅黑" pitchFamily="34" charset="-122"/>
                          <a:ea typeface="微软雅黑" pitchFamily="34" charset="-122"/>
                          <a:cs typeface="+mn-cs"/>
                        </a:rPr>
                        <a:t>)</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省略介词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以</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7725" rtl="0" eaLnBrk="1" fontAlgn="base" latinLnBrk="0" hangingPunct="1">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试与他虫斗，虫尽靡；又试之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鸡，果如成言。</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蒲松龄《促织》</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 xmlns:p14="http://schemas.microsoft.com/office/powerpoint/2010/main" val="35693406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780454018"/>
              </p:ext>
            </p:extLst>
          </p:nvPr>
        </p:nvGraphicFramePr>
        <p:xfrm>
          <a:off x="2157413" y="2925763"/>
          <a:ext cx="19496087" cy="8961437"/>
        </p:xfrm>
        <a:graphic>
          <a:graphicData uri="http://schemas.openxmlformats.org/presentationml/2006/ole">
            <p:oleObj spid="_x0000_s365614" name="文档" r:id="rId3" imgW="9020036" imgH="4161170" progId="Word.Document.12">
              <p:embed/>
            </p:oleObj>
          </a:graphicData>
        </a:graphic>
      </p:graphicFrame>
      <p:sp>
        <p:nvSpPr>
          <p:cNvPr id="8" name="矩形 7"/>
          <p:cNvSpPr/>
          <p:nvPr/>
        </p:nvSpPr>
        <p:spPr>
          <a:xfrm>
            <a:off x="2091555" y="8659774"/>
            <a:ext cx="19835720" cy="2693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38831" y="8662955"/>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依语境可知，“守空船”的是琵琶女，即“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商人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去来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江口守空船”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9485513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913770688"/>
              </p:ext>
            </p:extLst>
          </p:nvPr>
        </p:nvGraphicFramePr>
        <p:xfrm>
          <a:off x="2157413" y="2925763"/>
          <a:ext cx="19496087" cy="8961437"/>
        </p:xfrm>
        <a:graphic>
          <a:graphicData uri="http://schemas.openxmlformats.org/presentationml/2006/ole">
            <p:oleObj spid="_x0000_s366638" name="文档" r:id="rId3" imgW="9020036" imgH="4161170" progId="Word.Document.12">
              <p:embed/>
            </p:oleObj>
          </a:graphicData>
        </a:graphic>
      </p:graphicFrame>
      <p:sp>
        <p:nvSpPr>
          <p:cNvPr id="9" name="矩形 8"/>
          <p:cNvSpPr/>
          <p:nvPr/>
        </p:nvSpPr>
        <p:spPr>
          <a:xfrm>
            <a:off x="2091555" y="5787410"/>
            <a:ext cx="19835720" cy="55658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91555" y="5787410"/>
            <a:ext cx="19931202"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要点：省略句“王怒，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得卫巫，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卫巫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监谤者，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卫巫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则杀之”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周厉王残暴无道，老百姓纷纷指责他。召公对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周厉王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说：“老百姓已经不能忍受暴虐的统治了！”</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周厉王勃然大怒，找到一个卫国的巫者，派他暗中监视指责、批评自己的人。</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巫者</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周厉王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举报</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指责、批评周厉王的人</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周厉王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就杀掉了这些人。</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于是人们都不敢随便说话，在路上相遇，也只能以眼神示意。</a:t>
            </a:r>
          </a:p>
        </p:txBody>
      </p:sp>
    </p:spTree>
    <p:extLst>
      <p:ext uri="{BB962C8B-B14F-4D97-AF65-F5344CB8AC3E}">
        <p14:creationId xmlns="" xmlns:p14="http://schemas.microsoft.com/office/powerpoint/2010/main" val="666544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241502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四、倒装句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宾语前置句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文言文中，动词或介词的宾语一般置于动词或介词之后，但在一定条件下，宾语会前置。</a:t>
            </a:r>
          </a:p>
        </p:txBody>
      </p:sp>
      <p:graphicFrame>
        <p:nvGraphicFramePr>
          <p:cNvPr id="4" name="表格 3"/>
          <p:cNvGraphicFramePr>
            <a:graphicFrameLocks noGrp="1"/>
          </p:cNvGraphicFramePr>
          <p:nvPr>
            <p:extLst>
              <p:ext uri="{D42A27DB-BD31-4B8C-83A1-F6EECF244321}">
                <p14:modId xmlns="" xmlns:p14="http://schemas.microsoft.com/office/powerpoint/2010/main" val="3011255447"/>
              </p:ext>
            </p:extLst>
          </p:nvPr>
        </p:nvGraphicFramePr>
        <p:xfrm>
          <a:off x="2023199" y="5509022"/>
          <a:ext cx="20020238" cy="4968552"/>
        </p:xfrm>
        <a:graphic>
          <a:graphicData uri="http://schemas.openxmlformats.org/drawingml/2006/table">
            <a:tbl>
              <a:tblPr>
                <a:tableStyleId>{5C22544A-7EE6-4342-B048-85BDC9FD1C3A}</a:tableStyleId>
              </a:tblPr>
              <a:tblGrid>
                <a:gridCol w="9426397"/>
                <a:gridCol w="10593841"/>
              </a:tblGrid>
              <a:tr h="828092">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1656184">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否定句中，代词做宾语，宾语前置。</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句中有否定词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不、弗、未、毋、无、莫</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等</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a:t>
                      </a:r>
                      <a:r>
                        <a:rPr lang="en-US" sz="3600" kern="1200">
                          <a:solidFill>
                            <a:schemeClr val="tx1">
                              <a:lumMod val="50000"/>
                              <a:lumOff val="50000"/>
                            </a:schemeClr>
                          </a:solidFill>
                          <a:latin typeface="微软雅黑" pitchFamily="34" charset="-122"/>
                          <a:ea typeface="微软雅黑" pitchFamily="34" charset="-122"/>
                          <a:cs typeface="+mn-cs"/>
                        </a:rPr>
                        <a:t>①</a:t>
                      </a:r>
                      <a:r>
                        <a:rPr lang="zh-CN" sz="3600" kern="1200">
                          <a:solidFill>
                            <a:schemeClr val="tx1">
                              <a:lumMod val="50000"/>
                              <a:lumOff val="50000"/>
                            </a:schemeClr>
                          </a:solidFill>
                          <a:latin typeface="微软雅黑" pitchFamily="34" charset="-122"/>
                          <a:ea typeface="微软雅黑" pitchFamily="34" charset="-122"/>
                          <a:cs typeface="+mn-cs"/>
                        </a:rPr>
                        <a:t>忌不自信，而复问其妾。</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《邹忌讽齐王纳谏》</a:t>
                      </a:r>
                      <a:r>
                        <a:rPr lang="en-US" sz="3600" kern="1200">
                          <a:solidFill>
                            <a:schemeClr val="tx1">
                              <a:lumMod val="50000"/>
                              <a:lumOff val="50000"/>
                            </a:schemeClr>
                          </a:solidFill>
                          <a:latin typeface="微软雅黑" pitchFamily="34" charset="-122"/>
                          <a:ea typeface="微软雅黑" pitchFamily="34" charset="-122"/>
                          <a:cs typeface="+mn-cs"/>
                        </a:rPr>
                        <a:t>)</a:t>
                      </a:r>
                      <a:endParaRPr lang="zh-CN" sz="3600" kern="120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a:t>
                      </a:r>
                      <a:r>
                        <a:rPr lang="en-US" sz="3600" kern="1200">
                          <a:solidFill>
                            <a:schemeClr val="tx1">
                              <a:lumMod val="50000"/>
                              <a:lumOff val="50000"/>
                            </a:schemeClr>
                          </a:solidFill>
                          <a:latin typeface="微软雅黑" pitchFamily="34" charset="-122"/>
                          <a:ea typeface="微软雅黑" pitchFamily="34" charset="-122"/>
                          <a:cs typeface="+mn-cs"/>
                        </a:rPr>
                        <a:t>②</a:t>
                      </a:r>
                      <a:r>
                        <a:rPr lang="zh-CN" sz="3600" kern="1200">
                          <a:solidFill>
                            <a:schemeClr val="tx1">
                              <a:lumMod val="50000"/>
                              <a:lumOff val="50000"/>
                            </a:schemeClr>
                          </a:solidFill>
                          <a:latin typeface="微软雅黑" pitchFamily="34" charset="-122"/>
                          <a:ea typeface="微软雅黑" pitchFamily="34" charset="-122"/>
                          <a:cs typeface="+mn-cs"/>
                        </a:rPr>
                        <a:t>然而不王者，未之有也。</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《寡人之于国也》</a:t>
                      </a:r>
                      <a:r>
                        <a:rPr lang="en-US" sz="3600" kern="1200">
                          <a:solidFill>
                            <a:schemeClr val="tx1">
                              <a:lumMod val="50000"/>
                              <a:lumOff val="50000"/>
                            </a:schemeClr>
                          </a:solidFill>
                          <a:latin typeface="微软雅黑" pitchFamily="34" charset="-122"/>
                          <a:ea typeface="微软雅黑" pitchFamily="34" charset="-122"/>
                          <a:cs typeface="+mn-cs"/>
                        </a:rPr>
                        <a:t>)</a:t>
                      </a:r>
                      <a:endParaRPr lang="zh-CN"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2484276">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疑问句中，疑问代词做宾语，宾语前置。</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句中出现疑问代词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何、谁、孰、恶、安、焉、胡、奚、曷</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等</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沛公安在？</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《鸿门宴》</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大王来何操？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《鸿门宴》</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微斯人，吾谁与归？</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《岳阳楼记》</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
        <p:nvSpPr>
          <p:cNvPr id="9" name="TextBox 55"/>
          <p:cNvSpPr txBox="1"/>
          <p:nvPr/>
        </p:nvSpPr>
        <p:spPr>
          <a:xfrm>
            <a:off x="12313692" y="6733158"/>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0" name="TextBox 55"/>
          <p:cNvSpPr txBox="1"/>
          <p:nvPr/>
        </p:nvSpPr>
        <p:spPr>
          <a:xfrm>
            <a:off x="14572462" y="7413889"/>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2313692" y="8418959"/>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55"/>
          <p:cNvSpPr txBox="1"/>
          <p:nvPr/>
        </p:nvSpPr>
        <p:spPr>
          <a:xfrm>
            <a:off x="12745740" y="9099690"/>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55"/>
          <p:cNvSpPr txBox="1"/>
          <p:nvPr/>
        </p:nvSpPr>
        <p:spPr>
          <a:xfrm>
            <a:off x="13599576" y="9874656"/>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1162298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P spid="10" grpId="0"/>
      <p:bldP spid="11" grpId="0"/>
      <p:bldP spid="12" grpId="0"/>
      <p:bldP spid="13" grpId="0"/>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 xmlns:p14="http://schemas.microsoft.com/office/powerpoint/2010/main" val="2777492906"/>
              </p:ext>
            </p:extLst>
          </p:nvPr>
        </p:nvGraphicFramePr>
        <p:xfrm>
          <a:off x="2023200" y="3132758"/>
          <a:ext cx="20020238" cy="5705856"/>
        </p:xfrm>
        <a:graphic>
          <a:graphicData uri="http://schemas.openxmlformats.org/drawingml/2006/table">
            <a:tbl>
              <a:tblPr>
                <a:tableStyleId>{5C22544A-7EE6-4342-B048-85BDC9FD1C3A}</a:tableStyleId>
              </a:tblPr>
              <a:tblGrid>
                <a:gridCol w="8922340"/>
                <a:gridCol w="11097898"/>
              </a:tblGrid>
              <a:tr h="0">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或</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为标志，用于加重语气，宾语前置。</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无实义</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夫晋，何厌之有？</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《烛之武退秦师》</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句读之不知，惑之不解</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《师说》</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惟兄嫂是依。</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韩愈《祭十二郎文》</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陈述句中，介词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的宾语常常要前置；且介词的宾语是方位词的，也常会前置</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一言以蔽之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成语</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②夜以继日</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成语</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项王、项伯东向坐；亚父南向坐，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亚父者，范增也；沛公北向坐；张良西向侍。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《鸿门宴》</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
        <p:nvSpPr>
          <p:cNvPr id="10" name="TextBox 55"/>
          <p:cNvSpPr txBox="1"/>
          <p:nvPr/>
        </p:nvSpPr>
        <p:spPr>
          <a:xfrm>
            <a:off x="11270754" y="6202224"/>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3105780" y="4068862"/>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55"/>
          <p:cNvSpPr txBox="1"/>
          <p:nvPr/>
        </p:nvSpPr>
        <p:spPr>
          <a:xfrm>
            <a:off x="11755256" y="4788942"/>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55"/>
          <p:cNvSpPr txBox="1"/>
          <p:nvPr/>
        </p:nvSpPr>
        <p:spPr>
          <a:xfrm>
            <a:off x="14113892" y="4767621"/>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55"/>
          <p:cNvSpPr txBox="1"/>
          <p:nvPr/>
        </p:nvSpPr>
        <p:spPr>
          <a:xfrm>
            <a:off x="12313692" y="5487701"/>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55"/>
          <p:cNvSpPr txBox="1"/>
          <p:nvPr/>
        </p:nvSpPr>
        <p:spPr>
          <a:xfrm>
            <a:off x="10884970" y="6202224"/>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TextBox 55"/>
          <p:cNvSpPr txBox="1"/>
          <p:nvPr/>
        </p:nvSpPr>
        <p:spPr>
          <a:xfrm>
            <a:off x="10884970" y="6900983"/>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55"/>
          <p:cNvSpPr txBox="1"/>
          <p:nvPr/>
        </p:nvSpPr>
        <p:spPr>
          <a:xfrm>
            <a:off x="13234484" y="7669980"/>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8" name="TextBox 55"/>
          <p:cNvSpPr txBox="1"/>
          <p:nvPr/>
        </p:nvSpPr>
        <p:spPr>
          <a:xfrm>
            <a:off x="15806252" y="7669980"/>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9" name="TextBox 55"/>
          <p:cNvSpPr txBox="1"/>
          <p:nvPr/>
        </p:nvSpPr>
        <p:spPr>
          <a:xfrm>
            <a:off x="12805303" y="8499601"/>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20" name="TextBox 55"/>
          <p:cNvSpPr txBox="1"/>
          <p:nvPr/>
        </p:nvSpPr>
        <p:spPr>
          <a:xfrm>
            <a:off x="15473966" y="8499601"/>
            <a:ext cx="2571768"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869937297"/>
      </p:ext>
    </p:extLst>
  </p:cSld>
  <p:clrMapOvr>
    <a:masterClrMapping/>
  </p:clrMapOvr>
  <p:transition>
    <p:pull dir="d"/>
  </p:transition>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631621794"/>
              </p:ext>
            </p:extLst>
          </p:nvPr>
        </p:nvGraphicFramePr>
        <p:xfrm>
          <a:off x="1296468" y="2916734"/>
          <a:ext cx="19496087" cy="8961437"/>
        </p:xfrm>
        <a:graphic>
          <a:graphicData uri="http://schemas.openxmlformats.org/presentationml/2006/ole">
            <p:oleObj spid="_x0000_s367662" name="文档" r:id="rId3" imgW="9020036" imgH="4161170" progId="Word.Document.12">
              <p:embed/>
            </p:oleObj>
          </a:graphicData>
        </a:graphic>
      </p:graphicFrame>
      <p:sp>
        <p:nvSpPr>
          <p:cNvPr id="11" name="矩形 10"/>
          <p:cNvSpPr/>
          <p:nvPr/>
        </p:nvSpPr>
        <p:spPr>
          <a:xfrm>
            <a:off x="2091555" y="8659774"/>
            <a:ext cx="19835720" cy="2693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38831" y="8662955"/>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之”起提宾的作用；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两项均为疑问句，疑问代词做宾语，宾语前置</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6345791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173581057"/>
              </p:ext>
            </p:extLst>
          </p:nvPr>
        </p:nvGraphicFramePr>
        <p:xfrm>
          <a:off x="1279525" y="3071813"/>
          <a:ext cx="19496088" cy="8961437"/>
        </p:xfrm>
        <a:graphic>
          <a:graphicData uri="http://schemas.openxmlformats.org/presentationml/2006/ole">
            <p:oleObj spid="_x0000_s368686" name="文档" r:id="rId3" imgW="9020036" imgH="4161170" progId="Word.Document.12">
              <p:embed/>
            </p:oleObj>
          </a:graphicData>
        </a:graphic>
      </p:graphicFrame>
      <p:sp>
        <p:nvSpPr>
          <p:cNvPr id="8" name="矩形 7"/>
          <p:cNvSpPr/>
          <p:nvPr/>
        </p:nvSpPr>
        <p:spPr>
          <a:xfrm>
            <a:off x="2232571" y="8314153"/>
            <a:ext cx="19694703" cy="30390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58466" y="8310971"/>
            <a:ext cx="1993120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之”起提宾的作用；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否定句中代词做宾语，宾语前置；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之”起提宾的作用。</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8883486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13308395"/>
              </p:ext>
            </p:extLst>
          </p:nvPr>
        </p:nvGraphicFramePr>
        <p:xfrm>
          <a:off x="1224460" y="2745005"/>
          <a:ext cx="19494500" cy="7681912"/>
        </p:xfrm>
        <a:graphic>
          <a:graphicData uri="http://schemas.openxmlformats.org/presentationml/2006/ole">
            <p:oleObj spid="_x0000_s400426" name="文档" r:id="rId3" imgW="9020036" imgH="3567489" progId="Word.Document.12">
              <p:embed/>
            </p:oleObj>
          </a:graphicData>
        </a:graphic>
      </p:graphicFrame>
      <p:sp>
        <p:nvSpPr>
          <p:cNvPr id="8" name="矩形 7"/>
          <p:cNvSpPr/>
          <p:nvPr/>
        </p:nvSpPr>
        <p:spPr>
          <a:xfrm>
            <a:off x="2091555" y="7005351"/>
            <a:ext cx="19835720" cy="43478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7165206"/>
            <a:ext cx="1993120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项是定语后置句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3754546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916342673"/>
              </p:ext>
            </p:extLst>
          </p:nvPr>
        </p:nvGraphicFramePr>
        <p:xfrm>
          <a:off x="1609725" y="2998788"/>
          <a:ext cx="19494500" cy="7681912"/>
        </p:xfrm>
        <a:graphic>
          <a:graphicData uri="http://schemas.openxmlformats.org/presentationml/2006/ole">
            <p:oleObj spid="_x0000_s369710" name="文档" r:id="rId3" imgW="9020036" imgH="3567489" progId="Word.Document.12">
              <p:embed/>
            </p:oleObj>
          </a:graphicData>
        </a:graphic>
      </p:graphicFrame>
      <p:sp>
        <p:nvSpPr>
          <p:cNvPr id="8" name="矩形 7"/>
          <p:cNvSpPr/>
          <p:nvPr/>
        </p:nvSpPr>
        <p:spPr>
          <a:xfrm>
            <a:off x="2091555" y="8789869"/>
            <a:ext cx="19835720" cy="2563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8789869"/>
            <a:ext cx="19931202"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要点：“为所”表被动，“首领”的意思是“头”，“之”是宾语前置的标志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8892082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抛弃； ②委托；③随从，顺从。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委”为多义词，义项有“委托”“抛弃，舍弃”“放置”“曲折”等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(2)①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暗中，暗暗地； 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 ③卑贱。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微”为多义词，义项有“隐蔽”“深奥，微妙”“微小”“稍微”“暗中，暗暗地”等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(3)①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道歉，谢罪；②告诫；③辞别； ④拒绝；⑤感谢。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谢”为多义词，义项有“道歉，谢罪”“推辞” “告诫”“拒绝”“辞别”“感谢”等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申徽，字世仪，是魏郡人。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性情慎重，不乱与人交往。元颢进入洛阳，任用元邃做东徐州刺史，元邃推荐申徽做主簿。元颢失败，元邃被装入囚车押送到洛阳，元邃原先的属吏、门客都抛弃他而离开，只有申徽去送他。等元邃得到赦免，他就广召宾客朋友聚会，赞叹申徽有古人风骨。</a:t>
            </a:r>
          </a:p>
        </p:txBody>
      </p:sp>
    </p:spTree>
    <p:extLst>
      <p:ext uri="{BB962C8B-B14F-4D97-AF65-F5344CB8AC3E}">
        <p14:creationId xmlns="" xmlns:p14="http://schemas.microsoft.com/office/powerpoint/2010/main" val="42787036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2"/>
            <a:ext cx="19835720" cy="8364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5560"/>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刘秀到了郾县、定陵等地，调动各营的全部军队。各位将领都贪吝财物，想要分出一部分士兵留守。刘秀说：“现在如果打败敌人，就会拥有万倍的珍宝，可建立大功业；</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如果被敌人打败，连脑袋都留不住，还拥有什么财物！”</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秀和各营部队一同出发，亲自带领一千多名步兵和骑兵充当前锋，在距离王莽大军四五里远的地方摆开阵势。王寻、王邑也派几千人来交战。刘秀带兵冲了过去，斩了几十人的首级。各位将领高兴地说：“刘将军平时看到弱小的敌军都胆怯，现在见到强敌反而变得很英勇，太奇怪了！还是我们在前面吧，请允许我们协助将军！”</a:t>
            </a:r>
          </a:p>
        </p:txBody>
      </p:sp>
    </p:spTree>
    <p:extLst>
      <p:ext uri="{BB962C8B-B14F-4D97-AF65-F5344CB8AC3E}">
        <p14:creationId xmlns="" xmlns:p14="http://schemas.microsoft.com/office/powerpoint/2010/main" val="30400492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10735071"/>
              </p:ext>
            </p:extLst>
          </p:nvPr>
        </p:nvGraphicFramePr>
        <p:xfrm>
          <a:off x="2157413" y="2925763"/>
          <a:ext cx="19496087" cy="10863262"/>
        </p:xfrm>
        <a:graphic>
          <a:graphicData uri="http://schemas.openxmlformats.org/presentationml/2006/ole">
            <p:oleObj spid="_x0000_s401450" name="文档" r:id="rId3" imgW="9020036" imgH="5037471" progId="Word.Document.12">
              <p:embed/>
            </p:oleObj>
          </a:graphicData>
        </a:graphic>
      </p:graphicFrame>
    </p:spTree>
    <p:extLst>
      <p:ext uri="{BB962C8B-B14F-4D97-AF65-F5344CB8AC3E}">
        <p14:creationId xmlns="" xmlns:p14="http://schemas.microsoft.com/office/powerpoint/2010/main" val="36955364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106293945"/>
              </p:ext>
            </p:extLst>
          </p:nvPr>
        </p:nvGraphicFramePr>
        <p:xfrm>
          <a:off x="2157413" y="2925763"/>
          <a:ext cx="19496087" cy="10863262"/>
        </p:xfrm>
        <a:graphic>
          <a:graphicData uri="http://schemas.openxmlformats.org/presentationml/2006/ole">
            <p:oleObj spid="_x0000_s370734" name="文档" r:id="rId3" imgW="9020036" imgH="5037471" progId="Word.Document.12">
              <p:embed/>
            </p:oleObj>
          </a:graphicData>
        </a:graphic>
      </p:graphicFrame>
    </p:spTree>
    <p:extLst>
      <p:ext uri="{BB962C8B-B14F-4D97-AF65-F5344CB8AC3E}">
        <p14:creationId xmlns="" xmlns:p14="http://schemas.microsoft.com/office/powerpoint/2010/main" val="3898650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533412497"/>
              </p:ext>
            </p:extLst>
          </p:nvPr>
        </p:nvGraphicFramePr>
        <p:xfrm>
          <a:off x="2157413" y="2998788"/>
          <a:ext cx="19496087" cy="9547225"/>
        </p:xfrm>
        <a:graphic>
          <a:graphicData uri="http://schemas.openxmlformats.org/presentationml/2006/ole">
            <p:oleObj spid="_x0000_s371758" name="文档" r:id="rId3" imgW="9020036" imgH="4422908" progId="Word.Document.12">
              <p:embed/>
            </p:oleObj>
          </a:graphicData>
        </a:graphic>
      </p:graphicFrame>
      <p:sp>
        <p:nvSpPr>
          <p:cNvPr id="8" name="矩形 7"/>
          <p:cNvSpPr/>
          <p:nvPr/>
        </p:nvSpPr>
        <p:spPr>
          <a:xfrm>
            <a:off x="1987481" y="8317334"/>
            <a:ext cx="19835720" cy="3067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24660" y="8314152"/>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宾语前置句；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被动句；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判断句。</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3111318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514051727"/>
              </p:ext>
            </p:extLst>
          </p:nvPr>
        </p:nvGraphicFramePr>
        <p:xfrm>
          <a:off x="2157413" y="2998788"/>
          <a:ext cx="19496087" cy="10680700"/>
        </p:xfrm>
        <a:graphic>
          <a:graphicData uri="http://schemas.openxmlformats.org/presentationml/2006/ole">
            <p:oleObj spid="_x0000_s372782" name="文档" r:id="rId3" imgW="9020036" imgH="4953225" progId="Word.Document.12">
              <p:embed/>
            </p:oleObj>
          </a:graphicData>
        </a:graphic>
      </p:graphicFrame>
      <p:sp>
        <p:nvSpPr>
          <p:cNvPr id="8" name="矩形 7"/>
          <p:cNvSpPr/>
          <p:nvPr/>
        </p:nvSpPr>
        <p:spPr>
          <a:xfrm>
            <a:off x="2118682" y="7381230"/>
            <a:ext cx="19835720" cy="400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0941" y="7378048"/>
            <a:ext cx="1993120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要点：“西蜀之去南海”中的“去”是“距离”的意思，“僧之富者”是定语后置句，正常语序为“富之僧者”，“顾”是“难道”的意思，“蜀鄙”中的“鄙”的意思是“边远的地方”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770687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四川边远的地方，住着两个和尚：其中一个贫穷，另一个富有。穷和尚对富和尚说：“我想去南海，你觉得怎么样？”富和尚说：“你凭借什么去南海呀？”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穷和尚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我有一个盛水的瓶子和一个吃饭的碗就足够了。”富和尚说：“我多年来想雇船顺流而下到南海，还没能去成呢。你凭借着什么去呢？”到了第二年，穷和尚从南海回来，把情况告诉了富和尚。富和尚脸上露出了惭愧的表情。</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西边的蜀地距离南海不知道有几千里远，富和尚不能到，穷和尚却可以到达。人们树立志向，难道还不如蜀地边远地方的那个穷和尚吗？</a:t>
            </a:r>
          </a:p>
        </p:txBody>
      </p:sp>
    </p:spTree>
    <p:extLst>
      <p:ext uri="{BB962C8B-B14F-4D97-AF65-F5344CB8AC3E}">
        <p14:creationId xmlns="" xmlns:p14="http://schemas.microsoft.com/office/powerpoint/2010/main" val="28872869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083831176"/>
              </p:ext>
            </p:extLst>
          </p:nvPr>
        </p:nvGraphicFramePr>
        <p:xfrm>
          <a:off x="2157413" y="3108325"/>
          <a:ext cx="19496087" cy="10206038"/>
        </p:xfrm>
        <a:graphic>
          <a:graphicData uri="http://schemas.openxmlformats.org/presentationml/2006/ole">
            <p:oleObj spid="_x0000_s402473" name="文档" r:id="rId3" imgW="9020036" imgH="4731090" progId="Word.Document.12">
              <p:embed/>
            </p:oleObj>
          </a:graphicData>
        </a:graphic>
      </p:graphicFrame>
    </p:spTree>
    <p:extLst>
      <p:ext uri="{BB962C8B-B14F-4D97-AF65-F5344CB8AC3E}">
        <p14:creationId xmlns="" xmlns:p14="http://schemas.microsoft.com/office/powerpoint/2010/main" val="39053682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509463413"/>
              </p:ext>
            </p:extLst>
          </p:nvPr>
        </p:nvGraphicFramePr>
        <p:xfrm>
          <a:off x="1224460" y="3100056"/>
          <a:ext cx="19496087" cy="10206038"/>
        </p:xfrm>
        <a:graphic>
          <a:graphicData uri="http://schemas.openxmlformats.org/presentationml/2006/ole">
            <p:oleObj spid="_x0000_s403497" name="文档" r:id="rId3" imgW="9020036" imgH="4731090" progId="Word.Document.12">
              <p:embed/>
            </p:oleObj>
          </a:graphicData>
        </a:graphic>
      </p:graphicFrame>
      <p:sp>
        <p:nvSpPr>
          <p:cNvPr id="8" name="矩形 7"/>
          <p:cNvSpPr/>
          <p:nvPr/>
        </p:nvSpPr>
        <p:spPr>
          <a:xfrm>
            <a:off x="1987481" y="8317334"/>
            <a:ext cx="19835720" cy="3067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7413" y="8351614"/>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以：连词，表目的。按现代汉语用法，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三项语序分别为：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尝于穆、曹二善才学琵琶；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后之览者，亦将于斯文有感；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农人以春及告余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农民把春天到来这件事告诉我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080170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205509748"/>
              </p:ext>
            </p:extLst>
          </p:nvPr>
        </p:nvGraphicFramePr>
        <p:xfrm>
          <a:off x="2157413" y="3108325"/>
          <a:ext cx="19496087" cy="10206038"/>
        </p:xfrm>
        <a:graphic>
          <a:graphicData uri="http://schemas.openxmlformats.org/presentationml/2006/ole">
            <p:oleObj spid="_x0000_s373806" name="文档" r:id="rId3" imgW="9020036" imgH="4731090" progId="Word.Document.12">
              <p:embed/>
            </p:oleObj>
          </a:graphicData>
        </a:graphic>
      </p:graphicFrame>
    </p:spTree>
    <p:extLst>
      <p:ext uri="{BB962C8B-B14F-4D97-AF65-F5344CB8AC3E}">
        <p14:creationId xmlns="" xmlns:p14="http://schemas.microsoft.com/office/powerpoint/2010/main" val="17956764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585391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句中“奉命求救于孙将军”是介词结构后置句。第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句中“亮见权于柴桑”是介词结构后置句，“说”的意思是“劝说”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曹操将要从湖北江陵顺江东下。诸葛亮对刘备说：“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事情很危急了，请允许我奉命向孙将军求救。</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”于是与鲁肃一起去拜见孙权。</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诸葛亮在柴桑见到了孙权，劝孙权说</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大乱，将军您在江东起兵，刘豫州在汉南招收兵马，与曹操共同争夺天下。现在曹操平定大乱，大致已稳定局面，于是攻破荆州，威势震动天下。英雄没有了施展本领的地方，所以刘豫州逃遁到这里，希望将军估量自己的实力来处理这个局面。”</a:t>
            </a:r>
          </a:p>
        </p:txBody>
      </p:sp>
    </p:spTree>
    <p:extLst>
      <p:ext uri="{BB962C8B-B14F-4D97-AF65-F5344CB8AC3E}">
        <p14:creationId xmlns="" xmlns:p14="http://schemas.microsoft.com/office/powerpoint/2010/main" val="1031411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孝武初年，周文帝和他交谈，认为他是个奇才。周文帝观察申徽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认为他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深沉细密有气量，每逢有事都很信任地委托他去办，于是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申徽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做了大行台郎中。当时军队和国家刚刚建立，幕府的事务很多，四方文书檄文都是申徽写的。河桥之战，朝廷的大军出师不利，近侍官吏逃散的很多，只有申徽不离左右，魏帝称赞他。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十年，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申徽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升任给事黄门侍郎。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多次征召，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不接受命令，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在南方勾结吐谷浑，将要图谋叛乱。周文帝动用大军镇压比较困难，想用灵活的谋略擒拿他。于是让申徽做河西大使，秘密命令申徽谋取刘彦。申徽率轻骑五十人出发，到了以后，住在宾馆。刘彦见申徽单独一人来做河西大使，就不怀疑他。申徽就派一个人暗暗地劝刘彦归附朝廷，用来揣测刘彦的意图，刘彦不听从。申徽又派人辅助促成刘彦到宾馆商议事情，刘彦就听从了他，于是来到宾馆。申徽先前已和瓜州的豪门大户秘密商议捉拿刘彦，于是就呵斥捆绑了刘彦。刘彦说自己没有罪，申徽一一列举他的罪状说：“你没有一点点的功劳，</a:t>
            </a:r>
          </a:p>
        </p:txBody>
      </p:sp>
    </p:spTree>
    <p:extLst>
      <p:ext uri="{BB962C8B-B14F-4D97-AF65-F5344CB8AC3E}">
        <p14:creationId xmlns="" xmlns:p14="http://schemas.microsoft.com/office/powerpoint/2010/main" val="1712331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54399039"/>
              </p:ext>
            </p:extLst>
          </p:nvPr>
        </p:nvGraphicFramePr>
        <p:xfrm>
          <a:off x="2011363" y="3108325"/>
          <a:ext cx="19496087" cy="10206038"/>
        </p:xfrm>
        <a:graphic>
          <a:graphicData uri="http://schemas.openxmlformats.org/presentationml/2006/ole">
            <p:oleObj spid="_x0000_s374830" name="文档" r:id="rId3" imgW="9020036" imgH="4731090" progId="Word.Document.12">
              <p:embed/>
            </p:oleObj>
          </a:graphicData>
        </a:graphic>
      </p:graphicFrame>
      <p:sp>
        <p:nvSpPr>
          <p:cNvPr id="8" name="矩形 7"/>
          <p:cNvSpPr/>
          <p:nvPr/>
        </p:nvSpPr>
        <p:spPr>
          <a:xfrm>
            <a:off x="1987481" y="10674666"/>
            <a:ext cx="19835720" cy="710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2652" y="10677848"/>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介词结构后置句；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被动句；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判断句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173935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905129885"/>
              </p:ext>
            </p:extLst>
          </p:nvPr>
        </p:nvGraphicFramePr>
        <p:xfrm>
          <a:off x="1865313" y="2816225"/>
          <a:ext cx="19494500" cy="10644188"/>
        </p:xfrm>
        <a:graphic>
          <a:graphicData uri="http://schemas.openxmlformats.org/presentationml/2006/ole">
            <p:oleObj spid="_x0000_s375854" name="文档" r:id="rId3" imgW="9020036" imgH="4944225" progId="Word.Document.12">
              <p:embed/>
            </p:oleObj>
          </a:graphicData>
        </a:graphic>
      </p:graphicFrame>
    </p:spTree>
    <p:extLst>
      <p:ext uri="{BB962C8B-B14F-4D97-AF65-F5344CB8AC3E}">
        <p14:creationId xmlns="" xmlns:p14="http://schemas.microsoft.com/office/powerpoint/2010/main" val="35871010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要点：“渴者之饮江海”是“渴者之饮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江海”的省略，属于状语后置，正常语序为“渴者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江海饮”。“奚”是“为何，怎么”的意思。“善哉，子贡之言也”是主谓倒置句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赵简子问子贡：“孔子这个人怎么样？”子贡回答说：“我不了解他。”赵简子不高兴地说：“先生您跟随孔子学习了几十年，完成学业后才离开他，我问您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孔子这个人怎么样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说‘不了解’，为什么呢？”</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子贡说：“我好像饥渴的人在江海边喝水一样，只知道满足罢了。孔子就像江海一样，我又怎么能够充分了解他呢？”赵简子说：“子贡的话</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说得</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很好！”</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805933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108054071"/>
              </p:ext>
            </p:extLst>
          </p:nvPr>
        </p:nvGraphicFramePr>
        <p:xfrm>
          <a:off x="2175156" y="2844726"/>
          <a:ext cx="19496087" cy="10204450"/>
        </p:xfrm>
        <a:graphic>
          <a:graphicData uri="http://schemas.openxmlformats.org/presentationml/2006/ole">
            <p:oleObj spid="_x0000_s376878" name="文档" r:id="rId3" imgW="9020036" imgH="4731090" progId="Word.Document.12">
              <p:embed/>
            </p:oleObj>
          </a:graphicData>
        </a:graphic>
      </p:graphicFrame>
    </p:spTree>
    <p:extLst>
      <p:ext uri="{BB962C8B-B14F-4D97-AF65-F5344CB8AC3E}">
        <p14:creationId xmlns="" xmlns:p14="http://schemas.microsoft.com/office/powerpoint/2010/main" val="4067818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要点：“仁哉，文王”“ 智哉，文王”是主谓倒置句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前周文王侵占盂地、攻克莒地、夺取酆地，做过这三件事后，引起了纣王的厌恶。文王于是很害怕，请求进献给纣王洛水西边、赤壤之地方圆千里的土地，用来请求废除炮烙这种酷刑。天下人都很高兴。孔子听到这件事后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文王真仁慈啊！不看重方圆千里的土地而请求废除炮烙的刑罚。文王真聪明啊！献出方圆千里的土地而得到天下人的心。”</a:t>
            </a:r>
          </a:p>
        </p:txBody>
      </p:sp>
    </p:spTree>
    <p:extLst>
      <p:ext uri="{BB962C8B-B14F-4D97-AF65-F5344CB8AC3E}">
        <p14:creationId xmlns="" xmlns:p14="http://schemas.microsoft.com/office/powerpoint/2010/main" val="21851591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684794053"/>
              </p:ext>
            </p:extLst>
          </p:nvPr>
        </p:nvGraphicFramePr>
        <p:xfrm>
          <a:off x="2023200" y="2916734"/>
          <a:ext cx="19056350" cy="9547225"/>
        </p:xfrm>
        <a:graphic>
          <a:graphicData uri="http://schemas.openxmlformats.org/presentationml/2006/ole">
            <p:oleObj spid="_x0000_s404519" name="文档" r:id="rId3" imgW="8986585" imgH="4519755" progId="Word.Document.12">
              <p:embed/>
            </p:oleObj>
          </a:graphicData>
        </a:graphic>
      </p:graphicFrame>
    </p:spTree>
    <p:extLst>
      <p:ext uri="{BB962C8B-B14F-4D97-AF65-F5344CB8AC3E}">
        <p14:creationId xmlns="" xmlns:p14="http://schemas.microsoft.com/office/powerpoint/2010/main" val="465879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242660244"/>
              </p:ext>
            </p:extLst>
          </p:nvPr>
        </p:nvGraphicFramePr>
        <p:xfrm>
          <a:off x="2157413" y="3046702"/>
          <a:ext cx="19056350" cy="12179300"/>
        </p:xfrm>
        <a:graphic>
          <a:graphicData uri="http://schemas.openxmlformats.org/presentationml/2006/ole">
            <p:oleObj spid="_x0000_s405543" name="文档" r:id="rId3" imgW="9020036" imgH="5783803" progId="Word.Document.12">
              <p:embed/>
            </p:oleObj>
          </a:graphicData>
        </a:graphic>
      </p:graphicFrame>
    </p:spTree>
    <p:extLst>
      <p:ext uri="{BB962C8B-B14F-4D97-AF65-F5344CB8AC3E}">
        <p14:creationId xmlns="" xmlns:p14="http://schemas.microsoft.com/office/powerpoint/2010/main" val="1607309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01147398"/>
              </p:ext>
            </p:extLst>
          </p:nvPr>
        </p:nvGraphicFramePr>
        <p:xfrm>
          <a:off x="2157413" y="3035300"/>
          <a:ext cx="19056350" cy="8666410"/>
        </p:xfrm>
        <a:graphic>
          <a:graphicData uri="http://schemas.openxmlformats.org/presentationml/2006/ole">
            <p:oleObj spid="_x0000_s406567" name="文档" r:id="rId3" imgW="8986585" imgH="3965676" progId="Word.Document.12">
              <p:embed/>
            </p:oleObj>
          </a:graphicData>
        </a:graphic>
      </p:graphicFrame>
      <p:sp>
        <p:nvSpPr>
          <p:cNvPr id="8" name="矩形 7"/>
          <p:cNvSpPr/>
          <p:nvPr/>
        </p:nvSpPr>
        <p:spPr>
          <a:xfrm>
            <a:off x="2118682" y="8389342"/>
            <a:ext cx="19835720" cy="29958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96668" y="8481114"/>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奈何：怎么办</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161958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514962935"/>
              </p:ext>
            </p:extLst>
          </p:nvPr>
        </p:nvGraphicFramePr>
        <p:xfrm>
          <a:off x="2157413" y="3035300"/>
          <a:ext cx="18983325" cy="8778875"/>
        </p:xfrm>
        <a:graphic>
          <a:graphicData uri="http://schemas.openxmlformats.org/presentationml/2006/ole">
            <p:oleObj spid="_x0000_s377902" name="文档" r:id="rId3" imgW="8986585" imgH="4160810" progId="Word.Document.12">
              <p:embed/>
            </p:oleObj>
          </a:graphicData>
        </a:graphic>
      </p:graphicFrame>
    </p:spTree>
    <p:extLst>
      <p:ext uri="{BB962C8B-B14F-4D97-AF65-F5344CB8AC3E}">
        <p14:creationId xmlns="" xmlns:p14="http://schemas.microsoft.com/office/powerpoint/2010/main" val="3315677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39136"/>
            <a:ext cx="19800000"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句中“韩请救于齐”是介词结构后置句，“蚤”通“早”，“孰与”是固定句式。第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句中“兵”是“军队”的意思，“是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相当于固定句式，可译为“这是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，“顾”是“却”的意思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魏国</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的庞涓攻打韩国。</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韩国派人向齐国求救。齐威王召集大臣商议说：“早救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韩国</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与晚救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韩国</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相比，哪一个更好呢？”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成侯邹忌说：“不如不救。”田忌说：“我们不救韩国，韩国将会灭亡并且被魏国吞并，还是早些出兵救援为好。”孙膑却说：“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韩国、魏国的军队没有疲敝，我们就去救援，这是我们代替韩国承受魏国军队的攻击，反而听命于韩国了</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。况且这次魏国有吞并韩国的野心，待到韩国快灭亡时，一定会向东再来恳求齐国。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那时我们再出兵，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既可以加深与韩国的亲密关系，又可以趁魏国军队的疲敝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攻打它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，就可以一举两得，名利双收。”齐威王说：“对！”便暗中答应韩国使臣的求救，让他回去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却迟迟不出兵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。韩国以为能依仗齐国，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便奋力抵抗，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但五次大战都大败而归，只好把国家的命运寄托在东边的齐国身上。</a:t>
            </a:r>
          </a:p>
        </p:txBody>
      </p:sp>
    </p:spTree>
    <p:extLst>
      <p:ext uri="{BB962C8B-B14F-4D97-AF65-F5344CB8AC3E}">
        <p14:creationId xmlns="" xmlns:p14="http://schemas.microsoft.com/office/powerpoint/2010/main" val="11214856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93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却掌管着一方重要的权力，依仗着地方偏远做一些违背命令、放诞妄为的事，不恭敬地进献贡品，杀害侮辱朝廷派的人，轻视朝廷的命令。统计你的罪行，实在是杀了你也抵偿不了你的罪行。但在我接受朝廷的命令那天，本是要我把你送到朝廷，遗憾的是我不能立即申明法度将你惩处，来向边地的百姓谢罪。”于是宣读诏书慰问官吏、老百姓和刘彦的下属，又说大军接着就到，城内没有一个敢闹事的人。</a:t>
            </a:r>
          </a:p>
        </p:txBody>
      </p:sp>
    </p:spTree>
    <p:extLst>
      <p:ext uri="{BB962C8B-B14F-4D97-AF65-F5344CB8AC3E}">
        <p14:creationId xmlns="" xmlns:p14="http://schemas.microsoft.com/office/powerpoint/2010/main" val="23325439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257420067"/>
              </p:ext>
            </p:extLst>
          </p:nvPr>
        </p:nvGraphicFramePr>
        <p:xfrm>
          <a:off x="2084388" y="2998788"/>
          <a:ext cx="19642137" cy="8997950"/>
        </p:xfrm>
        <a:graphic>
          <a:graphicData uri="http://schemas.openxmlformats.org/presentationml/2006/ole">
            <p:oleObj spid="_x0000_s378926" name="文档" r:id="rId3" imgW="9294123" imgH="4267017"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670419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424221133"/>
              </p:ext>
            </p:extLst>
          </p:nvPr>
        </p:nvGraphicFramePr>
        <p:xfrm>
          <a:off x="1719263" y="2998788"/>
          <a:ext cx="19640550" cy="8705850"/>
        </p:xfrm>
        <a:graphic>
          <a:graphicData uri="http://schemas.openxmlformats.org/presentationml/2006/ole">
            <p:oleObj spid="_x0000_s407591" name="文档" r:id="rId3" imgW="9262470" imgH="4121207"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3873661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556473944"/>
              </p:ext>
            </p:extLst>
          </p:nvPr>
        </p:nvGraphicFramePr>
        <p:xfrm>
          <a:off x="1719263" y="2998788"/>
          <a:ext cx="19567525" cy="8778875"/>
        </p:xfrm>
        <a:graphic>
          <a:graphicData uri="http://schemas.openxmlformats.org/presentationml/2006/ole">
            <p:oleObj spid="_x0000_s379950" name="文档" r:id="rId3" imgW="9262470" imgH="417377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85402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4292508778"/>
              </p:ext>
            </p:extLst>
          </p:nvPr>
        </p:nvGraphicFramePr>
        <p:xfrm>
          <a:off x="2084388" y="2998788"/>
          <a:ext cx="19642137" cy="8778875"/>
        </p:xfrm>
        <a:graphic>
          <a:graphicData uri="http://schemas.openxmlformats.org/presentationml/2006/ole">
            <p:oleObj spid="_x0000_s380974" name="文档" r:id="rId3" imgW="9294123" imgH="4161170" progId="Word.Document.12">
              <p:embed/>
            </p:oleObj>
          </a:graphicData>
        </a:graphic>
      </p:graphicFrame>
      <p:sp>
        <p:nvSpPr>
          <p:cNvPr id="9" name="矩形 8"/>
          <p:cNvSpPr/>
          <p:nvPr/>
        </p:nvSpPr>
        <p:spPr>
          <a:xfrm>
            <a:off x="2124278" y="9231598"/>
            <a:ext cx="19800000" cy="1822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84388" y="9231598"/>
            <a:ext cx="1969892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要点：第一个“衣”和“冠”是名词用作动词，“吊”是“吊丧”的意思，“正”是“整理”的意思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480957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8987" y="3129576"/>
            <a:ext cx="1969892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孙叔敖担任楚国的令尹时，全国的官吏和百姓都来祝贺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有一个老人，穿着麻布做的衣服，戴着白色的帽子，最后来吊唁</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。孙叔敖整理好衣帽出来接见了他，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对老人说：“楚王不了解我没有才能的事，让我担任令尹这样的高官，人们都来祝贺，只有您最后来吊唁，莫非有什么话要说？”老人说：“是有话要说。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当了大官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份显赫而对人傲慢的人，百姓就要离开他；职位高而独揽大权的人，国君就会厌恶他；俸禄已经优厚却不知满足的人，祸患就会跟着他。”孙叔敖向老人拜了两拜，说：“我诚恳地接受您的教诲，还想听听您其余的教诲。”老人说：“地位越高，神情越要谦卑；官职越大，处世越要小心谨慎；俸禄越丰厚越要谨慎，不取不义之财。您严格地遵守这三条，就足够能把楚国治理好！”</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8064374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837249939"/>
              </p:ext>
            </p:extLst>
          </p:nvPr>
        </p:nvGraphicFramePr>
        <p:xfrm>
          <a:off x="2084388" y="2998788"/>
          <a:ext cx="19642137" cy="9326562"/>
        </p:xfrm>
        <a:graphic>
          <a:graphicData uri="http://schemas.openxmlformats.org/presentationml/2006/ole">
            <p:oleObj spid="_x0000_s408615" name="文档" r:id="rId3" imgW="9262470" imgH="4415708" progId="Word.Document.12">
              <p:embed/>
            </p:oleObj>
          </a:graphicData>
        </a:graphic>
      </p:graphicFrame>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6735609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886163220"/>
              </p:ext>
            </p:extLst>
          </p:nvPr>
        </p:nvGraphicFramePr>
        <p:xfrm>
          <a:off x="2084388" y="2998788"/>
          <a:ext cx="19569112" cy="10571162"/>
        </p:xfrm>
        <a:graphic>
          <a:graphicData uri="http://schemas.openxmlformats.org/presentationml/2006/ole">
            <p:oleObj spid="_x0000_s381998" name="文档" r:id="rId3" imgW="9262470" imgH="5022350" progId="Word.Document.12">
              <p:embed/>
            </p:oleObj>
          </a:graphicData>
        </a:graphic>
      </p:graphicFrame>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378318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977570440"/>
              </p:ext>
            </p:extLst>
          </p:nvPr>
        </p:nvGraphicFramePr>
        <p:xfrm>
          <a:off x="2084388" y="2998788"/>
          <a:ext cx="19642137" cy="8778875"/>
        </p:xfrm>
        <a:graphic>
          <a:graphicData uri="http://schemas.openxmlformats.org/presentationml/2006/ole">
            <p:oleObj spid="_x0000_s383022" name="文档" r:id="rId3" imgW="9294123" imgH="4161170" progId="Word.Document.12">
              <p:embed/>
            </p:oleObj>
          </a:graphicData>
        </a:graphic>
      </p:graphicFrame>
      <p:sp>
        <p:nvSpPr>
          <p:cNvPr id="9" name="矩形 8"/>
          <p:cNvSpPr/>
          <p:nvPr/>
        </p:nvSpPr>
        <p:spPr>
          <a:xfrm>
            <a:off x="2124278" y="8691138"/>
            <a:ext cx="19800000" cy="2362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8676" y="8691139"/>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项是意动用法。</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8136626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915924746"/>
              </p:ext>
            </p:extLst>
          </p:nvPr>
        </p:nvGraphicFramePr>
        <p:xfrm>
          <a:off x="2084388" y="2998788"/>
          <a:ext cx="19642137" cy="8778875"/>
        </p:xfrm>
        <a:graphic>
          <a:graphicData uri="http://schemas.openxmlformats.org/presentationml/2006/ole">
            <p:oleObj spid="_x0000_s384046" name="文档" r:id="rId3" imgW="9294123" imgH="4161170" progId="Word.Document.12">
              <p:embed/>
            </p:oleObj>
          </a:graphicData>
        </a:graphic>
      </p:graphicFrame>
      <p:sp>
        <p:nvSpPr>
          <p:cNvPr id="9" name="矩形 8"/>
          <p:cNvSpPr/>
          <p:nvPr/>
        </p:nvSpPr>
        <p:spPr>
          <a:xfrm>
            <a:off x="2124278" y="7813278"/>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6480" y="7809232"/>
            <a:ext cx="1969892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要点：“韩非者，韩之诸公子也”是判断句， “喜”是形容词做动词，可译为“喜爱”， “数”是“多次”的意思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2793855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375027"/>
            <a:ext cx="19800000" cy="76786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55995" y="3375027"/>
            <a:ext cx="1969892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韩非是韩国的贵族子弟。</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喜爱刑名法术的学说。韩非看到韩国日益削弱，多次上书进谏韩王，但韩王最终没有任用他。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因此，韩非痛心于国君治国不致力于访求人才，选任贤能，反而任用轻浮淫逸害人虫，使他们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的地位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有功劳业绩的人之上。国势宽缓时骄纵宠爱那些徒有虚名的学者，国势危急时就征用那些披甲戴盔的武士。如今所培养的人不是所能任用的人，所能任用的人却又不是所培养的人。他痛心于廉洁正直的人不为奸邪不正的大臣所容，考察了以往的得失变化，因此撰写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，共有十多万字。</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421363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类型三　古今异义词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古今异义”，就是指文言词语或短语的意义和用法与现代汉语中书写相同的词语的意义和用法不同的现象。这种意义和用法的差异是在语言的演变过程中出现的。辨明这些词语的“古”“今”意义和用法，有助于提高我们阅读文言文的能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词义的扩大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所谓“词义的扩大”就是说同样的词语在古代的意义窄，而在现代汉语中的意义变宽了。</a:t>
            </a:r>
          </a:p>
        </p:txBody>
      </p:sp>
      <p:graphicFrame>
        <p:nvGraphicFramePr>
          <p:cNvPr id="4" name="表格 3"/>
          <p:cNvGraphicFramePr>
            <a:graphicFrameLocks noGrp="1"/>
          </p:cNvGraphicFramePr>
          <p:nvPr>
            <p:extLst>
              <p:ext uri="{D42A27DB-BD31-4B8C-83A1-F6EECF244321}">
                <p14:modId xmlns="" xmlns:p14="http://schemas.microsoft.com/office/powerpoint/2010/main" val="2539485301"/>
              </p:ext>
            </p:extLst>
          </p:nvPr>
        </p:nvGraphicFramePr>
        <p:xfrm>
          <a:off x="2023200" y="7768582"/>
          <a:ext cx="18715428" cy="4112503"/>
        </p:xfrm>
        <a:graphic>
          <a:graphicData uri="http://schemas.openxmlformats.org/drawingml/2006/table">
            <a:tbl>
              <a:tblPr>
                <a:tableStyleId>{5C22544A-7EE6-4342-B048-85BDC9FD1C3A}</a:tableStyleId>
              </a:tblPr>
              <a:tblGrid>
                <a:gridCol w="2237207">
                  <a:extLst>
                    <a:ext uri="{9D8B030D-6E8A-4147-A177-3AD203B41FA5}">
                      <a16:colId xmlns:a16="http://schemas.microsoft.com/office/drawing/2014/main" xmlns="" val="2214905914"/>
                    </a:ext>
                  </a:extLst>
                </a:gridCol>
                <a:gridCol w="16478221">
                  <a:extLst>
                    <a:ext uri="{9D8B030D-6E8A-4147-A177-3AD203B41FA5}">
                      <a16:colId xmlns:a16="http://schemas.microsoft.com/office/drawing/2014/main" xmlns="" val="3244161219"/>
                    </a:ext>
                  </a:extLst>
                </a:gridCol>
              </a:tblGrid>
              <a:tr h="620760">
                <a:tc>
                  <a:txBody>
                    <a:bodyPr/>
                    <a:lstStyle/>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类别</a:t>
                      </a:r>
                    </a:p>
                  </a:txBody>
                  <a:tcPr marL="68580" marR="68580" marT="0" marB="0" anchor="ctr"/>
                </a:tc>
                <a:tc>
                  <a:txBody>
                    <a:bodyPr/>
                    <a:lstStyle/>
                    <a:p>
                      <a:pPr algn="ctr">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例　句</a:t>
                      </a:r>
                    </a:p>
                  </a:txBody>
                  <a:tcPr marL="68580" marR="68580" marT="0" marB="0" anchor="ctr"/>
                </a:tc>
                <a:extLst>
                  <a:ext uri="{0D108BD9-81ED-4DB2-BD59-A6C34878D82A}">
                    <a16:rowId xmlns:a16="http://schemas.microsoft.com/office/drawing/2014/main" xmlns="" val="3601728041"/>
                  </a:ext>
                </a:extLst>
              </a:tr>
              <a:tr h="3491743">
                <a:tc>
                  <a:txBody>
                    <a:bodyPr/>
                    <a:lstStyle/>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通感扩大</a:t>
                      </a:r>
                    </a:p>
                  </a:txBody>
                  <a:tcPr marL="68580" marR="68580" marT="0" marB="0" anchor="ctr"/>
                </a:tc>
                <a:tc>
                  <a:txBody>
                    <a:bodyPr/>
                    <a:lstStyle/>
                    <a:p>
                      <a:pPr algn="ctr">
                        <a:spcAft>
                          <a:spcPts val="0"/>
                        </a:spcAft>
                      </a:pPr>
                      <a:endParaRPr 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a16="http://schemas.microsoft.com/office/drawing/2014/main" xmlns="" val="3356011805"/>
                  </a:ext>
                </a:extLst>
              </a:tr>
            </a:tbl>
          </a:graphicData>
        </a:graphic>
      </p:graphicFrame>
      <p:pic>
        <p:nvPicPr>
          <p:cNvPr id="11265" name="Picture 1" descr="lq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44940" y="8749382"/>
            <a:ext cx="14337172" cy="2808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060488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5"/>
                                        </p:tgtEl>
                                        <p:attrNameLst>
                                          <p:attrName>style.visibility</p:attrName>
                                        </p:attrNameLst>
                                      </p:cBhvr>
                                      <p:to>
                                        <p:strVal val="visible"/>
                                      </p:to>
                                    </p:set>
                                    <p:animEffect transition="in" filter="fade">
                                      <p:cBhvr>
                                        <p:cTn id="14" dur="250"/>
                                        <p:tgtEl>
                                          <p:spTgt spid="11265"/>
                                        </p:tgtEl>
                                      </p:cBhvr>
                                    </p:animEffect>
                                    <p:anim calcmode="lin" valueType="num">
                                      <p:cBhvr>
                                        <p:cTn id="15" dur="250" fill="hold"/>
                                        <p:tgtEl>
                                          <p:spTgt spid="11265"/>
                                        </p:tgtEl>
                                        <p:attrNameLst>
                                          <p:attrName>ppt_x</p:attrName>
                                        </p:attrNameLst>
                                      </p:cBhvr>
                                      <p:tavLst>
                                        <p:tav tm="0">
                                          <p:val>
                                            <p:strVal val="#ppt_x"/>
                                          </p:val>
                                        </p:tav>
                                        <p:tav tm="100000">
                                          <p:val>
                                            <p:strVal val="#ppt_x"/>
                                          </p:val>
                                        </p:tav>
                                      </p:tavLst>
                                    </p:anim>
                                    <p:anim calcmode="lin" valueType="num">
                                      <p:cBhvr>
                                        <p:cTn id="16" dur="250" fill="hold"/>
                                        <p:tgtEl>
                                          <p:spTgt spid="1126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152679481"/>
              </p:ext>
            </p:extLst>
          </p:nvPr>
        </p:nvGraphicFramePr>
        <p:xfrm>
          <a:off x="1609725" y="3071813"/>
          <a:ext cx="19640550" cy="10167937"/>
        </p:xfrm>
        <a:graphic>
          <a:graphicData uri="http://schemas.openxmlformats.org/presentationml/2006/ole">
            <p:oleObj spid="_x0000_s409637" name="文档" r:id="rId3" imgW="9262470" imgH="4814255"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6037356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637125844"/>
              </p:ext>
            </p:extLst>
          </p:nvPr>
        </p:nvGraphicFramePr>
        <p:xfrm>
          <a:off x="2182650" y="2916734"/>
          <a:ext cx="19640550" cy="11339513"/>
        </p:xfrm>
        <a:graphic>
          <a:graphicData uri="http://schemas.openxmlformats.org/presentationml/2006/ole">
            <p:oleObj spid="_x0000_s410661" name="文档" r:id="rId3" imgW="9262470" imgH="53683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865456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669593278"/>
              </p:ext>
            </p:extLst>
          </p:nvPr>
        </p:nvGraphicFramePr>
        <p:xfrm>
          <a:off x="2193925" y="2925763"/>
          <a:ext cx="19642138" cy="7645400"/>
        </p:xfrm>
        <a:graphic>
          <a:graphicData uri="http://schemas.openxmlformats.org/presentationml/2006/ole">
            <p:oleObj spid="_x0000_s411685" name="文档" r:id="rId3" imgW="9262470" imgH="3618972" progId="Word.Document.12">
              <p:embed/>
            </p:oleObj>
          </a:graphicData>
        </a:graphic>
      </p:graphicFrame>
      <p:sp>
        <p:nvSpPr>
          <p:cNvPr id="11" name="矩形 10"/>
          <p:cNvSpPr/>
          <p:nvPr/>
        </p:nvSpPr>
        <p:spPr>
          <a:xfrm>
            <a:off x="2124278" y="8677374"/>
            <a:ext cx="19800000" cy="23762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80644" y="8674192"/>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项是名词用作动词，其他三项为动词用作名词。</a:t>
            </a:r>
          </a:p>
        </p:txBody>
      </p:sp>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790148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4086960268"/>
              </p:ext>
            </p:extLst>
          </p:nvPr>
        </p:nvGraphicFramePr>
        <p:xfrm>
          <a:off x="2193925" y="2925763"/>
          <a:ext cx="19642138" cy="7645400"/>
        </p:xfrm>
        <a:graphic>
          <a:graphicData uri="http://schemas.openxmlformats.org/presentationml/2006/ole">
            <p:oleObj spid="_x0000_s412709" name="文档" r:id="rId3" imgW="9262470" imgH="3619692" progId="Word.Document.12">
              <p:embed/>
            </p:oleObj>
          </a:graphicData>
        </a:graphic>
      </p:graphicFrame>
      <p:sp>
        <p:nvSpPr>
          <p:cNvPr id="11" name="矩形 10"/>
          <p:cNvSpPr/>
          <p:nvPr/>
        </p:nvSpPr>
        <p:spPr>
          <a:xfrm>
            <a:off x="2124278" y="8677374"/>
            <a:ext cx="19800000" cy="23762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24278" y="8674192"/>
            <a:ext cx="19800000"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 “不然”是判断句，译为“不是这样”；“短长”是形容词做名词，可译为“短处、长处”； “谨愿敦厚”是形容词做名词，可译为“谨慎、老实、诚恳、厚道的臣子”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280264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甘戊出使齐国，要乘船渡过一条大河。船夫说：“河面很窄，你都不能靠自己的力量渡河，还能说服齐王吗？”甘戊说：“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不是这样的，你不知道这其中的道理。事物各有短处和长处，那种谨慎、老实、诚恳、厚道的臣子，可以辅助君王，用兵打仗却派不上用场；骐骥、马录马耳</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可以</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日行千里，把它们放在家里，让它们去捉老鼠，还不如小猫；</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干将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古代宝剑名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可以算是锋利的宝剑，天下闻名，可是工匠用它劈削木头，还不如斧子。现在用桨划船，进退自如，我不如你；说服大小诸侯国，你也就比不上我了。”</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0270422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4048102000"/>
              </p:ext>
            </p:extLst>
          </p:nvPr>
        </p:nvGraphicFramePr>
        <p:xfrm>
          <a:off x="2193925" y="2925763"/>
          <a:ext cx="19129375" cy="10680700"/>
        </p:xfrm>
        <a:graphic>
          <a:graphicData uri="http://schemas.openxmlformats.org/presentationml/2006/ole">
            <p:oleObj spid="_x0000_s413733" name="文档" r:id="rId3" imgW="9193409" imgH="5174281" progId="Word.Document.12">
              <p:embed/>
            </p:oleObj>
          </a:graphicData>
        </a:graphic>
      </p:graphicFrame>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266806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1956211569"/>
              </p:ext>
            </p:extLst>
          </p:nvPr>
        </p:nvGraphicFramePr>
        <p:xfrm>
          <a:off x="2193925" y="2925763"/>
          <a:ext cx="18983325" cy="7570787"/>
        </p:xfrm>
        <a:graphic>
          <a:graphicData uri="http://schemas.openxmlformats.org/presentationml/2006/ole">
            <p:oleObj spid="_x0000_s414757" name="文档" r:id="rId3" imgW="9122189" imgH="3667936" progId="Word.Document.12">
              <p:embed/>
            </p:oleObj>
          </a:graphicData>
        </a:graphic>
      </p:graphicFrame>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36438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4164808869"/>
              </p:ext>
            </p:extLst>
          </p:nvPr>
        </p:nvGraphicFramePr>
        <p:xfrm>
          <a:off x="2193925" y="2925763"/>
          <a:ext cx="18983325" cy="9290050"/>
        </p:xfrm>
        <a:graphic>
          <a:graphicData uri="http://schemas.openxmlformats.org/presentationml/2006/ole">
            <p:oleObj spid="_x0000_s415781" name="文档" r:id="rId3" imgW="9122189" imgH="45010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9608905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050909980"/>
              </p:ext>
            </p:extLst>
          </p:nvPr>
        </p:nvGraphicFramePr>
        <p:xfrm>
          <a:off x="2193925" y="2925763"/>
          <a:ext cx="18837275" cy="9253537"/>
        </p:xfrm>
        <a:graphic>
          <a:graphicData uri="http://schemas.openxmlformats.org/presentationml/2006/ole">
            <p:oleObj spid="_x0000_s416805" name="文档" r:id="rId3" imgW="9122189" imgH="4501034" progId="Word.Document.12">
              <p:embed/>
            </p:oleObj>
          </a:graphicData>
        </a:graphic>
      </p:graphicFrame>
      <p:sp>
        <p:nvSpPr>
          <p:cNvPr id="9" name="矩形 8"/>
          <p:cNvSpPr/>
          <p:nvPr/>
        </p:nvSpPr>
        <p:spPr>
          <a:xfrm>
            <a:off x="2124278" y="6517134"/>
            <a:ext cx="19800000" cy="4536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6513952"/>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项为名词用作动词</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5424903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354718829"/>
              </p:ext>
            </p:extLst>
          </p:nvPr>
        </p:nvGraphicFramePr>
        <p:xfrm>
          <a:off x="2193925" y="2925763"/>
          <a:ext cx="18399125" cy="9070975"/>
        </p:xfrm>
        <a:graphic>
          <a:graphicData uri="http://schemas.openxmlformats.org/presentationml/2006/ole">
            <p:oleObj spid="_x0000_s417828" name="文档" r:id="rId3" imgW="9122189" imgH="45010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499633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 xmlns:p14="http://schemas.microsoft.com/office/powerpoint/2010/main" val="4211793908"/>
              </p:ext>
            </p:extLst>
          </p:nvPr>
        </p:nvGraphicFramePr>
        <p:xfrm>
          <a:off x="2023200" y="3204766"/>
          <a:ext cx="19800000" cy="8424936"/>
        </p:xfrm>
        <a:graphic>
          <a:graphicData uri="http://schemas.openxmlformats.org/drawingml/2006/table">
            <a:tbl>
              <a:tblPr>
                <a:tableStyleId>{5C22544A-7EE6-4342-B048-85BDC9FD1C3A}</a:tableStyleId>
              </a:tblPr>
              <a:tblGrid>
                <a:gridCol w="2585636">
                  <a:extLst>
                    <a:ext uri="{9D8B030D-6E8A-4147-A177-3AD203B41FA5}">
                      <a16:colId xmlns:a16="http://schemas.microsoft.com/office/drawing/2014/main" xmlns="" val="2214905914"/>
                    </a:ext>
                  </a:extLst>
                </a:gridCol>
                <a:gridCol w="17214364">
                  <a:extLst>
                    <a:ext uri="{9D8B030D-6E8A-4147-A177-3AD203B41FA5}">
                      <a16:colId xmlns:a16="http://schemas.microsoft.com/office/drawing/2014/main" xmlns="" val="3244161219"/>
                    </a:ext>
                  </a:extLst>
                </a:gridCol>
              </a:tblGrid>
              <a:tr h="826936">
                <a:tc>
                  <a:txBody>
                    <a:bodyPr/>
                    <a:lstStyle/>
                    <a:p>
                      <a:pPr algn="ctr">
                        <a:lnSpc>
                          <a:spcPct val="130000"/>
                        </a:lnSpc>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类　别</a:t>
                      </a:r>
                    </a:p>
                  </a:txBody>
                  <a:tcPr marL="68580" marR="68580" marT="0" marB="0" anchor="ctr"/>
                </a:tc>
                <a:tc>
                  <a:txBody>
                    <a:bodyPr/>
                    <a:lstStyle/>
                    <a:p>
                      <a:pPr algn="ctr">
                        <a:lnSpc>
                          <a:spcPct val="130000"/>
                        </a:lnSpc>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例　句</a:t>
                      </a:r>
                    </a:p>
                  </a:txBody>
                  <a:tcPr marL="68580" marR="68580" marT="0" marB="0" anchor="ctr"/>
                </a:tc>
                <a:extLst>
                  <a:ext uri="{0D108BD9-81ED-4DB2-BD59-A6C34878D82A}">
                    <a16:rowId xmlns:a16="http://schemas.microsoft.com/office/drawing/2014/main" xmlns="" val="3601728041"/>
                  </a:ext>
                </a:extLst>
              </a:tr>
              <a:tr h="3799000">
                <a:tc>
                  <a:txBody>
                    <a:bodyPr/>
                    <a:lstStyle/>
                    <a:p>
                      <a:pPr algn="ctr">
                        <a:lnSpc>
                          <a:spcPct val="130000"/>
                        </a:lnSpc>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从部分扩</a:t>
                      </a:r>
                    </a:p>
                    <a:p>
                      <a:pPr algn="ctr">
                        <a:lnSpc>
                          <a:spcPct val="130000"/>
                        </a:lnSpc>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大到整体</a:t>
                      </a:r>
                    </a:p>
                  </a:txBody>
                  <a:tcPr marL="68580" marR="68580" marT="0" marB="0" anchor="ctr"/>
                </a:tc>
                <a:tc>
                  <a:txBody>
                    <a:bodyPr/>
                    <a:lstStyle/>
                    <a:p>
                      <a:pPr algn="ctr">
                        <a:lnSpc>
                          <a:spcPct val="130000"/>
                        </a:lnSpc>
                        <a:spcAft>
                          <a:spcPts val="0"/>
                        </a:spcAft>
                      </a:pPr>
                      <a:endParaRPr 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a16="http://schemas.microsoft.com/office/drawing/2014/main" xmlns="" val="3979703102"/>
                  </a:ext>
                </a:extLst>
              </a:tr>
              <a:tr h="3799000">
                <a:tc>
                  <a:txBody>
                    <a:bodyPr/>
                    <a:lstStyle/>
                    <a:p>
                      <a:pPr algn="ctr">
                        <a:lnSpc>
                          <a:spcPct val="130000"/>
                        </a:lnSpc>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从专指扩</a:t>
                      </a:r>
                    </a:p>
                    <a:p>
                      <a:pPr algn="ctr">
                        <a:lnSpc>
                          <a:spcPct val="130000"/>
                        </a:lnSpc>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大到通用</a:t>
                      </a:r>
                    </a:p>
                  </a:txBody>
                  <a:tcPr marL="68580" marR="68580" marT="0" marB="0" anchor="ctr"/>
                </a:tc>
                <a:tc>
                  <a:txBody>
                    <a:bodyPr/>
                    <a:lstStyle/>
                    <a:p>
                      <a:pPr algn="ctr">
                        <a:lnSpc>
                          <a:spcPct val="130000"/>
                        </a:lnSpc>
                        <a:spcAft>
                          <a:spcPts val="0"/>
                        </a:spcAft>
                      </a:pPr>
                      <a:endParaRPr lang="en-US" sz="40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a16="http://schemas.microsoft.com/office/drawing/2014/main" xmlns="" val="1649648114"/>
                  </a:ext>
                </a:extLst>
              </a:tr>
            </a:tbl>
          </a:graphicData>
        </a:graphic>
      </p:graphicFrame>
      <p:pic>
        <p:nvPicPr>
          <p:cNvPr id="14337" name="Picture 1" descr="lq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40884" y="4822024"/>
            <a:ext cx="15239511" cy="259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38" name="Picture 2" descr="lq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760964" y="8030746"/>
            <a:ext cx="11445368" cy="31858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453321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par>
                                <p:cTn id="8" presetID="10" presetClass="entr" presetSubtype="0" fill="hold" nodeType="withEffect">
                                  <p:stCondLst>
                                    <p:cond delay="0"/>
                                  </p:stCondLst>
                                  <p:childTnLst>
                                    <p:set>
                                      <p:cBhvr>
                                        <p:cTn id="9" dur="1" fill="hold">
                                          <p:stCondLst>
                                            <p:cond delay="0"/>
                                          </p:stCondLst>
                                        </p:cTn>
                                        <p:tgtEl>
                                          <p:spTgt spid="14337"/>
                                        </p:tgtEl>
                                        <p:attrNameLst>
                                          <p:attrName>style.visibility</p:attrName>
                                        </p:attrNameLst>
                                      </p:cBhvr>
                                      <p:to>
                                        <p:strVal val="visible"/>
                                      </p:to>
                                    </p:set>
                                    <p:animEffect transition="in" filter="fade">
                                      <p:cBhvr>
                                        <p:cTn id="10" dur="500"/>
                                        <p:tgtEl>
                                          <p:spTgt spid="1433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要点：“夜”是名词做状语，译为“在夜里”， “以为”是“以之为”的省略，“类”是“种类”的意思，“逸去”是“逃跑”的意思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世人说老虎不吃喝醉的人，它一定要坐在那儿守着他，来等他醒了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再吃他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。不是等他醒酒，而是等他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害怕。</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有个人在夜里从外面回来，见到有一个东西蹲在他家的门口，</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把</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当作猪狗一类的动物，用棍棒击打它，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就逃跑了。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追到山下月光明亮处，才发现原来是只老虎。这人不是有打赢老虎的本事，而是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气势超过了老虎。</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2315940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501882175"/>
              </p:ext>
            </p:extLst>
          </p:nvPr>
        </p:nvGraphicFramePr>
        <p:xfrm>
          <a:off x="2193925" y="2925763"/>
          <a:ext cx="19202400" cy="9547225"/>
        </p:xfrm>
        <a:graphic>
          <a:graphicData uri="http://schemas.openxmlformats.org/presentationml/2006/ole">
            <p:oleObj spid="_x0000_s418852" name="文档" r:id="rId3" imgW="9994086" imgH="4971946"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9389554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364933845"/>
              </p:ext>
            </p:extLst>
          </p:nvPr>
        </p:nvGraphicFramePr>
        <p:xfrm>
          <a:off x="2023200" y="2192664"/>
          <a:ext cx="19202400" cy="11339512"/>
        </p:xfrm>
        <a:graphic>
          <a:graphicData uri="http://schemas.openxmlformats.org/presentationml/2006/ole">
            <p:oleObj spid="_x0000_s419876" name="文档" r:id="rId3" imgW="9994086" imgH="590513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9401185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946692098"/>
              </p:ext>
            </p:extLst>
          </p:nvPr>
        </p:nvGraphicFramePr>
        <p:xfrm>
          <a:off x="2038635" y="3132758"/>
          <a:ext cx="19202400" cy="7974012"/>
        </p:xfrm>
        <a:graphic>
          <a:graphicData uri="http://schemas.openxmlformats.org/presentationml/2006/ole">
            <p:oleObj spid="_x0000_s420900" name="文档" r:id="rId3" imgW="9994086" imgH="4160810"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8870827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中“止”为使动用法；“食”的意思是“给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吃”；“明日”意为“第二天”；“以告”是省略句，应为“以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中“废”意为“废弃”，“洁”为使动用法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子路跟随孔子而落在了后面，碰到一位老人，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用拐杖挑着除草的农具。子路问道：“您见到我的老师了吗？”老人说：“四肢不劳动，五谷分不清，谁是老师？”说完就把拐杖插在田头除起草来。子路拱着手恭恭敬敬地站在那里。</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老人留子路住宿，杀鸡做饭给他吃，还让自己的两个儿子拜见了子路。第二天，子路上路，</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赶上了孔子一行，</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把自己的经历告诉了孔子。孔子说：“这是一位隐士。”让子路返回去见他。等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到了那里，老人却出门了。子路说：“不出来做官不合乎义。</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长幼的礼节是不能废弃的；君臣的义又怎么能废弃呢？想要使自身清白，却破坏了君臣间根本的伦理关系。</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君子做官，是为了践行大义。道义不能推行，我们已经知道了。”</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007668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612719034"/>
              </p:ext>
            </p:extLst>
          </p:nvPr>
        </p:nvGraphicFramePr>
        <p:xfrm>
          <a:off x="2047875" y="3144838"/>
          <a:ext cx="19202400" cy="9948862"/>
        </p:xfrm>
        <a:graphic>
          <a:graphicData uri="http://schemas.openxmlformats.org/presentationml/2006/ole">
            <p:oleObj spid="_x0000_s421924" name="文档" r:id="rId3" imgW="9994086" imgH="518148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158945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2064938063"/>
              </p:ext>
            </p:extLst>
          </p:nvPr>
        </p:nvGraphicFramePr>
        <p:xfrm>
          <a:off x="2047875" y="3144838"/>
          <a:ext cx="19202400" cy="8304212"/>
        </p:xfrm>
        <a:graphic>
          <a:graphicData uri="http://schemas.openxmlformats.org/presentationml/2006/ole">
            <p:oleObj spid="_x0000_s422948" name="文档" r:id="rId3" imgW="9994086" imgH="432390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33623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1130828192"/>
              </p:ext>
            </p:extLst>
          </p:nvPr>
        </p:nvGraphicFramePr>
        <p:xfrm>
          <a:off x="2047875" y="3144838"/>
          <a:ext cx="19202400" cy="8266112"/>
        </p:xfrm>
        <a:graphic>
          <a:graphicData uri="http://schemas.openxmlformats.org/presentationml/2006/ole">
            <p:oleObj spid="_x0000_s423972" name="文档" r:id="rId3" imgW="9994086" imgH="432462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556849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1696821792"/>
              </p:ext>
            </p:extLst>
          </p:nvPr>
        </p:nvGraphicFramePr>
        <p:xfrm>
          <a:off x="2047875" y="3144838"/>
          <a:ext cx="19202400" cy="8266112"/>
        </p:xfrm>
        <a:graphic>
          <a:graphicData uri="http://schemas.openxmlformats.org/presentationml/2006/ole">
            <p:oleObj spid="_x0000_s424996" name="文档" r:id="rId3" imgW="9994086" imgH="432462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370891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要点：“贤”为意动用法，译为“认为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贤良”；“说”为通假字，意动用法，译为“对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感到高兴”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田子做宰相，三年后回家休假，得到一百镒金子，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田子将金子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献给了他的母亲。母亲问：“你是怎么得到这些金子的？”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回答说：“这是我当官的俸禄。”母亲说：“当宰相三年，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不吃饭吗？像这个样子做官，不是我所希望的。孝顺的儿子侍奉父母，应该努力做到十分诚实，不应当得到的东西，不要拿进家门。作为国家的臣子不忠诚，也就是当儿子的不孝顺啊！你赶快拿走它。”田子很惭愧地走了出去，上朝退还金子，下朝就请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齐宣王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让自己进监狱。</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齐宣王认为田母很贤良，对她的深明大义感到高兴，当即放弃对田子罪行的追究，下令恢复了他的相位，把</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这些</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金子赐给了他的母亲。</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6997569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解释下面加点词语的古义和今义。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弟走从军阿姨死，暮去朝来颜色故。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琵琶行</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76" name="TextBox 75"/>
          <p:cNvSpPr txBox="1"/>
          <p:nvPr/>
        </p:nvSpPr>
        <p:spPr>
          <a:xfrm>
            <a:off x="3059051" y="492165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1880324" y="7202527"/>
            <a:ext cx="20145516" cy="4182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51762" y="7185670"/>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古义：称母亲的姐妹。今义：晚辈对女性长辈的亲切称呼。</a:t>
            </a:r>
          </a:p>
        </p:txBody>
      </p:sp>
    </p:spTree>
    <p:extLst>
      <p:ext uri="{BB962C8B-B14F-4D97-AF65-F5344CB8AC3E}">
        <p14:creationId xmlns="" xmlns:p14="http://schemas.microsoft.com/office/powerpoint/2010/main" val="1379822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6" grpId="0"/>
      <p:bldP spid="14" grpId="0"/>
    </p:bld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222999270"/>
              </p:ext>
            </p:extLst>
          </p:nvPr>
        </p:nvGraphicFramePr>
        <p:xfrm>
          <a:off x="2047875" y="3144838"/>
          <a:ext cx="19202400" cy="8523287"/>
        </p:xfrm>
        <a:graphic>
          <a:graphicData uri="http://schemas.openxmlformats.org/presentationml/2006/ole">
            <p:oleObj spid="_x0000_s426019" name="文档" r:id="rId3" imgW="9969193" imgH="4652849"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3701807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921248845"/>
              </p:ext>
            </p:extLst>
          </p:nvPr>
        </p:nvGraphicFramePr>
        <p:xfrm>
          <a:off x="1368476" y="3060750"/>
          <a:ext cx="19202400" cy="8523287"/>
        </p:xfrm>
        <a:graphic>
          <a:graphicData uri="http://schemas.openxmlformats.org/presentationml/2006/ole">
            <p:oleObj spid="_x0000_s427043" name="文档" r:id="rId3" imgW="9994086" imgH="4448470" progId="Word.Document.12">
              <p:embed/>
            </p:oleObj>
          </a:graphicData>
        </a:graphic>
      </p:graphicFrame>
      <p:sp>
        <p:nvSpPr>
          <p:cNvPr id="9" name="矩形 8"/>
          <p:cNvSpPr/>
          <p:nvPr/>
        </p:nvSpPr>
        <p:spPr>
          <a:xfrm>
            <a:off x="2124278" y="8317334"/>
            <a:ext cx="19800000" cy="27363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00681" y="8321431"/>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一：数词用作动词，专一。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贰：数词用作动词，从属二主。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一：意动用法，把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看作一样。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一：数词。</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5194405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238643545"/>
              </p:ext>
            </p:extLst>
          </p:nvPr>
        </p:nvGraphicFramePr>
        <p:xfrm>
          <a:off x="2047875" y="3144838"/>
          <a:ext cx="19202400" cy="8523287"/>
        </p:xfrm>
        <a:graphic>
          <a:graphicData uri="http://schemas.openxmlformats.org/presentationml/2006/ole">
            <p:oleObj spid="_x0000_s386094" name="文档" r:id="rId3" imgW="9994086" imgH="4448470" progId="Word.Document.12">
              <p:embed/>
            </p:oleObj>
          </a:graphicData>
        </a:graphic>
      </p:graphicFrame>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8066392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要点：“卒”通“猝”；“恶乎”是“怎么”的意思；“一”是数词活用为动词，统一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孟轲拜见梁襄王，出来后对别人说：“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襄王的样子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看上去不像一个君主，接近他也无法产生敬畏之感。</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他突然问我：‘天下怎样才能安定？’我回答说：‘安定以统一为前提。’</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他又问：</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谁能统一天下？’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回答说：‘不喜欢杀人的人能统一天下。’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‘谁愿意归附他？’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天下的百姓没有谁不愿意归附他的。大王您知道那禾苗的情况吗？七八月间遇上大旱，禾苗就干枯了。这时天上乌云密布，下了很大的雨，禾苗就生机勃勃，一片葱郁。那苗像这样的话，谁能阻止它呢？’”</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0116332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642137" cy="8997950"/>
        </p:xfrm>
        <a:graphic>
          <a:graphicData uri="http://schemas.openxmlformats.org/presentationml/2006/ole">
            <p:oleObj spid="_x0000_s428066" name="文档" r:id="rId3" imgW="9294123" imgH="4267017"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370312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1719263" y="2998788"/>
          <a:ext cx="19640550" cy="8705850"/>
        </p:xfrm>
        <a:graphic>
          <a:graphicData uri="http://schemas.openxmlformats.org/presentationml/2006/ole">
            <p:oleObj spid="_x0000_s429090" name="文档" r:id="rId3" imgW="9262470" imgH="4121207"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9955322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1719263" y="2998788"/>
          <a:ext cx="19567525" cy="8778875"/>
        </p:xfrm>
        <a:graphic>
          <a:graphicData uri="http://schemas.openxmlformats.org/presentationml/2006/ole">
            <p:oleObj spid="_x0000_s430114" name="文档" r:id="rId3" imgW="9262470" imgH="417377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7277784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642137" cy="8778875"/>
        </p:xfrm>
        <a:graphic>
          <a:graphicData uri="http://schemas.openxmlformats.org/presentationml/2006/ole">
            <p:oleObj spid="_x0000_s431138" name="文档" r:id="rId3" imgW="9294123" imgH="4161170" progId="Word.Document.12">
              <p:embed/>
            </p:oleObj>
          </a:graphicData>
        </a:graphic>
      </p:graphicFrame>
      <p:sp>
        <p:nvSpPr>
          <p:cNvPr id="9" name="矩形 8"/>
          <p:cNvSpPr/>
          <p:nvPr/>
        </p:nvSpPr>
        <p:spPr>
          <a:xfrm>
            <a:off x="2124278" y="9231598"/>
            <a:ext cx="19800000" cy="1822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84388" y="9231598"/>
            <a:ext cx="1969892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要点：第一个“衣”和“冠”是名词用作动词，“吊”是“吊丧”的意思，“正”是“整理”的意思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627322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132758"/>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8987" y="3129576"/>
            <a:ext cx="1969892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孙叔敖担任楚国的令尹时，全国的官吏和百姓都来祝贺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有一个老人，穿着麻布做的衣服，戴着白色的帽子，最后来吊唁</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。孙叔敖整理好衣帽出来接见了他，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对老人说：“楚王不了解我没有才能的事，让我担任令尹这样的高官，人们都来祝贺，只有您最后来吊唁，莫非有什么话要说？”老人说：“是有话要说。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当了大官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份显赫而对人傲慢的人，百姓就要离开他；职位高而独揽大权的人，国君就会厌恶他；俸禄已经优厚却不知满足的人，祸患就会跟着他。”孙叔敖向老人拜了两拜，说：“我诚恳地接受您的教诲，还想听听您其余的教诲。”老人说：“地位越高，神情越要谦卑；官职越大，处世越要小心谨慎；俸禄越丰厚越要谨慎，不取不义之财。您严格地遵守这三条，就足够能把楚国治理好！”</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19090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642137" cy="9326562"/>
        </p:xfrm>
        <a:graphic>
          <a:graphicData uri="http://schemas.openxmlformats.org/presentationml/2006/ole">
            <p:oleObj spid="_x0000_s432162" name="文档" r:id="rId3" imgW="9262470" imgH="4415708"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19037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词义的缩小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词义的缩小”，是指同样的词语在古代的词义宽，而在现代汉语中的意义变窄了。如：“臭”，古代用来表示好坏气味均可，现在只表示坏的气味。“让”，古代既可表示辞让、谦让之意，又可表示责备之意，现在只有第一种意义了。“锲而不舍，金石可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劝学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中的“金”原来泛指一切金属，现在专指黄金。</a:t>
            </a:r>
          </a:p>
        </p:txBody>
      </p:sp>
    </p:spTree>
    <p:extLst>
      <p:ext uri="{BB962C8B-B14F-4D97-AF65-F5344CB8AC3E}">
        <p14:creationId xmlns="" xmlns:p14="http://schemas.microsoft.com/office/powerpoint/2010/main" val="7607295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569112" cy="10571162"/>
        </p:xfrm>
        <a:graphic>
          <a:graphicData uri="http://schemas.openxmlformats.org/presentationml/2006/ole">
            <p:oleObj spid="_x0000_s433186" name="文档" r:id="rId3" imgW="9262470" imgH="5022350"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2099559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642137" cy="8778875"/>
        </p:xfrm>
        <a:graphic>
          <a:graphicData uri="http://schemas.openxmlformats.org/presentationml/2006/ole">
            <p:oleObj spid="_x0000_s434210" name="文档" r:id="rId3" imgW="9294123" imgH="4161170" progId="Word.Document.12">
              <p:embed/>
            </p:oleObj>
          </a:graphicData>
        </a:graphic>
      </p:graphicFrame>
      <p:sp>
        <p:nvSpPr>
          <p:cNvPr id="9" name="矩形 8"/>
          <p:cNvSpPr/>
          <p:nvPr/>
        </p:nvSpPr>
        <p:spPr>
          <a:xfrm>
            <a:off x="2124278" y="8691138"/>
            <a:ext cx="19800000" cy="2362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8676" y="8691139"/>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项是意动用法。</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4310477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84388" y="2998788"/>
          <a:ext cx="19642137" cy="8778875"/>
        </p:xfrm>
        <a:graphic>
          <a:graphicData uri="http://schemas.openxmlformats.org/presentationml/2006/ole">
            <p:oleObj spid="_x0000_s435234" name="文档" r:id="rId3" imgW="9294123" imgH="4161170" progId="Word.Document.12">
              <p:embed/>
            </p:oleObj>
          </a:graphicData>
        </a:graphic>
      </p:graphicFrame>
      <p:sp>
        <p:nvSpPr>
          <p:cNvPr id="9" name="矩形 8"/>
          <p:cNvSpPr/>
          <p:nvPr/>
        </p:nvSpPr>
        <p:spPr>
          <a:xfrm>
            <a:off x="2124278" y="7813278"/>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6480" y="7809232"/>
            <a:ext cx="1969892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要点：“韩非者，韩之诸公子也”是判断句， “喜”是形容词做动词，可译为“喜爱”， “数”是“多次”的意思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66629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375027"/>
            <a:ext cx="19800000" cy="76786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55995" y="3375027"/>
            <a:ext cx="1969892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韩非是韩国的贵族子弟。</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喜爱刑名法术的学说。韩非看到韩国日益削弱，多次上书进谏韩王，但韩王最终没有任用他。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因此，韩非痛心于国君治国不致力于访求人才，选任贤能，反而任用轻浮淫逸害人虫，使他们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的地位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有功劳业绩的人之上。国势宽缓时骄纵宠爱那些徒有虚名的学者，国势危急时就征用那些披甲戴盔的武士。如今所培养的人不是所能任用的人，所能任用的人却又不是所培养的人。他痛心于廉洁正直的人不为奸邪不正的大臣所容，考察了以往的得失变化，因此撰写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孤愤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，共有十多万字。</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205009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1609725" y="3071813"/>
          <a:ext cx="19640550" cy="10167937"/>
        </p:xfrm>
        <a:graphic>
          <a:graphicData uri="http://schemas.openxmlformats.org/presentationml/2006/ole">
            <p:oleObj spid="_x0000_s436258" name="文档" r:id="rId3" imgW="9262470" imgH="4814255"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557919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82650" y="2916734"/>
          <a:ext cx="19640550" cy="11339513"/>
        </p:xfrm>
        <a:graphic>
          <a:graphicData uri="http://schemas.openxmlformats.org/presentationml/2006/ole">
            <p:oleObj spid="_x0000_s437282" name="文档" r:id="rId3" imgW="9262470" imgH="53683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251738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9642138" cy="7645400"/>
        </p:xfrm>
        <a:graphic>
          <a:graphicData uri="http://schemas.openxmlformats.org/presentationml/2006/ole">
            <p:oleObj spid="_x0000_s438306" name="文档" r:id="rId3" imgW="9262470" imgH="3618972" progId="Word.Document.12">
              <p:embed/>
            </p:oleObj>
          </a:graphicData>
        </a:graphic>
      </p:graphicFrame>
      <p:sp>
        <p:nvSpPr>
          <p:cNvPr id="11" name="矩形 10"/>
          <p:cNvSpPr/>
          <p:nvPr/>
        </p:nvSpPr>
        <p:spPr>
          <a:xfrm>
            <a:off x="2124278" y="8677374"/>
            <a:ext cx="19800000" cy="23762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80644" y="8674192"/>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项是名词用作动词，其他三项为动词用作名词。</a:t>
            </a:r>
          </a:p>
        </p:txBody>
      </p:sp>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3285625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9642138" cy="7645400"/>
        </p:xfrm>
        <a:graphic>
          <a:graphicData uri="http://schemas.openxmlformats.org/presentationml/2006/ole">
            <p:oleObj spid="_x0000_s439330" name="文档" r:id="rId3" imgW="9262470" imgH="3619692" progId="Word.Document.12">
              <p:embed/>
            </p:oleObj>
          </a:graphicData>
        </a:graphic>
      </p:graphicFrame>
      <p:sp>
        <p:nvSpPr>
          <p:cNvPr id="11" name="矩形 10"/>
          <p:cNvSpPr/>
          <p:nvPr/>
        </p:nvSpPr>
        <p:spPr>
          <a:xfrm>
            <a:off x="2124278" y="8677374"/>
            <a:ext cx="19800000" cy="23762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24278" y="8674192"/>
            <a:ext cx="19800000"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 “不然”是判断句，译为“不是这样”；“短长”是形容词做名词，可译为“短处、长处”； “谨愿敦厚”是形容词做名词，可译为“谨慎、老实、诚恳、厚道的臣子”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8633680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甘戊出使齐国，要乘船渡过一条大河。船夫说：“河面很窄，你都不能靠自己的力量渡河，还能说服齐王吗？”甘戊说：“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不是这样的，你不知道这其中的道理。事物各有短处和长处，那种谨慎、老实、诚恳、厚道的臣子，可以辅助君王，用兵打仗却派不上用场；骐骥、马录马耳</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可以</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日行千里，把它们放在家里，让它们去捉老鼠，还不如小猫；</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干将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古代宝剑名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可以算是锋利的宝剑，天下闻名，可是工匠用它劈削木头，还不如斧子。现在用桨划船，进退自如，我不如你；说服大小诸侯国，你也就比不上我了。”</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69349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9129375" cy="10680700"/>
        </p:xfrm>
        <a:graphic>
          <a:graphicData uri="http://schemas.openxmlformats.org/presentationml/2006/ole">
            <p:oleObj spid="_x0000_s440354" name="文档" r:id="rId3" imgW="9193409" imgH="517428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181495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8476" y="1548582"/>
            <a:ext cx="21026336" cy="10042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
          <p:cNvSpPr txBox="1"/>
          <p:nvPr/>
        </p:nvSpPr>
        <p:spPr>
          <a:xfrm>
            <a:off x="1390379" y="1548582"/>
            <a:ext cx="21019684" cy="1017509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对该考点提出的要求是“正确使用词语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包括熟语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表达应用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。“正确使用熟语”指能正确理解熟语在具体的语言环境中的意义，能根据语言环境准确恰当地使用熟语。熟语的考查以成语为主。</a:t>
            </a:r>
            <a:endParaRPr lang="en-US" altLang="zh-CN" sz="3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a:solidFill>
                  <a:srgbClr val="EF8340"/>
                </a:solidFill>
                <a:latin typeface="微软雅黑" pitchFamily="34" charset="-122"/>
                <a:ea typeface="微软雅黑" pitchFamily="34" charset="-122"/>
              </a:rPr>
              <a:t>考情透析</a:t>
            </a:r>
            <a:r>
              <a:rPr lang="zh-CN" altLang="en-US" sz="3600" b="1"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实词在</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年之前是每年的必考考点。考查题型有选择题和翻译题，考查范围是考纲规定的</a:t>
            </a:r>
            <a:r>
              <a:rPr lang="en-US" altLang="zh-CN" sz="3600" dirty="0">
                <a:solidFill>
                  <a:schemeClr val="tx1">
                    <a:lumMod val="50000"/>
                    <a:lumOff val="50000"/>
                  </a:schemeClr>
                </a:solidFill>
                <a:latin typeface="微软雅黑" pitchFamily="34" charset="-122"/>
                <a:ea typeface="微软雅黑" pitchFamily="34" charset="-122"/>
              </a:rPr>
              <a:t>120</a:t>
            </a:r>
            <a:r>
              <a:rPr lang="zh-CN" altLang="en-US" sz="3600" dirty="0">
                <a:solidFill>
                  <a:schemeClr val="tx1">
                    <a:lumMod val="50000"/>
                    <a:lumOff val="50000"/>
                  </a:schemeClr>
                </a:solidFill>
                <a:latin typeface="微软雅黑" pitchFamily="34" charset="-122"/>
                <a:ea typeface="微软雅黑" pitchFamily="34" charset="-122"/>
              </a:rPr>
              <a:t>个文言实词，选择题的分值一般是</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分。对于这一考点， </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中的实词题一改往年单音词的考查形式，四个选项考查的全是双音词，这对考生提出了更高的要求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既要掌握考纲规定的</a:t>
            </a:r>
            <a:r>
              <a:rPr lang="en-US" altLang="zh-CN" sz="3600" dirty="0">
                <a:solidFill>
                  <a:schemeClr val="tx1">
                    <a:lumMod val="50000"/>
                    <a:lumOff val="50000"/>
                  </a:schemeClr>
                </a:solidFill>
                <a:latin typeface="微软雅黑" pitchFamily="34" charset="-122"/>
                <a:ea typeface="微软雅黑" pitchFamily="34" charset="-122"/>
              </a:rPr>
              <a:t>120</a:t>
            </a:r>
            <a:r>
              <a:rPr lang="zh-CN" altLang="en-US" sz="3600" dirty="0">
                <a:solidFill>
                  <a:schemeClr val="tx1">
                    <a:lumMod val="50000"/>
                    <a:lumOff val="50000"/>
                  </a:schemeClr>
                </a:solidFill>
                <a:latin typeface="微软雅黑" pitchFamily="34" charset="-122"/>
                <a:ea typeface="微软雅黑" pitchFamily="34" charset="-122"/>
              </a:rPr>
              <a:t>个实词，还要总结归纳一定数量的双音节词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备考难度和范围有所加大。</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年全国卷没有考实词，改考中国古代文化常识，这说明实词变成一个轮考考点。</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虚词是高考的常考考点，考查题型有选择题和翻译题，考查范围是考纲规定的</a:t>
            </a: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个文言虚词，选择题的分值一般是</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分。近三年新课标全国卷虽然没有对虚词单独设选择题考查，但这一考点一直在翻译题中间接考查，因此复习时也不容忽视。不理解虚词，就不能理解文意，也就无法进行文言文翻译，因此对于考纲规定的</a:t>
            </a: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个文言虚词一定要熟悉其用法。</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年高考，本考点一定会在文言文翻译中考查，复习时一定要重视本考点，切不可放弃对实词、虚词的复习，因为实词、虚词是理解文言文的基础，不理解常见实词、虚词的意思，就不能准确理解文言文。</a:t>
            </a:r>
            <a:endParaRPr lang="zh-CN" altLang="en-US" sz="3600" dirty="0">
              <a:latin typeface="微软雅黑" pitchFamily="34" charset="-122"/>
              <a:ea typeface="微软雅黑" pitchFamily="34" charset="-122"/>
            </a:endParaRPr>
          </a:p>
        </p:txBody>
      </p:sp>
    </p:spTree>
    <p:extLst>
      <p:ext uri="{BB962C8B-B14F-4D97-AF65-F5344CB8AC3E}">
        <p14:creationId xmlns="" xmlns:p14="http://schemas.microsoft.com/office/powerpoint/2010/main"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解释下列加点词语的古义和今义。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沛公居山东时。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鸿门宴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a:t>
            </a: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率妻子邑人来此绝境。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桃花源记</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a:t>
            </a: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古之学者必有师。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师说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a:t>
            </a: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a:t>
            </a:r>
          </a:p>
        </p:txBody>
      </p:sp>
      <p:sp>
        <p:nvSpPr>
          <p:cNvPr id="76" name="TextBox 75"/>
          <p:cNvSpPr txBox="1"/>
          <p:nvPr/>
        </p:nvSpPr>
        <p:spPr>
          <a:xfrm>
            <a:off x="3059051" y="413628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5"/>
          <p:cNvSpPr txBox="1"/>
          <p:nvPr/>
        </p:nvSpPr>
        <p:spPr>
          <a:xfrm>
            <a:off x="2163228" y="569138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75"/>
          <p:cNvSpPr txBox="1"/>
          <p:nvPr/>
        </p:nvSpPr>
        <p:spPr>
          <a:xfrm>
            <a:off x="2706204" y="731145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矩形 15"/>
          <p:cNvSpPr/>
          <p:nvPr/>
        </p:nvSpPr>
        <p:spPr>
          <a:xfrm>
            <a:off x="1880324" y="8754615"/>
            <a:ext cx="20145516" cy="2630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808886" y="8676765"/>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古义：崤山以东。今义：山东省。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古义：妻子儿女。今义：妻子，与“丈夫”相对。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古义：求学的人。今义：在学术上有一定成就的人。</a:t>
            </a:r>
          </a:p>
        </p:txBody>
      </p:sp>
    </p:spTree>
    <p:extLst>
      <p:ext uri="{BB962C8B-B14F-4D97-AF65-F5344CB8AC3E}">
        <p14:creationId xmlns="" xmlns:p14="http://schemas.microsoft.com/office/powerpoint/2010/main" val="34658143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6" grpId="0"/>
      <p:bldP spid="14" grpId="0"/>
      <p:bldP spid="15" grpId="0"/>
      <p:bldP spid="18" grpId="0"/>
    </p:bld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8983325" cy="7570787"/>
        </p:xfrm>
        <a:graphic>
          <a:graphicData uri="http://schemas.openxmlformats.org/presentationml/2006/ole">
            <p:oleObj spid="_x0000_s441378" name="文档" r:id="rId3" imgW="9098684" imgH="3674611" progId="Word.Document.12">
              <p:embed/>
            </p:oleObj>
          </a:graphicData>
        </a:graphic>
      </p:graphicFrame>
      <p:grpSp>
        <p:nvGrpSpPr>
          <p:cNvPr id="10" name="组合 56"/>
          <p:cNvGrpSpPr/>
          <p:nvPr/>
        </p:nvGrpSpPr>
        <p:grpSpPr>
          <a:xfrm>
            <a:off x="1594572" y="1692598"/>
            <a:ext cx="20228628" cy="895733"/>
            <a:chOff x="1594572" y="1803366"/>
            <a:chExt cx="20228628" cy="895733"/>
          </a:xfrm>
        </p:grpSpPr>
        <p:grpSp>
          <p:nvGrpSpPr>
            <p:cNvPr id="1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5079122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88556" y="5653038"/>
            <a:ext cx="1980000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48596" y="6013078"/>
            <a:ext cx="19800000"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 “不然”是判断句，译为“不是这样”；“短长”是形容词做名词，可译为“短处、长处”； “谨愿敦厚”是形容词做名词，可译为“谨慎、老实、诚恳、厚道的臣子”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15"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5079122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8983325" cy="9290050"/>
        </p:xfrm>
        <a:graphic>
          <a:graphicData uri="http://schemas.openxmlformats.org/presentationml/2006/ole">
            <p:oleObj spid="_x0000_s442402" name="文档" r:id="rId3" imgW="9122189" imgH="45010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920398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8837275" cy="9253537"/>
        </p:xfrm>
        <a:graphic>
          <a:graphicData uri="http://schemas.openxmlformats.org/presentationml/2006/ole">
            <p:oleObj spid="_x0000_s443426" name="文档" r:id="rId3" imgW="9122189" imgH="4501034" progId="Word.Document.12">
              <p:embed/>
            </p:oleObj>
          </a:graphicData>
        </a:graphic>
      </p:graphicFrame>
      <p:sp>
        <p:nvSpPr>
          <p:cNvPr id="9" name="矩形 8"/>
          <p:cNvSpPr/>
          <p:nvPr/>
        </p:nvSpPr>
        <p:spPr>
          <a:xfrm>
            <a:off x="2124278" y="6517134"/>
            <a:ext cx="19800000" cy="4536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2652" y="6513952"/>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项为名词用作动词</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6282690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8399125" cy="9070975"/>
        </p:xfrm>
        <a:graphic>
          <a:graphicData uri="http://schemas.openxmlformats.org/presentationml/2006/ole">
            <p:oleObj spid="_x0000_s444450" name="文档" r:id="rId3" imgW="9122189" imgH="4501034"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86952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要点：“夜”是名词做状语，译为“在夜里”， “以为”是“以之为”的省略，“类”是“种类”的意思，“逸去”是“逃跑”的意思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世人说老虎不吃喝醉的人，它一定要坐在那儿守着他，来等他醒了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再吃他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。不是等他醒酒，而是等他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害怕。</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有个人在夜里从外面回来，见到有一个东西蹲在他家的门口，</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把</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当作猪狗一类的动物，用棍棒击打它，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它</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就逃跑了。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追到山下月光明亮处，才发现原来是只老虎。这人不是有打赢老虎的本事，而是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气势超过了老虎。</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1355108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193925" y="2925763"/>
          <a:ext cx="19202400" cy="9547225"/>
        </p:xfrm>
        <a:graphic>
          <a:graphicData uri="http://schemas.openxmlformats.org/presentationml/2006/ole">
            <p:oleObj spid="_x0000_s445474" name="文档" r:id="rId3" imgW="9994086" imgH="4971946"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526373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23200" y="2192664"/>
          <a:ext cx="19202400" cy="11339512"/>
        </p:xfrm>
        <a:graphic>
          <a:graphicData uri="http://schemas.openxmlformats.org/presentationml/2006/ole">
            <p:oleObj spid="_x0000_s446498" name="文档" r:id="rId3" imgW="9994086" imgH="590513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554120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38635" y="3132758"/>
          <a:ext cx="19202400" cy="7974012"/>
        </p:xfrm>
        <a:graphic>
          <a:graphicData uri="http://schemas.openxmlformats.org/presentationml/2006/ole">
            <p:oleObj spid="_x0000_s447522" name="文档" r:id="rId3" imgW="9994086" imgH="4160810"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885090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中“止”为使动用法；“食”的意思是“给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吃”；“明日”意为“第二天”；“以告”是省略句，应为“以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中“废”意为“废弃”，“洁”为使动用法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子路跟随孔子而落在了后面，碰到一位老人，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用拐杖挑着除草的农具。子路问道：“您见到我的老师了吗？”老人说：“四肢不劳动，五谷分不清，谁是老师？”说完就把拐杖插在田头除起草来。子路拱着手恭恭敬敬地站在那里。</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老人留子路住宿，杀鸡做饭给他吃，还让自己的两个儿子拜见了子路。第二天，子路上路，</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赶上了孔子一行，</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把自己的经历告诉了孔子。孔子说：“这是一位隐士。”让子路返回去见他。等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到了那里，老人却出门了。子路说：“不出来做官不合乎义。</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长幼的礼节是不能废弃的；君臣的义又怎么能废弃呢？想要使自身清白，却破坏了君臣间根本的伦理关系。</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君子做官，是为了践行大义。道义不能推行，我们已经知道了。”</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35335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词义转移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所谓“词义转移”，是指同样的词语在古代是一个方面的意思，到了今天却变成别的方面的意思了。如：“烈士暮年，壮心不已”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龟虽寿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中的“烈士”，本指有操守、有抱负的人，现在则专指为正义事业而牺牲的人； “置币遗单于”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苏武传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中的“币”，古义指“财物”，今义已转移为“钱”。</a:t>
            </a:r>
          </a:p>
        </p:txBody>
      </p:sp>
    </p:spTree>
    <p:extLst>
      <p:ext uri="{BB962C8B-B14F-4D97-AF65-F5344CB8AC3E}">
        <p14:creationId xmlns="" xmlns:p14="http://schemas.microsoft.com/office/powerpoint/2010/main" val="17871921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9948862"/>
        </p:xfrm>
        <a:graphic>
          <a:graphicData uri="http://schemas.openxmlformats.org/presentationml/2006/ole">
            <p:oleObj spid="_x0000_s448546" name="文档" r:id="rId3" imgW="9994086" imgH="518148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6070788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8304212"/>
        </p:xfrm>
        <a:graphic>
          <a:graphicData uri="http://schemas.openxmlformats.org/presentationml/2006/ole">
            <p:oleObj spid="_x0000_s449570" name="文档" r:id="rId3" imgW="9994086" imgH="432390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9856663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8266112"/>
        </p:xfrm>
        <a:graphic>
          <a:graphicData uri="http://schemas.openxmlformats.org/presentationml/2006/ole">
            <p:oleObj spid="_x0000_s450594" name="文档" r:id="rId3" imgW="9994086" imgH="432462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586518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8266112"/>
        </p:xfrm>
        <a:graphic>
          <a:graphicData uri="http://schemas.openxmlformats.org/presentationml/2006/ole">
            <p:oleObj spid="_x0000_s451618" name="文档" r:id="rId3" imgW="9994086" imgH="4324621"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749146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要点：“贤”为意动用法，译为“认为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贤良”；“说”为通假字，意动用法，译为“对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感到高兴”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田子做宰相，三年后回家休假，得到一百镒金子，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田子将金子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献给了他的母亲。母亲问：“你是怎么得到这些金子的？”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回答说：“这是我当官的俸禄。”母亲说：“当宰相三年，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不吃饭吗？像这个样子做官，不是我所希望的。孝顺的儿子侍奉父母，应该努力做到十分诚实，不应当得到的东西，不要拿进家门。作为国家的臣子不忠诚，也就是当儿子的不孝顺啊！你赶快拿走它。”田子很惭愧地走了出去，上朝退还金子，下朝就请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齐宣王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让自己进监狱。</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齐宣王认为田母很贤良，对她的深明大义感到高兴，当即放弃对田子罪行的追究，下令恢复了他的相位，把</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这些</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金子赐给了他的母亲。</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757239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8523287"/>
        </p:xfrm>
        <a:graphic>
          <a:graphicData uri="http://schemas.openxmlformats.org/presentationml/2006/ole">
            <p:oleObj spid="_x0000_s452642" name="文档" r:id="rId3" imgW="9994086" imgH="4447750"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8099061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1368476" y="3060750"/>
          <a:ext cx="19202400" cy="8523287"/>
        </p:xfrm>
        <a:graphic>
          <a:graphicData uri="http://schemas.openxmlformats.org/presentationml/2006/ole">
            <p:oleObj spid="_x0000_s453666" name="文档" r:id="rId3" imgW="9994086" imgH="4448470" progId="Word.Document.12">
              <p:embed/>
            </p:oleObj>
          </a:graphicData>
        </a:graphic>
      </p:graphicFrame>
      <p:sp>
        <p:nvSpPr>
          <p:cNvPr id="9" name="矩形 8"/>
          <p:cNvSpPr/>
          <p:nvPr/>
        </p:nvSpPr>
        <p:spPr>
          <a:xfrm>
            <a:off x="2124278" y="8317334"/>
            <a:ext cx="19800000" cy="27363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00681" y="8321431"/>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一：数词用作动词，专一。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贰：数词用作动词，从属二主。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一：意动用法，把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看作一样。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一：数词。</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8294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nvPr>
        </p:nvGraphicFramePr>
        <p:xfrm>
          <a:off x="2047875" y="3144838"/>
          <a:ext cx="19202400" cy="8523287"/>
        </p:xfrm>
        <a:graphic>
          <a:graphicData uri="http://schemas.openxmlformats.org/presentationml/2006/ole">
            <p:oleObj spid="_x0000_s454690" name="文档" r:id="rId3" imgW="9994086" imgH="4448470"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732147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答案”见参考译文中画横线的句子。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要点：“卒”通“猝”；“恶乎”是“怎么”的意思；“一”是数词活用为动词，统一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孟轲拜见梁襄王，出来后对别人说：“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襄王的样子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看上去不像一个君主，接近他也无法产生敬畏之感。</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他突然问我：‘天下怎样才能安定？’我回答说：‘安定以统一为前提。’</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他又问：</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谁能统一天下？’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回答说：‘不喜欢杀人的人能统一天下。’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‘谁愿意归附他？’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天下的百姓没有谁不愿意归附他的。大王您知道那禾苗的情况吗？七八月间遇上大旱，禾苗就干枯了。这时天上乌云密布，下了很大的雨，禾苗就生机勃勃，一片葱郁。那苗像这样的话，谁能阻止它呢？’”</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2971887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59952" y="3803630"/>
            <a:ext cx="19894449"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18</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破解句式用法妙招</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一、文言句式翻译技法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尽管文言文的特殊句式种类较多，但高考考查的主要有判断句、被动句、省略句、倒装句四种。要掌握这四种文言特殊句式的翻译技巧，可以运用以下方法：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判断句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判断句，是对事物的属性做出判断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即说明某事物是什么，或不是什么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的句子。在现代汉语中，我们一般可以根据其标志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判断词“是”来识别；而在古代汉语中，“是”主要作为代词，不能成为识别判断句的标志，它只有处于谓语的位置且带有宾语时，才用作判断词。例如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627248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barn(inVertical)">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解释下列加点词语的古义和今义。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行李之往来，共其乏困。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烛之武退秦师</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秋天漠漠向昏黑。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茅屋为秋风所破歌</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75" name="TextBox 74"/>
          <p:cNvSpPr txBox="1"/>
          <p:nvPr/>
        </p:nvSpPr>
        <p:spPr>
          <a:xfrm>
            <a:off x="1589096" y="808019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594572" y="564975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矩形 14"/>
          <p:cNvSpPr/>
          <p:nvPr/>
        </p:nvSpPr>
        <p:spPr>
          <a:xfrm>
            <a:off x="1880324" y="10415827"/>
            <a:ext cx="20145516" cy="969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23200" y="10415827"/>
            <a:ext cx="1993120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古义：外交使者。今义：出门时带的包裹。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古义：秋日的天空。今义：秋季。</a:t>
            </a:r>
          </a:p>
        </p:txBody>
      </p:sp>
    </p:spTree>
    <p:extLst>
      <p:ext uri="{BB962C8B-B14F-4D97-AF65-F5344CB8AC3E}">
        <p14:creationId xmlns="" xmlns:p14="http://schemas.microsoft.com/office/powerpoint/2010/main" val="1225028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fill="hold"/>
                                        <p:tgtEl>
                                          <p:spTgt spid="75"/>
                                        </p:tgtEl>
                                        <p:attrNameLst>
                                          <p:attrName>ppt_x</p:attrName>
                                        </p:attrNameLst>
                                      </p:cBhvr>
                                      <p:tavLst>
                                        <p:tav tm="0">
                                          <p:val>
                                            <p:strVal val="#ppt_x"/>
                                          </p:val>
                                        </p:tav>
                                        <p:tav tm="100000">
                                          <p:val>
                                            <p:strVal val="#ppt_x"/>
                                          </p:val>
                                        </p:tav>
                                      </p:tavLst>
                                    </p:anim>
                                    <p:anim calcmode="lin" valueType="num">
                                      <p:cBhvr additive="base">
                                        <p:cTn id="1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5" grpId="0"/>
      <p:bldP spid="76" grpId="0"/>
      <p:bldP spid="16" grpId="0"/>
    </p:bldLst>
  </p:timing>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同行</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十二年，不知木兰是女郎。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木兰诗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这种判断句，我们要根据“是”字是否处于谓语的位置且是否带有宾语来识别。翻译时，无须改动。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古代汉语的肯定判断句大多用“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者也”“为”“乃”“则”“即”等来表判断，否定判断句则常用否定副词“非”来表判断。例如：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养生丧死无憾，王道之始也。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寡人之于国也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人非生而知之者，孰能无惑？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韩愈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师说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这种判断句，我们可根据语气词来识别。翻译时，要先去掉这些语气词，然后在主语和谓语之间加上“是”或“不是”</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490459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古代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汉语中的判断句，还可不用表判断的语气词，而只在主语和谓语之间用逗号隔开，甚至直接把主语和谓语连接起来以表判断。例如：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今臣亡国贱俘。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陈情表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这种判断句，我们只能根据句子是否是对事物的属性做出判断来识别。翻译时，只需直接在主语和谓语之间加上“是”字即可。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被动句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被动句，指由谓语动词所表示的动作、行为的受动者充当主语的句子。在现代汉语中，我们一般可以根据其标志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动词前的“被”字来识别；而在古代汉语中，“被”字虽然也可用来表被动，但是这种表被动的方式用得极少，因此，“被”字不能成为识别被动句的标志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2018487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古代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汉语中的被动句大多用“为”“于”“见”或“为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于”等表被动。例如：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臣诚恐见欺于王而负赵。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廉颇蔺相如列传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这种被动句，我们可以根据其表被动的词语或结构来识别。翻译时要把表被动的词语或结构去掉，并在谓语动词或其所表示的动作、行为的发出者前加上“被”字。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当然，古代汉语中的被动句和现代汉语中的一样，也可不使用任何表被动的词语或结构。例如：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戍卒叫，函谷举。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阿房宫赋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这种被动句，我们只能根据其主语是否由谓语动词所表示的动作、行为的受动者充当来识别。翻译时只需在谓语动词或其所表示的动作、行为的发出者前加上“被”字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5806891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省略句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古代汉语中，为了使语言简洁，常常省略句子中的某个成分，这种现象，我们称之为成分省略。常被省略的成分有主语、谓语、宾语、介词、兼语、量词等，我们只有通过语法分析，才能识别出句子省略了什么成分。翻译时，要在准确把握前后句关系的基础上把这些省略的成分补出，然后再译。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将军战河北，臣战河南。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鸿门宴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句中“河北”“河南”都不是“战”的对象，而是“战”的地方，这说明两个“战”后都省略了介词“于”，我们应把它补出后再译</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1070266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倒装句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古代汉语与现代汉语的语序大致相同，但也存在着不少差异，这些与现代汉语的语序不同的句式，叫作倒装句。高中阶段常见的倒装句主要有谓语前置句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即把谓语放到主语的前面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、宾语前置句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即把谓语动词或介词的宾语放到谓语动词或介词的前面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、介词结构后置句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即把介词结构放到谓语动词的后面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、定语后置句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即把定语放到中心语的后面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种。这四种倒装句的定义，就是我们识别文言句子用了哪一种倒装句的最为可靠的依据。倒装句的语序与现代汉语的语序不同，翻译时，都要按现代汉语的语序把前置或后置的成分放回到相应的位置。如果句中用了虚词来做前置或后置的标志，则还要把其标志删去，然后再译。例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10769475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4093428"/>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彼</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且奚适也？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庄子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逍遥游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这是一个宾语前置句，翻译时，我们就要按现代汉语的语序，把前置的宾语“奚”放回到谓语动词“适”的后面，即调整为“彼且适奚”，然后再译。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总之，我们只有了解了文言特殊句式的特征，掌握了识别和翻译文言特殊句式的方法，并能熟练地加以运用，才能迅速而准确地识别和翻译好含有文言特殊句式的句子。</a:t>
            </a:r>
          </a:p>
        </p:txBody>
      </p:sp>
    </p:spTree>
    <p:extLst>
      <p:ext uri="{BB962C8B-B14F-4D97-AF65-F5344CB8AC3E}">
        <p14:creationId xmlns="" xmlns:p14="http://schemas.microsoft.com/office/powerpoint/2010/main" val="12097328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730706742"/>
              </p:ext>
            </p:extLst>
          </p:nvPr>
        </p:nvGraphicFramePr>
        <p:xfrm>
          <a:off x="2047875" y="3144838"/>
          <a:ext cx="19202400" cy="8742362"/>
        </p:xfrm>
        <a:graphic>
          <a:graphicData uri="http://schemas.openxmlformats.org/presentationml/2006/ole">
            <p:oleObj spid="_x0000_s455713" name="文档" r:id="rId3" imgW="9994086" imgH="4557198"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7192836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越石父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告辞，就走进内室去了。过了很长时间才出来，越石父提出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要与晏子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绝交。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要点：省略句，要译出“谢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和补出“弗谢”的主语“晏子”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我听说君子在不了解自己的人那里受到委屈，而在了解自己的人那里意志得到伸张。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要点：译出“诎”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通“屈”，委屈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通“伸”，伸张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、介词结构后置</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2002328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越石父是个贤能的人，不幸被抓进牢狱。晏子出门，在路上遇见了他，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当即解下马车左边的马将他赎出，让他坐上马车把他带回家。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没有跟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越石父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告辞，就走进内室去了。过了很长时间才出来，越石父提出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要与晏子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绝交。晏子大惊，整理衣冠，道歉说：“我虽不仁，不过刚把你从灾难中救出来，为什么你这么快就提出绝交呢？”越石父说：“不是这样的。我听说君子在不了解自己的人那里意志受到委屈，而在了解自己的人那里意志得到伸张。刚才我在牢狱中，是因为人们不了解我。您已经了解我并把我赎出来，这就是知己；是知己却还对我这样没有礼貌，因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还不如在牢狱之中。”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晏子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于是请他进去，奉他为上客。</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2769431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二、词类活用解题技法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言文中的语法结构有其自身的独特规律，又与现代汉语的语法结构有着传承关系，所以可以通过分析语法结构来求得词语的词性，即位置定性法。当一个词语出现在正常情况下不能出现的位置上时，就要判断它是否活用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一般都由名词、代词充当。当动词、形容词处在主语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宾语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的位置上时，就有可能是活用。例如：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登高而招，臂非加长也，而见者远。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高”是形容词，意为“高的”，在句子中做动词“登”的宾语，活用为名词，意为“高处”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4837366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宣王好射，说人之谓己能用强也，其实所用不过三石，以示左右，左右皆引试之，中阙而止，皆曰：“不下九石，非大王孰能用是？”宣王悦之。然则宣王用不过三石，而终身自以为九石。三石，实也；九石，名也。宣王悦其名而丧其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下列加点词语的解释，错误的一项是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其实所用不过三石　其实：他实际上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左右皆引试之  左右：侍从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然则宣王用不过三石  不过：只是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而终身自以为九石  以为：认为</a:t>
            </a:r>
          </a:p>
        </p:txBody>
      </p:sp>
    </p:spTree>
    <p:extLst>
      <p:ext uri="{BB962C8B-B14F-4D97-AF65-F5344CB8AC3E}">
        <p14:creationId xmlns="" xmlns:p14="http://schemas.microsoft.com/office/powerpoint/2010/main" val="34306596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谓语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谓语常用动词和形容词来充当。如果名词处在该位置上，就要活用作动词；形容词做谓语是不能带宾语的，如果形容词后面带了宾语，一般也要活用为动词。例如：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天雨雪，武卧啮雪。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班固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苏武传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雨”为名词，出现在谓语的位置上，必然要活用为动词，翻译为“下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因人之力而敝之，不仁。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烛之武退秦师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敝”是形容词，做谓语本来不能加宾语，但这里加了宾语“之”，“敝”就必须活用为谓语动词“损害”</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2129702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9952" y="2988742"/>
            <a:ext cx="19894449" cy="4893647"/>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状语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状语一般在主语后，谓语前。动词前的名词，如果不是动作的发出者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，那就是动作的修饰限制者，也就起到了状语所起的作用，此时的名词做状语。例如：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夫以秦王之威，而相如廷叱之，辱其群臣。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廉颇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蔺相如列传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廷”位于动词“叱”之前，不做主语，那就只能做状语，表地点。</a:t>
            </a:r>
          </a:p>
        </p:txBody>
      </p:sp>
    </p:spTree>
    <p:extLst>
      <p:ext uri="{BB962C8B-B14F-4D97-AF65-F5344CB8AC3E}">
        <p14:creationId xmlns="" xmlns:p14="http://schemas.microsoft.com/office/powerpoint/2010/main" val="39885660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3621851097"/>
              </p:ext>
            </p:extLst>
          </p:nvPr>
        </p:nvGraphicFramePr>
        <p:xfrm>
          <a:off x="2047875" y="3144838"/>
          <a:ext cx="19202400" cy="8742362"/>
        </p:xfrm>
        <a:graphic>
          <a:graphicData uri="http://schemas.openxmlformats.org/presentationml/2006/ole">
            <p:oleObj spid="_x0000_s457760" name="文档" r:id="rId3" imgW="9994086" imgH="4557918"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711929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 xmlns:p14="http://schemas.microsoft.com/office/powerpoint/2010/main" val="1495480119"/>
              </p:ext>
            </p:extLst>
          </p:nvPr>
        </p:nvGraphicFramePr>
        <p:xfrm>
          <a:off x="2047875" y="3144838"/>
          <a:ext cx="19202400" cy="8742362"/>
        </p:xfrm>
        <a:graphic>
          <a:graphicData uri="http://schemas.openxmlformats.org/presentationml/2006/ole">
            <p:oleObj spid="_x0000_s456737" name="文档" r:id="rId3" imgW="9994086" imgH="4557918" progId="Word.Document.12">
              <p:embed/>
            </p:oleObj>
          </a:graphicData>
        </a:graphic>
      </p:graphicFrame>
      <p:grpSp>
        <p:nvGrpSpPr>
          <p:cNvPr id="9" name="组合 56"/>
          <p:cNvGrpSpPr/>
          <p:nvPr/>
        </p:nvGrpSpPr>
        <p:grpSpPr>
          <a:xfrm>
            <a:off x="1594572" y="1692598"/>
            <a:ext cx="20228628" cy="895733"/>
            <a:chOff x="1594572" y="1803366"/>
            <a:chExt cx="20228628" cy="895733"/>
          </a:xfrm>
        </p:grpSpPr>
        <p:grpSp>
          <p:nvGrpSpPr>
            <p:cNvPr id="10" name="组合 57"/>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983342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谓语　动词　名词活用为动词　穿</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译文：见参考译文中第一处画横线的句子。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谓语　动词　名词活用为动词　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穿鞋</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译文：见参考译文中第二处画横线的句子。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谓语　动词　意动　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奇怪</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译文：见参考译文中第三处画横线的句子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张良曾经闲暇时在下邳的桥上不慌不忙地步行，</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有一位穿着粗布衣裳的老人，来到张良所在的地方，故意把鞋掉到桥下，回过头对张良说：“年轻人，下去</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给我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把鞋子取上来！”</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张良感到非常吃惊，想要打他。因为看他年纪大，竭力忍住怒气，走下桥去把鞋子取上来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039084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6574107"/>
          </a:xfrm>
          <a:prstGeom prst="rect">
            <a:avLst/>
          </a:prstGeom>
        </p:spPr>
        <p:txBody>
          <a:bodyPr wrap="square">
            <a:spAutoFit/>
          </a:bodyPr>
          <a:lstStyle/>
          <a:p>
            <a:pPr eaLnBrk="1" hangingPunct="1">
              <a:lnSpc>
                <a:spcPct val="130000"/>
              </a:lnSpc>
              <a:buNone/>
            </a:pP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老人说：“给我把鞋穿上！”张良已经替他把鞋子取上来了，于是就直身而跪地给他穿上鞋。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老人把脚伸出穿上鞋，大笑着离开了。张良很吃惊，目送着他离去。</a:t>
            </a:r>
            <a:r>
              <a:rPr lang="zh-CN" altLang="en-US" sz="3600" u="sng" dirty="0" smtClean="0">
                <a:solidFill>
                  <a:schemeClr val="accent2"/>
                </a:solidFill>
                <a:latin typeface="微软雅黑" pitchFamily="34" charset="-122"/>
                <a:ea typeface="微软雅黑" pitchFamily="34" charset="-122"/>
                <a:cs typeface="Times New Roman" panose="02020603050405020304" pitchFamily="18" charset="0"/>
              </a:rPr>
              <a:t>老人</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走了将近一里路，又返回来，</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对张良</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说：“</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这个年轻人</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有出息</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可以把本事传给你。五天之后天亮时，在这里跟我相会。”张良对这件事感到很奇怪，跪下说：“好。”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五天之后天亮时，张良到那里去。老人已经先在那里了，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非常生气地说：“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跟老人约会，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比老人还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来得晚，为什么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说完老人就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走了，说：“五天之后早点来相会。” 五天之后鸡叫的时候，张良就到那里去了。老人又已经先在那里了，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又非常生气地说：“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又比老人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来得晚，为什么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呢？”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说完老人就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走了，说：“五天之后再早点来相会。”五天之后，张良不到夜半就到了那里。过了一会儿，老人也到了，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很高兴地说：“应该像这样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grpSp>
        <p:nvGrpSpPr>
          <p:cNvPr id="11" name="组合 56"/>
          <p:cNvGrpSpPr/>
          <p:nvPr/>
        </p:nvGrpSpPr>
        <p:grpSpPr>
          <a:xfrm>
            <a:off x="1594572" y="1692598"/>
            <a:ext cx="20228628" cy="895733"/>
            <a:chOff x="1594572" y="1803366"/>
            <a:chExt cx="20228628" cy="895733"/>
          </a:xfrm>
        </p:grpSpPr>
        <p:grpSp>
          <p:nvGrpSpPr>
            <p:cNvPr id="12" name="组合 57"/>
            <p:cNvGrpSpPr/>
            <p:nvPr/>
          </p:nvGrpSpPr>
          <p:grpSpPr>
            <a:xfrm>
              <a:off x="1594572" y="1803366"/>
              <a:ext cx="5500726" cy="892552"/>
              <a:chOff x="7309612" y="2089118"/>
              <a:chExt cx="5500726" cy="892552"/>
            </a:xfrm>
          </p:grpSpPr>
          <p:sp>
            <p:nvSpPr>
              <p:cNvPr id="14"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355913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948270334"/>
              </p:ext>
            </p:extLst>
          </p:nvPr>
        </p:nvGraphicFramePr>
        <p:xfrm>
          <a:off x="2084388" y="2998788"/>
          <a:ext cx="19642137" cy="8778875"/>
        </p:xfrm>
        <a:graphic>
          <a:graphicData uri="http://schemas.openxmlformats.org/presentationml/2006/ole">
            <p:oleObj spid="_x0000_s458783" name="文档" r:id="rId3" imgW="9294123" imgH="4161170" progId="Word.Document.12">
              <p:embed/>
            </p:oleObj>
          </a:graphicData>
        </a:graphic>
      </p:graphicFrame>
    </p:spTree>
    <p:extLst>
      <p:ext uri="{BB962C8B-B14F-4D97-AF65-F5344CB8AC3E}">
        <p14:creationId xmlns="" xmlns:p14="http://schemas.microsoft.com/office/powerpoint/2010/main" val="32227158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894707718"/>
              </p:ext>
            </p:extLst>
          </p:nvPr>
        </p:nvGraphicFramePr>
        <p:xfrm>
          <a:off x="2084388" y="2998788"/>
          <a:ext cx="19642137" cy="9510712"/>
        </p:xfrm>
        <a:graphic>
          <a:graphicData uri="http://schemas.openxmlformats.org/presentationml/2006/ole">
            <p:oleObj spid="_x0000_s459807" name="文档" r:id="rId3" imgW="9294123" imgH="4510394" progId="Word.Document.12">
              <p:embed/>
            </p:oleObj>
          </a:graphicData>
        </a:graphic>
      </p:graphicFrame>
      <p:sp>
        <p:nvSpPr>
          <p:cNvPr id="9" name="矩形 8"/>
          <p:cNvSpPr/>
          <p:nvPr/>
        </p:nvSpPr>
        <p:spPr>
          <a:xfrm>
            <a:off x="2124278" y="8965406"/>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4660" y="9116560"/>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项，“宗”应是“以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为宗主”“归顺”的意思</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18365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743090082"/>
              </p:ext>
            </p:extLst>
          </p:nvPr>
        </p:nvGraphicFramePr>
        <p:xfrm>
          <a:off x="2084388" y="2998788"/>
          <a:ext cx="19642137" cy="8778875"/>
        </p:xfrm>
        <a:graphic>
          <a:graphicData uri="http://schemas.openxmlformats.org/presentationml/2006/ole">
            <p:oleObj spid="_x0000_s466974" name="文档" r:id="rId3" imgW="9294123" imgH="4161170" progId="Word.Document.12">
              <p:embed/>
            </p:oleObj>
          </a:graphicData>
        </a:graphic>
      </p:graphicFrame>
      <p:sp>
        <p:nvSpPr>
          <p:cNvPr id="9" name="矩形 8"/>
          <p:cNvSpPr/>
          <p:nvPr/>
        </p:nvSpPr>
        <p:spPr>
          <a:xfrm>
            <a:off x="2124278" y="8965406"/>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25356" y="8962224"/>
            <a:ext cx="19698922"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项，名词做状语，译为“向东”，其余三项为名词用作动词。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项，译为“杀”；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项，译为“下”；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项，译为“穿上衣服，戴上帽子”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80536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038751880"/>
              </p:ext>
            </p:extLst>
          </p:nvPr>
        </p:nvGraphicFramePr>
        <p:xfrm>
          <a:off x="2084388" y="2998788"/>
          <a:ext cx="19642137" cy="8778875"/>
        </p:xfrm>
        <a:graphic>
          <a:graphicData uri="http://schemas.openxmlformats.org/presentationml/2006/ole">
            <p:oleObj spid="_x0000_s467998" name="文档" r:id="rId3" imgW="9294123" imgH="4161170" progId="Word.Document.12">
              <p:embed/>
            </p:oleObj>
          </a:graphicData>
        </a:graphic>
      </p:graphicFrame>
      <p:sp>
        <p:nvSpPr>
          <p:cNvPr id="9" name="矩形 8"/>
          <p:cNvSpPr/>
          <p:nvPr/>
        </p:nvSpPr>
        <p:spPr>
          <a:xfrm>
            <a:off x="2124278" y="8965406"/>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4660" y="9116560"/>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项为宾语前置句，其余三项是判断句。</a:t>
            </a:r>
          </a:p>
        </p:txBody>
      </p:sp>
    </p:spTree>
    <p:extLst>
      <p:ext uri="{BB962C8B-B14F-4D97-AF65-F5344CB8AC3E}">
        <p14:creationId xmlns="" xmlns:p14="http://schemas.microsoft.com/office/powerpoint/2010/main" val="2061360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不过：不超过。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项中的“其实”、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项中的“左右”为古今异义词。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齐宣王喜爱射箭，喜欢人家说他能够使用强弓；他实际上用的弓不超过三石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的力气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给侍从看，侍从都拉着弓试一试，全只拉到一半就停止了，都说：“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拉开它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至少要九石的力气，不是大王，谁能拉得开呢？”齐宣王非常高兴。但是齐宣王使用的是不超过三石力气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，但是他一辈子都认为自己拉开了需要九石力气的弓。三石是实，九石是名，齐宣王喜欢名而失了实。</a:t>
            </a:r>
          </a:p>
        </p:txBody>
      </p:sp>
    </p:spTree>
    <p:extLst>
      <p:ext uri="{BB962C8B-B14F-4D97-AF65-F5344CB8AC3E}">
        <p14:creationId xmlns="" xmlns:p14="http://schemas.microsoft.com/office/powerpoint/2010/main" val="17952511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716463895"/>
              </p:ext>
            </p:extLst>
          </p:nvPr>
        </p:nvGraphicFramePr>
        <p:xfrm>
          <a:off x="2084388" y="2998788"/>
          <a:ext cx="19642137" cy="8778875"/>
        </p:xfrm>
        <a:graphic>
          <a:graphicData uri="http://schemas.openxmlformats.org/presentationml/2006/ole">
            <p:oleObj spid="_x0000_s469022" name="文档" r:id="rId3" imgW="9294123" imgH="4161170" progId="Word.Document.12">
              <p:embed/>
            </p:oleObj>
          </a:graphicData>
        </a:graphic>
      </p:graphicFrame>
      <p:sp>
        <p:nvSpPr>
          <p:cNvPr id="9" name="矩形 8"/>
          <p:cNvSpPr/>
          <p:nvPr/>
        </p:nvSpPr>
        <p:spPr>
          <a:xfrm>
            <a:off x="2124278" y="8965406"/>
            <a:ext cx="19800000" cy="2088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5246" y="896540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在这时，伯夷、叔齐听说西伯昌能够很好地赡养老人，就想何不去投奔他呢。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给分点：“于是”，古今异义，译为“在这时”；“闻”译为“听说”；“老”，形容词用作名词，译为“老人”；“盍”译为“何不”；“焉”，代词，代指西伯昌</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63091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88742"/>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05570" y="2988742"/>
            <a:ext cx="19698922" cy="7294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可是</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伯夷、叔齐却认为这是耻辱的事情，他们坚持仁义，不吃周朝的粮食，隐居在首阳山上，靠采摘野菜充饥。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给分点：“耻”，意动用法，“认为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是耻辱的”；“义”，名词用作动词，译为“坚持仁义”；后三句都是省略句，应在“义不食周粟”前补充出三句的共同主语；“薇”是“野菜”的意思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伯夷、叔齐是孤竹君的两个儿子。父亲想要立叔齐为国君，等到父亲去世，叔齐要把君位让给伯夷。伯夷说：“这是父亲的遗命。”于是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伯夷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逃走了。叔齐不肯继承君位也逃走了。国人只好拥立孤竹君的次子。在这时，伯夷、叔齐听说西伯昌能够很好地赡养老人，就想何不去投奔他呢。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到了那里，西伯昌已经去世了，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他的儿子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武王追尊西伯昌为文王，并把他的木制灵牌载在兵车上，向东方进兵去讨伐殷纣</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4594056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88742"/>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05570" y="2988742"/>
            <a:ext cx="1969892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伯夷、叔齐勒住武王的马缰谏诤说：“父亲死了不下葬就发动战争，能说是孝顺吗？作为臣子去杀害君主，能说是仁义吗？”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武王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边的随从要杀掉他们。太公吕尚说：“这是有节义的人啊。”于是搀扶起他们让他们离去。等到武王平定了商纣的暴乱，天下都归顺了周朝，可是伯夷、叔齐却认为这是耻辱的事情，他们坚持仁义，不吃周朝的粮食，隐居在首阳山上，靠采摘野菜充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快要饿死的时候，作了一首歌。那歌词是：“登上那西山啊，采摘那里的野菜。以暴臣换暴君啊，竟认识不到那是错误。神农、虞、夏的太平盛世转眼消失了，哪里才是我们的归宿？哎呀，只有死啊，命运是这样的不济！”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饿死在了首阳山。</a:t>
            </a:r>
          </a:p>
        </p:txBody>
      </p:sp>
    </p:spTree>
    <p:extLst>
      <p:ext uri="{BB962C8B-B14F-4D97-AF65-F5344CB8AC3E}">
        <p14:creationId xmlns="" xmlns:p14="http://schemas.microsoft.com/office/powerpoint/2010/main" val="28803457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23844996"/>
              </p:ext>
            </p:extLst>
          </p:nvPr>
        </p:nvGraphicFramePr>
        <p:xfrm>
          <a:off x="2084388" y="2998788"/>
          <a:ext cx="19642137" cy="8778875"/>
        </p:xfrm>
        <a:graphic>
          <a:graphicData uri="http://schemas.openxmlformats.org/presentationml/2006/ole">
            <p:oleObj spid="_x0000_s461855" name="文档" r:id="rId3" imgW="9294123" imgH="4161170" progId="Word.Document.12">
              <p:embed/>
            </p:oleObj>
          </a:graphicData>
        </a:graphic>
      </p:graphicFrame>
    </p:spTree>
    <p:extLst>
      <p:ext uri="{BB962C8B-B14F-4D97-AF65-F5344CB8AC3E}">
        <p14:creationId xmlns="" xmlns:p14="http://schemas.microsoft.com/office/powerpoint/2010/main" val="32849517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243836534"/>
              </p:ext>
            </p:extLst>
          </p:nvPr>
        </p:nvGraphicFramePr>
        <p:xfrm>
          <a:off x="2084388" y="2998788"/>
          <a:ext cx="19642137" cy="9401175"/>
        </p:xfrm>
        <a:graphic>
          <a:graphicData uri="http://schemas.openxmlformats.org/presentationml/2006/ole">
            <p:oleObj spid="_x0000_s470045" name="文档" r:id="rId3" imgW="9294123" imgH="4461791" progId="Word.Document.12">
              <p:embed/>
            </p:oleObj>
          </a:graphicData>
        </a:graphic>
      </p:graphicFrame>
    </p:spTree>
    <p:extLst>
      <p:ext uri="{BB962C8B-B14F-4D97-AF65-F5344CB8AC3E}">
        <p14:creationId xmlns="" xmlns:p14="http://schemas.microsoft.com/office/powerpoint/2010/main" val="1063882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6734"/>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3552"/>
            <a:ext cx="19800000"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形容词活用为动词，交好；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名词活用为动词，侍奉；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名词活用为动词，给俸禄，引申为“让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名词做状语，向南；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形容词活用为动词，赞颂；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名词活用为动词，看待；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(7)</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名词活用为动词，下鱼饵，用鱼饵；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数词活用为副词，全部，都。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郑遨，字云叟，是滑州白马人。唐明宗祖庙名遨，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因避讳，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以世人以其表字相称。郑遨年少时喜好学习，文思敏捷。唐昭宗时，郑遨考进士不中，见天下已乱，有了拂衣遁世的念头，想携妻带子和他一起归隐，他的妻子不同意，郑遨就进少室山当了道士。他的妻子多次写信劝他回家，郑遨总是将信件扔到火里烧掉，后来听说妻子、儿子去世了，他大哭一声就停止了。郑遨与李振有旧交情，李振后来供职于梁国，地位显贵，想请郑遨到梁国任职，郑遨不予考虑。后来李振获罪向南方逃匿，郑遨步行千里前去探望他，从此以后听说这件事的人更加赞颂他的德行</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635520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3552"/>
            <a:ext cx="19800000" cy="8140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1285"/>
            <a:ext cx="19800000" cy="4343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这</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后，郑遨听说华山有五粒松，树脂流入地下，千年以后化为药材，能去掉三尸，于是迁居到华阴，想寻求这种药材。郑遨和道士李道殷、罗隐之交情深厚，世人把他们看作三位高尚脱俗之人。郑遨靠种田、罗隐之靠卖药来自给自足，李道殷有钓鱼之术，只用鱼钩不用鱼饵就能钓起鱼，又能够点石成金，郑遨曾经验证这件事，果真如此，却并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向李道殷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探求这种道术。节度使刘遂凝多次赠给他贵重的物品，郑遨都不接受。唐明宗时用左拾遗、晋高祖时用谏议大夫的官职征召他，他都不出仕，于是赐给他逍遥先生的称号。郑遨于天福四年去世，时年七十四岁。</a:t>
            </a:r>
          </a:p>
        </p:txBody>
      </p:sp>
    </p:spTree>
    <p:extLst>
      <p:ext uri="{BB962C8B-B14F-4D97-AF65-F5344CB8AC3E}">
        <p14:creationId xmlns="" xmlns:p14="http://schemas.microsoft.com/office/powerpoint/2010/main" val="9590603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552756821"/>
              </p:ext>
            </p:extLst>
          </p:nvPr>
        </p:nvGraphicFramePr>
        <p:xfrm>
          <a:off x="2084388" y="2998788"/>
          <a:ext cx="19642137" cy="9693275"/>
        </p:xfrm>
        <a:graphic>
          <a:graphicData uri="http://schemas.openxmlformats.org/presentationml/2006/ole">
            <p:oleObj spid="_x0000_s471068" name="文档" r:id="rId3" imgW="9294123" imgH="4596440" progId="Word.Document.12">
              <p:embed/>
            </p:oleObj>
          </a:graphicData>
        </a:graphic>
      </p:graphicFrame>
    </p:spTree>
    <p:extLst>
      <p:ext uri="{BB962C8B-B14F-4D97-AF65-F5344CB8AC3E}">
        <p14:creationId xmlns="" xmlns:p14="http://schemas.microsoft.com/office/powerpoint/2010/main" val="32219726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678811348"/>
              </p:ext>
            </p:extLst>
          </p:nvPr>
        </p:nvGraphicFramePr>
        <p:xfrm>
          <a:off x="2084388" y="2998788"/>
          <a:ext cx="19642137" cy="9693275"/>
        </p:xfrm>
        <a:graphic>
          <a:graphicData uri="http://schemas.openxmlformats.org/presentationml/2006/ole">
            <p:oleObj spid="_x0000_s463903" name="文档" r:id="rId3" imgW="9294123" imgH="4596080" progId="Word.Document.12">
              <p:embed/>
            </p:oleObj>
          </a:graphicData>
        </a:graphic>
      </p:graphicFrame>
    </p:spTree>
    <p:extLst>
      <p:ext uri="{BB962C8B-B14F-4D97-AF65-F5344CB8AC3E}">
        <p14:creationId xmlns="" xmlns:p14="http://schemas.microsoft.com/office/powerpoint/2010/main" val="2110845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42554687"/>
              </p:ext>
            </p:extLst>
          </p:nvPr>
        </p:nvGraphicFramePr>
        <p:xfrm>
          <a:off x="2084388" y="2998788"/>
          <a:ext cx="19642137" cy="4389437"/>
        </p:xfrm>
        <a:graphic>
          <a:graphicData uri="http://schemas.openxmlformats.org/presentationml/2006/ole">
            <p:oleObj spid="_x0000_s464927" name="文档" r:id="rId3" imgW="9262470" imgH="2078065" progId="Word.Document.12">
              <p:embed/>
            </p:oleObj>
          </a:graphicData>
        </a:graphic>
      </p:graphicFrame>
      <p:sp>
        <p:nvSpPr>
          <p:cNvPr id="9" name="矩形 8"/>
          <p:cNvSpPr/>
          <p:nvPr/>
        </p:nvSpPr>
        <p:spPr>
          <a:xfrm>
            <a:off x="2124278" y="6051202"/>
            <a:ext cx="19800000" cy="5002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08636" y="6051202"/>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项为名词做状语，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三项均为名词用作动词。</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5038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感情色彩变化</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词语在应用过程中，感情色彩逐渐发生了变化，这往往与它们的意思的改变分不开。如：“卑鄙”原指地位低、见识浅，是中性词；现在表示品德低下，含贬义。“谤”古义指议论、批评他人的过失，如“能谤讥于市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邹忌讽齐王纳谏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即用古义；今义“谤”有“恶意中伤”的意思。</a:t>
            </a:r>
          </a:p>
        </p:txBody>
      </p:sp>
    </p:spTree>
    <p:extLst>
      <p:ext uri="{BB962C8B-B14F-4D97-AF65-F5344CB8AC3E}">
        <p14:creationId xmlns="" xmlns:p14="http://schemas.microsoft.com/office/powerpoint/2010/main" val="39110565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281381651"/>
              </p:ext>
            </p:extLst>
          </p:nvPr>
        </p:nvGraphicFramePr>
        <p:xfrm>
          <a:off x="1609725" y="3071813"/>
          <a:ext cx="19640550" cy="10021887"/>
        </p:xfrm>
        <a:graphic>
          <a:graphicData uri="http://schemas.openxmlformats.org/presentationml/2006/ole">
            <p:oleObj spid="_x0000_s472092"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25292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项为定语后置句，其他三项均为被动句。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项，“举”，被推举；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项，“为所”表被动。</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8485541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14204918"/>
              </p:ext>
            </p:extLst>
          </p:nvPr>
        </p:nvGraphicFramePr>
        <p:xfrm>
          <a:off x="1609725" y="3071813"/>
          <a:ext cx="19640550" cy="10021887"/>
        </p:xfrm>
        <a:graphic>
          <a:graphicData uri="http://schemas.openxmlformats.org/presentationml/2006/ole">
            <p:oleObj spid="_x0000_s473116"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山里的百姓质朴敦厚，有的竟然从小到老都没有进过集市城镇，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被官吏侵扰很是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厉害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给分点：民，百姓；乃，竟然；“为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刘宠没有说话就离开了，当时的人称他为有德行的人。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因为年老病死在家里。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给分点：去，离开；长者，有德行的人；“以老病卒于家”省略主语，“以”译为“因为”</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8028199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068691787"/>
              </p:ext>
            </p:extLst>
          </p:nvPr>
        </p:nvGraphicFramePr>
        <p:xfrm>
          <a:off x="1609725" y="3071813"/>
          <a:ext cx="19640550" cy="10021887"/>
        </p:xfrm>
        <a:graphic>
          <a:graphicData uri="http://schemas.openxmlformats.org/presentationml/2006/ole">
            <p:oleObj spid="_x0000_s474140"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正确的标点为：顷之，拜将作大匠，复为宗正。建宁元年，代王畅为司空，频迁司徒、太尉。二年，以日食策免，归乡里。</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0243660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129454207"/>
              </p:ext>
            </p:extLst>
          </p:nvPr>
        </p:nvGraphicFramePr>
        <p:xfrm>
          <a:off x="1609725" y="3071813"/>
          <a:ext cx="19640550" cy="10021887"/>
        </p:xfrm>
        <a:graphic>
          <a:graphicData uri="http://schemas.openxmlformats.org/presentationml/2006/ole">
            <p:oleObj spid="_x0000_s475164" name="文档" r:id="rId3" imgW="9294123" imgH="4754851" progId="Word.Document.12">
              <p:embed/>
            </p:oleObj>
          </a:graphicData>
        </a:graphic>
      </p:graphicFrame>
      <p:sp>
        <p:nvSpPr>
          <p:cNvPr id="9" name="矩形 8"/>
          <p:cNvSpPr/>
          <p:nvPr/>
        </p:nvSpPr>
        <p:spPr>
          <a:xfrm>
            <a:off x="2124278" y="9794525"/>
            <a:ext cx="19800000" cy="1259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9797707"/>
            <a:ext cx="1969892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举孝廉” 是朝廷任用官员的重要来源。</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2056115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82513413"/>
              </p:ext>
            </p:extLst>
          </p:nvPr>
        </p:nvGraphicFramePr>
        <p:xfrm>
          <a:off x="1368476" y="3087942"/>
          <a:ext cx="19640550" cy="10021887"/>
        </p:xfrm>
        <a:graphic>
          <a:graphicData uri="http://schemas.openxmlformats.org/presentationml/2006/ole">
            <p:oleObj spid="_x0000_s476188"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简除：减免废除</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6985602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037716205"/>
              </p:ext>
            </p:extLst>
          </p:nvPr>
        </p:nvGraphicFramePr>
        <p:xfrm>
          <a:off x="1609725" y="3071813"/>
          <a:ext cx="19640550" cy="10021887"/>
        </p:xfrm>
        <a:graphic>
          <a:graphicData uri="http://schemas.openxmlformats.org/presentationml/2006/ole">
            <p:oleObj spid="_x0000_s477212"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本题考查理解常见文言虚词在文中的意义和用法的能力。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项，两句中的“之”都是助词，前者是结构助词“的”，后者是音节助词，无意义。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项，两个“以”都是介词，表示原因，可翻译为“因为，由于”。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项，前者是介词，引出动作行为的发出者，解释为“被”；后者是动词，解释为“做”。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项，前者表顺接，“于是”；后者解释为“竟然”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061317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967192200"/>
              </p:ext>
            </p:extLst>
          </p:nvPr>
        </p:nvGraphicFramePr>
        <p:xfrm>
          <a:off x="1609725" y="3071813"/>
          <a:ext cx="19640550" cy="10021887"/>
        </p:xfrm>
        <a:graphic>
          <a:graphicData uri="http://schemas.openxmlformats.org/presentationml/2006/ole">
            <p:oleObj spid="_x0000_s478236" name="文档" r:id="rId3" imgW="9294123" imgH="4754851" progId="Word.Document.12">
              <p:embed/>
            </p:oleObj>
          </a:graphicData>
        </a:graphic>
      </p:graphicFrame>
      <p:sp>
        <p:nvSpPr>
          <p:cNvPr id="9" name="矩形 8"/>
          <p:cNvSpPr/>
          <p:nvPr/>
        </p:nvSpPr>
        <p:spPr>
          <a:xfrm>
            <a:off x="2124278" y="9587940"/>
            <a:ext cx="19800000" cy="1779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5906" y="9591121"/>
            <a:ext cx="19698922"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本题考查筛选文中的信息的能力。①表现刘宠非常孝顺，可以排除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两项。③是山中五六个老叟的话，可以排除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项，所以选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0400950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779753806"/>
              </p:ext>
            </p:extLst>
          </p:nvPr>
        </p:nvGraphicFramePr>
        <p:xfrm>
          <a:off x="1609725" y="3071813"/>
          <a:ext cx="20226338" cy="10021887"/>
        </p:xfrm>
        <a:graphic>
          <a:graphicData uri="http://schemas.openxmlformats.org/presentationml/2006/ole">
            <p:oleObj spid="_x0000_s479260" name="文档" r:id="rId3" imgW="9538355" imgH="4744771" progId="Word.Document.12">
              <p:embed/>
            </p:oleObj>
          </a:graphicData>
        </a:graphic>
      </p:graphicFrame>
      <p:sp>
        <p:nvSpPr>
          <p:cNvPr id="9" name="矩形 8"/>
          <p:cNvSpPr/>
          <p:nvPr/>
        </p:nvSpPr>
        <p:spPr>
          <a:xfrm>
            <a:off x="2124278" y="9774577"/>
            <a:ext cx="19800000" cy="1279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81249" y="9774578"/>
            <a:ext cx="19698922"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本题重点考查归纳内容要点，概括中心意思的能力。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项，应是刘宠在担任将作大匠期间</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2462627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972965521"/>
              </p:ext>
            </p:extLst>
          </p:nvPr>
        </p:nvGraphicFramePr>
        <p:xfrm>
          <a:off x="1609725" y="3071813"/>
          <a:ext cx="19640550" cy="10021887"/>
        </p:xfrm>
        <a:graphic>
          <a:graphicData uri="http://schemas.openxmlformats.org/presentationml/2006/ole">
            <p:oleObj spid="_x0000_s465951" name="文档" r:id="rId3" imgW="9294123" imgH="4754851" progId="Word.Document.12">
              <p:embed/>
            </p:oleObj>
          </a:graphicData>
        </a:graphic>
      </p:graphicFrame>
      <p:sp>
        <p:nvSpPr>
          <p:cNvPr id="9" name="矩形 8"/>
          <p:cNvSpPr/>
          <p:nvPr/>
        </p:nvSpPr>
        <p:spPr>
          <a:xfrm>
            <a:off x="2124278" y="8098886"/>
            <a:ext cx="19800000" cy="2954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7493" y="8080515"/>
            <a:ext cx="1969892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刘宠年轻时随父亲学习，因为精通经学被推举为孝廉，被授为东平陵县令，因为仁爱惠民被官吏和百姓爱戴。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给分点：两个“以”都译为“因为”，“为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刘宠说：“我的治政情况怎么能比得上您说的那样呢？使父老们受苦受累了！”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给分点：“及”译为“比得上”，“勤苦”是偏义复词，偏在“苦”，还是使动用法，译为“使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辛苦”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33268474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刘宠字祖荣，是东莱郡牟平县人，是齐悼惠王的后代。悼惠王的儿子是孝王刘将闾，将闾的小儿子被封为牟平侯，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子孙就迁居到牟平县。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父亲刘丕，很有学问，人称他是儒学大家。</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刘宠年轻时随父亲学习，因为精通经学被推举为孝廉，被授为东平陵县令，因为仁爱惠民被官吏和百姓爱戴。母亲患病，他弃官回家。送他的百姓把道路都堵塞了，车子不能前进，于是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穿着便服悄悄地离开了。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多次升迁担任豫章太守，又多次升迁担任会稽太守。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会稽这个地方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山里的百姓质朴敦厚，有的竟然从小到老都没有进过集市城镇，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被官吏侵扰很是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厉害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。刘宠除去那些繁杂沉重的捐税，监察不法行为，郡中秩序井然。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被征召为将作大匠。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他要离开去赴任时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山阴县有五六个老翁，眉毛、头发都白了，从若邪山谷中出来，每人拿着一百钱来为刘宠送行</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0529207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11.</a:t>
            </a:r>
            <a:r>
              <a:rPr lang="en-US" altLang="zh-CN" sz="4000" b="1"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解释下列加点词语的古义和今义。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可怜体无比，阿母为汝求。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牺牲玉帛，弗敢加也。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曹刿论战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大江东去，浪淘尽，千古风流人物。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念奴娇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赤壁怀古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4" name="TextBox 75"/>
          <p:cNvSpPr txBox="1"/>
          <p:nvPr/>
        </p:nvSpPr>
        <p:spPr>
          <a:xfrm>
            <a:off x="1808886" y="493295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75"/>
          <p:cNvSpPr txBox="1"/>
          <p:nvPr/>
        </p:nvSpPr>
        <p:spPr>
          <a:xfrm>
            <a:off x="1701729" y="728076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TextBox 75"/>
          <p:cNvSpPr txBox="1"/>
          <p:nvPr/>
        </p:nvSpPr>
        <p:spPr>
          <a:xfrm>
            <a:off x="7129862" y="954147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872923288"/>
      </p:ext>
    </p:extLst>
  </p:cSld>
  <p:clrMapOvr>
    <a:masterClrMapping/>
  </p:clrMapOvr>
  <p:transition>
    <p:pull dir="d"/>
  </p:transition>
  <p:timing>
    <p:tnLst>
      <p:par>
        <p:cTn id="1" dur="indefinite" restart="never" nodeType="tmRoot"/>
      </p:par>
    </p:tnLst>
  </p:timing>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刘宠安慰他们说：“父老们为什么让自己这样受苦？”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说：“我们这些生活在山谷中没有见识的人，从没有见过郡守。以往的官员在这里任太守时，官吏向老百姓搜刮勒索，往往到夜晚也不停止，有时搅扰得连狗也整夜地叫，老百姓不得安生。自从太守您到任以来，狗在夜里也不叫了，老百姓也看不见官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搜刮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了。我们这些人年老的时候有幸遇到您这样贤哲明达的太守，现在听说您要离开我们，因此我们互相搀扶着前来为您送行。”刘宠说：“我的治政情况怎么能比得上您说的那样呢？使父老们受苦受累了！”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说着，他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从每个人手里挑选一枚大钱，算是接受了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1584243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4343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后来</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调任宗正、大鸿胪。延熹四年，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代黄琼担任司空一职，因为天气反常而被免官。不久，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被授予将作大匠一职，再任宗正。建宁元年，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代王畅担任司空一职，接连升任司徒、太尉。建宁二年，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因测算日食有误而被皇帝以策书免官，回归乡里。</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刘宠前后连任郡太守，多次任卿相要官，但他清廉朴素，家里没有多少资财。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曾经从京师外出，想在亭舍里休息，亭吏阻止他说：“我们在打扫、整理屋舍，专门等待刘大人的到来，您不能在这里休息。”刘宠没有说话就离开了，当时的人称他为有德行的人。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因为年老病死在家里。</a:t>
            </a:r>
          </a:p>
        </p:txBody>
      </p:sp>
    </p:spTree>
    <p:extLst>
      <p:ext uri="{BB962C8B-B14F-4D97-AF65-F5344CB8AC3E}">
        <p14:creationId xmlns="" xmlns:p14="http://schemas.microsoft.com/office/powerpoint/2010/main" val="34546098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smtClean="0">
                <a:solidFill>
                  <a:srgbClr val="EF8340"/>
                </a:solidFill>
                <a:latin typeface="微软雅黑" pitchFamily="34" charset="-122"/>
                <a:ea typeface="微软雅黑" pitchFamily="34" charset="-122"/>
              </a:rPr>
              <a:t>第</a:t>
            </a:r>
            <a:r>
              <a:rPr lang="en-US" altLang="zh-CN" sz="6000" b="1" dirty="0" smtClean="0">
                <a:solidFill>
                  <a:srgbClr val="EF8340"/>
                </a:solidFill>
                <a:latin typeface="微软雅黑" pitchFamily="34" charset="-122"/>
                <a:ea typeface="微软雅黑" pitchFamily="34" charset="-122"/>
              </a:rPr>
              <a:t>6</a:t>
            </a:r>
            <a:r>
              <a:rPr lang="zh-CN" altLang="en-US" sz="6000" b="1" dirty="0" smtClean="0">
                <a:solidFill>
                  <a:srgbClr val="EF8340"/>
                </a:solidFill>
                <a:latin typeface="微软雅黑" pitchFamily="34" charset="-122"/>
                <a:ea typeface="微软雅黑" pitchFamily="34" charset="-122"/>
              </a:rPr>
              <a:t>讲</a:t>
            </a:r>
            <a:r>
              <a:rPr lang="zh-CN" altLang="en-US" sz="6000" b="1" dirty="0">
                <a:solidFill>
                  <a:srgbClr val="EF8340"/>
                </a:solidFill>
                <a:latin typeface="微软雅黑" pitchFamily="34" charset="-122"/>
                <a:ea typeface="微软雅黑" pitchFamily="34" charset="-122"/>
              </a:rPr>
              <a:t>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理解并翻译文中的句子</a:t>
            </a:r>
          </a:p>
        </p:txBody>
      </p:sp>
    </p:spTree>
    <p:extLst>
      <p:ext uri="{BB962C8B-B14F-4D97-AF65-F5344CB8AC3E}">
        <p14:creationId xmlns="" xmlns:p14="http://schemas.microsoft.com/office/powerpoint/2010/main" val="21663353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2973122"/>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在“古诗文阅读”中对该考点提出的要求是“理解并翻译文中的句子”，能力层级为</a:t>
            </a:r>
            <a:r>
              <a:rPr lang="en-US" altLang="zh-CN" sz="3600" dirty="0">
                <a:solidFill>
                  <a:schemeClr val="tx1">
                    <a:lumMod val="50000"/>
                    <a:lumOff val="50000"/>
                  </a:schemeClr>
                </a:solidFill>
                <a:latin typeface="微软雅黑" pitchFamily="34" charset="-122"/>
                <a:ea typeface="微软雅黑" pitchFamily="34" charset="-122"/>
              </a:rPr>
              <a:t>B</a:t>
            </a:r>
            <a:r>
              <a:rPr lang="zh-CN" altLang="en-US" sz="3600" dirty="0">
                <a:solidFill>
                  <a:schemeClr val="tx1">
                    <a:lumMod val="50000"/>
                    <a:lumOff val="50000"/>
                  </a:schemeClr>
                </a:solidFill>
                <a:latin typeface="微软雅黑" pitchFamily="34" charset="-122"/>
                <a:ea typeface="微软雅黑" pitchFamily="34" charset="-122"/>
              </a:rPr>
              <a:t>级。</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 本</a:t>
            </a:r>
            <a:r>
              <a:rPr lang="zh-CN" altLang="en-US" sz="3600" dirty="0">
                <a:solidFill>
                  <a:schemeClr val="tx1">
                    <a:lumMod val="50000"/>
                    <a:lumOff val="50000"/>
                  </a:schemeClr>
                </a:solidFill>
                <a:latin typeface="微软雅黑" pitchFamily="34" charset="-122"/>
                <a:ea typeface="微软雅黑" pitchFamily="34" charset="-122"/>
              </a:rPr>
              <a:t>考点是新课标全国卷的必考内容，分值一般为</a:t>
            </a: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分。近年来考查形式为在文言文选文中找出两个句子，要求准确翻译句子，是主观题。</a:t>
            </a:r>
          </a:p>
        </p:txBody>
      </p:sp>
    </p:spTree>
    <p:extLst>
      <p:ext uri="{BB962C8B-B14F-4D97-AF65-F5344CB8AC3E}">
        <p14:creationId xmlns="" xmlns:p14="http://schemas.microsoft.com/office/powerpoint/2010/main" val="2396026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graphicFrame>
        <p:nvGraphicFramePr>
          <p:cNvPr id="11" name="对象 10"/>
          <p:cNvGraphicFramePr>
            <a:graphicFrameLocks noChangeAspect="1"/>
          </p:cNvGraphicFramePr>
          <p:nvPr>
            <p:extLst>
              <p:ext uri="{D42A27DB-BD31-4B8C-83A1-F6EECF244321}">
                <p14:modId xmlns="" xmlns:p14="http://schemas.microsoft.com/office/powerpoint/2010/main" val="3871485481"/>
              </p:ext>
            </p:extLst>
          </p:nvPr>
        </p:nvGraphicFramePr>
        <p:xfrm>
          <a:off x="2047875" y="3767138"/>
          <a:ext cx="19496088" cy="9547225"/>
        </p:xfrm>
        <a:graphic>
          <a:graphicData uri="http://schemas.openxmlformats.org/presentationml/2006/ole">
            <p:oleObj spid="_x0000_s480281" name="文档" r:id="rId4" imgW="9020036" imgH="4422908" progId="Word.Document.12">
              <p:embed/>
            </p:oleObj>
          </a:graphicData>
        </a:graphic>
      </p:graphicFrame>
    </p:spTree>
    <p:extLst>
      <p:ext uri="{BB962C8B-B14F-4D97-AF65-F5344CB8AC3E}">
        <p14:creationId xmlns="" xmlns:p14="http://schemas.microsoft.com/office/powerpoint/2010/main" val="8289401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对象 8"/>
          <p:cNvGraphicFramePr>
            <a:graphicFrameLocks noChangeAspect="1"/>
          </p:cNvGraphicFramePr>
          <p:nvPr>
            <p:extLst>
              <p:ext uri="{D42A27DB-BD31-4B8C-83A1-F6EECF244321}">
                <p14:modId xmlns="" xmlns:p14="http://schemas.microsoft.com/office/powerpoint/2010/main" val="3114888967"/>
              </p:ext>
            </p:extLst>
          </p:nvPr>
        </p:nvGraphicFramePr>
        <p:xfrm>
          <a:off x="2023200" y="3060750"/>
          <a:ext cx="19494500" cy="9547225"/>
        </p:xfrm>
        <a:graphic>
          <a:graphicData uri="http://schemas.openxmlformats.org/presentationml/2006/ole">
            <p:oleObj spid="_x0000_s481305" name="文档" r:id="rId3" imgW="9020036" imgH="4422908" progId="Word.Document.12">
              <p:embed/>
            </p:oleObj>
          </a:graphicData>
        </a:graphic>
      </p:graphicFrame>
    </p:spTree>
    <p:extLst>
      <p:ext uri="{BB962C8B-B14F-4D97-AF65-F5344CB8AC3E}">
        <p14:creationId xmlns="" xmlns:p14="http://schemas.microsoft.com/office/powerpoint/2010/main" val="23335390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84398145"/>
              </p:ext>
            </p:extLst>
          </p:nvPr>
        </p:nvGraphicFramePr>
        <p:xfrm>
          <a:off x="1224460" y="3991990"/>
          <a:ext cx="19056350" cy="9326562"/>
        </p:xfrm>
        <a:graphic>
          <a:graphicData uri="http://schemas.openxmlformats.org/presentationml/2006/ole">
            <p:oleObj spid="_x0000_s482329"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4"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原味母题</a:t>
              </a:r>
              <a:endParaRPr lang="zh-CN" altLang="en-US" sz="4000" spc="200" dirty="0">
                <a:solidFill>
                  <a:schemeClr val="bg1"/>
                </a:solidFill>
                <a:latin typeface="微软雅黑" pitchFamily="34" charset="-122"/>
                <a:ea typeface="微软雅黑" pitchFamily="34" charset="-122"/>
              </a:endParaRPr>
            </a:p>
          </p:txBody>
        </p:sp>
      </p:grpSp>
      <p:sp>
        <p:nvSpPr>
          <p:cNvPr id="12" name="矩形 11"/>
          <p:cNvSpPr/>
          <p:nvPr/>
        </p:nvSpPr>
        <p:spPr>
          <a:xfrm>
            <a:off x="2023200" y="8893398"/>
            <a:ext cx="19800000" cy="20620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14133" y="8821390"/>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本题考查理解常见文言实词在文中的含义的能力。能力层级为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级。作答此题要根据语境来分析。根据“承运库内官核所积金银，著之籍”，可分析出“著”是动词，意为“登记、记载”。</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564905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903294836"/>
              </p:ext>
            </p:extLst>
          </p:nvPr>
        </p:nvGraphicFramePr>
        <p:xfrm>
          <a:off x="1901825" y="2889250"/>
          <a:ext cx="12142788" cy="8120063"/>
        </p:xfrm>
        <a:graphic>
          <a:graphicData uri="http://schemas.openxmlformats.org/presentationml/2006/ole">
            <p:oleObj spid="_x0000_s483353" name="文档" r:id="rId3" imgW="5622730" imgH="3764422"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4689956" y="2889250"/>
            <a:ext cx="7133244" cy="8066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686841" y="2889250"/>
            <a:ext cx="7267256"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根据语境，先整体把握语意，再将其分为三个层次：刘瑾等八人号称“八虎”，“导帝”“不亲万几”，韩文对此的态度。最后根据语法结构来确定答案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0174817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329789363"/>
              </p:ext>
            </p:extLst>
          </p:nvPr>
        </p:nvGraphicFramePr>
        <p:xfrm>
          <a:off x="1901825" y="2889250"/>
          <a:ext cx="15143163" cy="9547225"/>
        </p:xfrm>
        <a:graphic>
          <a:graphicData uri="http://schemas.openxmlformats.org/presentationml/2006/ole">
            <p:oleObj spid="_x0000_s484377" name="文档" r:id="rId3" imgW="7012227" imgH="44193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7498266" y="3204766"/>
            <a:ext cx="4324933"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498267" y="3232362"/>
            <a:ext cx="4358917"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本题考查对文言文的分析概括的能力。能力层级为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项，“诸项费用供给不足”错误。原文是说武宗即位，赏赐及修建皇家陵墓、完成大婚的各项费用，需要一百八十多万两，国库无力供给</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5882427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 xmlns:p14="http://schemas.microsoft.com/office/powerpoint/2010/main" val="35580025"/>
              </p:ext>
            </p:extLst>
          </p:nvPr>
        </p:nvGraphicFramePr>
        <p:xfrm>
          <a:off x="1152452" y="3088397"/>
          <a:ext cx="19494500" cy="9547225"/>
        </p:xfrm>
        <a:graphic>
          <a:graphicData uri="http://schemas.openxmlformats.org/presentationml/2006/ole">
            <p:oleObj spid="_x0000_s485401" name="文档" r:id="rId3" imgW="9020036" imgH="4422908" progId="Word.Document.12">
              <p:embed/>
            </p:oleObj>
          </a:graphicData>
        </a:graphic>
      </p:graphicFrame>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7295104"/>
            <a:ext cx="19800000" cy="3660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46271" y="7295104"/>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淳安公主受赐田地有三百顷，又想强夺任丘民众的产业，因韩文尽力相争才停止。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当即与各位大臣一道拜伏宫阙上奏，奏章呈进，皇上惊哭不食，刘瑾等人大为恐惧。</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本题考查理解并翻译文中的句子的能力。能力层级为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题关键词：“赐”译为“被赐”“受赐”，“民业”译为“民众的产业”，“乃”译为“才”。第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题关键词：“即”译为“当即”，“偕”译为“与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一起”，“伏”译为“拜伏”，“惊泣”译为“惊哭”。</a:t>
            </a:r>
          </a:p>
        </p:txBody>
      </p:sp>
    </p:spTree>
    <p:extLst>
      <p:ext uri="{BB962C8B-B14F-4D97-AF65-F5344CB8AC3E}">
        <p14:creationId xmlns="" xmlns:p14="http://schemas.microsoft.com/office/powerpoint/2010/main" val="27956288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古义：可爱之意，褒义词。今义：令人怜悯之意，中性词。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古义：指祭祀用的猪、牛、羊等祭品，中性词。今义：指为正义而舍弃生命或其他利益，褒义词。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古义：指杰出、英俊，褒义词。今义：多指轻浮放荡，含贬义。</a:t>
            </a:r>
          </a:p>
        </p:txBody>
      </p:sp>
    </p:spTree>
    <p:extLst>
      <p:ext uri="{BB962C8B-B14F-4D97-AF65-F5344CB8AC3E}">
        <p14:creationId xmlns="" xmlns:p14="http://schemas.microsoft.com/office/powerpoint/2010/main" val="34272973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204766"/>
            <a:ext cx="19800000" cy="7750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7185" y="3232362"/>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淳安公主受赐田地有三百顷，又想强夺任丘民众的产业，因韩文尽力相争才停止。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当即与各位大臣一道拜伏宫阙上奏，奏章呈进，皇上惊哭不食，刘瑾等人大为恐惧。</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本题考查理解并翻译文中的句子的能力。能力层级为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题关键词：“赐”译为“被赐”“受赐”，“民业”译为“民众的产业”，“乃”译为“才”。第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题关键词：“即”译为“当即”，“偕”译为“与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一起”，“伏”译为“拜伏”，“惊泣”译为“惊哭”。</a:t>
            </a:r>
          </a:p>
        </p:txBody>
      </p:sp>
    </p:spTree>
    <p:extLst>
      <p:ext uri="{BB962C8B-B14F-4D97-AF65-F5344CB8AC3E}">
        <p14:creationId xmlns="" xmlns:p14="http://schemas.microsoft.com/office/powerpoint/2010/main" val="1495892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a:t>
              </a:r>
              <a:r>
                <a:rPr lang="zh-CN" altLang="en-US" sz="4000" spc="200" dirty="0" smtClean="0">
                  <a:solidFill>
                    <a:schemeClr val="bg1"/>
                  </a:solidFill>
                  <a:latin typeface="微软雅黑" pitchFamily="34" charset="-122"/>
                  <a:ea typeface="微软雅黑" pitchFamily="34" charset="-122"/>
                </a:rPr>
                <a:t>点子题</a:t>
              </a:r>
              <a:endParaRPr lang="zh-CN" altLang="en-US" sz="4000" spc="200" dirty="0">
                <a:solidFill>
                  <a:schemeClr val="bg1"/>
                </a:solidFill>
                <a:latin typeface="微软雅黑" pitchFamily="34" charset="-122"/>
                <a:ea typeface="微软雅黑" pitchFamily="34" charset="-122"/>
              </a:endParaRPr>
            </a:p>
          </p:txBody>
        </p:sp>
      </p:grpSp>
      <p:graphicFrame>
        <p:nvGraphicFramePr>
          <p:cNvPr id="12" name="对象 11"/>
          <p:cNvGraphicFramePr>
            <a:graphicFrameLocks noChangeAspect="1"/>
          </p:cNvGraphicFramePr>
          <p:nvPr>
            <p:extLst>
              <p:ext uri="{D42A27DB-BD31-4B8C-83A1-F6EECF244321}">
                <p14:modId xmlns="" xmlns:p14="http://schemas.microsoft.com/office/powerpoint/2010/main" val="551608706"/>
              </p:ext>
            </p:extLst>
          </p:nvPr>
        </p:nvGraphicFramePr>
        <p:xfrm>
          <a:off x="1594572" y="4071674"/>
          <a:ext cx="19494500" cy="9547225"/>
        </p:xfrm>
        <a:graphic>
          <a:graphicData uri="http://schemas.openxmlformats.org/presentationml/2006/ole">
            <p:oleObj spid="_x0000_s486425" name="文档" r:id="rId4" imgW="9020036" imgH="4422908" progId="Word.Document.12">
              <p:embed/>
            </p:oleObj>
          </a:graphicData>
        </a:graphic>
      </p:graphicFrame>
    </p:spTree>
    <p:extLst>
      <p:ext uri="{BB962C8B-B14F-4D97-AF65-F5344CB8AC3E}">
        <p14:creationId xmlns="" xmlns:p14="http://schemas.microsoft.com/office/powerpoint/2010/main" val="30095077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23200" y="3206451"/>
            <a:ext cx="19991365" cy="81819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83363" y="3247702"/>
            <a:ext cx="1993120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于是他打开粮仓发放十六万石粮食，米价恢复正常。第二年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征召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并授予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户部尚书的官职。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乃发廪十六万石”省略句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省略主语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，发廪，打开粮仓，发放粮食。明年：古今异义词，第二年。“召拜户部尚书”省略句，召拜，征召并授予官职。部帑：主管钱财的部门。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武宗即位，赏赐及修建皇家陵墓、完成大婚的各项费用，需要一百八十多万两，国库无力供给。</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赏赉：赏赐的财物。银百八十万两：定语后置句。有奇：还有零头</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0638583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ext uri="{D42A27DB-BD31-4B8C-83A1-F6EECF244321}">
                <p14:modId xmlns="" xmlns:p14="http://schemas.microsoft.com/office/powerpoint/2010/main" val="4194027530"/>
              </p:ext>
            </p:extLst>
          </p:nvPr>
        </p:nvGraphicFramePr>
        <p:xfrm>
          <a:off x="1701729" y="2916734"/>
          <a:ext cx="19494500" cy="9547225"/>
        </p:xfrm>
        <a:graphic>
          <a:graphicData uri="http://schemas.openxmlformats.org/presentationml/2006/ole">
            <p:oleObj spid="_x0000_s514070" name="文档" r:id="rId3" imgW="9020036" imgH="4422908" progId="Word.Document.12">
              <p:embed/>
            </p:oleObj>
          </a:graphicData>
        </a:graphic>
      </p:graphicFrame>
    </p:spTree>
    <p:extLst>
      <p:ext uri="{BB962C8B-B14F-4D97-AF65-F5344CB8AC3E}">
        <p14:creationId xmlns="" xmlns:p14="http://schemas.microsoft.com/office/powerpoint/2010/main" val="2207412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34475" y="2916734"/>
            <a:ext cx="19788726" cy="84684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23200" y="2916734"/>
            <a:ext cx="1993120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按旧的规定，监局、仓库内官不能超过二三人，后来逐渐增加，有的一仓有十多人，韩文竭力请求裁减冗员。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不过：古今异义词，不超过。或：有人，有的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泛指人或事物。力请：竭力请求。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刘瑾的怨恨并没有停止，以遗失户籍档案定罪，逮捕韩文入狱。几个月后，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才被释放，被罚米一千石输送到大同。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已：停止。“坐以遗失部籍”，介词结构后置句；坐，定罪；以，介词，用。始：才。释：被释放。</a:t>
            </a:r>
          </a:p>
        </p:txBody>
      </p:sp>
    </p:spTree>
    <p:extLst>
      <p:ext uri="{BB962C8B-B14F-4D97-AF65-F5344CB8AC3E}">
        <p14:creationId xmlns="" xmlns:p14="http://schemas.microsoft.com/office/powerpoint/2010/main" val="17340292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韩文</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贯道，成化二年考中进士，任工科给事中，出任湖广右参议。皇帝亲信的宦官监管太和山，贪吞公款。韩文竭力制止，并用余钱换一万石米，用来准备救济灾荒。九溪土酋与邻境部落因为争夺土地相互攻打，韩文前往训谕，交战双方都表示服从。弘治十六年韩文任南京兵部尚书。这年收成不好，米价高涨。韩文请求提前发放三个月的军饷，户部认为有困难。韩文说：“救灾如救火，如有罪责，由我承担。”于是他打开粮仓发放十六万石粮食，米价恢复正常。第二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皇帝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征召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并授予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户部尚书的官职。韩文为人凝重敦厚，和蔼纯朴，平时谨慎谦虚。而到面临大事时，坚决果断不妥协。武宗即位，赏赐及修建皇家陵墓、完成大婚的各项费用，需要一百八十多万两，国库无力供给。韩文请求先启用承运库，皇帝下诏不允许。韩文说：“府藏空虚，赏赐除京边军士外，其他的请分别给予银钞，略加一些内库及内府钱，并暂时借用勋臣外戚封地的田税，然后下令承运库内官核实库内储积的金银，记录在簿册，并全部取消各种不急需的开支。</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按旧的规定，监局、仓库内官不能超过二三人，后来逐渐增加</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有的一仓有十多人，</a:t>
            </a:r>
          </a:p>
        </p:txBody>
      </p:sp>
    </p:spTree>
    <p:extLst>
      <p:ext uri="{BB962C8B-B14F-4D97-AF65-F5344CB8AC3E}">
        <p14:creationId xmlns="" xmlns:p14="http://schemas.microsoft.com/office/powerpoint/2010/main" val="18085484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701729" y="1764606"/>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30356" y="3420024"/>
            <a:ext cx="19895483" cy="7965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17958" y="3416842"/>
            <a:ext cx="19931202" cy="8014502"/>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韩文</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竭力请求裁减冗员。淳安公主受赐田地有三百顷，又想强夺任丘民众的产业，因韩文尽力相争才停止。韩文主持国家经济两年，竭力遏制权贵幸臣，权贵幸臣对他深恶痛绝。而这时青宫原有宦官刘瑾等八人号称“八虎”，天天引诱皇帝逐狗跑马、放鹰猎兔、唱歌跳舞，沉迷摔跤，不亲自处理纷繁的政务。韩文每次退朝，对同僚谈及此事，便伤心落泪。郎中李梦阳进言说：“你如果此时率领大臣坚决抗争，除去‘八虎’也是很容易的。”韩文捋须挺胸，毫不犹疑地改变神情说：“好！即使事不成功，我这个年纪死也无憾了，不死不足以报效国家。”当即与各位大臣一道拜伏宫阙上奏，奏章呈进，皇上惊哭不食，刘瑾等人大为恐惧。刘瑾特别恨韩文，天天派人探察韩文的过失。一个月后，有人把假银输入内库，于是以此作为韩文的罪状。皇帝下诏降韩文一级官职，并让他退休。刘瑾的怨恨并没有停止，以遗失户籍档案定罪，逮捕韩文入狱。几个月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才被释放，被罚米一千石输送到大同。不久又再次被罚米，韩文家业荡然无存。刘瑾被杀后，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恢复原来的官职，后退休。于嘉靖五年去世，时年八十六岁</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28395285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2059952" y="3803630"/>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角度一　译好得分点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文言文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翻译跟很多题目一样，也是按得分点给分的。考生要通过训练，学会识别句子中的得分点，然后重点译好这些得分点。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得分点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：重要实词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所谓重要实词，从词性上看，以动词居多，其次是形容词和名词。从考查频率上看，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个常用实词及次常用实词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课本中出现的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是重要实词。从特殊性上看，与现代汉语同形的词语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如“妻子”“亲信”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可能是重要实词；用其本义实在讲不通的通假字可能是重要实词；符合活用规律的词语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如名词用作状语、形容词用作动词、意动用法、使动用法等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可能是重要实词，如“累其心”中的“累”字。还有，需临场推断的多义词及疑难词语也可能是重要实词</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2038428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arn(inVertical)">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关键</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实词翻译到位，就是把句中的通假字、多义词、古今异义词、活用词语、特殊疑难词语准确理解了，并在译文中体现出来</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指出下列句子中的重要实词，并把句子翻译成现代汉语。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既东封郑，又欲肆其西封，若不阙秦，将焉取之？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左传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烛之武退秦师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君子博学而日参省乎己，则知明而行无过矣。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斩木为兵，揭竿为旗，天下云集响应，赢粮而景从。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贾谊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过秦论</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40364540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1692771"/>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重要</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矩形 10"/>
          <p:cNvSpPr/>
          <p:nvPr/>
        </p:nvSpPr>
        <p:spPr>
          <a:xfrm>
            <a:off x="2091555" y="4753521"/>
            <a:ext cx="19835720" cy="65997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1555" y="4849349"/>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名词用作状语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第一个，使动用法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晋国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已经在东边使郑国成为它的边境，又想往西扩大边界，如果不使秦国土地减少，将从哪里取得它所贪求的土地呢？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重要实词：博学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古今异义词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名词用作状语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通假字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译文：君子广泛地学习而又能每天对自己检查、省察，那么他就会见识高明而行为没有过错了。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一词多义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名词用作状语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名词用作状语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一词多义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通假字、名词用作状语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砍下树木做兵器，高举竹竿当旗帜，天下的百姓像云那样聚集起来，像回声那样应声而起，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许多人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担着粮食如影随形地跟着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2747606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名称说法的演变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有些时候古文中用一个词表示某一意思，但现代汉语中已不再使用该词，而是换用别的词语表示了。如：“目”现在已换用“眼睛”；“寡”现在已换用“少”；“足”现在已换用“脚”。</a:t>
            </a:r>
          </a:p>
        </p:txBody>
      </p:sp>
    </p:spTree>
    <p:extLst>
      <p:ext uri="{BB962C8B-B14F-4D97-AF65-F5344CB8AC3E}">
        <p14:creationId xmlns="" xmlns:p14="http://schemas.microsoft.com/office/powerpoint/2010/main" val="38319870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94743"/>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阅读下面这段文言文，指出文中画横线的句子中的重要实词，并把句子翻译成现代汉语。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渤海鲍宣妻者，桓氏之女也，字少君。</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宣尝就少君父学，父奇其清苦，故以女妻之，装送资贿甚盛。</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宣不悦，谓妻曰：“少君生富骄，习美饰，而吾实贫贱，不敢当礼。”妻曰：“</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大人以先生修德守约，故使贱妾侍执巾栉。既奉承君子，唯命是从。</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”宣笑曰：“能如是，是吾志也。”妻乃悉归侍御服饰，更著短布裳，与宣共挽鹿车归乡里。拜姑礼毕，提瓮出汲。修行妇道，乡邦称之。</a:t>
            </a:r>
          </a:p>
          <a:p>
            <a:pPr algn="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后汉书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列女传第七十四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宣尝就少君父学，父奇其清苦，故以女妻之，装送资贿甚盛。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6071944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6826377"/>
            <a:ext cx="19835720" cy="45268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大人以先生修德守约，故使贱妾侍执巾栉。既奉承君子，唯命是从。</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重要</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实词：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
        <p:nvSpPr>
          <p:cNvPr id="14" name="矩形 13"/>
          <p:cNvSpPr/>
          <p:nvPr/>
        </p:nvSpPr>
        <p:spPr>
          <a:xfrm>
            <a:off x="2111623" y="6919445"/>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接近”，根据语境可译为“跟随”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意动用法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名词用作动词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、资贿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财货，这里指“嫁妆”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重要实词：大人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对父母叔伯等长辈的敬称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、唯命是从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宾语前置句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p:txBody>
      </p:sp>
    </p:spTree>
    <p:extLst>
      <p:ext uri="{BB962C8B-B14F-4D97-AF65-F5344CB8AC3E}">
        <p14:creationId xmlns="" xmlns:p14="http://schemas.microsoft.com/office/powerpoint/2010/main" val="1706031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3129577"/>
            <a:ext cx="19835720" cy="8223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48026" y="3132758"/>
            <a:ext cx="1993120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渤海鲍宣的妻子，是桓氏的女儿，字少君。</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鲍宣曾经跟随少君的父亲学习，少君的父亲对他的守贫刻苦感到惊奇，因此把女儿嫁给他，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少君出嫁时</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陪送的嫁妆非常丰厚</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。鲍宣不高兴，就对妻子说：“你生在富贵人家，习惯穿漂亮的衣服，戴漂亮的首饰，可是我实在是贫穷低贱，不敢聘娶。”妻子说：“</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我父亲因为您修养德行，保持节俭，所以让我拿着毛巾梳子服侍您</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或嫁给您</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。既然侍奉了您，</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我</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听从您的命令。</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”鲍宣笑着说：“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能这样，这是我的心意。”少君就全数退回了那些侍从、婢女、服装、首饰，改穿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平民的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短衣裳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汉代贵族的衣服是深衣，就是长衫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，与鲍宣一起拉着简陋的车子回到家乡。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拜见婆母礼节完毕后，就提着水瓮出去打水。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修习为妇之道，同乡的人都称赞她。</a:t>
            </a:r>
          </a:p>
        </p:txBody>
      </p:sp>
    </p:spTree>
    <p:extLst>
      <p:ext uri="{BB962C8B-B14F-4D97-AF65-F5344CB8AC3E}">
        <p14:creationId xmlns="" xmlns:p14="http://schemas.microsoft.com/office/powerpoint/2010/main" val="36575836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得分点</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从虚词角度，探究文言翻译题的规律，我们不难得出：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考试说明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规定考查的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个虚词是十分重要的得分点。只要句中出现，就要格外留心。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关键虚词主要是指副词、连词、介词。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虚词的译法较为复杂，通常有以下几种情况。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必须译出的：①有实词义项的要译出实义，如做代词的“之”“其”等；②现代汉语中有与之相对应的虚词可进行互换的，如“之”“而”“以”“于”等。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不必译出的：如起语法作用的“之”、发语词及句末助词等。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总之，我们在翻译虚词时，能译出的要尽量译出，不需要译出的切不可强行译出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1395851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3060750"/>
            <a:ext cx="19894449" cy="881677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指出下列句子中的关键虚词，并把句子翻译成现代汉语。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项伯乃夜驰之沛公军，私见张良，具告以事。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鸿门宴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既其出，则或咎其欲出者，而余亦悔其随之而不得极夫游之乐也。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王安石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游褒禅山记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987375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巫医乐师百工之人，君子不齿，今其智乃反不能及，其可怪也欤！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韩愈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师说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p:txBody>
      </p:sp>
    </p:spTree>
    <p:extLst>
      <p:ext uri="{BB962C8B-B14F-4D97-AF65-F5344CB8AC3E}">
        <p14:creationId xmlns="" xmlns:p14="http://schemas.microsoft.com/office/powerpoint/2010/main" val="6459766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91555" y="3211149"/>
            <a:ext cx="19835720" cy="81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211148"/>
            <a:ext cx="1993120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关键虚词：乃、之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译文：项伯于是在夜里快马加鞭奔到刘邦军驻地，私下里见了张良，把事情全部告诉了他。</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第一个，助词，无义；第二个，指示代词，那；第三个，第一人称代词，自己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、则或、者、而、之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第一个，第三人称代词，他；第二个，助词，的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译文：已经出洞，有人就责怪那个想出来的人，并且我也后悔自己跟随他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出来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，而不能尽情地享受游玩的乐趣。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指示代词，这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第一个，指代上文的“君子”；第二个，指示代词，这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竟然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译文：巫医、乐师、各种工匠这些人，有道德有修养的人不屑与他们同列，现在有道德有修养的人的智慧竟然比不上这些人，这真是奇怪啊！</a:t>
            </a:r>
          </a:p>
        </p:txBody>
      </p:sp>
    </p:spTree>
    <p:extLst>
      <p:ext uri="{BB962C8B-B14F-4D97-AF65-F5344CB8AC3E}">
        <p14:creationId xmlns="" xmlns:p14="http://schemas.microsoft.com/office/powerpoint/2010/main" val="8166202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4893647"/>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指出文中画横线的句子中的关键虚词，并把句子翻译成现代汉语。</a:t>
            </a:r>
          </a:p>
          <a:p>
            <a:pPr algn="just">
              <a:lnSpc>
                <a:spcPct val="130000"/>
              </a:lnSpc>
              <a:spcAft>
                <a:spcPts val="0"/>
              </a:spcAft>
            </a:pP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陈涉少时，尝与人佣耕，辍耕之垄上，怅恨久之，曰：“苟富贵，无相忘。</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”佣者笑而应曰：“若为佣耕，何富贵也？”陈涉太息曰：“嗟乎！燕雀安知鸿鹄之志哉！”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陈涉世家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关键虚词：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0" name="矩形 9"/>
          <p:cNvSpPr/>
          <p:nvPr/>
        </p:nvSpPr>
        <p:spPr>
          <a:xfrm>
            <a:off x="2091555" y="8317333"/>
            <a:ext cx="19835720" cy="30359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26075" y="8317333"/>
            <a:ext cx="19931202"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关键虚词：与、之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第一个是动词，“去、往”；第二个是音节助词，无义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译文：陈胜年轻时，曾经同别人一道被雇佣耕地，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有一次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停止耕作走到田畔高地上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休息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，因失望而叹恨了好久，对伙伴们说：“如果将来谁富贵了，彼此都不要忘掉。”</a:t>
            </a:r>
          </a:p>
        </p:txBody>
      </p:sp>
    </p:spTree>
    <p:extLst>
      <p:ext uri="{BB962C8B-B14F-4D97-AF65-F5344CB8AC3E}">
        <p14:creationId xmlns="" xmlns:p14="http://schemas.microsoft.com/office/powerpoint/2010/main" val="32634661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1677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得分点</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：文言句式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要审出译句中的特殊句式，必须具备“语言标志意识”。特殊句式总有一定的语言标志，如判断句多以“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或“乃、即、皆、则”等为标志；被动句多以“于”“见”“为”为标志。考生容易忽略的是定语后置句、宾语前置句、无被动标志的被动句、无判断标志的判断句和表反问的固定句式。平时要多积累，方能在做题时激活原有记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要掌握各种句式的翻译格式。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判断句：必须加上“是”“就是”等词语。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被动句：必须加上“被”字。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倒装句：必须用“调”的方法将固定的句式调到位。如：介宾短语后置句，译时要将介宾短语调到动词前；定语后置句和宾语前置句，译时要将定语和宾语恢复原位。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省略句：必须用“补”的方法补出省略的成分，确保句意通顺。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固定句式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：千万不要生硬地翻译，它有固定的译法，须在平时掌握好。</a:t>
            </a:r>
          </a:p>
        </p:txBody>
      </p:sp>
    </p:spTree>
    <p:extLst>
      <p:ext uri="{BB962C8B-B14F-4D97-AF65-F5344CB8AC3E}">
        <p14:creationId xmlns="" xmlns:p14="http://schemas.microsoft.com/office/powerpoint/2010/main" val="2229058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指出下列句子中的文言句式类型，并把句子翻译成现代汉语。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是何异于刺人而杀之曰“非我也，兵也”？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孟子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寡人之于国也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太子及宾客知其事者，皆白衣冠以送之。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战国策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荆轲刺秦王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夫赵强而燕弱，而君幸于赵王，故燕王欲结于君。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司马迁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廉颇蔺相如列传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4038093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12.</a:t>
            </a:r>
            <a:r>
              <a:rPr lang="en-US" altLang="zh-CN" sz="4000" b="1"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解释下列加点词语的古义和今义。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读书欲睡，引锥自刺其股。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战国策</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愿为市鞍马。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木兰诗</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多谢后世人，戒之慎勿忘！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4" name="TextBox 75"/>
          <p:cNvSpPr txBox="1"/>
          <p:nvPr/>
        </p:nvSpPr>
        <p:spPr>
          <a:xfrm>
            <a:off x="6481044" y="493295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75"/>
          <p:cNvSpPr txBox="1"/>
          <p:nvPr/>
        </p:nvSpPr>
        <p:spPr>
          <a:xfrm>
            <a:off x="2376588" y="728332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TextBox 75"/>
          <p:cNvSpPr txBox="1"/>
          <p:nvPr/>
        </p:nvSpPr>
        <p:spPr>
          <a:xfrm>
            <a:off x="1892792" y="968548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582697862"/>
      </p:ext>
    </p:extLst>
  </p:cSld>
  <p:clrMapOvr>
    <a:masterClrMapping/>
  </p:clrMapOvr>
  <p:transition>
    <p:pull dir="d"/>
  </p:transition>
  <p:timing>
    <p:tnLst>
      <p:par>
        <p:cTn id="1" dur="indefinite" restart="never" nodeType="tmRoot"/>
      </p:par>
    </p:tnLst>
  </p:timing>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53081" y="3277998"/>
            <a:ext cx="19835720" cy="80337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9510" y="3274816"/>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句式类型：介词结构后置句和判断句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译文：这和刺人并将他杀害，然后说“不是我杀的，是兵器杀的”有什么不同呢？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句式类型：定语后置句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译文：太子和知道这件事的宾客，都穿上白色的衣服，戴上白色的帽子来为他送行。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句式类型：被动句和介词结构后置句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译文：赵国强大而燕国弱小，而您又被赵王宠幸，所以燕王想和您结交。</a:t>
            </a:r>
          </a:p>
        </p:txBody>
      </p:sp>
    </p:spTree>
    <p:extLst>
      <p:ext uri="{BB962C8B-B14F-4D97-AF65-F5344CB8AC3E}">
        <p14:creationId xmlns="" xmlns:p14="http://schemas.microsoft.com/office/powerpoint/2010/main" val="37589987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阅读下面这段文言文，指出文中画横线的句子的文言句式类型，并把句子翻译成现代汉语。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郭解，轵人也，字翁伯。解姊子负解之势，与人饮，使之嚼。非其任，强必灌之。人怒，拔刀刺杀解姊子，亡去。解姊怒曰：“以翁伯之义，人杀吾子，贼不得。”弃其尸于道，弗葬，欲以辱解。解使人微知贼处。贼窘自归，具以实告解。解曰：“公杀之固当，吾儿不直。”遂去其贼，罪其姊子，乃收而葬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解出入，人皆避之。有一人独箕倨视之，解遣人问其名姓。客欲杀之。解曰：“</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居邑屋至不见敬，是吾德不修也</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，彼何罪！”乃阴属尉史曰：“是人，吾所急也，至践更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服徭役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时脱之。”每至践更，数过，吏弗求。怪之，问其故，乃解使脱之。箕踞者乃肉袒谢罪。少年闻之，愈益慕解之行</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14462094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之旁郡国，为人请求事，事可出，出之；不可者，各厌其意，然后乃敢尝酒食。</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诸公以故严重之，争为用。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邑中少年及旁近县贤豪，夜半过门常十馀车，请得解客舍养之。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节选自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史记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游侠列传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居邑屋至不见敬，是吾德不修也。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诸公以故严重之，争为用。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31890293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3060751"/>
            <a:ext cx="19835720" cy="8292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9485" y="3073295"/>
            <a:ext cx="19713715"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句式类型：被动句和判断句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译文：在乡里居住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同住一个乡里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，竟不被人尊敬，这是我自己的德行修养得还不够。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见”“也”分别为被动句和判断句的标志。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句式类型：被动句和省略句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译文：大家因为这个原因十分尊敬他，争着被他任用。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重”，形容词用作动词；“为”，表被动，后面省略了宾语“之”；“争为用”，既是被动句，又是省略句。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郭解，是轵县人，字翁伯。郭解姐姐的儿子依仗郭解的势力，同别人喝酒，让人家把酒饮尽。如果人家的酒量小，不能再喝了，他就强行给人家灌酒。那人发怒，拔刀刺死了郭解姐姐的儿子，逃跑了。郭解姐姐愤怒地说道：“凭弟弟翁伯的义气，人家杀了我的儿子，凶手却捉不到。”于是她把儿子的尸体丢弃在道路上，不埋葬，想以此来羞辱郭解。郭解派人暗中探知凶手的去处</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8272175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1555" y="2844726"/>
            <a:ext cx="19835720" cy="85085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09485" y="2874754"/>
            <a:ext cx="19713715" cy="866448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凶手窘迫，自动回来，把真实情况详细地告诉了郭解。郭解说：“你杀了他本来应该，是我的孩子无理。”于是放走了那个凶手，把罪责归于姐姐的儿子，并收尸埋葬了他。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郭解每次外出或归来，人们都躲着他走。只有一个人两脚张开，像箕似的坐在地上，傲慢地看着他，郭解派人去问他的姓名。门客中有人要杀掉那个人。郭解说：“在乡里居住，竟不被人尊敬，这是我自己的德行修养得还不够，他有什么罪过啊！”于是他就暗中嘱托尉史说：“这个人是我最关心的，轮到他服役时，请免除他的徭役。”以后每到服役时，多次放过他，县中官吏都没找他。他对此感到奇怪，问事情的原因，竟然是郭解让人免除了他的徭役。于是，他就赤裸上身去找郭解谢罪。少年们听到这个消息，越发仰慕郭解的品行。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郭解到别的郡国去替人办事，事能办成的，一定把它办成；办不成的，也要使有关方面都满意，然后才敢去喝人家的酒，吃人家的饭。大家因为这个原因十分尊敬他，争着被他任用。乡里的少年及邻近的县的贤人豪杰，半夜上门拜访郭解的人很多，门口常常有十多辆车子，请求把郭解家的门客接回自家供养。</a:t>
            </a:r>
          </a:p>
        </p:txBody>
      </p:sp>
    </p:spTree>
    <p:extLst>
      <p:ext uri="{BB962C8B-B14F-4D97-AF65-F5344CB8AC3E}">
        <p14:creationId xmlns="" xmlns:p14="http://schemas.microsoft.com/office/powerpoint/2010/main" val="315109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4015458"/>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角度二　记清两原则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直译为主，字字落实</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直译”就是字字落实，不可凭大意去翻译。所谓“字字落实”，就是在翻译时，要将文言语句中的每个词都落实到译文中去，这是文言文翻译的最基本的要求。遇到发语词、语气词这些无法直接译出的词时，考生可不必译出来。</a:t>
            </a:r>
          </a:p>
        </p:txBody>
      </p:sp>
    </p:spTree>
    <p:extLst>
      <p:ext uri="{BB962C8B-B14F-4D97-AF65-F5344CB8AC3E}">
        <p14:creationId xmlns="" xmlns:p14="http://schemas.microsoft.com/office/powerpoint/2010/main" val="2684440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060750"/>
            <a:ext cx="19894449"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之旁郡国，为人请求事，事可出，出之；不可者，各厌其意，然后乃敢尝酒食。</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诸公以故严重之，争为用。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邑中少年及旁近县贤豪，夜半过门常十馀车，请得解客舍养之。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节选自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史记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游侠列传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居邑屋至不见敬，是吾德不修也。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诸公以故严重之，争为用。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句式类型：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译文：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________________________________________________________________________</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 xmlns:p14="http://schemas.microsoft.com/office/powerpoint/2010/main" val="27299291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141312069"/>
              </p:ext>
            </p:extLst>
          </p:nvPr>
        </p:nvGraphicFramePr>
        <p:xfrm>
          <a:off x="1880324" y="2988742"/>
          <a:ext cx="19967605" cy="10081120"/>
        </p:xfrm>
        <a:graphic>
          <a:graphicData uri="http://schemas.openxmlformats.org/presentationml/2006/ole">
            <p:oleObj spid="_x0000_s488473" name="文档" r:id="rId3" imgW="9020036" imgH="4557918" progId="Word.Document.12">
              <p:embed/>
            </p:oleObj>
          </a:graphicData>
        </a:graphic>
      </p:graphicFrame>
    </p:spTree>
    <p:extLst>
      <p:ext uri="{BB962C8B-B14F-4D97-AF65-F5344CB8AC3E}">
        <p14:creationId xmlns="" xmlns:p14="http://schemas.microsoft.com/office/powerpoint/2010/main" val="32219643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247189129"/>
              </p:ext>
            </p:extLst>
          </p:nvPr>
        </p:nvGraphicFramePr>
        <p:xfrm>
          <a:off x="2378075" y="2998788"/>
          <a:ext cx="19054763" cy="9620250"/>
        </p:xfrm>
        <a:graphic>
          <a:graphicData uri="http://schemas.openxmlformats.org/presentationml/2006/ole">
            <p:oleObj spid="_x0000_s489497" name="文档" r:id="rId3" imgW="9020036" imgH="4557198" progId="Word.Document.12">
              <p:embed/>
            </p:oleObj>
          </a:graphicData>
        </a:graphic>
      </p:graphicFrame>
    </p:spTree>
    <p:extLst>
      <p:ext uri="{BB962C8B-B14F-4D97-AF65-F5344CB8AC3E}">
        <p14:creationId xmlns="" xmlns:p14="http://schemas.microsoft.com/office/powerpoint/2010/main" val="29156688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922293152"/>
              </p:ext>
            </p:extLst>
          </p:nvPr>
        </p:nvGraphicFramePr>
        <p:xfrm>
          <a:off x="2378075" y="2998788"/>
          <a:ext cx="19054763" cy="10167937"/>
        </p:xfrm>
        <a:graphic>
          <a:graphicData uri="http://schemas.openxmlformats.org/presentationml/2006/ole">
            <p:oleObj spid="_x0000_s515089" name="文档" r:id="rId3" imgW="9020036" imgH="4818576" progId="Word.Document.12">
              <p:embed/>
            </p:oleObj>
          </a:graphicData>
        </a:graphic>
      </p:graphicFrame>
    </p:spTree>
    <p:extLst>
      <p:ext uri="{BB962C8B-B14F-4D97-AF65-F5344CB8AC3E}">
        <p14:creationId xmlns="" xmlns:p14="http://schemas.microsoft.com/office/powerpoint/2010/main" val="31840726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9" name="对象 28"/>
          <p:cNvGraphicFramePr>
            <a:graphicFrameLocks noChangeAspect="1"/>
          </p:cNvGraphicFramePr>
          <p:nvPr>
            <p:extLst>
              <p:ext uri="{D42A27DB-BD31-4B8C-83A1-F6EECF244321}">
                <p14:modId xmlns="" xmlns:p14="http://schemas.microsoft.com/office/powerpoint/2010/main" val="356951569"/>
              </p:ext>
            </p:extLst>
          </p:nvPr>
        </p:nvGraphicFramePr>
        <p:xfrm>
          <a:off x="2220913" y="3070225"/>
          <a:ext cx="19332575" cy="7575550"/>
        </p:xfrm>
        <a:graphic>
          <a:graphicData uri="http://schemas.openxmlformats.org/presentationml/2006/ole">
            <p:oleObj spid="_x0000_s2180" name="Document" r:id="rId3" imgW="8057089" imgH="3165397" progId="Word.Document.12">
              <p:embed/>
            </p:oleObj>
          </a:graphicData>
        </a:graphic>
      </p:graphicFrame>
    </p:spTree>
    <p:extLst>
      <p:ext uri="{BB962C8B-B14F-4D97-AF65-F5344CB8AC3E}">
        <p14:creationId xmlns="" xmlns:p14="http://schemas.microsoft.com/office/powerpoint/2010/main"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inVertic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古义：大腿。今义：指大腿。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古义：买。今义：指城镇、集市。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古义：告诫、告诉。今义：感谢。</a:t>
            </a:r>
          </a:p>
        </p:txBody>
      </p:sp>
    </p:spTree>
    <p:extLst>
      <p:ext uri="{BB962C8B-B14F-4D97-AF65-F5344CB8AC3E}">
        <p14:creationId xmlns="" xmlns:p14="http://schemas.microsoft.com/office/powerpoint/2010/main" val="1646939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1555" y="3060751"/>
            <a:ext cx="19835720" cy="8292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1555" y="3057569"/>
            <a:ext cx="19731645"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得分点：秋毫，比喻细小的东西；籍，名词用作动词，登记；而，表目的；所以，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的原因；出入，偏义复词；非常，古今异义词；第二句是判断句。</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译文：我进入关中以后，财物丝毫不敢据为己有，登记官吏、人民，封闭了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收藏财物的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府库，来等待将军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的到来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。派遣士兵去把守函谷关的原因，是防备其他盗贼的进入和意外的变故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发生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得分点：六跪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省略量词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省略量词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、之、寄托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古今异义词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判断句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古今异义词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译文：螃蟹有六条腿，两个蟹钳，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如果没有蛇、鳝的洞穴它就无处藏身，这是因为它用心浮躁。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得分点：嘉、其、乃、以、匈奴使留在汉者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定语后置句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、因、厚、赂。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译文：汉武帝赞许他这种合乎情理的做法，就派苏武以中郎将的身份，让他持节出使匈奴，送留在汉朝的匈奴使者，趁机送给单于很丰厚的礼物，回报他的好意。</a:t>
            </a:r>
          </a:p>
        </p:txBody>
      </p:sp>
    </p:spTree>
    <p:extLst>
      <p:ext uri="{BB962C8B-B14F-4D97-AF65-F5344CB8AC3E}">
        <p14:creationId xmlns="" xmlns:p14="http://schemas.microsoft.com/office/powerpoint/2010/main" val="11418197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541825087"/>
              </p:ext>
            </p:extLst>
          </p:nvPr>
        </p:nvGraphicFramePr>
        <p:xfrm>
          <a:off x="2378075" y="2998788"/>
          <a:ext cx="19054763" cy="9510712"/>
        </p:xfrm>
        <a:graphic>
          <a:graphicData uri="http://schemas.openxmlformats.org/presentationml/2006/ole">
            <p:oleObj spid="_x0000_s516113" name="文档" r:id="rId3" imgW="9020036" imgH="4510394" progId="Word.Document.12">
              <p:embed/>
            </p:oleObj>
          </a:graphicData>
        </a:graphic>
      </p:graphicFrame>
    </p:spTree>
    <p:extLst>
      <p:ext uri="{BB962C8B-B14F-4D97-AF65-F5344CB8AC3E}">
        <p14:creationId xmlns="" xmlns:p14="http://schemas.microsoft.com/office/powerpoint/2010/main" val="18143157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64139480"/>
              </p:ext>
            </p:extLst>
          </p:nvPr>
        </p:nvGraphicFramePr>
        <p:xfrm>
          <a:off x="2378075" y="2998788"/>
          <a:ext cx="19054763" cy="9510712"/>
        </p:xfrm>
        <a:graphic>
          <a:graphicData uri="http://schemas.openxmlformats.org/presentationml/2006/ole">
            <p:oleObj spid="_x0000_s491545" name="文档" r:id="rId3" imgW="9020036" imgH="4510394" progId="Word.Document.12">
              <p:embed/>
            </p:oleObj>
          </a:graphicData>
        </a:graphic>
      </p:graphicFrame>
    </p:spTree>
    <p:extLst>
      <p:ext uri="{BB962C8B-B14F-4D97-AF65-F5344CB8AC3E}">
        <p14:creationId xmlns="" xmlns:p14="http://schemas.microsoft.com/office/powerpoint/2010/main" val="7657457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得分点：士有自京师来者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定语后置句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意动用法，“对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感到惊奇”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；尽；以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；此四人者，人杰也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判断句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966719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1555" y="2988743"/>
            <a:ext cx="19835720" cy="83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1555" y="2988743"/>
            <a:ext cx="1993120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宋仁宗庆历三年，我刚刚进入童年，在地方上的学校读书。</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有一天</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从京城来了一位读书人，拿着鲁人石守道写的</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庆历圣德诗</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给乡校的老师看。我在旁边偷看，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就能诵读通晓其中的诗词，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我问先生诗中赞颂的十一个人都是什么人。先生说：“小孩子何必要知道他们？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或：小孩子知道他们又有什么用？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我回答说：“如果他们是天上的神仙，那么我不敢知道；如果他们也是凡人，那为什么我不能知道？”</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先生听了我的话感到很惊奇，就把那些人一一告诉我，并说：“韩琦、范仲淹、富弼、欧阳修，这四个人都是人中豪杰！</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”当时我虽然没有完全明白，但已经私下记住他们了。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嘉祐二年，我刚中了进士，到了京城，正赶上范公逝世。安葬了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范公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以后，立上了墓碑。我读完碑铭痛哭流涕，说：“我听说他的为人已经有十五年了，可是却见不了他一面，难道这不是命中注定的吗！”</a:t>
            </a:r>
          </a:p>
        </p:txBody>
      </p:sp>
    </p:spTree>
    <p:extLst>
      <p:ext uri="{BB962C8B-B14F-4D97-AF65-F5344CB8AC3E}">
        <p14:creationId xmlns="" xmlns:p14="http://schemas.microsoft.com/office/powerpoint/2010/main" val="21527260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意译为辅，文通句顺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意译为辅”就是在难以直译或直译后难以表达原文意蕴的时候，才酌情采用意译作为辅助手段。对于少数难以直接翻译的句子或句中的部分词语，要根据意思来翻译。客观地说，意译比直译更难，需要根据词语的本义及上下文来揣摩。文句通顺是语言表达的一般要求，凡是语言表达都必须遵从。将古汉语翻译成现代汉语，必须符合现代汉语的语法规则和表达习惯。有些学生只注意将文言词句对译过来，而不考虑通顺与否，这样翻译是不行的。即使词句意思都翻译正确了，但是不通顺，也是要扣分的。考生一定要养成斟酌、推敲语句的习惯。翻译成现代汉语以后一定要读一读，看看是否通顺、流畅。如果不通顺、不流畅，就要对它进行修改、润色，适当地进行意译。</a:t>
            </a:r>
          </a:p>
        </p:txBody>
      </p:sp>
    </p:spTree>
    <p:extLst>
      <p:ext uri="{BB962C8B-B14F-4D97-AF65-F5344CB8AC3E}">
        <p14:creationId xmlns="" xmlns:p14="http://schemas.microsoft.com/office/powerpoint/2010/main" val="2727799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711447495"/>
              </p:ext>
            </p:extLst>
          </p:nvPr>
        </p:nvGraphicFramePr>
        <p:xfrm>
          <a:off x="2157413" y="2925763"/>
          <a:ext cx="19496087" cy="8961437"/>
        </p:xfrm>
        <a:graphic>
          <a:graphicData uri="http://schemas.openxmlformats.org/presentationml/2006/ole">
            <p:oleObj spid="_x0000_s492569" name="文档" r:id="rId3" imgW="9020036" imgH="4161170" progId="Word.Document.12">
              <p:embed/>
            </p:oleObj>
          </a:graphicData>
        </a:graphic>
      </p:graphicFrame>
    </p:spTree>
    <p:extLst>
      <p:ext uri="{BB962C8B-B14F-4D97-AF65-F5344CB8AC3E}">
        <p14:creationId xmlns="" xmlns:p14="http://schemas.microsoft.com/office/powerpoint/2010/main" val="10646567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34228947"/>
              </p:ext>
            </p:extLst>
          </p:nvPr>
        </p:nvGraphicFramePr>
        <p:xfrm>
          <a:off x="2157413" y="2925763"/>
          <a:ext cx="19496087" cy="8961437"/>
        </p:xfrm>
        <a:graphic>
          <a:graphicData uri="http://schemas.openxmlformats.org/presentationml/2006/ole">
            <p:oleObj spid="_x0000_s493593" name="文档" r:id="rId3" imgW="9020036" imgH="4161170" progId="Word.Document.12">
              <p:embed/>
            </p:oleObj>
          </a:graphicData>
        </a:graphic>
      </p:graphicFrame>
    </p:spTree>
    <p:extLst>
      <p:ext uri="{BB962C8B-B14F-4D97-AF65-F5344CB8AC3E}">
        <p14:creationId xmlns="" xmlns:p14="http://schemas.microsoft.com/office/powerpoint/2010/main" val="29105211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91555" y="3204766"/>
            <a:ext cx="19835720" cy="81484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814" y="3181154"/>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无义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、遇、为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、戮没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杀戮和没收。重要的人杀掉，其他人等收为奴婢。翻译时要分别对应父母和宗族，需要意译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译文：秦国对待将军可以说是刻毒透顶了。父母至亲都被杀死，其他的人都被收为奴婢。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得分点：但以；日薄西山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比喻手法，翻译时要翻译出比喻的特点来，需要意译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译文：只因为祖母刘氏的生命就像太阳将要落山一样，气息微弱，生命垂危，随时都可能死亡。</a:t>
            </a:r>
          </a:p>
        </p:txBody>
      </p:sp>
    </p:spTree>
    <p:extLst>
      <p:ext uri="{BB962C8B-B14F-4D97-AF65-F5344CB8AC3E}">
        <p14:creationId xmlns="" xmlns:p14="http://schemas.microsoft.com/office/powerpoint/2010/main" val="17623901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465984233"/>
              </p:ext>
            </p:extLst>
          </p:nvPr>
        </p:nvGraphicFramePr>
        <p:xfrm>
          <a:off x="2249964" y="4068862"/>
          <a:ext cx="19496087" cy="7681912"/>
        </p:xfrm>
        <a:graphic>
          <a:graphicData uri="http://schemas.openxmlformats.org/presentationml/2006/ole">
            <p:oleObj spid="_x0000_s497689" name="文档" r:id="rId3" imgW="9020036" imgH="3567489" progId="Word.Document.12">
              <p:embed/>
            </p:oleObj>
          </a:graphicData>
        </a:graphic>
      </p:graphicFrame>
      <p:grpSp>
        <p:nvGrpSpPr>
          <p:cNvPr id="8" name="组合 38"/>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4"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Tree>
    <p:extLst>
      <p:ext uri="{BB962C8B-B14F-4D97-AF65-F5344CB8AC3E}">
        <p14:creationId xmlns="" xmlns:p14="http://schemas.microsoft.com/office/powerpoint/2010/main" val="9950662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由于语言在发展过程中，词义或扩大，或缩小，或转移，所以我们在阅读文言文时，必须注意古今异义词，以免理解时产生偏差。</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13.</a:t>
            </a:r>
            <a:r>
              <a:rPr lang="en-US" altLang="zh-CN" sz="4000" b="1"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周经，字伯常，刑部尚书瑄子也。天顺四年进士。改庶吉士，授检讨。成化中，历侍读、中允，侍孝宗于东宫。经刚介方正，好强谏，虽重忤旨不恤。宦官、贵戚皆惮而疾之。太监李广死，帝得朝臣与馈遗簿籍，大怒。科道因劾诸臣交通状，有及经者。经上疏曰：“昨科道劾廷臣奔竞李广，阑入臣名。虽蒙恩不问，实含伤忍痛，无以自明。夫人奔竞李广，冀其进言左右，图宠眷耳。陛下试思广在时，曾言及臣否。且交结馈遗簿籍具在，乞检曾否有臣姓名。更严鞫广家人，臣但有寸金、尺帛，即治臣交结之罪，斩首市曹，</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1028217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946409188"/>
              </p:ext>
            </p:extLst>
          </p:nvPr>
        </p:nvGraphicFramePr>
        <p:xfrm>
          <a:off x="2157413" y="2998788"/>
          <a:ext cx="19496087" cy="9839325"/>
        </p:xfrm>
        <a:graphic>
          <a:graphicData uri="http://schemas.openxmlformats.org/presentationml/2006/ole">
            <p:oleObj spid="_x0000_s517135" name="文档" r:id="rId3" imgW="9020036" imgH="4557198" progId="Word.Document.12">
              <p:embed/>
            </p:oleObj>
          </a:graphicData>
        </a:graphic>
      </p:graphicFrame>
    </p:spTree>
    <p:extLst>
      <p:ext uri="{BB962C8B-B14F-4D97-AF65-F5344CB8AC3E}">
        <p14:creationId xmlns="" xmlns:p14="http://schemas.microsoft.com/office/powerpoint/2010/main" val="36248354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307838692"/>
              </p:ext>
            </p:extLst>
          </p:nvPr>
        </p:nvGraphicFramePr>
        <p:xfrm>
          <a:off x="2157413" y="2998788"/>
          <a:ext cx="19496087" cy="9839325"/>
        </p:xfrm>
        <a:graphic>
          <a:graphicData uri="http://schemas.openxmlformats.org/presentationml/2006/ole">
            <p:oleObj spid="_x0000_s498713" name="文档" r:id="rId3" imgW="9020036" imgH="4557918" progId="Word.Document.12">
              <p:embed/>
            </p:oleObj>
          </a:graphicData>
        </a:graphic>
      </p:graphicFrame>
    </p:spTree>
    <p:extLst>
      <p:ext uri="{BB962C8B-B14F-4D97-AF65-F5344CB8AC3E}">
        <p14:creationId xmlns="" xmlns:p14="http://schemas.microsoft.com/office/powerpoint/2010/main" val="21138333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8734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保留词语：孙策、丹阳、吕范、都督、子衡</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保留词语：诸葛亮、襄阳、刘表、刘备</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孙策平定丹阳后，吕范请求暂时让他兼任丹阳的都督一职。孙策说：“子衡已有了大批人马，怎么适宜再屈任小职位呢！”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吕范说：“我现在舍弃故土而投靠您的原因，是要拯救时世，譬如同坐一条船过海，一件事没做好，就都会受到它的危害。这也是为我考虑，不完全只是为将军考虑。”孙策依从了他。周瑜听说了孙策的声誉，便与他推诚结交友好，等到孙策死了，孙权即位，周瑜认为孙权是可以与之共同成就大业的人，于是就一心侍奉他了。</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诸葛亮在襄阳时，刘表不能够任用他，他一见到刘备，就毫不迟疑地侍奉他。</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这些人都有如此的卓识远见，怎么会在乱世中遭受困厄呢！</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734229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054574650"/>
              </p:ext>
            </p:extLst>
          </p:nvPr>
        </p:nvGraphicFramePr>
        <p:xfrm>
          <a:off x="2157413" y="2998788"/>
          <a:ext cx="19496087" cy="10680700"/>
        </p:xfrm>
        <a:graphic>
          <a:graphicData uri="http://schemas.openxmlformats.org/presentationml/2006/ole">
            <p:oleObj spid="_x0000_s518159" name="文档" r:id="rId3" imgW="9020036" imgH="4953225" progId="Word.Document.12">
              <p:embed/>
            </p:oleObj>
          </a:graphicData>
        </a:graphic>
      </p:graphicFrame>
    </p:spTree>
    <p:extLst>
      <p:ext uri="{BB962C8B-B14F-4D97-AF65-F5344CB8AC3E}">
        <p14:creationId xmlns="" xmlns:p14="http://schemas.microsoft.com/office/powerpoint/2010/main" val="4082320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316599940"/>
              </p:ext>
            </p:extLst>
          </p:nvPr>
        </p:nvGraphicFramePr>
        <p:xfrm>
          <a:off x="2157413" y="2998788"/>
          <a:ext cx="19496087" cy="10680700"/>
        </p:xfrm>
        <a:graphic>
          <a:graphicData uri="http://schemas.openxmlformats.org/presentationml/2006/ole">
            <p:oleObj spid="_x0000_s499737" name="文档" r:id="rId3" imgW="9020036" imgH="4953225" progId="Word.Document.12">
              <p:embed/>
            </p:oleObj>
          </a:graphicData>
        </a:graphic>
      </p:graphicFrame>
    </p:spTree>
    <p:extLst>
      <p:ext uri="{BB962C8B-B14F-4D97-AF65-F5344CB8AC3E}">
        <p14:creationId xmlns="" xmlns:p14="http://schemas.microsoft.com/office/powerpoint/2010/main" val="39375831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关键词语：望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兼词，“于之、于此”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、狎而玩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火”句与“水”句对举，可推知“望而畏”与“狎而玩”结构相同，“望”与“狎”是反义词，“畏”与“玩”是反义词，据此，可猜出其大意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576327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7294305"/>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郑国子产得了病，对子太叔说：“我死后，你必定执政。只有有德行的人能用宽政来使百姓服从，其次就没有比严厉的政策更合适的了。</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火猛烈，百姓看见就害怕它，所以很少有人死在火里；水柔弱，百姓轻慢并玩弄它，反而有很多人死在水里。因此，</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对百姓</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实行宽政很难。</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子产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病了几个月就死了。太叔执政，不忍行严政而施宽政。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郑国盗贼很多，聚集在萑苻泽里。太叔很后悔，说：“我早点听从他老人家的话，就不会到这一步。”出动步兵攻打萑苻泽里的盗贼，全部杀死他们，盗贼稍微有所收敛。</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孔子说：“子产的话讲得很好啊！政令宽和百姓就怠慢，怠慢了就用严政来纠正。政令严厉百姓就会受到伤害，受到伤害了就施予他们宽政。用宽大来调节严厉，用严厉来补充宽大，政治因此调和。”</a:t>
            </a:r>
          </a:p>
        </p:txBody>
      </p:sp>
    </p:spTree>
    <p:extLst>
      <p:ext uri="{BB962C8B-B14F-4D97-AF65-F5344CB8AC3E}">
        <p14:creationId xmlns="" xmlns:p14="http://schemas.microsoft.com/office/powerpoint/2010/main" val="11570231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10094508"/>
              </p:ext>
            </p:extLst>
          </p:nvPr>
        </p:nvGraphicFramePr>
        <p:xfrm>
          <a:off x="2175156" y="3111159"/>
          <a:ext cx="19496087" cy="10204450"/>
        </p:xfrm>
        <a:graphic>
          <a:graphicData uri="http://schemas.openxmlformats.org/presentationml/2006/ole">
            <p:oleObj spid="_x0000_s519182" name="文档" r:id="rId3" imgW="9020036" imgH="4731090" progId="Word.Document.12">
              <p:embed/>
            </p:oleObj>
          </a:graphicData>
        </a:graphic>
      </p:graphicFrame>
    </p:spTree>
    <p:extLst>
      <p:ext uri="{BB962C8B-B14F-4D97-AF65-F5344CB8AC3E}">
        <p14:creationId xmlns="" xmlns:p14="http://schemas.microsoft.com/office/powerpoint/2010/main" val="1589562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4116758748"/>
              </p:ext>
            </p:extLst>
          </p:nvPr>
        </p:nvGraphicFramePr>
        <p:xfrm>
          <a:off x="2175156" y="3111159"/>
          <a:ext cx="19496087" cy="10204450"/>
        </p:xfrm>
        <a:graphic>
          <a:graphicData uri="http://schemas.openxmlformats.org/presentationml/2006/ole">
            <p:oleObj spid="_x0000_s500761" name="文档" r:id="rId3" imgW="9020036" imgH="4731090" progId="Word.Document.12">
              <p:embed/>
            </p:oleObj>
          </a:graphicData>
        </a:graphic>
      </p:graphicFrame>
    </p:spTree>
    <p:extLst>
      <p:ext uri="{BB962C8B-B14F-4D97-AF65-F5344CB8AC3E}">
        <p14:creationId xmlns="" xmlns:p14="http://schemas.microsoft.com/office/powerpoint/2010/main" val="31210715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替换词语：“龙蛇飞动”“波险”</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张丞相喜爱写草书但不擅长，当时同辈的人都笑话他，丞相对此表现得很镇定。</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有一日他想到了一个好的句子，就拿起笔迅速写下来，整张纸上的字笔势蜿蜒，有如龙蛇飞舞。他让侄子把句子抄下来。到书法中笔画怪异的地方时，侄子茫然地停下来。</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拿着丞相写的字问他：“这是什么字？”丞相反复地看了许久，自己也不认识了，便责怪侄子道：“为什么不早问？以至于我都忘记写的什么了。”</a:t>
            </a:r>
          </a:p>
        </p:txBody>
      </p:sp>
    </p:spTree>
    <p:extLst>
      <p:ext uri="{BB962C8B-B14F-4D97-AF65-F5344CB8AC3E}">
        <p14:creationId xmlns="" xmlns:p14="http://schemas.microsoft.com/office/powerpoint/2010/main" val="20729304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以为奔竞无耻之戒。若无干涉，亦乞为臣洗雪，庶得展布四体，终事圣明。若令含污忍垢，即死填沟壑，目且不瞑。”帝慰答之。十三年，星变，自陈乞休。报许，赐敕驰驿，加太子太保，以侣钟代。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明史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列传七十一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改庶吉士，授检讨　检讨：</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经刚介方正  方正：</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宦官、贵戚皆惮而疾之  疾：</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 xmlns:p14="http://schemas.microsoft.com/office/powerpoint/2010/main" val="19467533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148982925"/>
              </p:ext>
            </p:extLst>
          </p:nvPr>
        </p:nvGraphicFramePr>
        <p:xfrm>
          <a:off x="2023200" y="3117850"/>
          <a:ext cx="19496087" cy="10204450"/>
        </p:xfrm>
        <a:graphic>
          <a:graphicData uri="http://schemas.openxmlformats.org/presentationml/2006/ole">
            <p:oleObj spid="_x0000_s520206" name="文档" r:id="rId3" imgW="9020036" imgH="4731090" progId="Word.Document.12">
              <p:embed/>
            </p:oleObj>
          </a:graphicData>
        </a:graphic>
      </p:graphicFrame>
    </p:spTree>
    <p:extLst>
      <p:ext uri="{BB962C8B-B14F-4D97-AF65-F5344CB8AC3E}">
        <p14:creationId xmlns="" xmlns:p14="http://schemas.microsoft.com/office/powerpoint/2010/main" val="11157413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084322142"/>
              </p:ext>
            </p:extLst>
          </p:nvPr>
        </p:nvGraphicFramePr>
        <p:xfrm>
          <a:off x="2023200" y="3117850"/>
          <a:ext cx="19496087" cy="10204450"/>
        </p:xfrm>
        <a:graphic>
          <a:graphicData uri="http://schemas.openxmlformats.org/presentationml/2006/ole">
            <p:oleObj spid="_x0000_s501785" name="文档" r:id="rId3" imgW="9020036" imgH="4731090" progId="Word.Document.12">
              <p:embed/>
            </p:oleObj>
          </a:graphicData>
        </a:graphic>
      </p:graphicFrame>
    </p:spTree>
    <p:extLst>
      <p:ext uri="{BB962C8B-B14F-4D97-AF65-F5344CB8AC3E}">
        <p14:creationId xmlns="" xmlns:p14="http://schemas.microsoft.com/office/powerpoint/2010/main" val="3486829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657410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增补词语：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楚厉王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饮酒醉；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过而击之也；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楚厉王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使人止之。</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增补词语：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楚厉王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击鼓而民不赴；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楚厉王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乃更令明号而民信之。</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楚厉王约定一种警报，遇到紧急情况就用敲鼓的方式来集合百姓参与防守。</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有一天</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楚厉王喝醉了酒，</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错误地敲响了鼓，民众都非常惊慌地赶来守城。</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厉王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派人制止大家说：“我是醉酒后和近侍开玩笑，才错误地击了鼓。”于是民众都回家了。过了几个月，</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楚国</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真遇到军情警报，</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厉王</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击鼓，民众却不去备战。于是</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u="sng"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更改命令，重新申明报警的信号，民众才相信。</a:t>
            </a:r>
          </a:p>
        </p:txBody>
      </p:sp>
    </p:spTree>
    <p:extLst>
      <p:ext uri="{BB962C8B-B14F-4D97-AF65-F5344CB8AC3E}">
        <p14:creationId xmlns="" xmlns:p14="http://schemas.microsoft.com/office/powerpoint/2010/main" val="41292643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2336913133"/>
              </p:ext>
            </p:extLst>
          </p:nvPr>
        </p:nvGraphicFramePr>
        <p:xfrm>
          <a:off x="2157413" y="2852738"/>
          <a:ext cx="19496087" cy="10680700"/>
        </p:xfrm>
        <a:graphic>
          <a:graphicData uri="http://schemas.openxmlformats.org/presentationml/2006/ole">
            <p:oleObj spid="_x0000_s521230" name="文档" r:id="rId3" imgW="9020036" imgH="4953225" progId="Word.Document.12">
              <p:embed/>
            </p:oleObj>
          </a:graphicData>
        </a:graphic>
      </p:graphicFrame>
    </p:spTree>
    <p:extLst>
      <p:ext uri="{BB962C8B-B14F-4D97-AF65-F5344CB8AC3E}">
        <p14:creationId xmlns="" xmlns:p14="http://schemas.microsoft.com/office/powerpoint/2010/main" val="23042182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372587692"/>
              </p:ext>
            </p:extLst>
          </p:nvPr>
        </p:nvGraphicFramePr>
        <p:xfrm>
          <a:off x="2157413" y="2852738"/>
          <a:ext cx="19496087" cy="10680700"/>
        </p:xfrm>
        <a:graphic>
          <a:graphicData uri="http://schemas.openxmlformats.org/presentationml/2006/ole">
            <p:oleObj spid="_x0000_s502809" name="文档" r:id="rId3" imgW="9020036" imgH="4953225" progId="Word.Document.12">
              <p:embed/>
            </p:oleObj>
          </a:graphicData>
        </a:graphic>
      </p:graphicFrame>
    </p:spTree>
    <p:extLst>
      <p:ext uri="{BB962C8B-B14F-4D97-AF65-F5344CB8AC3E}">
        <p14:creationId xmlns="" xmlns:p14="http://schemas.microsoft.com/office/powerpoint/2010/main" val="9804405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删削词语：也</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曾子的妻子到集市上去，她的孩子跟在她后面哭泣。孩子的母亲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曾子的妻子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说：“你回去，等我回来杀猪给你吃。”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曾子的妻子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集市回来，曾子打算抓猪来杀。他的妻子阻止他说：“我只不过是和孩子开玩笑罢了。”曾子说：“可不能和小孩子开玩笑。小孩子没什么判断力，只知向父母学习，听从父母的教诲。现在你欺骗了他，就是教他骗人。</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母亲欺骗孩子，孩子就不相信自己的母亲了，这不是用来教导孩子的方法。”于是就把猪杀掉煮了。</a:t>
            </a:r>
          </a:p>
        </p:txBody>
      </p:sp>
    </p:spTree>
    <p:extLst>
      <p:ext uri="{BB962C8B-B14F-4D97-AF65-F5344CB8AC3E}">
        <p14:creationId xmlns="" xmlns:p14="http://schemas.microsoft.com/office/powerpoint/2010/main" val="34612814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662934211"/>
              </p:ext>
            </p:extLst>
          </p:nvPr>
        </p:nvGraphicFramePr>
        <p:xfrm>
          <a:off x="2157413" y="2852738"/>
          <a:ext cx="19496087" cy="7974012"/>
        </p:xfrm>
        <a:graphic>
          <a:graphicData uri="http://schemas.openxmlformats.org/presentationml/2006/ole">
            <p:oleObj spid="_x0000_s522254" name="文档" r:id="rId3" imgW="9020036" imgH="3691337" progId="Word.Document.12">
              <p:embed/>
            </p:oleObj>
          </a:graphicData>
        </a:graphic>
      </p:graphicFrame>
    </p:spTree>
    <p:extLst>
      <p:ext uri="{BB962C8B-B14F-4D97-AF65-F5344CB8AC3E}">
        <p14:creationId xmlns="" xmlns:p14="http://schemas.microsoft.com/office/powerpoint/2010/main" val="30764399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对象 9"/>
          <p:cNvGraphicFramePr>
            <a:graphicFrameLocks noChangeAspect="1"/>
          </p:cNvGraphicFramePr>
          <p:nvPr>
            <p:extLst>
              <p:ext uri="{D42A27DB-BD31-4B8C-83A1-F6EECF244321}">
                <p14:modId xmlns="" xmlns:p14="http://schemas.microsoft.com/office/powerpoint/2010/main" val="1263997546"/>
              </p:ext>
            </p:extLst>
          </p:nvPr>
        </p:nvGraphicFramePr>
        <p:xfrm>
          <a:off x="2157413" y="2852738"/>
          <a:ext cx="19496087" cy="9729787"/>
        </p:xfrm>
        <a:graphic>
          <a:graphicData uri="http://schemas.openxmlformats.org/presentationml/2006/ole">
            <p:oleObj spid="_x0000_s503833" name="文档" r:id="rId3" imgW="9020036" imgH="4557198" progId="Word.Document.12">
              <p:embed/>
            </p:oleObj>
          </a:graphicData>
        </a:graphic>
      </p:graphicFrame>
    </p:spTree>
    <p:extLst>
      <p:ext uri="{BB962C8B-B14F-4D97-AF65-F5344CB8AC3E}">
        <p14:creationId xmlns="" xmlns:p14="http://schemas.microsoft.com/office/powerpoint/2010/main" val="17305900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87481" y="2988742"/>
            <a:ext cx="1983572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88742"/>
            <a:ext cx="19800000"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调整内容：“士有从原中出者”为定语后置句，应调整为“有从原中出之士”</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译文：见参考译文中画线的句子。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晋文公</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攻打原国，只携带着可供食用十天的粮食，于是和大夫们约定十天内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攻下原国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收兵。到原国十天了而没有攻下原国，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晋文公便下令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敲锣退军，准备收兵回晋国。</a:t>
            </a:r>
            <a:r>
              <a:rPr lang="zh-CN" altLang="en-US" sz="3600" u="sng" dirty="0">
                <a:solidFill>
                  <a:schemeClr val="accent2"/>
                </a:solidFill>
                <a:latin typeface="微软雅黑" pitchFamily="34" charset="-122"/>
                <a:ea typeface="微软雅黑" pitchFamily="34" charset="-122"/>
                <a:cs typeface="Times New Roman" panose="02020603050405020304" pitchFamily="18" charset="0"/>
              </a:rPr>
              <a:t>有个从原国都城中出来的人报告说：“再有三天就可以攻下原国了。”</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群臣和近侍也劝谏说：“原国的粮食已经吃完了，兵力也用尽了，请国君姑且再等待一些时日吧！”晋文公说：“我跟大夫们约定了十天的期限，若不回去是失去我的信用啊！得到原国而失去信用，我是不会这样做的。”于是下令撤兵回晋国去了。原国的百姓听说这件事，都说：“有像晋文公这样讲信用的国君，能不归顺他吗？”于是原国归顺了晋文公。卫国的人听到这个消息，便说：“有像晋文公这样讲信用的君主，能不跟随他吗？”于是归顺了晋文公。孔子听说后就把这件事记载下来，并且评价说：“晋文公攻打原国同时获得了卫国的原因，是他能守信啊！”</a:t>
            </a:r>
          </a:p>
        </p:txBody>
      </p:sp>
    </p:spTree>
    <p:extLst>
      <p:ext uri="{BB962C8B-B14F-4D97-AF65-F5344CB8AC3E}">
        <p14:creationId xmlns="" xmlns:p14="http://schemas.microsoft.com/office/powerpoint/2010/main" val="9925182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2830242171"/>
              </p:ext>
            </p:extLst>
          </p:nvPr>
        </p:nvGraphicFramePr>
        <p:xfrm>
          <a:off x="2084388" y="2998788"/>
          <a:ext cx="19642137" cy="8778875"/>
        </p:xfrm>
        <a:graphic>
          <a:graphicData uri="http://schemas.openxmlformats.org/presentationml/2006/ole">
            <p:oleObj spid="_x0000_s505881" name="文档" r:id="rId3" imgW="9294123" imgH="4161170" progId="Word.Document.12">
              <p:embed/>
            </p:oleObj>
          </a:graphicData>
        </a:graphic>
      </p:graphicFrame>
    </p:spTree>
    <p:extLst>
      <p:ext uri="{BB962C8B-B14F-4D97-AF65-F5344CB8AC3E}">
        <p14:creationId xmlns="" xmlns:p14="http://schemas.microsoft.com/office/powerpoint/2010/main" val="33493784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科道因劾诸臣交通状  交通：</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昨科道劾廷臣奔竞李广  竞：</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臣但有寸金、尺帛  但：</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以为奔竞无耻之戒  以为：</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若无干涉，亦乞为臣洗雪  干涉：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报许，赐敕驰驿  报：</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 xmlns:p14="http://schemas.microsoft.com/office/powerpoint/2010/main" val="12262626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427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899477437"/>
              </p:ext>
            </p:extLst>
          </p:nvPr>
        </p:nvGraphicFramePr>
        <p:xfrm>
          <a:off x="1224460" y="2916734"/>
          <a:ext cx="19642137" cy="9510712"/>
        </p:xfrm>
        <a:graphic>
          <a:graphicData uri="http://schemas.openxmlformats.org/presentationml/2006/ole">
            <p:oleObj spid="_x0000_s506905" name="文档" r:id="rId3" imgW="9294123" imgH="4510394" progId="Word.Document.12">
              <p:embed/>
            </p:oleObj>
          </a:graphicData>
        </a:graphic>
      </p:graphicFrame>
      <p:sp>
        <p:nvSpPr>
          <p:cNvPr id="9" name="矩形 8"/>
          <p:cNvSpPr/>
          <p:nvPr/>
        </p:nvSpPr>
        <p:spPr>
          <a:xfrm>
            <a:off x="2058450" y="5653038"/>
            <a:ext cx="19842938"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自从你镇守即墨，指责你的话每天都传来。然而我派人去察看即墨，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田地被开辟，人民富裕充足，官府无事，东方因而十分安定。这是你不巴结我身边的内臣来求得帮助的原因啊。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注意点：“居”，镇守；“辟”，被开辟；“给”，富裕充足；“是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也”是判断句的标志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这一天，齐威王下令烹死阿地大夫及曾经替他说好话的身边的内臣。于是群臣十分恐惧，没有谁敢再弄虚作假，都尽力做实事，齐国因此非常安定、太平，在当时成为天下最强盛的国家。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注意点：“烹”，烹死；“左右尝誉者”是定语后置句；“治”，安定，太平</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3122707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19916"/>
            <a:ext cx="19800000" cy="8133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16734"/>
            <a:ext cx="1969892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齐威王召见即墨大夫，对他说：“自从你镇守即墨，指责你的话每天都传来。然而我派人去察看即墨，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田地被开辟，人民富裕充足，官府无事，东方因而十分安定。这是你不巴结我身边的内臣来求得帮助的原因啊。”便封赐即墨大夫享用一万户的俸禄。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齐威王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又召见阿地大夫，对他说：“自从你到阿地镇守，称赞你的话每天都传来。我派人前去察看阿地，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田地荒芜，百姓贫困饥饿。以前赵国攻打鄄地，你不救；卫国夺取薛陵，你不知道。这是你用重金来买通我身边的内臣来求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替你说好话的原因啊！”这一天，齐威王下令烹死阿地大夫及曾经替他说好话的身边的内臣。于是群臣十分恐惧，没有谁敢再弄虚作假，都尽力做实事，齐国因此非常安定、太平，在当时成为天下最强盛的国家。</a:t>
            </a:r>
          </a:p>
        </p:txBody>
      </p:sp>
    </p:spTree>
    <p:extLst>
      <p:ext uri="{BB962C8B-B14F-4D97-AF65-F5344CB8AC3E}">
        <p14:creationId xmlns="" xmlns:p14="http://schemas.microsoft.com/office/powerpoint/2010/main" val="2766203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4083773504"/>
              </p:ext>
            </p:extLst>
          </p:nvPr>
        </p:nvGraphicFramePr>
        <p:xfrm>
          <a:off x="2084388" y="2998788"/>
          <a:ext cx="19642137" cy="9620250"/>
        </p:xfrm>
        <a:graphic>
          <a:graphicData uri="http://schemas.openxmlformats.org/presentationml/2006/ole">
            <p:oleObj spid="_x0000_s523276" name="文档" r:id="rId3" imgW="9294123" imgH="4557198" progId="Word.Document.12">
              <p:embed/>
            </p:oleObj>
          </a:graphicData>
        </a:graphic>
      </p:graphicFrame>
    </p:spTree>
    <p:extLst>
      <p:ext uri="{BB962C8B-B14F-4D97-AF65-F5344CB8AC3E}">
        <p14:creationId xmlns="" xmlns:p14="http://schemas.microsoft.com/office/powerpoint/2010/main" val="354328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070775544"/>
              </p:ext>
            </p:extLst>
          </p:nvPr>
        </p:nvGraphicFramePr>
        <p:xfrm>
          <a:off x="1296468" y="2988742"/>
          <a:ext cx="19642137" cy="9620250"/>
        </p:xfrm>
        <a:graphic>
          <a:graphicData uri="http://schemas.openxmlformats.org/presentationml/2006/ole">
            <p:oleObj spid="_x0000_s524300" name="文档" r:id="rId3" imgW="9294123" imgH="4557918" progId="Word.Document.12">
              <p:embed/>
            </p:oleObj>
          </a:graphicData>
        </a:graphic>
      </p:graphicFrame>
      <p:sp>
        <p:nvSpPr>
          <p:cNvPr id="9" name="矩形 8"/>
          <p:cNvSpPr/>
          <p:nvPr/>
        </p:nvSpPr>
        <p:spPr>
          <a:xfrm>
            <a:off x="2124278" y="5770514"/>
            <a:ext cx="19800000" cy="52831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74817" y="5773696"/>
            <a:ext cx="19698922"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乡村的一个老人到集市去，喝醉了回家，黎丘的鬼仿效他儿子的样子，搀扶着他却在路上折磨他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使他受苦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注意点：“丈人”，古今异义词；第一个“之”，动词；“苦”，使动用法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第二天早上，老人到集市上喝醉了，他真正的儿子担心他不能返回，就去迎接他。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注意点：“明旦”，第二天早上；第二个“之”，用在主谓之间，取消句子独立性，不译</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42135946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3039136"/>
            <a:ext cx="19800000" cy="801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04580" y="3039136"/>
            <a:ext cx="19409010"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梁国北部有一个叫黎丘乡的地方，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有个奇异的鬼怪，喜欢模仿人的子侄兄弟的样子。乡村的一个老人到集市去，喝醉了回家，黎丘的鬼仿效他儿子的样子，搀扶着他却在路上折磨他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使他受苦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人回到家，酒醒后，责备他的儿子说：“我作为你的父亲，难道说不慈爱吗？我喝醉了，你在路上折磨我，是什么缘故？”他的儿子哭着用头碰地说：“您遇到鬼怪了！没有这回事。昨天我到东城讨债去了，这是可以问别人的。”他的父亲相信了他，说：“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表示惊叹的声音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！这一定是那个奇鬼了！我早就听说过奇鬼模仿人的事了。”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他打算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天特意再次到集市上喝酒，希望遇到并刺杀那个奇鬼。第二天早上，老人到集市上喝醉了，他真正的儿子担心他的父亲不能返回，就去迎接他。黎丘老人看见他真正的儿子，拔剑刺他。黎丘老人的智慧被像他儿子的奇鬼迷惑了，而杀害了他真正的儿子。被好像是贤士的人迷惑而失去了真正的贤士，这就是黎丘老人那样的智慧。</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664315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902296210"/>
              </p:ext>
            </p:extLst>
          </p:nvPr>
        </p:nvGraphicFramePr>
        <p:xfrm>
          <a:off x="2084388" y="2998788"/>
          <a:ext cx="19642137" cy="9180512"/>
        </p:xfrm>
        <a:graphic>
          <a:graphicData uri="http://schemas.openxmlformats.org/presentationml/2006/ole">
            <p:oleObj spid="_x0000_s525323" name="文档" r:id="rId3" imgW="9294123" imgH="4359544" progId="Word.Document.12">
              <p:embed/>
            </p:oleObj>
          </a:graphicData>
        </a:graphic>
      </p:graphicFrame>
    </p:spTree>
    <p:extLst>
      <p:ext uri="{BB962C8B-B14F-4D97-AF65-F5344CB8AC3E}">
        <p14:creationId xmlns="" xmlns:p14="http://schemas.microsoft.com/office/powerpoint/2010/main" val="22603261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923021651"/>
              </p:ext>
            </p:extLst>
          </p:nvPr>
        </p:nvGraphicFramePr>
        <p:xfrm>
          <a:off x="2084388" y="2998788"/>
          <a:ext cx="19642137" cy="9180512"/>
        </p:xfrm>
        <a:graphic>
          <a:graphicData uri="http://schemas.openxmlformats.org/presentationml/2006/ole">
            <p:oleObj spid="_x0000_s526347" name="文档" r:id="rId3" imgW="9294123" imgH="4359544" progId="Word.Document.12">
              <p:embed/>
            </p:oleObj>
          </a:graphicData>
        </a:graphic>
      </p:graphicFrame>
    </p:spTree>
    <p:extLst>
      <p:ext uri="{BB962C8B-B14F-4D97-AF65-F5344CB8AC3E}">
        <p14:creationId xmlns="" xmlns:p14="http://schemas.microsoft.com/office/powerpoint/2010/main" val="25587931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4278" y="2940622"/>
            <a:ext cx="19800000" cy="8113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24278" y="2940622"/>
            <a:ext cx="19597844"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他凭吊死者，探访幼年丧父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的人，与百姓同甘共苦，自己屈尊降贵，用丰厚的礼物来招募人才。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要点：“吊”，凭吊；“卑身”，屈身；“厚币”，丰厚的礼物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然而如果能够招揽贤士与他们一起治理国家，来洗刷先王的耻辱，这是我的愿望啊。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要点：“诚”，如果；“与共国”，是“与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共国”的省略；“孤之愿也”是判断句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不满一年，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果然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得到了三匹千里马。现在大王您打算招致人才，就请先从我郭隗开始，况且比我贤良的人，难道会认为千里的路程远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而不来投奔您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要点：“期年”，满一年；“致”，招引，招致；“于”，比；“远”，意动用法，认为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3911663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40773" y="2940622"/>
            <a:ext cx="19800000" cy="801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0772" y="2940622"/>
            <a:ext cx="19681349" cy="8014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燕国贵族共同推举太子姬平为王，那就是昭王。昭王是在燕国被齐国攻破后即位的。他凭吊死者，探访幼年丧父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人，与百姓同甘共苦，自己屈尊降贵，用丰厚的礼物来招募人才。他对郭隗说：“齐国趁我们内乱而攻破燕国，我深知燕国国小力薄，不足以报仇。然而如果能够招揽贤士与他们一起治理国家，来洗刷先王的耻辱，这是我的愿望啊。先生您如果见到合适的人才，我一定亲自服侍他！”郭隗说：“古时候有个君主派一个亲近的内侍用千金去求购千里马，那个人找到一匹已死的千里马，用五百金买下马头带回。君主大怒，内侍解释说：‘死马您尚且买，何况活马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天下人知道了，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很快会送上来好马的。’不满一年，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果然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得到了三匹千里马。现在大王您打算招致人才，就请先从我郭隗开始，况且比我贤良的人，难道会认为千里的路程远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而不来投奔您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吗？”于是昭王为郭隗翻建府第，尊他为老师。各地的贤士果然争相来到燕国：乐毅从魏国来，剧辛从赵国来。</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3137820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1216328635"/>
              </p:ext>
            </p:extLst>
          </p:nvPr>
        </p:nvGraphicFramePr>
        <p:xfrm>
          <a:off x="2084388" y="2998788"/>
          <a:ext cx="19642137" cy="8778875"/>
        </p:xfrm>
        <a:graphic>
          <a:graphicData uri="http://schemas.openxmlformats.org/presentationml/2006/ole">
            <p:oleObj spid="_x0000_s511001" name="文档" r:id="rId3" imgW="9294123" imgH="4161170" progId="Word.Document.12">
              <p:embed/>
            </p:oleObj>
          </a:graphicData>
        </a:graphic>
      </p:graphicFrame>
    </p:spTree>
    <p:extLst>
      <p:ext uri="{BB962C8B-B14F-4D97-AF65-F5344CB8AC3E}">
        <p14:creationId xmlns="" xmlns:p14="http://schemas.microsoft.com/office/powerpoint/2010/main" val="2539992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官职名，掌管国史修订编纂的官员；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端方正直，品行端正；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憎恨，厌恶；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勾结；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争逐；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只要，如果；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(7)</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关联，牵涉；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周经，字伯常，是刑部尚书周瑄的儿子。天顺四年考中进士。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改任庶吉士，被授予检讨职务。成化年间，先后做过侍读、中允，在东宫侍奉孝宗。周经刚强耿直，喜欢极力诤谏，即使深深触怒皇上的旨意也不顾及。宦官、贵戚都害怕他并且憎恨他。太监李广死了，皇帝得到朝中大臣参与赠送李广财物的账簿，非常生气。科道官员趁机弹劾大臣勾结李广的情状，有人提到了周经。周经上疏辩解说：“昨天科道官员弹劾朝廷大臣争着投靠李广，擅自写上了我的名字。虽然蒙受皇上恩德没有被审问，我实在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感到无比冤枉，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含伤忍痛，没有办法来自己说明情况。人们争相投靠李广，希望他能在皇帝面前多说好话，图的就是您的宠幸眷顾啊。陛下您试着想想李广活着的时候，曾经谈到我没有。况且交结李广赠送他物品的账簿就在您的跟前，请求检查有没有我的姓名。</a:t>
            </a:r>
          </a:p>
        </p:txBody>
      </p:sp>
    </p:spTree>
    <p:extLst>
      <p:ext uri="{BB962C8B-B14F-4D97-AF65-F5344CB8AC3E}">
        <p14:creationId xmlns="" xmlns:p14="http://schemas.microsoft.com/office/powerpoint/2010/main" val="23338737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 xmlns:p14="http://schemas.microsoft.com/office/powerpoint/2010/main" val="3737757343"/>
              </p:ext>
            </p:extLst>
          </p:nvPr>
        </p:nvGraphicFramePr>
        <p:xfrm>
          <a:off x="2084388" y="2998788"/>
          <a:ext cx="19642137" cy="10021887"/>
        </p:xfrm>
        <a:graphic>
          <a:graphicData uri="http://schemas.openxmlformats.org/presentationml/2006/ole">
            <p:oleObj spid="_x0000_s512025" name="文档" r:id="rId3" imgW="9294123" imgH="4754851" progId="Word.Document.12">
              <p:embed/>
            </p:oleObj>
          </a:graphicData>
        </a:graphic>
      </p:graphicFrame>
    </p:spTree>
    <p:extLst>
      <p:ext uri="{BB962C8B-B14F-4D97-AF65-F5344CB8AC3E}">
        <p14:creationId xmlns="" xmlns:p14="http://schemas.microsoft.com/office/powerpoint/2010/main" val="1659301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3168774"/>
            <a:ext cx="19800000" cy="7884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3165592"/>
            <a:ext cx="1969892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快要到辽西郡时，在路上经过柳城，正遇着一万多鲜卑人侵入边塞劫掠，赵苞的母亲和妻子、儿女全被劫持作为人质，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鲜卑人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用车载着他们来攻打辽西郡。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要点：“垂”，接近，快要；“道”，名词做状语，在路上；“值”，正赶上；“妻子”，古今异义词，妻子、儿女；“为所”，表被动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食朝廷的俸禄而逃避灾难，不是忠臣；杀了母亲而保全忠义，不是孝子。如此，我还有什么脸面活在世上！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要点：两个判断句；“面目”，脸面；“立于天下”需要意译为“活在世上”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 xmlns:p14="http://schemas.microsoft.com/office/powerpoint/2010/main" val="3007486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124278" y="2991924"/>
            <a:ext cx="19800000" cy="8061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2988742"/>
            <a:ext cx="19800000" cy="794429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辽西</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郡太守甘陵人赵苞到任之后，派人到故乡迎接母亲和妻子、儿女。快要到辽西郡时，在路上经过柳城，正遇着一万多鲜卑人侵入边塞劫掠，赵苞的母亲和妻子、儿女全被劫持作为人质，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鲜卑人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车载着他们来攻打辽西郡。赵苞率领骑兵二万人布阵迎战，鲜卑人在阵前推出赵苞的母亲给赵苞看，赵苞悲痛号哭，对母亲说：“当儿子的罪恶实在不可名状，本来打算用微薄的俸禄早晚在您左右供养，想不到为您招来大祸。过去我是您的儿子，现在我是朝廷的大臣，大义不能顾及私恩，自毁忠贞的气节，只有拼死一战，否则没有别的办法来弥补我的罪恶。”母亲远远地嘱咐他说：“威豪，各人生死有命，怎能为了顾及我而有损忠义？你一定要尽力去做！”于是赵苞立即下令出击，鲜卑人全被摧毁攻破，他的母亲和妻子都被鲜卑人杀害。赵苞上奏朝廷，请求护送母亲和妻子的棺柩回故乡安葬，灵帝派遣使节前往吊丧和慰问，封赵苞为鄃侯。赵苞将母亲、妻子安葬完毕，对他家乡的人说：“食朝廷的俸禄而逃避灾难，不是忠臣；杀了母亲而保全忠义，不是孝子。如此，我还有什么脸面活在世上！”于是吐血而死。</a:t>
            </a:r>
          </a:p>
        </p:txBody>
      </p:sp>
    </p:spTree>
    <p:extLst>
      <p:ext uri="{BB962C8B-B14F-4D97-AF65-F5344CB8AC3E}">
        <p14:creationId xmlns="" xmlns:p14="http://schemas.microsoft.com/office/powerpoint/2010/main" val="3557742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还应该严厉审问李广的家人，我只要有寸金、尺帛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财物进献李广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就惩治我交结李广的罪过，在集市上斩首，作为对争着投靠李广等无耻行为的警诫。如果没有关涉，也请皇上替我洗脱耻辱，或许能让我施展才能，终生侍奉圣明的主上。如果让我带着侮辱忍受诟骂，即使我死了埋在沟壑，我的眼睛也不能闭上。”皇帝安慰并答复了他。弘治十三年，星宿变化，自己陈说请求退休。皇帝回复许可，并下诏赏赐他可以驾乘驿马疾行，加封他太子太保，让侣钟代替他。</a:t>
            </a:r>
          </a:p>
        </p:txBody>
      </p:sp>
    </p:spTree>
    <p:extLst>
      <p:ext uri="{BB962C8B-B14F-4D97-AF65-F5344CB8AC3E}">
        <p14:creationId xmlns="" xmlns:p14="http://schemas.microsoft.com/office/powerpoint/2010/main" val="3526415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1502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类型四　偏义复词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所谓偏义复词，就是指一个词由两个意义相关或相反的语素构成，其中一个语素表示意义，另一个语素不表示意义，只作为陪衬。</a:t>
            </a:r>
          </a:p>
        </p:txBody>
      </p:sp>
      <p:graphicFrame>
        <p:nvGraphicFramePr>
          <p:cNvPr id="4" name="表格 3"/>
          <p:cNvGraphicFramePr>
            <a:graphicFrameLocks noGrp="1"/>
          </p:cNvGraphicFramePr>
          <p:nvPr/>
        </p:nvGraphicFramePr>
        <p:xfrm>
          <a:off x="2108672" y="5595734"/>
          <a:ext cx="19800000" cy="4148568"/>
        </p:xfrm>
        <a:graphic>
          <a:graphicData uri="http://schemas.openxmlformats.org/drawingml/2006/table">
            <a:tbl>
              <a:tblPr>
                <a:tableStyleId>{5C22544A-7EE6-4342-B048-85BDC9FD1C3A}</a:tableStyleId>
              </a:tblPr>
              <a:tblGrid>
                <a:gridCol w="2140124">
                  <a:extLst>
                    <a:ext uri="{9D8B030D-6E8A-4147-A177-3AD203B41FA5}">
                      <a16:colId xmlns:a16="http://schemas.microsoft.com/office/drawing/2014/main" xmlns="" val="3787693253"/>
                    </a:ext>
                  </a:extLst>
                </a:gridCol>
                <a:gridCol w="17659876">
                  <a:extLst>
                    <a:ext uri="{9D8B030D-6E8A-4147-A177-3AD203B41FA5}">
                      <a16:colId xmlns:a16="http://schemas.microsoft.com/office/drawing/2014/main" xmlns="" val="1374320527"/>
                    </a:ext>
                  </a:extLst>
                </a:gridCol>
              </a:tblGrid>
              <a:tr h="669624">
                <a:tc>
                  <a:txBody>
                    <a:bodyPr/>
                    <a:lstStyle/>
                    <a:p>
                      <a:pPr algn="ctr">
                        <a:lnSpc>
                          <a:spcPct val="130000"/>
                        </a:lnSpc>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类　型</a:t>
                      </a:r>
                    </a:p>
                  </a:txBody>
                  <a:tcPr marL="68580" marR="68580" marT="0" marB="0" anchor="ctr"/>
                </a:tc>
                <a:tc>
                  <a:txBody>
                    <a:bodyPr/>
                    <a:lstStyle/>
                    <a:p>
                      <a:pPr algn="ctr">
                        <a:lnSpc>
                          <a:spcPct val="130000"/>
                        </a:lnSpc>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示　例</a:t>
                      </a:r>
                    </a:p>
                  </a:txBody>
                  <a:tcPr marL="68580" marR="68580" marT="0" marB="0" anchor="ctr"/>
                </a:tc>
                <a:extLst>
                  <a:ext uri="{0D108BD9-81ED-4DB2-BD59-A6C34878D82A}">
                    <a16:rowId xmlns:a16="http://schemas.microsoft.com/office/drawing/2014/main" xmlns="" val="3343307734"/>
                  </a:ext>
                </a:extLst>
              </a:tr>
              <a:tr h="2008872">
                <a:tc>
                  <a:txBody>
                    <a:bodyPr/>
                    <a:lstStyle/>
                    <a:p>
                      <a:pPr algn="ctr">
                        <a:lnSpc>
                          <a:spcPct val="130000"/>
                        </a:lnSpc>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语素意义相反</a:t>
                      </a:r>
                    </a:p>
                  </a:txBody>
                  <a:tcPr marL="68580" marR="68580" marT="0" marB="0" anchor="ctr"/>
                </a:tc>
                <a:tc>
                  <a:txBody>
                    <a:bodyPr/>
                    <a:lstStyle/>
                    <a:p>
                      <a:pPr algn="l">
                        <a:lnSpc>
                          <a:spcPct val="130000"/>
                        </a:lnSpc>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契阔谈</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，心念旧恩</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曹操</a:t>
                      </a:r>
                      <a:r>
                        <a:rPr lang="en-US" altLang="zh-CN"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短歌行</a:t>
                      </a:r>
                      <a:r>
                        <a:rPr lang="en-US" alt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中</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契阔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契</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投合</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疏远</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，在这里是偏用</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契</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的意义。</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契阔谈”意为“久别重逢，欢饮畅谈”</a:t>
                      </a:r>
                    </a:p>
                  </a:txBody>
                  <a:tcPr marL="68580" marR="68580" marT="0" marB="0" anchor="ctr"/>
                </a:tc>
                <a:extLst>
                  <a:ext uri="{0D108BD9-81ED-4DB2-BD59-A6C34878D82A}">
                    <a16:rowId xmlns:a16="http://schemas.microsoft.com/office/drawing/2014/main" xmlns="" val="3347475934"/>
                  </a:ext>
                </a:extLst>
              </a:tr>
              <a:tr h="1339248">
                <a:tc>
                  <a:txBody>
                    <a:bodyPr/>
                    <a:lstStyle/>
                    <a:p>
                      <a:pPr algn="ctr">
                        <a:lnSpc>
                          <a:spcPct val="130000"/>
                        </a:lnSpc>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语素意义相关</a:t>
                      </a:r>
                    </a:p>
                  </a:txBody>
                  <a:tcPr marL="68580" marR="68580" marT="0" marB="0" anchor="ctr"/>
                </a:tc>
                <a:tc>
                  <a:txBody>
                    <a:bodyPr/>
                    <a:lstStyle/>
                    <a:p>
                      <a:pPr algn="l">
                        <a:lnSpc>
                          <a:spcPct val="130000"/>
                        </a:lnSpc>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以先国家之急而后私仇也</a:t>
                      </a:r>
                      <a:r>
                        <a:rPr lang="en-US" sz="3600" kern="1200" dirty="0">
                          <a:solidFill>
                            <a:schemeClr val="tx1">
                              <a:lumMod val="50000"/>
                              <a:lumOff val="50000"/>
                            </a:schemeClr>
                          </a:solidFill>
                          <a:latin typeface="微软雅黑" pitchFamily="34" charset="-122"/>
                          <a:ea typeface="微软雅黑" pitchFamily="34" charset="-122"/>
                          <a:cs typeface="+mn-cs"/>
                        </a:rPr>
                        <a:t>”(</a:t>
                      </a:r>
                      <a:r>
                        <a:rPr lang="en-US" altLang="zh-CN"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廉颇蔺相如列传</a:t>
                      </a:r>
                      <a:r>
                        <a:rPr lang="en-US" alt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中的</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国家</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是偏义复词，此处只取</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国</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altLang="en-US" sz="3600" kern="1200" dirty="0">
                          <a:solidFill>
                            <a:schemeClr val="tx1">
                              <a:lumMod val="50000"/>
                              <a:lumOff val="50000"/>
                            </a:schemeClr>
                          </a:solidFill>
                          <a:latin typeface="微软雅黑" pitchFamily="34" charset="-122"/>
                          <a:ea typeface="微软雅黑" pitchFamily="34" charset="-122"/>
                          <a:cs typeface="+mn-cs"/>
                        </a:rPr>
                        <a:t>之意</a:t>
                      </a:r>
                    </a:p>
                  </a:txBody>
                  <a:tcPr marL="68580" marR="68580" marT="0" marB="0" anchor="ctr"/>
                </a:tc>
                <a:extLst>
                  <a:ext uri="{0D108BD9-81ED-4DB2-BD59-A6C34878D82A}">
                    <a16:rowId xmlns:a16="http://schemas.microsoft.com/office/drawing/2014/main" xmlns="" val="1820251142"/>
                  </a:ext>
                </a:extLst>
              </a:tr>
            </a:tbl>
          </a:graphicData>
        </a:graphic>
      </p:graphicFrame>
    </p:spTree>
    <p:extLst>
      <p:ext uri="{BB962C8B-B14F-4D97-AF65-F5344CB8AC3E}">
        <p14:creationId xmlns="" xmlns:p14="http://schemas.microsoft.com/office/powerpoint/2010/main" val="3566320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14.  </a:t>
            </a:r>
            <a:r>
              <a:rPr lang="zh-CN" altLang="en-US" sz="4000" dirty="0">
                <a:solidFill>
                  <a:schemeClr val="tx1">
                    <a:lumMod val="50000"/>
                    <a:lumOff val="50000"/>
                  </a:schemeClr>
                </a:solidFill>
                <a:latin typeface="微软雅黑" pitchFamily="34" charset="-122"/>
                <a:ea typeface="微软雅黑" pitchFamily="34" charset="-122"/>
              </a:rPr>
              <a:t>指出下列句子中的偏义复词，并解释。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陟罚臧否，不宜异同。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诸葛亮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出师表</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昼夜勤作息。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(3)</a:t>
            </a:r>
            <a:r>
              <a:rPr lang="zh-CN" altLang="en-US" sz="4000" dirty="0">
                <a:solidFill>
                  <a:schemeClr val="tx1">
                    <a:lumMod val="50000"/>
                    <a:lumOff val="50000"/>
                  </a:schemeClr>
                </a:solidFill>
                <a:latin typeface="微软雅黑" pitchFamily="34" charset="-122"/>
                <a:ea typeface="微软雅黑" pitchFamily="34" charset="-122"/>
              </a:rPr>
              <a:t>备他盗之出入与非常也。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司马迁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鸿门宴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 xmlns:p14="http://schemas.microsoft.com/office/powerpoint/2010/main" val="27246716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缘溪行，忘路之远近。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陶渊明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桃花源记</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(5)</a:t>
            </a:r>
            <a:r>
              <a:rPr lang="zh-CN" altLang="en-US" sz="4000" dirty="0">
                <a:solidFill>
                  <a:schemeClr val="tx1">
                    <a:lumMod val="50000"/>
                    <a:lumOff val="50000"/>
                  </a:schemeClr>
                </a:solidFill>
                <a:latin typeface="微软雅黑" pitchFamily="34" charset="-122"/>
                <a:ea typeface="微软雅黑" pitchFamily="34" charset="-122"/>
              </a:rPr>
              <a:t>我有亲父兄，性行暴如雷。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(6)</a:t>
            </a:r>
            <a:r>
              <a:rPr lang="zh-CN" altLang="en-US" sz="4000" dirty="0">
                <a:solidFill>
                  <a:schemeClr val="tx1">
                    <a:lumMod val="50000"/>
                    <a:lumOff val="50000"/>
                  </a:schemeClr>
                </a:solidFill>
                <a:latin typeface="微软雅黑" pitchFamily="34" charset="-122"/>
                <a:ea typeface="微软雅黑" pitchFamily="34" charset="-122"/>
              </a:rPr>
              <a:t>便可白公姥，及时相遣归。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孔雀东南飞</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偏义复词：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释义：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Tree>
    <p:extLst>
      <p:ext uri="{BB962C8B-B14F-4D97-AF65-F5344CB8AC3E}">
        <p14:creationId xmlns="" xmlns:p14="http://schemas.microsoft.com/office/powerpoint/2010/main" val="1965924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异同　不一样、不相同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作息　劳作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出入　进入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远近　距离远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父兄　兄长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公姥　婆婆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异同”，义在“异”，“同”是衬字；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作息”，义在“作”，“息”是衬字；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出入”，义在“入”，“出”是衬字；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远近”，义在“远”，“近”是衬字；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父兄”，义在“兄”，“父”是衬字；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公姥”，义在“姥”，“公”是衬字。</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 xmlns:p14="http://schemas.microsoft.com/office/powerpoint/2010/main" val="1927134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 xmlns:p14="http://schemas.microsoft.com/office/powerpoint/2010/main" val="750865604"/>
              </p:ext>
            </p:extLst>
          </p:nvPr>
        </p:nvGraphicFramePr>
        <p:xfrm>
          <a:off x="2220913" y="3070225"/>
          <a:ext cx="19332575" cy="8294688"/>
        </p:xfrm>
        <a:graphic>
          <a:graphicData uri="http://schemas.openxmlformats.org/presentationml/2006/ole">
            <p:oleObj spid="_x0000_s3204" name="Document" r:id="rId3" imgW="8057089" imgH="3463829" progId="Word.Document.12">
              <p:embed/>
            </p:oleObj>
          </a:graphicData>
        </a:graphic>
      </p:graphicFrame>
    </p:spTree>
    <p:extLst>
      <p:ext uri="{BB962C8B-B14F-4D97-AF65-F5344CB8AC3E}">
        <p14:creationId xmlns="" xmlns:p14="http://schemas.microsoft.com/office/powerpoint/2010/main" val="14140029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80324" y="6168145"/>
            <a:ext cx="20145516" cy="52170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阅读下面的文言短文，把文中画横线的句子翻译成现代汉语。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元载，凤翔岐山人也。内侍鱼朝恩负恃权宠，不与载协，载常惮之。大历四年冬，乘间密奏朝恩专权不轨，请除之。朝恩骄横，天下咸怒，上亦知之，及闻载奏，适会于心。五年三月，朝恩伏法。载谓己有除恶之功，是非前贤，以为文武才略，莫己之若。</a:t>
            </a:r>
          </a:p>
        </p:txBody>
      </p:sp>
      <p:sp>
        <p:nvSpPr>
          <p:cNvPr id="9" name="矩形 8"/>
          <p:cNvSpPr/>
          <p:nvPr/>
        </p:nvSpPr>
        <p:spPr>
          <a:xfrm>
            <a:off x="1921154" y="6286576"/>
            <a:ext cx="1993120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元载以为自己有清除恶人的功绩，就贬损先贤，认为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天下人的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文才武略，没有谁比得上他。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是非：偏义复词，偏义于“非”，非议、贬损。以为：认为。才略：才能、谋略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元载，是凤翔岐山人。内侍鱼朝恩依恃皇帝恩宠，与元载不和，元载常常怕他。大历四年冬天，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趁机密奏鱼朝恩独揽大权，行为不合法度，请求将他清除。鱼朝恩傲慢专横，天下人都怨恨他，皇帝也知道这件事，等听到元载的上奏，正好符合他的心意。大历五年三月，鱼朝恩被诛杀。元载以为自己有清除恶人的功绩，就贬损先贤，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天下人的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文才武略，没有谁比得上他。</a:t>
            </a:r>
          </a:p>
        </p:txBody>
      </p:sp>
    </p:spTree>
    <p:extLst>
      <p:ext uri="{BB962C8B-B14F-4D97-AF65-F5344CB8AC3E}">
        <p14:creationId xmlns="" xmlns:p14="http://schemas.microsoft.com/office/powerpoint/2010/main" val="17467918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94743"/>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考点二　理解常见文言虚词在文中的意义和用法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关于“理解常见文言虚词在文中的意义和用法”这一考点，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考试大纲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已明确规定了</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个文言虚词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而、何、乎、乃、其、且、若、所、为、焉、也、以、因、于、与、则、者、之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名称速记排列：之乎者也，因为所以，何则而与焉，于其乃且若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。但平常学习有必要涉及这</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个虚词之外的虚词，因为虽然选择题的考查范围基本是考纲规定的</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个虚词，但在文言翻译题中，常常会涉及其他的虚词，所以在复习时掌握必要的补充知识，才能有备无患。 “虚词的用法”指的是虚词的词性、语法功能和在句中的关联关系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词法、句法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但是，这里需要明确的是“理解常见文言虚词在文中的意义和用法”的含义，它是指在阅读材料中，根据上下文的语境要懂得并能判断或加以具体解释虚词的词义和用法，而不是要求考生凭着对这些虚词的掌握情况随意去历数那些常见文言虚词所具有的意义和用法。</a:t>
            </a:r>
          </a:p>
        </p:txBody>
      </p:sp>
    </p:spTree>
    <p:extLst>
      <p:ext uri="{BB962C8B-B14F-4D97-AF65-F5344CB8AC3E}">
        <p14:creationId xmlns="" xmlns:p14="http://schemas.microsoft.com/office/powerpoint/2010/main" val="28175179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49408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换句话说，就是不能机械地套用常见的</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个虚词的意义和用法，而应在具体的语境中去辨识和运用，真正读懂和领会、掌握和解释词句中的某个文言虚词的特定意义和用法。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虚词在新课标全国卷中的考查一般以翻译题的形式出现，在翻译时，要注意以下几点：</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必须译出的虚词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换</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有实词义项的则须译出实义，如“之”“其”等。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现代汉语中有与之相对应的虚词可以进行替换的，如“之”“于”“以”等，即便是语气词也可用相对的词替换。如句中的“于”一般要译为“在”，“之”一般要译为“的”。</a:t>
            </a:r>
          </a:p>
        </p:txBody>
      </p:sp>
    </p:spTree>
    <p:extLst>
      <p:ext uri="{BB962C8B-B14F-4D97-AF65-F5344CB8AC3E}">
        <p14:creationId xmlns="" xmlns:p14="http://schemas.microsoft.com/office/powerpoint/2010/main" val="13191858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不必译出的虚词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删</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起语法作用的。如“之”取消句子独立性，又如“之”“者”是宾语前置、定语后置的标志。如：石之铿然有声者，所在皆是也。句中的“者”为定语后置的标志，不译。</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表停顿作用的。如：生乎吾前，其闻道也固先乎吾。句中的“也”表示句中停顿，起到舒缓语气的作用，不译。</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起衬字作用的。如：顷之，烟炎张天。句中的“之”起补充音节的作用，不译。</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发语词。如：夫庸知其年之先后生于吾乎？句中的“夫”为发语词，不译。</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虚词翻译时，能译出的要尽量译出，不必译出的切不可强行译出，不然会画蛇添足，弄巧成拙。</a:t>
            </a:r>
          </a:p>
        </p:txBody>
      </p:sp>
    </p:spTree>
    <p:extLst>
      <p:ext uri="{BB962C8B-B14F-4D97-AF65-F5344CB8AC3E}">
        <p14:creationId xmlns="" xmlns:p14="http://schemas.microsoft.com/office/powerpoint/2010/main" val="33101668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5" end="5"/>
                                            </p:txEl>
                                          </p:spTgt>
                                        </p:tgtEl>
                                        <p:attrNameLst>
                                          <p:attrName>style.visibility</p:attrName>
                                        </p:attrNameLst>
                                      </p:cBhvr>
                                      <p:to>
                                        <p:strVal val="visible"/>
                                      </p:to>
                                    </p:set>
                                    <p:animEffect transition="in" filter="fade">
                                      <p:cBhvr>
                                        <p:cTn id="22" dur="2000"/>
                                        <p:tgtEl>
                                          <p:spTgt spid="6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16. </a:t>
            </a:r>
            <a:r>
              <a:rPr lang="zh-CN" altLang="en-US" sz="4000" dirty="0">
                <a:solidFill>
                  <a:schemeClr val="tx1">
                    <a:lumMod val="50000"/>
                    <a:lumOff val="50000"/>
                  </a:schemeClr>
                </a:solidFill>
                <a:latin typeface="微软雅黑" pitchFamily="34" charset="-122"/>
                <a:ea typeface="微软雅黑" pitchFamily="34" charset="-122"/>
              </a:rPr>
              <a:t>下列句子中与“失其所与，不知”中“其”的意义和用法相同的一项是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可以无悔矣，其孰能讥之乎</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而余亦悔其随之而不得极夫游之乐也</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以乱易整，不武。吾其还也</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愚人之所以为愚，其皆出于此乎</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1880324" y="7885286"/>
            <a:ext cx="20145516" cy="349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08886" y="7896468"/>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项，第一人称代词，自己，与例句同义；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项，副词，表反问语气，难道；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项，副词，表商量语气，还是；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项，副词，表推测语气，大概。</a:t>
            </a:r>
          </a:p>
        </p:txBody>
      </p:sp>
    </p:spTree>
    <p:extLst>
      <p:ext uri="{BB962C8B-B14F-4D97-AF65-F5344CB8AC3E}">
        <p14:creationId xmlns="" xmlns:p14="http://schemas.microsoft.com/office/powerpoint/2010/main" val="15427937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nvGraphicFramePr>
        <p:xfrm>
          <a:off x="1594572" y="2988742"/>
          <a:ext cx="20263646" cy="8712968"/>
        </p:xfrm>
        <a:graphic>
          <a:graphicData uri="http://schemas.openxmlformats.org/presentationml/2006/ole">
            <p:oleObj spid="_x0000_s17527" name="Document" r:id="rId3" imgW="8057089" imgH="3463829" progId="Word.Document.12">
              <p:embed/>
            </p:oleObj>
          </a:graphicData>
        </a:graphic>
      </p:graphicFrame>
      <p:sp>
        <p:nvSpPr>
          <p:cNvPr id="14" name="矩形 13"/>
          <p:cNvSpPr/>
          <p:nvPr/>
        </p:nvSpPr>
        <p:spPr>
          <a:xfrm>
            <a:off x="1880324" y="8749381"/>
            <a:ext cx="20145516" cy="2635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8749381"/>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项，副词，趁此、趁机。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项，介词，通过，经由；介词，凭借。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项，介词，表凭借，依靠；副词，于是，就。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项，动词，沿袭；副词，趁机。</a:t>
            </a:r>
          </a:p>
        </p:txBody>
      </p:sp>
    </p:spTree>
    <p:extLst>
      <p:ext uri="{BB962C8B-B14F-4D97-AF65-F5344CB8AC3E}">
        <p14:creationId xmlns="" xmlns:p14="http://schemas.microsoft.com/office/powerpoint/2010/main" val="2716377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 xmlns:p14="http://schemas.microsoft.com/office/powerpoint/2010/main" val="33092958"/>
              </p:ext>
            </p:extLst>
          </p:nvPr>
        </p:nvGraphicFramePr>
        <p:xfrm>
          <a:off x="1600200" y="2971800"/>
          <a:ext cx="19964400" cy="9296400"/>
        </p:xfrm>
        <a:graphic>
          <a:graphicData uri="http://schemas.openxmlformats.org/presentationml/2006/ole">
            <p:oleObj spid="_x0000_s18551" name="Document" r:id="rId3" imgW="7994447" imgH="3747862" progId="Word.Document.12">
              <p:embed/>
            </p:oleObj>
          </a:graphicData>
        </a:graphic>
      </p:graphicFrame>
    </p:spTree>
    <p:extLst>
      <p:ext uri="{BB962C8B-B14F-4D97-AF65-F5344CB8AC3E}">
        <p14:creationId xmlns="" xmlns:p14="http://schemas.microsoft.com/office/powerpoint/2010/main" val="40819572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 xmlns:p14="http://schemas.microsoft.com/office/powerpoint/2010/main" val="3048394605"/>
              </p:ext>
            </p:extLst>
          </p:nvPr>
        </p:nvGraphicFramePr>
        <p:xfrm>
          <a:off x="1600200" y="2971800"/>
          <a:ext cx="19964400" cy="9296400"/>
        </p:xfrm>
        <a:graphic>
          <a:graphicData uri="http://schemas.openxmlformats.org/presentationml/2006/ole">
            <p:oleObj spid="_x0000_s16504" name="Document" r:id="rId3" imgW="7994447" imgH="3747862" progId="Word.Document.12">
              <p:embed/>
            </p:oleObj>
          </a:graphicData>
        </a:graphic>
      </p:graphicFrame>
      <p:sp>
        <p:nvSpPr>
          <p:cNvPr id="14" name="矩形 13"/>
          <p:cNvSpPr/>
          <p:nvPr/>
        </p:nvSpPr>
        <p:spPr>
          <a:xfrm>
            <a:off x="1880324" y="8749381"/>
            <a:ext cx="20145516" cy="2635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8749381"/>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连词，表修饰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连词，表假设；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连词，表转折；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连词，表递进；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连词，表承接。</a:t>
            </a:r>
          </a:p>
        </p:txBody>
      </p:sp>
    </p:spTree>
    <p:extLst>
      <p:ext uri="{BB962C8B-B14F-4D97-AF65-F5344CB8AC3E}">
        <p14:creationId xmlns="" xmlns:p14="http://schemas.microsoft.com/office/powerpoint/2010/main" val="19440737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5063502"/>
          </a:xfrm>
          <a:prstGeom prst="rect">
            <a:avLst/>
          </a:prstGeom>
          <a:noFill/>
        </p:spPr>
        <p:txBody>
          <a:bodyPr wrap="square" rtlCol="0">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鲁国有个被砍掉一只脚的人，叫王骀，跟从他学习的人与跟从孔子的学习的人一样多。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孔子的学生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常季向孔子问道：“王骀是个被砍去了一只脚的人，跟从他学习的人和先生在鲁国的弟子相当。他站着不能给人教诲，坐着不能议论大事；弟子们空怀而去，学满而归。难道确有不用言语的教导，在潜移默化中使弟子内心达到成熟的境界？这是什么样的人呢？”孔子回答说：“王骀先生是一位圣人，我的学识、品行落后于他，还没有前去请教他罢了。我将把他当作老师，何况学识、品行不如我孔丘的人呢！何止鲁国，我将引领天下的人跟从他学习。”</a:t>
            </a:r>
          </a:p>
        </p:txBody>
      </p:sp>
    </p:spTree>
    <p:extLst>
      <p:ext uri="{BB962C8B-B14F-4D97-AF65-F5344CB8AC3E}">
        <p14:creationId xmlns="" xmlns:p14="http://schemas.microsoft.com/office/powerpoint/2010/main" val="17449957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19.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指出下列句子中的关键虚词，并把句子翻译成现代汉语。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李氏子蟠，年十七，好古文，六艺经传皆通习之，不拘于时，学于余。余嘉其能行古道，作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师说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以贻之。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韩愈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师说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关键虚词：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译文：</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若入前为寿，寿毕，请以剑舞，因击沛公于坐，杀之。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司马迁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鸿门宴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关键虚词：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译文：</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15588602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3" name="对象 12"/>
          <p:cNvGraphicFramePr>
            <a:graphicFrameLocks noChangeAspect="1"/>
          </p:cNvGraphicFramePr>
          <p:nvPr>
            <p:extLst>
              <p:ext uri="{D42A27DB-BD31-4B8C-83A1-F6EECF244321}">
                <p14:modId xmlns="" xmlns:p14="http://schemas.microsoft.com/office/powerpoint/2010/main" val="2217182025"/>
              </p:ext>
            </p:extLst>
          </p:nvPr>
        </p:nvGraphicFramePr>
        <p:xfrm>
          <a:off x="2220913" y="3070225"/>
          <a:ext cx="19332575" cy="8294688"/>
        </p:xfrm>
        <a:graphic>
          <a:graphicData uri="http://schemas.openxmlformats.org/presentationml/2006/ole">
            <p:oleObj spid="_x0000_s4228" name="Document" r:id="rId3" imgW="8057089" imgH="3463829" progId="Word.Document.12">
              <p:embed/>
            </p:oleObj>
          </a:graphicData>
        </a:graphic>
      </p:graphicFrame>
    </p:spTree>
    <p:extLst>
      <p:ext uri="{BB962C8B-B14F-4D97-AF65-F5344CB8AC3E}">
        <p14:creationId xmlns="" xmlns:p14="http://schemas.microsoft.com/office/powerpoint/2010/main"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20145516" cy="836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关键虚词：第一个之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代指六艺经传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表被动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、第二个于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代词，他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目的连词，来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、第二个之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第三人称代词，指李蟠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译文：李氏的儿子李蟠，十七岁，爱好古文，“六经”的经文和传文都普遍学习了，不被世俗限制，向我学习。我赞许他能履行古人从师学习的风尚，写了这篇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师说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来送给他。</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第二人称代词，你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副词，趁机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代词，他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译文：你进去上前祝酒，祝酒完了，请求用剑起舞助兴，趁机把刘邦击倒在座位上，杀掉他。</a:t>
            </a:r>
          </a:p>
        </p:txBody>
      </p:sp>
    </p:spTree>
    <p:extLst>
      <p:ext uri="{BB962C8B-B14F-4D97-AF65-F5344CB8AC3E}">
        <p14:creationId xmlns="" xmlns:p14="http://schemas.microsoft.com/office/powerpoint/2010/main" val="26928663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20.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下面的文言语段，指出画线句子中的关键虚词，并把句子翻译成现代汉语。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卫嗣公使人为客过关市，关市苛难之，因事关市以金，关吏乃舍之。嗣公为关吏曰：“某时有客过而所，与汝金，而汝因遣之。”关市乃大恐，而以嗣公为明察。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关键虚词：</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译文：</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2683980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关键虚词：之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第三人称代词，代指客人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副词，于是，就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介词，用、拿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副词，才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第二人称代词，你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、第二个而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连词，表承接，可不翻译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、第二个因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副词，才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卫嗣公派人假扮成商客经过关口的集市，掌管关口集市的人责难他，于是他用金子贿赂掌管集市的官吏，官吏才让他通行。卫嗣公对掌管关口集市的官吏说：“某个时候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曾经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有个商客经过你的关卡，给了你金子，你才放行。”掌管关口集市的人便非常害怕，认为卫嗣公能明察秋毫。</a:t>
            </a:r>
          </a:p>
        </p:txBody>
      </p:sp>
    </p:spTree>
    <p:extLst>
      <p:ext uri="{BB962C8B-B14F-4D97-AF65-F5344CB8AC3E}">
        <p14:creationId xmlns="" xmlns:p14="http://schemas.microsoft.com/office/powerpoint/2010/main" val="10538277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2059952" y="3803630"/>
            <a:ext cx="19763247" cy="8094524"/>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12</a:t>
            </a:r>
            <a:r>
              <a:rPr lang="zh-CN" altLang="en-US" sz="4000" b="1" dirty="0">
                <a:solidFill>
                  <a:schemeClr val="tx1">
                    <a:lumMod val="50000"/>
                    <a:lumOff val="50000"/>
                  </a:schemeClr>
                </a:solidFill>
                <a:latin typeface="微软雅黑" pitchFamily="34" charset="-122"/>
                <a:ea typeface="微软雅黑" pitchFamily="34" charset="-122"/>
              </a:rPr>
              <a:t>　推断文言实词五法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正确把握文言文实词的含义不仅是我们解读文言文内涵的关键，而且是每年高考文言文考查的重点之一。对这方面的复习，除了平时注意积累，加强对一些通假字、古今异义词、多义词、偏义复词的识记之外，还需要掌握一些推断实词的解题技法。以下几种方法可供参考：</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因文定义法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由于任何一个实词在特定的语言环境中只可能有一个意义，因此考生可因文来定义，即根据具体的上下文语境来判断某个实词的具体义项。这是在推断词义时最为常用的一种方法，即将自己认为的意思代入具体语境中看句意是否通顺。代入后，如果句意通顺，那么可能就是正确的，反之必是错误的。</a:t>
            </a:r>
          </a:p>
        </p:txBody>
      </p:sp>
    </p:spTree>
    <p:extLst>
      <p:ext uri="{BB962C8B-B14F-4D97-AF65-F5344CB8AC3E}">
        <p14:creationId xmlns="" xmlns:p14="http://schemas.microsoft.com/office/powerpoint/2010/main" val="4086517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nvPr>
        </p:nvGraphicFramePr>
        <p:xfrm>
          <a:off x="1808886" y="2844726"/>
          <a:ext cx="19964400" cy="8839200"/>
        </p:xfrm>
        <a:graphic>
          <a:graphicData uri="http://schemas.openxmlformats.org/presentationml/2006/ole">
            <p:oleObj spid="_x0000_s33899" name="Document" r:id="rId3" imgW="8057089" imgH="3566067" progId="Word.Document.12">
              <p:embed/>
            </p:oleObj>
          </a:graphicData>
        </a:graphic>
      </p:graphicFrame>
    </p:spTree>
    <p:extLst>
      <p:ext uri="{BB962C8B-B14F-4D97-AF65-F5344CB8AC3E}">
        <p14:creationId xmlns="" xmlns:p14="http://schemas.microsoft.com/office/powerpoint/2010/main" val="36376094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nvGraphicFramePr>
        <p:xfrm>
          <a:off x="1808886" y="2844726"/>
          <a:ext cx="19964400" cy="8839200"/>
        </p:xfrm>
        <a:graphic>
          <a:graphicData uri="http://schemas.openxmlformats.org/presentationml/2006/ole">
            <p:oleObj spid="_x0000_s34923" name="Document" r:id="rId3" imgW="8057089" imgH="3565347" progId="Word.Document.12">
              <p:embed/>
            </p:oleObj>
          </a:graphicData>
        </a:graphic>
      </p:graphicFrame>
    </p:spTree>
    <p:extLst>
      <p:ext uri="{BB962C8B-B14F-4D97-AF65-F5344CB8AC3E}">
        <p14:creationId xmlns="" xmlns:p14="http://schemas.microsoft.com/office/powerpoint/2010/main" val="21016604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易：轻视。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詈：辱骂。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慢：怠慢，不敬。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责：责罚。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结合语境看，“南康民风凶悍，认为县丞是个文人”，所以都“轻视”他。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结合语境，“知县周以中”来巡察，百姓无礼，他非常生气，逮捕了很多民众，据此，百姓的行为应是“辱骂”。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结合语境，吴履察知冤情，在未通知周以中的情况下，“立释之”，在周以中看来，是对自己的“大不敬”，是“怠慢”之举。这样分析后可知，此处的“慢”显然应该解释为“怠慢，不敬”。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结合语境，吴履捆绑了巫师，并且把神像沉到江里，于是消除了胡乱祭祀鬼神的现象，此处的“责”不仅仅是“责备”，应该含有“惩罚”的意思。应为“责罚”。</a:t>
            </a:r>
          </a:p>
        </p:txBody>
      </p:sp>
    </p:spTree>
    <p:extLst>
      <p:ext uri="{BB962C8B-B14F-4D97-AF65-F5344CB8AC3E}">
        <p14:creationId xmlns="" xmlns:p14="http://schemas.microsoft.com/office/powerpoint/2010/main" val="1241191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728562"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吴履，字德基，是兰溪人。少年从师于名士梦吉，通晓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诸部史书。李文忠镇守浙东，聘请他为郡里学正。过了很长一段时间，被推荐给朝廷，朝廷任命他为南康县县丞。南康一带民风凶悍，他们认为县丞是个文人，都轻视他。过了几个月，吴履像老狱吏一样揭发隐伏未露的坏人坏事，大家都很吃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奸人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继收敛形迹。吴履于是改为推重宽大政策，让百姓休养生息。知县周以中巡视田野，被统属下的村民辱骂。逮捕不到辱骂他的人，大怒，把辱骂他的人的乡邻都拘捕了。吴履察看被捕的人，问清缘由后，立即释放了百姓，并告诉周以中。周以中更加恼怒，说：“县丞怠慢我。”吴履说：“触犯大人的只有一个人，他的邻居有什么罪？现在抓起来的人很多而犯人未捕住，如果把老百姓逼急了，将会发生变故，怎么办呢？”周以中的怒气这才缓和下来。县里有不合礼制的祠庙，每次祭祀就有一条蛇溜出门，百姓都指着蛇说神出来了。吴履将巫师捆绑起来责罚，把神像沉到江里，于是不合礼制的祠庙就没了。吴履当县丞六年，百姓都拥戴他。</a:t>
            </a:r>
          </a:p>
        </p:txBody>
      </p:sp>
    </p:spTree>
    <p:extLst>
      <p:ext uri="{BB962C8B-B14F-4D97-AF65-F5344CB8AC3E}">
        <p14:creationId xmlns="" xmlns:p14="http://schemas.microsoft.com/office/powerpoint/2010/main" val="9123395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联想迁移法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联想课本法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尽管高考题目对考生来说是陌生的，但所考查的知识点均源于课内，考生应善于把考题与教材联系起来，找到命题的“本真源头”，从而提高答题效率。有的文言实词的意义与课文中的意义完全相同，有的甚至连其所在句子的句式都相同。如“军皆定次，将乃就舍”句，若判断“次”的意思，可联系课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陈涉世家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又间令吴广之次所旁丛祠中”句中的“次”，意为“旅行或行军在途中停留，即临时驻扎”。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联想成语法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成语大都是古代汉语中的词直接流传下来或由某个故事概括而成的。成语中个别字词的解法就是古汉语的解法，所以在解释中碰到不懂的字词，不妨联想一些包含此字词的成语，问题有时便能迎刃而解。如“喻”，可以从成语“家喻户晓”中的“喻”知其是“明白”之意。</a:t>
            </a:r>
          </a:p>
        </p:txBody>
      </p:sp>
    </p:spTree>
    <p:extLst>
      <p:ext uri="{BB962C8B-B14F-4D97-AF65-F5344CB8AC3E}">
        <p14:creationId xmlns="" xmlns:p14="http://schemas.microsoft.com/office/powerpoint/2010/main" val="31097467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extLst/>
          </p:nvPr>
        </p:nvGraphicFramePr>
        <p:xfrm>
          <a:off x="1941000" y="2844726"/>
          <a:ext cx="19964400" cy="8839200"/>
        </p:xfrm>
        <a:graphic>
          <a:graphicData uri="http://schemas.openxmlformats.org/presentationml/2006/ole">
            <p:oleObj spid="_x0000_s35947" name="Document" r:id="rId3" imgW="8057089" imgH="3565347" progId="Word.Document.12">
              <p:embed/>
            </p:oleObj>
          </a:graphicData>
        </a:graphic>
      </p:graphicFrame>
    </p:spTree>
    <p:extLst>
      <p:ext uri="{BB962C8B-B14F-4D97-AF65-F5344CB8AC3E}">
        <p14:creationId xmlns="" xmlns:p14="http://schemas.microsoft.com/office/powerpoint/2010/main" val="20704731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5942" y="4019586"/>
            <a:ext cx="19747258"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下列对文中画波浪线部分的断句，正确的一项是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．承宪怀祸藏奸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窥觊储贰且广结术士之流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曩陛下重惩科场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冒籍承宪妻每扬言事由己发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用以恐喝勋贵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簧鼓朝绅</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．承宪怀祸藏奸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窥觊储贰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且广结术士之流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曩陛下重惩科场冒籍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承宪妻每扬言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事由己发用以恐喝勋贵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簧鼓朝绅</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．承宪怀祸藏奸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窥觊储贰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且广结术士之流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曩陛下重惩科场冒籍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承宪妻每扬言事由己发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用以恐喝勋贵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簧鼓朝绅</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．承宪怀祸藏奸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窥觊储贰且广结术士之流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曩陛下重惩科场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冒籍承宪妻每扬言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事由己发用以恐喝勋贵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簧鼓朝绅</a:t>
            </a:r>
            <a:r>
              <a:rPr lang="en-US" altLang="zh-CN" sz="4000" dirty="0">
                <a:solidFill>
                  <a:schemeClr val="tx1">
                    <a:lumMod val="50000"/>
                    <a:lumOff val="50000"/>
                  </a:schemeClr>
                </a:solidFill>
                <a:latin typeface="微软雅黑" pitchFamily="34" charset="-122"/>
                <a:ea typeface="微软雅黑" pitchFamily="34" charset="-122"/>
              </a:rPr>
              <a:t>/</a:t>
            </a:r>
          </a:p>
        </p:txBody>
      </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 xmlns:p14="http://schemas.microsoft.com/office/powerpoint/2010/main"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nvGraphicFramePr>
        <p:xfrm>
          <a:off x="1943100" y="2857500"/>
          <a:ext cx="19964400" cy="8839200"/>
        </p:xfrm>
        <a:graphic>
          <a:graphicData uri="http://schemas.openxmlformats.org/presentationml/2006/ole">
            <p:oleObj spid="_x0000_s36971" name="Document" r:id="rId3" imgW="8057089" imgH="3565347" progId="Word.Document.12">
              <p:embed/>
            </p:oleObj>
          </a:graphicData>
        </a:graphic>
      </p:graphicFrame>
    </p:spTree>
    <p:extLst>
      <p:ext uri="{BB962C8B-B14F-4D97-AF65-F5344CB8AC3E}">
        <p14:creationId xmlns="" xmlns:p14="http://schemas.microsoft.com/office/powerpoint/2010/main" val="1301391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豪：豪杰。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属文：写文章。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故事：先例。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因：沿袭。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宜：应该。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挠：让步。</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豪”可联想到现代汉语中的词语“豪杰”“英豪”来判断，此处的“豪”应为“豪杰”。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属文”可联想到课文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张衡传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中的语句“衡少善属文”中的“属文”，意为“写文章”。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故事” 可联想到选修课文中的课文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六国论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中“而从六国破亡之故事，是又在六国下矣” 中的“故事”，意为“先例”。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因”可联想到课文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过秦论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中的“因遗策”的“因”，意为“沿袭”。同时也可以联系成语“因循守旧”推知“因”的意义。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可联想到成语“事不宜迟”中的“宜”，解释为“应该”，此句意为：应该修复原来的法典制度。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可联想到成语“不屈不挠”中的“挠”，解释为“让步”。“无所挠”应译为“一点儿也不让步”。</a:t>
            </a:r>
          </a:p>
        </p:txBody>
      </p:sp>
    </p:spTree>
    <p:extLst>
      <p:ext uri="{BB962C8B-B14F-4D97-AF65-F5344CB8AC3E}">
        <p14:creationId xmlns="" xmlns:p14="http://schemas.microsoft.com/office/powerpoint/2010/main" val="912659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常梦锡，字孟图，是陕西扶风人，也有的人说他是西安万年县人。岐王李茂贞不推重读书人，所以当地的风俗是把擅长狩猎、骑射、博弈的人当作豪杰。唯独常梦锡自幼特别爱好学习，擅长写文章，连续升迁至秦陇诸州从事一职。常梦锡持重敦厚，品格方正，了解很多先例，多次说朝廷沿袭杨氏独霸朝政的旧习，凌驾法律之上，任用才智凡庸的官吏，国主亲自处置琐细的事务，政务繁杂琐碎，贻误国家大事。应该修复原来的法典制度，留给后人看。烈祖采纳了他的主张。元宗在东宫出现过失时，梦锡就苦心规劝他改正，一点儿也不让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元宗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起初虽然不高兴，但最终还是因梦锡敢于直谏而称赞他。元宗即位后，首先召见并抚慰勉励他，想任用他做翰林学士，让他在自己身边。</a:t>
            </a:r>
          </a:p>
        </p:txBody>
      </p:sp>
    </p:spTree>
    <p:extLst>
      <p:ext uri="{BB962C8B-B14F-4D97-AF65-F5344CB8AC3E}">
        <p14:creationId xmlns="" xmlns:p14="http://schemas.microsoft.com/office/powerpoint/2010/main" val="17665592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20002640" cy="9694962"/>
          </a:xfrm>
          <a:prstGeom prst="rect">
            <a:avLst/>
          </a:prstGeom>
          <a:noFill/>
        </p:spPr>
        <p:txBody>
          <a:bodyPr wrap="square" rtlCol="0">
            <a:spAutoFit/>
          </a:bodyPr>
          <a:lstStyle/>
          <a:p>
            <a:pPr indent="977900"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位置定性推断法</a:t>
            </a:r>
          </a:p>
          <a:p>
            <a:pPr indent="977900"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文言文与现代汉语相比，在词义上差别很大，但句子的语法结构基本上还是一致的。除了一个特殊句式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倒装句”外，文言文中的句子也是按“主＋状＋谓＋定＋宾”的顺序排列的，所以其相应成分上的词的词性也与现代汉语一致。即主语、宾语一般是名词，谓语一般是动词，定语一般是形容词，状语一般是副词。因此，我们解释实词时就可以通过分析这个词在句中所处的位置、所充当的成分先判定它的词性，进而推知它的义项。例如“绝”字的</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个义项：①忽然抚尺一下，群响毕绝；②自云先世避秦时乱，率妻子邑人来此绝境；③以为妙绝；④佛印绝类弥勒；⑤假舟楫者，非能水也，而绝江河。这时要想迅速给出准确的解释就比较困难，而利用语法结构先来确定多义词的词性不失为一个好的方法。①句中“绝”字的前面是主语“群响”和一个“毕”字，这里“毕”不可能是谓语而只能是修饰“绝”的状语，否则结合上下文讲不通，由此可推知这个“绝”在句中的语法成分是谓语，是动词，译为“停止”。</a:t>
            </a:r>
          </a:p>
        </p:txBody>
      </p:sp>
    </p:spTree>
    <p:extLst>
      <p:ext uri="{BB962C8B-B14F-4D97-AF65-F5344CB8AC3E}">
        <p14:creationId xmlns="" xmlns:p14="http://schemas.microsoft.com/office/powerpoint/2010/main" val="3986050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20002640" cy="4815677"/>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句中“绝”字修饰的是宾语“境”，可知“绝”在这里是形容词，做定语，解释为“与人世隔绝的”。③句中“绝”修饰的是形容词“妙”，在这里应当是副词，做补语，可意译为“到了极点”。④句中“绝”修饰的是谓语动词“类”，应当是副词，做状语，解释为“非常”。⑤句中“绝”后面跟的是宾语“江河”，推测可能是动词，做谓语，译为“横渡”。以上是对“绝”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个义项的分析，如果能一眼看出词义最好，如不能，则很有必要先分析句子成分以确定词性。</a:t>
            </a:r>
          </a:p>
        </p:txBody>
      </p:sp>
    </p:spTree>
    <p:extLst>
      <p:ext uri="{BB962C8B-B14F-4D97-AF65-F5344CB8AC3E}">
        <p14:creationId xmlns="" xmlns:p14="http://schemas.microsoft.com/office/powerpoint/2010/main" val="35124340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nvPr>
        </p:nvGraphicFramePr>
        <p:xfrm>
          <a:off x="1774493" y="2916734"/>
          <a:ext cx="20048707" cy="9649072"/>
        </p:xfrm>
        <a:graphic>
          <a:graphicData uri="http://schemas.openxmlformats.org/presentationml/2006/ole">
            <p:oleObj spid="_x0000_s37995" name="Document" r:id="rId3" imgW="8960210" imgH="4122502" progId="Word.Document.12">
              <p:embed/>
            </p:oleObj>
          </a:graphicData>
        </a:graphic>
      </p:graphicFrame>
    </p:spTree>
    <p:extLst>
      <p:ext uri="{BB962C8B-B14F-4D97-AF65-F5344CB8AC3E}">
        <p14:creationId xmlns="" xmlns:p14="http://schemas.microsoft.com/office/powerpoint/2010/main" val="8773105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本题可采用“位置定性推断法”。四个选项中加点的词的后面明显都是名词，这些名词都处在宾语的位置上。宾语的前面应是谓语或定语，细读选项可知，加点词应为谓语。所以四个选项中加点的词应都是动词，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项解释为名词，是不正确的，应该是“保护”的意思。</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参考译文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花云，是怀远人。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花云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身体魁伟，肤色很黑，其勇猛无人能敌。至正十三年，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花云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手持宝剑到临濠拜见太祖。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太祖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对他的才华感到惊奇，让他带兵与敌人争夺土地，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花云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所向披靡。太祖要攻取滁州，率领几个骑兵向前行军，花云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在其中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跟从。半路突遇几千贼人，花云保护太祖，拔出宝剑策马飞奔，冲进敌阵向前攻击。敌人大惊说：“这个黑脸的将军非常勇猛，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难以抵挡他的锋芒。”后援军到达，于是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太祖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攻下了滁州。</a:t>
            </a:r>
          </a:p>
        </p:txBody>
      </p:sp>
    </p:spTree>
    <p:extLst>
      <p:ext uri="{BB962C8B-B14F-4D97-AF65-F5344CB8AC3E}">
        <p14:creationId xmlns="" xmlns:p14="http://schemas.microsoft.com/office/powerpoint/2010/main" val="2662456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20002640" cy="641611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结构句式推断法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古人行文，喜欢用整齐的句式，如排比句、对偶句、并列结构等，其中位置对称的词语一般词性相同，而意义相同相近或相对相反，这样就可以由已知的词性词义推测未知的词性词义。如：“怨天尤人”中“天”与“人”相关，“怨”与“尤”也必定相近，由此可知“尤”应为“怨恨，归咎”义；“求全责备”中“责”与“求”同义，“备”与“全”同义。这种现象在各种典籍中均存在，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千字文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中“女慕贞洁，男效才良”中的“慕”与“效”同为“效法”之义；“升阶纳陛，弁转疑星”中的“阶”与“陛”同为“台阶”之义；等等。</a:t>
            </a:r>
          </a:p>
        </p:txBody>
      </p:sp>
    </p:spTree>
    <p:extLst>
      <p:ext uri="{BB962C8B-B14F-4D97-AF65-F5344CB8AC3E}">
        <p14:creationId xmlns="" xmlns:p14="http://schemas.microsoft.com/office/powerpoint/2010/main" val="23946595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nvGraphicFramePr>
        <p:xfrm>
          <a:off x="1946275" y="2832100"/>
          <a:ext cx="19940588" cy="8818563"/>
        </p:xfrm>
        <a:graphic>
          <a:graphicData uri="http://schemas.openxmlformats.org/presentationml/2006/ole">
            <p:oleObj spid="_x0000_s39019" name="Document" r:id="rId3" imgW="8057089" imgH="3565347" progId="Word.Document.12">
              <p:embed/>
            </p:oleObj>
          </a:graphicData>
        </a:graphic>
      </p:graphicFrame>
    </p:spTree>
    <p:extLst>
      <p:ext uri="{BB962C8B-B14F-4D97-AF65-F5344CB8AC3E}">
        <p14:creationId xmlns="" xmlns:p14="http://schemas.microsoft.com/office/powerpoint/2010/main" val="19977628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对象 11"/>
          <p:cNvGraphicFramePr>
            <a:graphicFrameLocks noChangeAspect="1"/>
          </p:cNvGraphicFramePr>
          <p:nvPr/>
        </p:nvGraphicFramePr>
        <p:xfrm>
          <a:off x="1946275" y="2832100"/>
          <a:ext cx="19940588" cy="8818563"/>
        </p:xfrm>
        <a:graphic>
          <a:graphicData uri="http://schemas.openxmlformats.org/presentationml/2006/ole">
            <p:oleObj spid="_x0000_s40043" name="Document" r:id="rId3" imgW="8057089" imgH="3565347" progId="Word.Document.12">
              <p:embed/>
            </p:oleObj>
          </a:graphicData>
        </a:graphic>
      </p:graphicFrame>
    </p:spTree>
    <p:extLst>
      <p:ext uri="{BB962C8B-B14F-4D97-AF65-F5344CB8AC3E}">
        <p14:creationId xmlns="" xmlns:p14="http://schemas.microsoft.com/office/powerpoint/2010/main" val="21676889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3829</TotalTime>
  <Words>45719</Words>
  <Application>Microsoft Office PowerPoint</Application>
  <PresentationFormat>自定义</PresentationFormat>
  <Paragraphs>1974</Paragraphs>
  <Slides>642</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642</vt:i4>
      </vt:variant>
    </vt:vector>
  </HeadingPairs>
  <TitlesOfParts>
    <vt:vector size="646" baseType="lpstr">
      <vt:lpstr>Office 主题</vt:lpstr>
      <vt:lpstr>Document</vt:lpstr>
      <vt:lpstr>文档</vt:lpstr>
      <vt:lpstr>Microsoft Word 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幻灯片 429</vt:lpstr>
      <vt:lpstr>幻灯片 430</vt:lpstr>
      <vt:lpstr>幻灯片 431</vt:lpstr>
      <vt:lpstr>幻灯片 432</vt:lpstr>
      <vt:lpstr>幻灯片 433</vt:lpstr>
      <vt:lpstr>幻灯片 434</vt:lpstr>
      <vt:lpstr>幻灯片 435</vt:lpstr>
      <vt:lpstr>幻灯片 436</vt:lpstr>
      <vt:lpstr>幻灯片 437</vt:lpstr>
      <vt:lpstr>幻灯片 438</vt:lpstr>
      <vt:lpstr>幻灯片 439</vt:lpstr>
      <vt:lpstr>幻灯片 440</vt:lpstr>
      <vt:lpstr>幻灯片 441</vt:lpstr>
      <vt:lpstr>幻灯片 442</vt:lpstr>
      <vt:lpstr>幻灯片 443</vt:lpstr>
      <vt:lpstr>幻灯片 444</vt:lpstr>
      <vt:lpstr>幻灯片 445</vt:lpstr>
      <vt:lpstr>幻灯片 446</vt:lpstr>
      <vt:lpstr>幻灯片 447</vt:lpstr>
      <vt:lpstr>幻灯片 448</vt:lpstr>
      <vt:lpstr>幻灯片 449</vt:lpstr>
      <vt:lpstr>幻灯片 450</vt:lpstr>
      <vt:lpstr>幻灯片 451</vt:lpstr>
      <vt:lpstr>幻灯片 452</vt:lpstr>
      <vt:lpstr>幻灯片 453</vt:lpstr>
      <vt:lpstr>幻灯片 454</vt:lpstr>
      <vt:lpstr>幻灯片 455</vt:lpstr>
      <vt:lpstr>幻灯片 456</vt:lpstr>
      <vt:lpstr>幻灯片 457</vt:lpstr>
      <vt:lpstr>幻灯片 458</vt:lpstr>
      <vt:lpstr>幻灯片 459</vt:lpstr>
      <vt:lpstr>幻灯片 460</vt:lpstr>
      <vt:lpstr>幻灯片 461</vt:lpstr>
      <vt:lpstr>幻灯片 462</vt:lpstr>
      <vt:lpstr>幻灯片 463</vt:lpstr>
      <vt:lpstr>幻灯片 464</vt:lpstr>
      <vt:lpstr>幻灯片 465</vt:lpstr>
      <vt:lpstr>幻灯片 466</vt:lpstr>
      <vt:lpstr>幻灯片 467</vt:lpstr>
      <vt:lpstr>幻灯片 468</vt:lpstr>
      <vt:lpstr>幻灯片 469</vt:lpstr>
      <vt:lpstr>幻灯片 470</vt:lpstr>
      <vt:lpstr>幻灯片 471</vt:lpstr>
      <vt:lpstr>幻灯片 472</vt:lpstr>
      <vt:lpstr>幻灯片 473</vt:lpstr>
      <vt:lpstr>幻灯片 474</vt:lpstr>
      <vt:lpstr>幻灯片 475</vt:lpstr>
      <vt:lpstr>幻灯片 476</vt:lpstr>
      <vt:lpstr>幻灯片 477</vt:lpstr>
      <vt:lpstr>幻灯片 478</vt:lpstr>
      <vt:lpstr>幻灯片 479</vt:lpstr>
      <vt:lpstr>幻灯片 480</vt:lpstr>
      <vt:lpstr>幻灯片 481</vt:lpstr>
      <vt:lpstr>幻灯片 482</vt:lpstr>
      <vt:lpstr>幻灯片 483</vt:lpstr>
      <vt:lpstr>幻灯片 484</vt:lpstr>
      <vt:lpstr>幻灯片 485</vt:lpstr>
      <vt:lpstr>幻灯片 486</vt:lpstr>
      <vt:lpstr>幻灯片 487</vt:lpstr>
      <vt:lpstr>幻灯片 488</vt:lpstr>
      <vt:lpstr>幻灯片 489</vt:lpstr>
      <vt:lpstr>幻灯片 490</vt:lpstr>
      <vt:lpstr>幻灯片 491</vt:lpstr>
      <vt:lpstr>幻灯片 492</vt:lpstr>
      <vt:lpstr>幻灯片 493</vt:lpstr>
      <vt:lpstr>幻灯片 494</vt:lpstr>
      <vt:lpstr>幻灯片 495</vt:lpstr>
      <vt:lpstr>幻灯片 496</vt:lpstr>
      <vt:lpstr>幻灯片 497</vt:lpstr>
      <vt:lpstr>幻灯片 498</vt:lpstr>
      <vt:lpstr>幻灯片 499</vt:lpstr>
      <vt:lpstr>幻灯片 500</vt:lpstr>
      <vt:lpstr>幻灯片 501</vt:lpstr>
      <vt:lpstr>幻灯片 502</vt:lpstr>
      <vt:lpstr>幻灯片 503</vt:lpstr>
      <vt:lpstr>幻灯片 504</vt:lpstr>
      <vt:lpstr>幻灯片 505</vt:lpstr>
      <vt:lpstr>幻灯片 506</vt:lpstr>
      <vt:lpstr>幻灯片 507</vt:lpstr>
      <vt:lpstr>幻灯片 508</vt:lpstr>
      <vt:lpstr>幻灯片 509</vt:lpstr>
      <vt:lpstr>幻灯片 510</vt:lpstr>
      <vt:lpstr>幻灯片 511</vt:lpstr>
      <vt:lpstr>幻灯片 512</vt:lpstr>
      <vt:lpstr>幻灯片 513</vt:lpstr>
      <vt:lpstr>幻灯片 514</vt:lpstr>
      <vt:lpstr>幻灯片 515</vt:lpstr>
      <vt:lpstr>幻灯片 516</vt:lpstr>
      <vt:lpstr>幻灯片 517</vt:lpstr>
      <vt:lpstr>幻灯片 518</vt:lpstr>
      <vt:lpstr>幻灯片 519</vt:lpstr>
      <vt:lpstr>幻灯片 520</vt:lpstr>
      <vt:lpstr>幻灯片 521</vt:lpstr>
      <vt:lpstr>幻灯片 522</vt:lpstr>
      <vt:lpstr>幻灯片 523</vt:lpstr>
      <vt:lpstr>幻灯片 524</vt:lpstr>
      <vt:lpstr>幻灯片 525</vt:lpstr>
      <vt:lpstr>幻灯片 526</vt:lpstr>
      <vt:lpstr>幻灯片 527</vt:lpstr>
      <vt:lpstr>幻灯片 528</vt:lpstr>
      <vt:lpstr>幻灯片 529</vt:lpstr>
      <vt:lpstr>幻灯片 530</vt:lpstr>
      <vt:lpstr>幻灯片 531</vt:lpstr>
      <vt:lpstr>幻灯片 532</vt:lpstr>
      <vt:lpstr>幻灯片 533</vt:lpstr>
      <vt:lpstr>幻灯片 534</vt:lpstr>
      <vt:lpstr>幻灯片 535</vt:lpstr>
      <vt:lpstr>幻灯片 536</vt:lpstr>
      <vt:lpstr>幻灯片 537</vt:lpstr>
      <vt:lpstr>幻灯片 538</vt:lpstr>
      <vt:lpstr>幻灯片 539</vt:lpstr>
      <vt:lpstr>幻灯片 540</vt:lpstr>
      <vt:lpstr>幻灯片 541</vt:lpstr>
      <vt:lpstr>幻灯片 542</vt:lpstr>
      <vt:lpstr>幻灯片 543</vt:lpstr>
      <vt:lpstr>幻灯片 544</vt:lpstr>
      <vt:lpstr>幻灯片 545</vt:lpstr>
      <vt:lpstr>幻灯片 546</vt:lpstr>
      <vt:lpstr>幻灯片 547</vt:lpstr>
      <vt:lpstr>幻灯片 548</vt:lpstr>
      <vt:lpstr>幻灯片 549</vt:lpstr>
      <vt:lpstr>幻灯片 550</vt:lpstr>
      <vt:lpstr>幻灯片 551</vt:lpstr>
      <vt:lpstr>幻灯片 552</vt:lpstr>
      <vt:lpstr>幻灯片 553</vt:lpstr>
      <vt:lpstr>幻灯片 554</vt:lpstr>
      <vt:lpstr>幻灯片 555</vt:lpstr>
      <vt:lpstr>幻灯片 556</vt:lpstr>
      <vt:lpstr>幻灯片 557</vt:lpstr>
      <vt:lpstr>幻灯片 558</vt:lpstr>
      <vt:lpstr>幻灯片 559</vt:lpstr>
      <vt:lpstr>幻灯片 560</vt:lpstr>
      <vt:lpstr>幻灯片 561</vt:lpstr>
      <vt:lpstr>幻灯片 562</vt:lpstr>
      <vt:lpstr>幻灯片 563</vt:lpstr>
      <vt:lpstr>幻灯片 564</vt:lpstr>
      <vt:lpstr>幻灯片 565</vt:lpstr>
      <vt:lpstr>幻灯片 566</vt:lpstr>
      <vt:lpstr>幻灯片 567</vt:lpstr>
      <vt:lpstr>幻灯片 568</vt:lpstr>
      <vt:lpstr>幻灯片 569</vt:lpstr>
      <vt:lpstr>幻灯片 570</vt:lpstr>
      <vt:lpstr>幻灯片 571</vt:lpstr>
      <vt:lpstr>幻灯片 572</vt:lpstr>
      <vt:lpstr>幻灯片 573</vt:lpstr>
      <vt:lpstr>幻灯片 574</vt:lpstr>
      <vt:lpstr>幻灯片 575</vt:lpstr>
      <vt:lpstr>幻灯片 576</vt:lpstr>
      <vt:lpstr>幻灯片 577</vt:lpstr>
      <vt:lpstr>幻灯片 578</vt:lpstr>
      <vt:lpstr>幻灯片 579</vt:lpstr>
      <vt:lpstr>幻灯片 580</vt:lpstr>
      <vt:lpstr>幻灯片 581</vt:lpstr>
      <vt:lpstr>幻灯片 582</vt:lpstr>
      <vt:lpstr>幻灯片 583</vt:lpstr>
      <vt:lpstr>幻灯片 584</vt:lpstr>
      <vt:lpstr>幻灯片 585</vt:lpstr>
      <vt:lpstr>幻灯片 586</vt:lpstr>
      <vt:lpstr>幻灯片 587</vt:lpstr>
      <vt:lpstr>幻灯片 588</vt:lpstr>
      <vt:lpstr>幻灯片 589</vt:lpstr>
      <vt:lpstr>幻灯片 590</vt:lpstr>
      <vt:lpstr>幻灯片 591</vt:lpstr>
      <vt:lpstr>幻灯片 592</vt:lpstr>
      <vt:lpstr>幻灯片 593</vt:lpstr>
      <vt:lpstr>幻灯片 594</vt:lpstr>
      <vt:lpstr>幻灯片 595</vt:lpstr>
      <vt:lpstr>幻灯片 596</vt:lpstr>
      <vt:lpstr>幻灯片 597</vt:lpstr>
      <vt:lpstr>幻灯片 598</vt:lpstr>
      <vt:lpstr>幻灯片 599</vt:lpstr>
      <vt:lpstr>幻灯片 600</vt:lpstr>
      <vt:lpstr>幻灯片 601</vt:lpstr>
      <vt:lpstr>幻灯片 602</vt:lpstr>
      <vt:lpstr>幻灯片 603</vt:lpstr>
      <vt:lpstr>幻灯片 604</vt:lpstr>
      <vt:lpstr>幻灯片 605</vt:lpstr>
      <vt:lpstr>幻灯片 606</vt:lpstr>
      <vt:lpstr>幻灯片 607</vt:lpstr>
      <vt:lpstr>幻灯片 608</vt:lpstr>
      <vt:lpstr>幻灯片 609</vt:lpstr>
      <vt:lpstr>幻灯片 610</vt:lpstr>
      <vt:lpstr>幻灯片 611</vt:lpstr>
      <vt:lpstr>幻灯片 612</vt:lpstr>
      <vt:lpstr>幻灯片 613</vt:lpstr>
      <vt:lpstr>幻灯片 614</vt:lpstr>
      <vt:lpstr>幻灯片 615</vt:lpstr>
      <vt:lpstr>幻灯片 616</vt:lpstr>
      <vt:lpstr>幻灯片 617</vt:lpstr>
      <vt:lpstr>幻灯片 618</vt:lpstr>
      <vt:lpstr>幻灯片 619</vt:lpstr>
      <vt:lpstr>幻灯片 620</vt:lpstr>
      <vt:lpstr>幻灯片 621</vt:lpstr>
      <vt:lpstr>幻灯片 622</vt:lpstr>
      <vt:lpstr>幻灯片 623</vt:lpstr>
      <vt:lpstr>幻灯片 624</vt:lpstr>
      <vt:lpstr>幻灯片 625</vt:lpstr>
      <vt:lpstr>幻灯片 626</vt:lpstr>
      <vt:lpstr>幻灯片 627</vt:lpstr>
      <vt:lpstr>幻灯片 628</vt:lpstr>
      <vt:lpstr>幻灯片 629</vt:lpstr>
      <vt:lpstr>幻灯片 630</vt:lpstr>
      <vt:lpstr>幻灯片 631</vt:lpstr>
      <vt:lpstr>幻灯片 632</vt:lpstr>
      <vt:lpstr>幻灯片 633</vt:lpstr>
      <vt:lpstr>幻灯片 634</vt:lpstr>
      <vt:lpstr>幻灯片 635</vt:lpstr>
      <vt:lpstr>幻灯片 636</vt:lpstr>
      <vt:lpstr>幻灯片 637</vt:lpstr>
      <vt:lpstr>幻灯片 638</vt:lpstr>
      <vt:lpstr>幻灯片 639</vt:lpstr>
      <vt:lpstr>幻灯片 640</vt:lpstr>
      <vt:lpstr>幻灯片 641</vt:lpstr>
      <vt:lpstr>幻灯片 642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658</cp:revision>
  <dcterms:created xsi:type="dcterms:W3CDTF">2016-01-31T01:38:40Z</dcterms:created>
  <dcterms:modified xsi:type="dcterms:W3CDTF">2017-03-17T06:56:05Z</dcterms:modified>
</cp:coreProperties>
</file>