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382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642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777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27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0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20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120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924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38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07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031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D1B9D-4FD3-45A2-98A6-4663098C8750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1F291-48EA-463E-9E5F-4F69E35531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744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58836" y="2364509"/>
            <a:ext cx="740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我要快快长大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046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88" y="2006647"/>
            <a:ext cx="3875609" cy="19375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0698" y="1136514"/>
            <a:ext cx="6096000" cy="32864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小蝌蚪说：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“我要快快长大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我要做一个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快乐的歌唱家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531" y="987439"/>
            <a:ext cx="3507121" cy="35846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67283" y="4795868"/>
            <a:ext cx="7301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唱</a:t>
            </a:r>
            <a:r>
              <a:rPr lang="en-US" altLang="zh-CN" sz="3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的歌曲。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7283" y="5787249"/>
            <a:ext cx="7301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快乐的（       ）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46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4918" y="1343251"/>
            <a:ext cx="832058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“我也要快快长大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我要做一个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勇敢的探险家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4434" y="3949707"/>
            <a:ext cx="7301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）的小朋友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0996" y="4878500"/>
            <a:ext cx="8652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会去</a:t>
            </a:r>
            <a:r>
              <a:rPr lang="en-US" altLang="zh-CN" sz="3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探索，探索（    ）。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0995" y="5807293"/>
            <a:ext cx="8652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勇敢的（    ）。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220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175" y="652364"/>
            <a:ext cx="36287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毛毛虫说：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“我要快快长大！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我要做一个美丽的舞蹈家。”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1666" y="652364"/>
            <a:ext cx="40579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小蝌蚪说：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“我要快快长大！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我要做一个快乐的歌唱家。”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29600" y="652364"/>
            <a:ext cx="396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小朋友说：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“我也要快快长大！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我要做一个勇敢的探险家。”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720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175" y="652364"/>
            <a:ext cx="36287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毛毛虫说：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我要快快长大！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我要做一个美丽的舞蹈家。”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1666" y="652364"/>
            <a:ext cx="40579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小蝌蚪说：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我要快快长大！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我要做一个快乐的歌唱家。”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29600" y="652364"/>
            <a:ext cx="396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小朋友说：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我也要快快长大！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我要做一个勇敢的探险家。”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00905" y="3955929"/>
            <a:ext cx="3628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我要长大。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00905" y="4633301"/>
            <a:ext cx="4057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我要快点长大。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00905" y="5310673"/>
            <a:ext cx="396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我要快快长大！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32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63" y="724780"/>
            <a:ext cx="11307815" cy="535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3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241" y="393601"/>
            <a:ext cx="3475634" cy="349048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453743" y="163286"/>
            <a:ext cx="0" cy="46917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82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696" y="0"/>
            <a:ext cx="5049847" cy="663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983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345" y="465161"/>
            <a:ext cx="6844082" cy="589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1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461" y="451714"/>
            <a:ext cx="8612027" cy="486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06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375" y="514647"/>
            <a:ext cx="9206242" cy="475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0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771" y="570066"/>
            <a:ext cx="9095502" cy="473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13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DF5"/>
              </a:clrFrom>
              <a:clrTo>
                <a:srgbClr val="FCFD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431" y="697345"/>
            <a:ext cx="1436367" cy="12099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05017" y="1750291"/>
            <a:ext cx="1619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3" t="11448" r="10808" b="14209"/>
          <a:stretch/>
        </p:blipFill>
        <p:spPr>
          <a:xfrm>
            <a:off x="540328" y="697345"/>
            <a:ext cx="1711922" cy="12099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2691" y="1750291"/>
            <a:ext cx="1619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长大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529" y="697345"/>
            <a:ext cx="1450822" cy="12099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77342" y="1750291"/>
            <a:ext cx="1619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舞蹈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304" y="697971"/>
            <a:ext cx="1711922" cy="12087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349667" y="1750291"/>
            <a:ext cx="1619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603" y="3289346"/>
            <a:ext cx="1487933" cy="1143848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143559" y="4343779"/>
            <a:ext cx="1677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勇敢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69" y="3271621"/>
            <a:ext cx="1773381" cy="117929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74548" y="4343779"/>
            <a:ext cx="1677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歌唱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442" y="3274931"/>
            <a:ext cx="1502907" cy="1172678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5715884" y="4343779"/>
            <a:ext cx="1677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探险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844" y="3231754"/>
            <a:ext cx="1773381" cy="1259031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7841672" y="4343779"/>
            <a:ext cx="2438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毛毛虫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31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90474" y="977750"/>
            <a:ext cx="2022763" cy="707886"/>
            <a:chOff x="1911928" y="825350"/>
            <a:chExt cx="2022763" cy="7078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毛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64328" y="977750"/>
            <a:ext cx="2022763" cy="707886"/>
            <a:chOff x="1911928" y="825350"/>
            <a:chExt cx="2022763" cy="70788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要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55165" y="977750"/>
            <a:ext cx="2022763" cy="707886"/>
            <a:chOff x="1911928" y="825350"/>
            <a:chExt cx="2022763" cy="70788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美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90474" y="2127678"/>
            <a:ext cx="2022763" cy="707886"/>
            <a:chOff x="1911928" y="825350"/>
            <a:chExt cx="2022763" cy="70788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蝌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64328" y="2127678"/>
            <a:ext cx="2022763" cy="707886"/>
            <a:chOff x="1911928" y="825350"/>
            <a:chExt cx="2022763" cy="70788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舞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55165" y="2127678"/>
            <a:ext cx="2022763" cy="707886"/>
            <a:chOff x="1911928" y="825350"/>
            <a:chExt cx="2022763" cy="70788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蹈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90474" y="3417456"/>
            <a:ext cx="2022763" cy="707886"/>
            <a:chOff x="1911928" y="825350"/>
            <a:chExt cx="2022763" cy="70788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蚪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64328" y="3417456"/>
            <a:ext cx="2022763" cy="707886"/>
            <a:chOff x="1911928" y="825350"/>
            <a:chExt cx="2022763" cy="70788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勇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255165" y="3417456"/>
            <a:ext cx="2022763" cy="707886"/>
            <a:chOff x="1911928" y="825350"/>
            <a:chExt cx="2022763" cy="707886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探</a:t>
              </a:r>
              <a:endPara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76618" y="4902502"/>
            <a:ext cx="2022763" cy="707886"/>
            <a:chOff x="1911928" y="825350"/>
            <a:chExt cx="2022763" cy="70788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0" t="19140" r="8141" b="28685"/>
            <a:stretch/>
          </p:blipFill>
          <p:spPr>
            <a:xfrm>
              <a:off x="1911928" y="965200"/>
              <a:ext cx="1163782" cy="568036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909454" y="825350"/>
              <a:ext cx="10252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418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2" b="32855"/>
          <a:stretch/>
        </p:blipFill>
        <p:spPr>
          <a:xfrm>
            <a:off x="459364" y="233507"/>
            <a:ext cx="5653531" cy="63427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64" t="68150" r="-112" b="-123"/>
          <a:stretch/>
        </p:blipFill>
        <p:spPr>
          <a:xfrm>
            <a:off x="6112895" y="1745673"/>
            <a:ext cx="5653531" cy="302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73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39999" y="117693"/>
            <a:ext cx="63269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毛毛虫说：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“我要快快长大！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我要做一个美丽的舞蹈家。”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小蝌蚪说：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“我要快快长大！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我要做一个快乐的歌唱家。”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小朋友说：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“我也要快快长大！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我要做一个勇敢的探险家。”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58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531" y="1419369"/>
            <a:ext cx="4203583" cy="21878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0114" y="696038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毛毛虫说：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“我要快快长大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长大了，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我要做一个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美丽的舞蹈家。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749" y="4189358"/>
            <a:ext cx="7301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会跳</a:t>
            </a:r>
            <a:r>
              <a:rPr lang="en-US" altLang="zh-CN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的舞蹈。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1749" y="5180739"/>
            <a:ext cx="7301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美丽的（       ）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31" y="6588"/>
            <a:ext cx="3604869" cy="29341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531" y="2879679"/>
            <a:ext cx="3735303" cy="214030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6531" y="58270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http://v.youku.com/v_show/id_XMTY4MTIwMzY5Ng==.html?tpa=dW5pb25faWQ9MjAwMDE0XzEwMDAwMV8wMV8wMQ&amp;fromvsogou=1</a:t>
            </a:r>
          </a:p>
        </p:txBody>
      </p:sp>
    </p:spTree>
    <p:extLst>
      <p:ext uri="{BB962C8B-B14F-4D97-AF65-F5344CB8AC3E}">
        <p14:creationId xmlns:p14="http://schemas.microsoft.com/office/powerpoint/2010/main" val="241896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387</Words>
  <Application>Microsoft Office PowerPoint</Application>
  <Paragraphs>77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楷体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WangYW</cp:lastModifiedBy>
  <dcterms:created xsi:type="dcterms:W3CDTF">2017-02-21T09:35:24Z</dcterms:created>
  <dcterms:modified xsi:type="dcterms:W3CDTF">2018-09-23T03:54:35Z</dcterms:modified>
  <cp:category/>
</cp:coreProperties>
</file>