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4" r:id="rId6"/>
    <p:sldId id="265" r:id="rId7"/>
    <p:sldId id="266" r:id="rId8"/>
    <p:sldId id="257" r:id="rId9"/>
    <p:sldId id="260" r:id="rId10"/>
    <p:sldId id="267" r:id="rId11"/>
    <p:sldId id="261" r:id="rId12"/>
    <p:sldId id="262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1500166" y="714357"/>
            <a:ext cx="1873250" cy="1944688"/>
            <a:chOff x="1156" y="1308"/>
            <a:chExt cx="1180" cy="1225"/>
          </a:xfrm>
        </p:grpSpPr>
        <p:grpSp>
          <p:nvGrpSpPr>
            <p:cNvPr id="12" name="Group 6"/>
            <p:cNvGrpSpPr>
              <a:grpSpLocks/>
            </p:cNvGrpSpPr>
            <p:nvPr/>
          </p:nvGrpSpPr>
          <p:grpSpPr bwMode="auto">
            <a:xfrm>
              <a:off x="1156" y="1353"/>
              <a:ext cx="1180" cy="1180"/>
              <a:chOff x="1292" y="1752"/>
              <a:chExt cx="1180" cy="1180"/>
            </a:xfrm>
          </p:grpSpPr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5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16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1283" y="1308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亮</a:t>
              </a:r>
              <a:endParaRPr kumimoji="1" lang="zh-CN" altLang="en-US" sz="110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8" name="Group 19"/>
          <p:cNvGrpSpPr>
            <a:grpSpLocks/>
          </p:cNvGrpSpPr>
          <p:nvPr/>
        </p:nvGrpSpPr>
        <p:grpSpPr bwMode="auto">
          <a:xfrm>
            <a:off x="5699146" y="642918"/>
            <a:ext cx="1873250" cy="1954213"/>
            <a:chOff x="1156" y="1302"/>
            <a:chExt cx="1180" cy="1231"/>
          </a:xfrm>
        </p:grpSpPr>
        <p:grpSp>
          <p:nvGrpSpPr>
            <p:cNvPr id="19" name="Group 6"/>
            <p:cNvGrpSpPr>
              <a:grpSpLocks/>
            </p:cNvGrpSpPr>
            <p:nvPr/>
          </p:nvGrpSpPr>
          <p:grpSpPr bwMode="auto">
            <a:xfrm>
              <a:off x="1156" y="1353"/>
              <a:ext cx="1180" cy="1180"/>
              <a:chOff x="1292" y="1752"/>
              <a:chExt cx="1180" cy="1180"/>
            </a:xfrm>
          </p:grpSpPr>
          <p:sp>
            <p:nvSpPr>
              <p:cNvPr id="21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2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3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1293" y="1302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高</a:t>
              </a:r>
              <a:endParaRPr kumimoji="1" lang="zh-CN" altLang="en-US" sz="110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5" name="Group 19"/>
          <p:cNvGrpSpPr>
            <a:grpSpLocks/>
          </p:cNvGrpSpPr>
          <p:nvPr/>
        </p:nvGrpSpPr>
        <p:grpSpPr bwMode="auto">
          <a:xfrm>
            <a:off x="5643570" y="3643314"/>
            <a:ext cx="1873250" cy="1873250"/>
            <a:chOff x="1156" y="1353"/>
            <a:chExt cx="1180" cy="1180"/>
          </a:xfrm>
        </p:grpSpPr>
        <p:grpSp>
          <p:nvGrpSpPr>
            <p:cNvPr id="26" name="Group 6"/>
            <p:cNvGrpSpPr>
              <a:grpSpLocks/>
            </p:cNvGrpSpPr>
            <p:nvPr/>
          </p:nvGrpSpPr>
          <p:grpSpPr bwMode="auto">
            <a:xfrm>
              <a:off x="1156" y="1353"/>
              <a:ext cx="1180" cy="1180"/>
              <a:chOff x="1292" y="1752"/>
              <a:chExt cx="1180" cy="1180"/>
            </a:xfrm>
          </p:grpSpPr>
          <p:sp>
            <p:nvSpPr>
              <p:cNvPr id="28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9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0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" name="Text Box 11"/>
            <p:cNvSpPr txBox="1">
              <a:spLocks noChangeArrowheads="1"/>
            </p:cNvSpPr>
            <p:nvPr/>
          </p:nvSpPr>
          <p:spPr bwMode="auto">
            <a:xfrm>
              <a:off x="1246" y="1353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过</a:t>
              </a:r>
              <a:endParaRPr kumimoji="1" lang="zh-CN" altLang="en-US" sz="110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2" name="Group 19"/>
          <p:cNvGrpSpPr>
            <a:grpSpLocks/>
          </p:cNvGrpSpPr>
          <p:nvPr/>
        </p:nvGrpSpPr>
        <p:grpSpPr bwMode="auto">
          <a:xfrm>
            <a:off x="1428728" y="3643314"/>
            <a:ext cx="1873250" cy="1873250"/>
            <a:chOff x="1156" y="1353"/>
            <a:chExt cx="1180" cy="1180"/>
          </a:xfrm>
        </p:grpSpPr>
        <p:grpSp>
          <p:nvGrpSpPr>
            <p:cNvPr id="33" name="Group 6"/>
            <p:cNvGrpSpPr>
              <a:grpSpLocks/>
            </p:cNvGrpSpPr>
            <p:nvPr/>
          </p:nvGrpSpPr>
          <p:grpSpPr bwMode="auto">
            <a:xfrm>
              <a:off x="1156" y="1353"/>
              <a:ext cx="1180" cy="1180"/>
              <a:chOff x="1292" y="1752"/>
              <a:chExt cx="1180" cy="1180"/>
            </a:xfrm>
          </p:grpSpPr>
          <p:sp>
            <p:nvSpPr>
              <p:cNvPr id="35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6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7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4" name="Text Box 11"/>
            <p:cNvSpPr txBox="1">
              <a:spLocks noChangeArrowheads="1"/>
            </p:cNvSpPr>
            <p:nvPr/>
          </p:nvSpPr>
          <p:spPr bwMode="auto">
            <a:xfrm>
              <a:off x="1283" y="1364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今</a:t>
              </a:r>
              <a:endParaRPr kumimoji="1" lang="zh-CN" altLang="en-US" sz="11000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3000364" y="27146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明亮        高兴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天亮        高山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43174" y="564357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今天        过来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从今        过去   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            走过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472768693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" y="0"/>
            <a:ext cx="9129733" cy="6858000"/>
          </a:xfrm>
        </p:spPr>
      </p:pic>
      <p:sp>
        <p:nvSpPr>
          <p:cNvPr id="6" name="TextBox 5"/>
          <p:cNvSpPr txBox="1"/>
          <p:nvPr/>
        </p:nvSpPr>
        <p:spPr>
          <a:xfrm>
            <a:off x="2428860" y="857232"/>
            <a:ext cx="3877985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/>
              <a:t>hé</a:t>
            </a:r>
            <a:r>
              <a:rPr lang="en-US" altLang="zh-CN" sz="4000" dirty="0" smtClean="0"/>
              <a:t>               </a:t>
            </a:r>
            <a:r>
              <a:rPr lang="en-US" altLang="zh-CN" sz="4000" dirty="0" err="1" smtClean="0"/>
              <a:t>jiānɡ</a:t>
            </a:r>
            <a:endParaRPr lang="en-US" altLang="zh-CN" sz="4000" dirty="0" smtClean="0"/>
          </a:p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  江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3143248"/>
            <a:ext cx="418576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小河     长江</a:t>
            </a:r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河水     江水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472768693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29733" cy="6858000"/>
          </a:xfrm>
        </p:spPr>
      </p:pic>
      <p:sp>
        <p:nvSpPr>
          <p:cNvPr id="6" name="TextBox 5"/>
          <p:cNvSpPr txBox="1"/>
          <p:nvPr/>
        </p:nvSpPr>
        <p:spPr>
          <a:xfrm>
            <a:off x="2428860" y="857232"/>
            <a:ext cx="4493538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/>
              <a:t>ɡuǎnɡ</a:t>
            </a:r>
            <a:r>
              <a:rPr lang="en-US" altLang="zh-CN" sz="4000" dirty="0" smtClean="0"/>
              <a:t>        </a:t>
            </a:r>
            <a:r>
              <a:rPr lang="en-US" altLang="zh-CN" sz="4000" dirty="0" err="1" smtClean="0"/>
              <a:t>xiānɡ</a:t>
            </a:r>
            <a:endParaRPr lang="en-US" altLang="zh-CN" sz="4000" dirty="0" smtClean="0"/>
          </a:p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广   乡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3143248"/>
            <a:ext cx="449353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广大      家乡</a:t>
            </a:r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宽广      乡下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500166" y="714357"/>
            <a:ext cx="1873250" cy="1944688"/>
            <a:chOff x="1156" y="1308"/>
            <a:chExt cx="1180" cy="1225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156" y="1353"/>
              <a:ext cx="1180" cy="1180"/>
              <a:chOff x="1292" y="1752"/>
              <a:chExt cx="1180" cy="1180"/>
            </a:xfrm>
          </p:grpSpPr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16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1283" y="1308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河</a:t>
              </a:r>
              <a:endParaRPr kumimoji="1" lang="zh-CN" altLang="en-US" sz="110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5699146" y="642918"/>
            <a:ext cx="1873250" cy="1954213"/>
            <a:chOff x="1156" y="1302"/>
            <a:chExt cx="1180" cy="1231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156" y="1353"/>
              <a:ext cx="1180" cy="1180"/>
              <a:chOff x="1292" y="1752"/>
              <a:chExt cx="1180" cy="1180"/>
            </a:xfrm>
          </p:grpSpPr>
          <p:sp>
            <p:nvSpPr>
              <p:cNvPr id="21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3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1293" y="1302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江</a:t>
              </a:r>
              <a:endParaRPr kumimoji="1" lang="zh-CN" altLang="en-US" sz="110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5643570" y="3643314"/>
            <a:ext cx="1873250" cy="1873250"/>
            <a:chOff x="1156" y="1353"/>
            <a:chExt cx="1180" cy="1180"/>
          </a:xfrm>
        </p:grpSpPr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1156" y="1353"/>
              <a:ext cx="1180" cy="1180"/>
              <a:chOff x="1292" y="1752"/>
              <a:chExt cx="1180" cy="1180"/>
            </a:xfrm>
          </p:grpSpPr>
          <p:sp>
            <p:nvSpPr>
              <p:cNvPr id="28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0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0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" name="Text Box 11"/>
            <p:cNvSpPr txBox="1">
              <a:spLocks noChangeArrowheads="1"/>
            </p:cNvSpPr>
            <p:nvPr/>
          </p:nvSpPr>
          <p:spPr bwMode="auto">
            <a:xfrm>
              <a:off x="1246" y="1353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乡</a:t>
              </a:r>
              <a:endParaRPr kumimoji="1" lang="zh-CN" altLang="en-US" sz="110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1428728" y="3643314"/>
            <a:ext cx="1873250" cy="1873250"/>
            <a:chOff x="1156" y="1353"/>
            <a:chExt cx="1180" cy="1180"/>
          </a:xfrm>
        </p:grpSpPr>
        <p:grpSp>
          <p:nvGrpSpPr>
            <p:cNvPr id="12" name="Group 6"/>
            <p:cNvGrpSpPr>
              <a:grpSpLocks/>
            </p:cNvGrpSpPr>
            <p:nvPr/>
          </p:nvGrpSpPr>
          <p:grpSpPr bwMode="auto">
            <a:xfrm>
              <a:off x="1156" y="1353"/>
              <a:ext cx="1180" cy="1180"/>
              <a:chOff x="1292" y="1752"/>
              <a:chExt cx="1180" cy="1180"/>
            </a:xfrm>
          </p:grpSpPr>
          <p:sp>
            <p:nvSpPr>
              <p:cNvPr id="35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5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7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4" name="Text Box 11"/>
            <p:cNvSpPr txBox="1">
              <a:spLocks noChangeArrowheads="1"/>
            </p:cNvSpPr>
            <p:nvPr/>
          </p:nvSpPr>
          <p:spPr bwMode="auto">
            <a:xfrm>
              <a:off x="1283" y="1364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广</a:t>
              </a:r>
              <a:endParaRPr kumimoji="1" lang="zh-CN" altLang="en-US" sz="11000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286116" y="27146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小河     长江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河水     江水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86050" y="564357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广大      家乡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宽广      乡下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472768693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58322" cy="6858000"/>
          </a:xfrm>
        </p:spPr>
      </p:pic>
      <p:sp>
        <p:nvSpPr>
          <p:cNvPr id="5" name="TextBox 4"/>
          <p:cNvSpPr txBox="1"/>
          <p:nvPr/>
        </p:nvSpPr>
        <p:spPr>
          <a:xfrm>
            <a:off x="1214414" y="1714488"/>
            <a:ext cx="757130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祖国    红旗   飘扬   胜利    响亮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繁荣    富强    高山   黄河    长江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土地    家乡    团结   友爱   坚强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1071546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zǔ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ɡuó</a:t>
            </a:r>
            <a:r>
              <a:rPr lang="en-US" altLang="zh-CN" sz="2800" dirty="0" smtClean="0">
                <a:solidFill>
                  <a:srgbClr val="FF0000"/>
                </a:solidFill>
              </a:rPr>
              <a:t>   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hónɡ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qí</a:t>
            </a:r>
            <a:r>
              <a:rPr lang="en-US" altLang="zh-CN" sz="2800" dirty="0" smtClean="0">
                <a:solidFill>
                  <a:srgbClr val="FF0000"/>
                </a:solidFill>
              </a:rPr>
              <a:t> 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piāo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yánɡ</a:t>
            </a:r>
            <a:r>
              <a:rPr lang="en-US" altLang="zh-CN" sz="2800" dirty="0" smtClean="0">
                <a:solidFill>
                  <a:srgbClr val="FF0000"/>
                </a:solidFill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shènɡ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lì</a:t>
            </a:r>
            <a:r>
              <a:rPr lang="en-US" altLang="zh-CN" sz="2800" dirty="0" smtClean="0">
                <a:solidFill>
                  <a:srgbClr val="FF0000"/>
                </a:solidFill>
              </a:rPr>
              <a:t>   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xiǎnɡ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liànɡ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0100" y="2214554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fán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rónɡ</a:t>
            </a:r>
            <a:r>
              <a:rPr lang="en-US" altLang="zh-CN" sz="2800" dirty="0" smtClean="0">
                <a:solidFill>
                  <a:srgbClr val="FF0000"/>
                </a:solidFill>
              </a:rPr>
              <a:t>   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fù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qiánɡ</a:t>
            </a:r>
            <a:r>
              <a:rPr lang="en-US" altLang="zh-CN" sz="2800" dirty="0" smtClean="0">
                <a:solidFill>
                  <a:srgbClr val="FF0000"/>
                </a:solidFill>
              </a:rPr>
              <a:t>   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ɡāo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shān</a:t>
            </a:r>
            <a:r>
              <a:rPr lang="en-US" altLang="zh-CN" sz="2800" dirty="0" smtClean="0">
                <a:solidFill>
                  <a:srgbClr val="FF0000"/>
                </a:solidFill>
              </a:rPr>
              <a:t> 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huánɡ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hé</a:t>
            </a:r>
            <a:r>
              <a:rPr lang="en-US" altLang="zh-CN" sz="2800" dirty="0" smtClean="0">
                <a:solidFill>
                  <a:srgbClr val="FF0000"/>
                </a:solidFill>
              </a:rPr>
              <a:t>   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chánɡjiānɡ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00" y="3214686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 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tǔ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dì</a:t>
            </a:r>
            <a:r>
              <a:rPr lang="en-US" altLang="zh-CN" sz="2800" dirty="0" smtClean="0">
                <a:solidFill>
                  <a:srgbClr val="FF0000"/>
                </a:solidFill>
              </a:rPr>
              <a:t>   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jiā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xiānɡ</a:t>
            </a:r>
            <a:r>
              <a:rPr lang="en-US" altLang="zh-CN" sz="2800" dirty="0" smtClean="0">
                <a:solidFill>
                  <a:srgbClr val="FF0000"/>
                </a:solidFill>
              </a:rPr>
              <a:t>   </a:t>
            </a:r>
            <a:r>
              <a:rPr lang="en-US" altLang="zh-CN" sz="2800" dirty="0" smtClean="0">
                <a:solidFill>
                  <a:srgbClr val="FF0000"/>
                </a:solidFill>
              </a:rPr>
              <a:t>  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tuán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jié</a:t>
            </a:r>
            <a:r>
              <a:rPr lang="en-US" altLang="zh-CN" sz="2800" dirty="0" smtClean="0">
                <a:solidFill>
                  <a:srgbClr val="FF0000"/>
                </a:solidFill>
              </a:rPr>
              <a:t>    </a:t>
            </a:r>
            <a:r>
              <a:rPr lang="en-US" altLang="zh-CN" sz="2800" dirty="0" smtClean="0">
                <a:solidFill>
                  <a:srgbClr val="FF0000"/>
                </a:solidFill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yǒu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ài</a:t>
            </a:r>
            <a:r>
              <a:rPr lang="en-US" altLang="zh-CN" sz="2800" dirty="0" smtClean="0">
                <a:solidFill>
                  <a:srgbClr val="FF0000"/>
                </a:solidFill>
              </a:rPr>
              <a:t>   </a:t>
            </a:r>
            <a:r>
              <a:rPr lang="en-US" altLang="zh-CN" sz="2800" dirty="0" smtClean="0">
                <a:solidFill>
                  <a:srgbClr val="FF0000"/>
                </a:solidFill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jiān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qiánɡ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473e924b899a9017f8ad35c1e950a7b0308f5e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785787" y="1500174"/>
            <a:ext cx="5143536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五星</a:t>
            </a:r>
            <a:r>
              <a:rPr lang="zh-CN" altLang="en-US" sz="40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红旗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迎风</a:t>
            </a:r>
            <a:r>
              <a:rPr lang="zh-CN" altLang="en-US" sz="40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飘扬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胜利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歌声多么</a:t>
            </a:r>
            <a:r>
              <a:rPr lang="zh-CN" altLang="en-US" sz="40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响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亮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歌唱我们亲爱的</a:t>
            </a:r>
            <a:r>
              <a:rPr lang="zh-CN" altLang="en-US" sz="40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祖国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走向</a:t>
            </a:r>
            <a:r>
              <a:rPr lang="zh-CN" altLang="en-US" sz="40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繁荣富强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42305_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57364"/>
            <a:ext cx="4572032" cy="4405784"/>
          </a:xfrm>
        </p:spPr>
      </p:pic>
      <p:sp>
        <p:nvSpPr>
          <p:cNvPr id="5" name="TextBox 4"/>
          <p:cNvSpPr txBox="1"/>
          <p:nvPr/>
        </p:nvSpPr>
        <p:spPr>
          <a:xfrm>
            <a:off x="1857356" y="714356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越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过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高山，越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过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平原；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 descr="t0163392cb74db343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857364"/>
            <a:ext cx="4286280" cy="44291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61346" y="7208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高山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3114" y="71435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平原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9429411719810858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85728"/>
            <a:ext cx="6014621" cy="3929090"/>
          </a:xfrm>
        </p:spPr>
      </p:pic>
      <p:pic>
        <p:nvPicPr>
          <p:cNvPr id="5" name="图片 4" descr="u=213943100,3382706956&amp;fm=23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285728"/>
            <a:ext cx="2986108" cy="3929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00232" y="5286388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跨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过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奔腾的黄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长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江</a:t>
            </a:r>
            <a:r>
              <a:rPr lang="zh-CN" altLang="en-US" sz="4000" dirty="0" smtClean="0"/>
              <a:t>；</a:t>
            </a:r>
            <a:endParaRPr lang="zh-CN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2643174" y="435769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黄</a:t>
            </a:r>
            <a:r>
              <a:rPr lang="zh-CN" altLang="en-US" sz="5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</a:t>
            </a:r>
            <a:endParaRPr lang="zh-CN" altLang="en-US" sz="5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442913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长</a:t>
            </a:r>
            <a:r>
              <a:rPr lang="zh-CN" altLang="en-US" sz="5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img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143108" y="500042"/>
            <a:ext cx="4801314" cy="132343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宽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广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美丽的土地，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是我们可爱的家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img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1470" y="0"/>
            <a:ext cx="9215470" cy="7132774"/>
          </a:xfrm>
        </p:spPr>
      </p:pic>
      <p:sp>
        <p:nvSpPr>
          <p:cNvPr id="5" name="TextBox 4"/>
          <p:cNvSpPr txBox="1"/>
          <p:nvPr/>
        </p:nvSpPr>
        <p:spPr>
          <a:xfrm>
            <a:off x="0" y="4929198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我们爱和平，我们爱家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团结友爱坚强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如钢。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472768693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29733" cy="6858000"/>
          </a:xfrm>
        </p:spPr>
      </p:pic>
      <p:sp>
        <p:nvSpPr>
          <p:cNvPr id="6" name="TextBox 5"/>
          <p:cNvSpPr txBox="1"/>
          <p:nvPr/>
        </p:nvSpPr>
        <p:spPr>
          <a:xfrm>
            <a:off x="2428860" y="857232"/>
            <a:ext cx="3950120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dirty="0" smtClean="0"/>
          </a:p>
          <a:p>
            <a:r>
              <a:rPr lang="en-US" altLang="zh-CN" sz="4000" dirty="0" err="1" smtClean="0"/>
              <a:t>liànɡ</a:t>
            </a:r>
            <a:r>
              <a:rPr lang="en-US" altLang="zh-CN" sz="4000" dirty="0" smtClean="0"/>
              <a:t>                </a:t>
            </a:r>
            <a:r>
              <a:rPr lang="en-US" altLang="zh-CN" sz="4000" dirty="0" err="1" smtClean="0"/>
              <a:t>ɡāo</a:t>
            </a:r>
            <a:r>
              <a:rPr lang="en-US" altLang="zh-CN" sz="4000" dirty="0" smtClean="0"/>
              <a:t> </a:t>
            </a:r>
          </a:p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亮  高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3286124"/>
            <a:ext cx="510909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明亮        高兴</a:t>
            </a:r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天亮        高山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472768693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29733" cy="6858000"/>
          </a:xfrm>
        </p:spPr>
      </p:pic>
      <p:sp>
        <p:nvSpPr>
          <p:cNvPr id="6" name="TextBox 5"/>
          <p:cNvSpPr txBox="1"/>
          <p:nvPr/>
        </p:nvSpPr>
        <p:spPr>
          <a:xfrm>
            <a:off x="2428860" y="857232"/>
            <a:ext cx="4493538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dirty="0" smtClean="0"/>
          </a:p>
          <a:p>
            <a:r>
              <a:rPr lang="en-US" altLang="zh-CN" sz="4000" dirty="0" smtClean="0"/>
              <a:t>   </a:t>
            </a:r>
            <a:r>
              <a:rPr lang="en-US" altLang="zh-CN" sz="4000" dirty="0" err="1" smtClean="0"/>
              <a:t>jīn</a:t>
            </a:r>
            <a:r>
              <a:rPr lang="en-US" altLang="zh-CN" sz="4000" dirty="0" smtClean="0"/>
              <a:t>                  </a:t>
            </a:r>
            <a:r>
              <a:rPr lang="en-US" altLang="zh-CN" sz="4000" dirty="0" err="1" smtClean="0"/>
              <a:t>ɡuò</a:t>
            </a:r>
            <a:endParaRPr lang="en-US" altLang="zh-CN" sz="4000" dirty="0" smtClean="0"/>
          </a:p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   过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3286124"/>
            <a:ext cx="603242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今天        过来</a:t>
            </a:r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从今        过去   </a:t>
            </a:r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            走过</a:t>
            </a:r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                 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167</Words>
  <Paragraphs>65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kerry721</cp:lastModifiedBy>
  <dcterms:created xsi:type="dcterms:W3CDTF">2017-03-16T14:53:19Z</dcterms:created>
  <dcterms:modified xsi:type="dcterms:W3CDTF">2018-09-23T03:54:35Z</dcterms:modified>
  <cp:category/>
</cp:coreProperties>
</file>