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300" r:id="rId12"/>
    <p:sldId id="301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0000"/>
    <a:srgbClr val="00CC00"/>
    <a:srgbClr val="339933"/>
    <a:srgbClr val="FF99FF"/>
    <a:srgbClr val="CC9900"/>
    <a:srgbClr val="CCCC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67" d="100"/>
          <a:sy n="67" d="100"/>
        </p:scale>
        <p:origin x="-606" y="-96"/>
      </p:cViewPr>
      <p:guideLst>
        <p:guide orient="horz" pos="2169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79712" y="1172617"/>
            <a:ext cx="44644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cs typeface="宋体" panose="02010600030101010101" pitchFamily="2" charset="-122"/>
              </a:rPr>
              <a:t>20   </a:t>
            </a:r>
            <a:r>
              <a:rPr lang="zh-CN" altLang="en-US" sz="4400" b="1" kern="100" dirty="0" smtClean="0">
                <a:cs typeface="宋体" panose="02010600030101010101" pitchFamily="2" charset="-122"/>
              </a:rPr>
              <a:t>晚安，老爸</a:t>
            </a:r>
            <a:endParaRPr lang="zh-CN" altLang="en-US" sz="4400" dirty="0"/>
          </a:p>
        </p:txBody>
      </p:sp>
      <p:sp>
        <p:nvSpPr>
          <p:cNvPr id="6" name="矩形 5"/>
          <p:cNvSpPr/>
          <p:nvPr/>
        </p:nvSpPr>
        <p:spPr>
          <a:xfrm>
            <a:off x="3203848" y="5229200"/>
            <a:ext cx="22429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第一课时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4338" name="Picture 2" descr="http://pic81.huitu.com/res/20160501/851091_20160501030905488400_1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t="7200" r="1721" b="6401"/>
          <a:stretch>
            <a:fillRect/>
          </a:stretch>
        </p:blipFill>
        <p:spPr bwMode="auto">
          <a:xfrm>
            <a:off x="1619672" y="1988840"/>
            <a:ext cx="561662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27584" y="1268760"/>
            <a:ext cx="712879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学生自由读文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，出示课件，思考：雅克读得怎么样？爸爸的第一感受是什么？已经背下来了，说明了什么？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在文中画一画，再和小伙伴说说理由。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CC00CC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u=2776302865,204972872&amp;fm=23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63" b="16841"/>
          <a:stretch>
            <a:fillRect/>
          </a:stretch>
        </p:blipFill>
        <p:spPr>
          <a:xfrm>
            <a:off x="4644008" y="3645024"/>
            <a:ext cx="3024336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63688" y="1268760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同学们喜不喜欢听故事？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755576" y="2060848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同学们都喜欢听故事，那都是谁给你们讲故事呢？今天我们一起来学习一课孩子给爸爸讲故事的课文吧。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://pic81.huitu.com/res/20160501/851091_20160501030731709400_1.jpg"/>
          <p:cNvPicPr>
            <a:picLocks noChangeAspect="1" noChangeArrowheads="1"/>
          </p:cNvPicPr>
          <p:nvPr/>
        </p:nvPicPr>
        <p:blipFill>
          <a:blip r:embed="rId1" cstate="print"/>
          <a:srcRect t="9000" r="1721" b="8201"/>
          <a:stretch>
            <a:fillRect/>
          </a:stretch>
        </p:blipFill>
        <p:spPr bwMode="auto">
          <a:xfrm>
            <a:off x="3707904" y="3789040"/>
            <a:ext cx="453650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672" y="1988840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</a:rPr>
              <a:t>克、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讲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、语、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其、实、专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4" name="图片 3" descr="u=2140408086,892394803&amp;fm=21&amp;gp=0.jpg"/>
          <p:cNvPicPr>
            <a:picLocks noChangeAspect="1"/>
          </p:cNvPicPr>
          <p:nvPr/>
        </p:nvPicPr>
        <p:blipFill>
          <a:blip r:embed="rId1" cstate="print"/>
          <a:srcRect r="818" b="10656"/>
          <a:stretch>
            <a:fillRect/>
          </a:stretch>
        </p:blipFill>
        <p:spPr>
          <a:xfrm>
            <a:off x="2483768" y="3356992"/>
            <a:ext cx="460851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588" y="1051178"/>
            <a:ext cx="1306008" cy="1538906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75656" y="1954164"/>
            <a:ext cx="5903640" cy="1653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anose="020B060403050404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专心 椅子 惊喜 熟悉 完全 耐心 克制 亲吻 流利 小乖乖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 descr="t013e00a893b0024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3717032"/>
            <a:ext cx="3888432" cy="2399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412776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雅、</a:t>
            </a:r>
            <a:r>
              <a:rPr lang="zh-CN" altLang="zh-CN" sz="3600" dirty="0" smtClean="0"/>
              <a:t>克、惊、椅、厚、乖、肚、利、耐、熟、悉、专、完、吻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115616" y="299695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</a:rPr>
              <a:t>读一读生字，并扩词。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7" name="图片 6" descr="u=25900982,681614973&amp;fm=21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64088" y="3789040"/>
            <a:ext cx="2972948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7728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17728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5976" y="17728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35730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15616" y="1772816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克</a:t>
            </a:r>
            <a:endParaRPr lang="zh-CN" altLang="en-US" sz="8800" dirty="0"/>
          </a:p>
        </p:txBody>
      </p:sp>
      <p:sp>
        <p:nvSpPr>
          <p:cNvPr id="15" name="TextBox 14"/>
          <p:cNvSpPr txBox="1"/>
          <p:nvPr/>
        </p:nvSpPr>
        <p:spPr>
          <a:xfrm>
            <a:off x="2843808" y="1772816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讲</a:t>
            </a:r>
            <a:endParaRPr lang="zh-CN" altLang="en-US" sz="8800" dirty="0"/>
          </a:p>
        </p:txBody>
      </p:sp>
      <p:sp>
        <p:nvSpPr>
          <p:cNvPr id="16" name="TextBox 15"/>
          <p:cNvSpPr txBox="1"/>
          <p:nvPr/>
        </p:nvSpPr>
        <p:spPr>
          <a:xfrm>
            <a:off x="4427984" y="1838434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语</a:t>
            </a:r>
            <a:endParaRPr lang="zh-CN" altLang="en-US" sz="8800" dirty="0"/>
          </a:p>
        </p:txBody>
      </p:sp>
      <p:sp>
        <p:nvSpPr>
          <p:cNvPr id="17" name="TextBox 16"/>
          <p:cNvSpPr txBox="1"/>
          <p:nvPr/>
        </p:nvSpPr>
        <p:spPr>
          <a:xfrm>
            <a:off x="1043608" y="3573016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其</a:t>
            </a:r>
            <a:endParaRPr lang="zh-CN" altLang="en-US" sz="8800" dirty="0"/>
          </a:p>
        </p:txBody>
      </p:sp>
      <p:pic>
        <p:nvPicPr>
          <p:cNvPr id="18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7784" y="35730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5976" y="35730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699792" y="3573016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实</a:t>
            </a:r>
            <a:endParaRPr lang="zh-CN" altLang="en-US" sz="8800" dirty="0"/>
          </a:p>
        </p:txBody>
      </p:sp>
      <p:sp>
        <p:nvSpPr>
          <p:cNvPr id="21" name="TextBox 20"/>
          <p:cNvSpPr txBox="1"/>
          <p:nvPr/>
        </p:nvSpPr>
        <p:spPr>
          <a:xfrm>
            <a:off x="4427984" y="3573016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专</a:t>
            </a:r>
            <a:endParaRPr lang="zh-CN" altLang="en-US" sz="8800" dirty="0"/>
          </a:p>
        </p:txBody>
      </p:sp>
      <p:pic>
        <p:nvPicPr>
          <p:cNvPr id="22" name="图片 21" descr="u=547091885,931941404&amp;fm=21&amp;gp=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3933056"/>
            <a:ext cx="27908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3848" y="5229200"/>
            <a:ext cx="22429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第二课时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Picture 2" descr="http://pic81.huitu.com/res/20160501/851091_20160501030905488400_1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t="7200" r="1721" b="6401"/>
          <a:stretch>
            <a:fillRect/>
          </a:stretch>
        </p:blipFill>
        <p:spPr bwMode="auto">
          <a:xfrm>
            <a:off x="1547664" y="1412776"/>
            <a:ext cx="561662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971600" y="1040717"/>
            <a:ext cx="7344816" cy="1656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专心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椅子  惊喜  熟悉  完全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耐心  克制  亲吻  琉璃  小乖乖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75" name="图片 74" descr="t012453b42d52d83c5a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27784" y="2996952"/>
            <a:ext cx="4392488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899592" y="1484784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 </a:t>
            </a:r>
            <a:r>
              <a:rPr lang="zh-CN" altLang="zh-CN" sz="3600" dirty="0" smtClean="0"/>
              <a:t>自由读第一段，说一说这篇课文写了雅克给爸爸一个什么惊喜？</a:t>
            </a:r>
            <a:endParaRPr lang="zh-CN" altLang="en-US" sz="3600" dirty="0"/>
          </a:p>
        </p:txBody>
      </p:sp>
      <p:sp>
        <p:nvSpPr>
          <p:cNvPr id="39" name="矩形 38"/>
          <p:cNvSpPr/>
          <p:nvPr/>
        </p:nvSpPr>
        <p:spPr>
          <a:xfrm>
            <a:off x="1691680" y="2996952"/>
            <a:ext cx="4503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</a:rPr>
              <a:t>惊喜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给爸爸讲故事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0" name="图片 39" descr="u=3460297916,2152043907&amp;fm=21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5976" y="3717032"/>
            <a:ext cx="31337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326</Words>
  <PresentationFormat>全屏显示(4:3)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Tahoma</vt:lpstr>
      <vt:lpstr>微软雅黑</vt:lpstr>
      <vt:lpstr>华文楷体</vt:lpstr>
      <vt:lpstr/>
      <vt:lpstr>Arial Unicode MS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2013-11-14T01:26:00Z</dcterms:created>
  <dcterms:modified xsi:type="dcterms:W3CDTF">2018-09-15T16:41:24Z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