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523" r:id="rId2"/>
    <p:sldId id="637" r:id="rId3"/>
    <p:sldId id="634" r:id="rId4"/>
    <p:sldId id="638" r:id="rId5"/>
    <p:sldId id="639" r:id="rId6"/>
    <p:sldId id="645" r:id="rId7"/>
    <p:sldId id="646" r:id="rId8"/>
    <p:sldId id="647" r:id="rId9"/>
    <p:sldId id="648" r:id="rId10"/>
    <p:sldId id="644" r:id="rId11"/>
    <p:sldId id="604" r:id="rId1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1">
          <p15:clr>
            <a:srgbClr val="A4A3A4"/>
          </p15:clr>
        </p15:guide>
        <p15:guide id="2" pos="51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7C80"/>
    <a:srgbClr val="FF6600"/>
    <a:srgbClr val="FF5050"/>
    <a:srgbClr val="FF0066"/>
    <a:srgbClr val="FF33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 varScale="1">
        <p:scale>
          <a:sx n="113" d="100"/>
          <a:sy n="113" d="100"/>
        </p:scale>
        <p:origin x="312" y="90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75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216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pic.58pic.com/58pic/15/49/54/43e58PICiz7_1024.jpg"/>
          <p:cNvPicPr>
            <a:picLocks noChangeAspect="1" noChangeArrowheads="1"/>
          </p:cNvPicPr>
          <p:nvPr userDrawn="1"/>
        </p:nvPicPr>
        <p:blipFill>
          <a:blip r:embed="rId10" cstate="print">
            <a:lum contrast="40000"/>
          </a:blip>
          <a:srcRect t="55883"/>
          <a:stretch>
            <a:fillRect/>
          </a:stretch>
        </p:blipFill>
        <p:spPr bwMode="auto">
          <a:xfrm>
            <a:off x="-1" y="3000903"/>
            <a:ext cx="9144239" cy="214349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.mp.itc.cn/upload/20170516/b7fc8f099e9d4aff97926ac798a4b704_th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99949" y="2197092"/>
            <a:ext cx="4679293" cy="2947260"/>
          </a:xfrm>
          <a:prstGeom prst="rect">
            <a:avLst/>
          </a:prstGeom>
          <a:noFill/>
        </p:spPr>
      </p:pic>
      <p:sp>
        <p:nvSpPr>
          <p:cNvPr id="8" name="TextBox 48"/>
          <p:cNvSpPr txBox="1"/>
          <p:nvPr/>
        </p:nvSpPr>
        <p:spPr>
          <a:xfrm>
            <a:off x="2792957" y="825035"/>
            <a:ext cx="3383280" cy="64516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围绕提纲写作文</a:t>
            </a:r>
            <a:endParaRPr lang="en-US" altLang="zh-CN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649" y="214377"/>
            <a:ext cx="948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 作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3177368" y="1737035"/>
            <a:ext cx="23253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人教三年级下册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37" y="117924"/>
            <a:ext cx="182046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习作范例</a:t>
            </a:r>
          </a:p>
        </p:txBody>
      </p:sp>
      <p:sp>
        <p:nvSpPr>
          <p:cNvPr id="17" name="KSO_Shape"/>
          <p:cNvSpPr/>
          <p:nvPr/>
        </p:nvSpPr>
        <p:spPr>
          <a:xfrm>
            <a:off x="462638" y="215176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7787" y="436837"/>
            <a:ext cx="7664536" cy="396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7C8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国宝大熊猫</a:t>
            </a:r>
          </a:p>
          <a:p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今天，我和爸爸还有许多老师和小朋友，一起乘车去安吉竹博园参观我国的国宝大熊猫。</a:t>
            </a: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大熊猫主要分布在我国的四川、甘肃、陕西地区。大熊猫主要吃些嫩竹、竹笋、玉米杆等。</a:t>
            </a: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沿着园内弯弯曲曲的小路终于走到熊猫馆。首先，映入眼帘的是一只憨态可掬的熊猫，它躺在一个人工搭建的环境里。站在围栏外，一眼望去，熊猫的身子胖胖的，尾巴很短、皮毛光滑像黑色的绸缎。头和身体是白色的，头上长着一对毛茸茸的黑耳朵。两个圆圆的黑眼眶就像戴了一副大墨镜。</a:t>
            </a: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37" y="62670"/>
            <a:ext cx="182046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习作范例</a:t>
            </a:r>
          </a:p>
        </p:txBody>
      </p:sp>
      <p:sp>
        <p:nvSpPr>
          <p:cNvPr id="17" name="KSO_Shape"/>
          <p:cNvSpPr/>
          <p:nvPr/>
        </p:nvSpPr>
        <p:spPr>
          <a:xfrm>
            <a:off x="462638" y="159446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7370" y="398255"/>
            <a:ext cx="7120574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7C8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我听爸爸说熊猫小时候特别活泼、很爱动，整天爬上爬下，可是长大后就特别懒。常常用爪子抱着头呼呼大睡，饿的时候才摆动着胖乎乎的身体找东西吃。</a:t>
            </a:r>
          </a:p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熊猫是我国一级保护动物，只有我们中国才有且数量很少。我希望它们在人类的保护下繁殖的越来越多，让全世界的小朋友都能和我一样，近距离的和大熊猫嬉戏玩耍，看它可爱的样子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2798" y="3052547"/>
            <a:ext cx="6589762" cy="152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评语：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本文能较清楚地写出大熊猫的外形，习性，最后还表达了对大熊猫喜爱及保护大熊猫的愿望，语言通顺，是一篇很好的习作。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35071" y="813897"/>
            <a:ext cx="2601241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是猫不捕鼠，</a:t>
            </a:r>
          </a:p>
          <a:p>
            <a:pPr>
              <a:lnSpc>
                <a:spcPct val="15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墨镜不离眼，</a:t>
            </a:r>
          </a:p>
          <a:p>
            <a:pPr>
              <a:lnSpc>
                <a:spcPct val="15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要问最爱啥，</a:t>
            </a:r>
          </a:p>
          <a:p>
            <a:pPr>
              <a:lnSpc>
                <a:spcPct val="15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最爱鲜竹叶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3761902" y="2518185"/>
            <a:ext cx="810217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大熊猫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 descr="http://img2.3lian.com/2014cf/f2/97/d/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7098" y="1903485"/>
            <a:ext cx="4267141" cy="324086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37" y="312740"/>
            <a:ext cx="182046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习作内容</a:t>
            </a:r>
          </a:p>
        </p:txBody>
      </p:sp>
      <p:sp>
        <p:nvSpPr>
          <p:cNvPr id="3" name="KSO_Shape"/>
          <p:cNvSpPr/>
          <p:nvPr/>
        </p:nvSpPr>
        <p:spPr>
          <a:xfrm>
            <a:off x="446443" y="411622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735628" y="1508460"/>
            <a:ext cx="4537213" cy="991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6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国宝大熊猫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925411" y="932718"/>
            <a:ext cx="5725531" cy="483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7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对于大熊猫，你想了解哪些问题呢？</a:t>
            </a:r>
            <a:endParaRPr kumimoji="0" lang="zh-CN" sz="27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55" y="746925"/>
            <a:ext cx="1677615" cy="2404009"/>
          </a:xfrm>
          <a:prstGeom prst="rect">
            <a:avLst/>
          </a:prstGeom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817382" y="1762644"/>
            <a:ext cx="5941588" cy="265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）大熊猫是猫吗？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）大熊猫吃什么？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）大熊猫生活在什么地方？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）大熊猫哪些地方是白的，哪些地方是黑的？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）大熊猫为什么被视为中国国宝？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 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  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871397" y="1384360"/>
            <a:ext cx="6967863" cy="807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可以参考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下面的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信息，也可以根据自己课前查找的资料，围绕上面的问题，介绍一下大熊猫。</a:t>
            </a:r>
            <a:endParaRPr kumimoji="0" 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94" y="2410157"/>
            <a:ext cx="828159" cy="1186810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807137" y="312740"/>
            <a:ext cx="182046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</a:p>
        </p:txBody>
      </p:sp>
      <p:sp>
        <p:nvSpPr>
          <p:cNvPr id="6" name="KSO_Shape"/>
          <p:cNvSpPr/>
          <p:nvPr/>
        </p:nvSpPr>
        <p:spPr>
          <a:xfrm>
            <a:off x="446443" y="411622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3007" y="2302128"/>
            <a:ext cx="7562022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名称：大熊猫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学名：大熊猫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门类：哺乳类、食肉目、大熊猫科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食物：爱吃翠竹、竹笋、有时也吃玉米杆、幼杉树皮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分布地区：四川北部、陕西南部和甘肃南部的山区</a:t>
            </a:r>
          </a:p>
        </p:txBody>
      </p:sp>
      <p:pic>
        <p:nvPicPr>
          <p:cNvPr id="1026" name="Picture 2" descr="http://a1.att.hudong.com/27/24/01300000332400125809248263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5932" y="152448"/>
            <a:ext cx="4779506" cy="31714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AC52DA-4B6F-4DE3-8B5F-680A8B77BAF4}"/>
              </a:ext>
            </a:extLst>
          </p:cNvPr>
          <p:cNvSpPr/>
          <p:nvPr/>
        </p:nvSpPr>
        <p:spPr>
          <a:xfrm>
            <a:off x="2123728" y="555526"/>
            <a:ext cx="4647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大熊猫为何被称为“中国国宝”</a:t>
            </a:r>
            <a:r>
              <a:rPr lang="en-US" altLang="zh-CN" sz="2400" b="1" dirty="0"/>
              <a:t>?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AB01139-65CE-4C08-949C-A8A91FB509ED}"/>
              </a:ext>
            </a:extLst>
          </p:cNvPr>
          <p:cNvSpPr/>
          <p:nvPr/>
        </p:nvSpPr>
        <p:spPr>
          <a:xfrm>
            <a:off x="755576" y="1203598"/>
            <a:ext cx="7128792" cy="2120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大熊猫之所以是中国的国宝，首先与它的</a:t>
            </a:r>
            <a:r>
              <a:rPr lang="zh-CN" altLang="en-US" dirty="0">
                <a:solidFill>
                  <a:srgbClr val="FF0000"/>
                </a:solidFill>
              </a:rPr>
              <a:t>存在的时间</a:t>
            </a:r>
            <a:r>
              <a:rPr lang="zh-CN" altLang="en-US" dirty="0"/>
              <a:t>是分不开的。大约在</a:t>
            </a:r>
            <a:r>
              <a:rPr lang="en-US" altLang="zh-CN" dirty="0"/>
              <a:t>800</a:t>
            </a:r>
            <a:r>
              <a:rPr lang="zh-CN" altLang="en-US" dirty="0"/>
              <a:t>万年前，也就是中新世纪晚期的时候，大熊猫就已经存在，后来经过长期的自然环境的改变，许多物种都逐渐消失，大熊猫却克服种种困境，生存了下来，</a:t>
            </a:r>
            <a:r>
              <a:rPr lang="en-US" altLang="zh-CN" dirty="0"/>
              <a:t>800</a:t>
            </a:r>
            <a:r>
              <a:rPr lang="zh-CN" altLang="en-US" dirty="0"/>
              <a:t>晚年到现在，绝对是称得上是“活化石”的。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21C22E4-DD92-4603-A6FF-C5664DAE28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3101366"/>
            <a:ext cx="1520545" cy="1677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581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BFDF34A-9806-47E3-85E8-B1D7E4E5A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565772"/>
            <a:ext cx="3191704" cy="212071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BCB3793-4600-408B-808C-3E8D0F6AF42A}"/>
              </a:ext>
            </a:extLst>
          </p:cNvPr>
          <p:cNvSpPr/>
          <p:nvPr/>
        </p:nvSpPr>
        <p:spPr>
          <a:xfrm>
            <a:off x="467544" y="267494"/>
            <a:ext cx="7128792" cy="2120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   2.</a:t>
            </a:r>
            <a:r>
              <a:rPr lang="zh-CN" altLang="en-US" dirty="0"/>
              <a:t>从</a:t>
            </a:r>
            <a:r>
              <a:rPr lang="en-US" altLang="zh-CN" dirty="0"/>
              <a:t>1957</a:t>
            </a:r>
            <a:r>
              <a:rPr lang="zh-CN" altLang="en-US" dirty="0"/>
              <a:t>年开始，到</a:t>
            </a:r>
            <a:r>
              <a:rPr lang="en-US" altLang="zh-CN" dirty="0"/>
              <a:t>1982</a:t>
            </a:r>
            <a:r>
              <a:rPr lang="zh-CN" altLang="en-US" dirty="0"/>
              <a:t>年，我们国家一共把</a:t>
            </a:r>
            <a:r>
              <a:rPr lang="en-US" altLang="zh-CN" dirty="0"/>
              <a:t>23</a:t>
            </a:r>
            <a:r>
              <a:rPr lang="zh-CN" altLang="en-US" dirty="0"/>
              <a:t>只大熊猫赠送到了</a:t>
            </a:r>
            <a:r>
              <a:rPr lang="en-US" altLang="zh-CN" dirty="0"/>
              <a:t>9</a:t>
            </a:r>
            <a:r>
              <a:rPr lang="zh-CN" altLang="en-US" dirty="0"/>
              <a:t>个国家。这些国家分别是日本，朝鲜，美国，法国，英国，墨西哥，西班牙和德国。在外交历史上，中国把这一非常珍惜的动物作为一份礼物赠送给外国，其传达的是一种和平友好的信号，毫无疑问，在这中间，大熊猫一直扮演着非常重要的角色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49621F6-CAA0-41D5-B636-F1D61AA4A0BB}"/>
              </a:ext>
            </a:extLst>
          </p:cNvPr>
          <p:cNvSpPr/>
          <p:nvPr/>
        </p:nvSpPr>
        <p:spPr>
          <a:xfrm>
            <a:off x="475845" y="2482153"/>
            <a:ext cx="4572000" cy="21207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/>
              <a:t>同时在我们国家向他们赠送大熊猫的同时，他们接受到了我们国家和平交流的信号，也陆陆续续的反过来向我们国家赠送他们国家的珍贵的礼物，</a:t>
            </a:r>
            <a:r>
              <a:rPr lang="zh-CN" altLang="en-US" dirty="0">
                <a:solidFill>
                  <a:srgbClr val="FF0000"/>
                </a:solidFill>
              </a:rPr>
              <a:t>为我们国家的外交立下了不可磨灭的功劳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8950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FAD5C06-183E-4232-B15E-E8A85F81A8A3}"/>
              </a:ext>
            </a:extLst>
          </p:cNvPr>
          <p:cNvSpPr/>
          <p:nvPr/>
        </p:nvSpPr>
        <p:spPr>
          <a:xfrm>
            <a:off x="343974" y="551562"/>
            <a:ext cx="8692521" cy="4328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如何制定作文提纲呢？作文提纲一般包含三部分内容：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）题目。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）主要内容和中心。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）结构安排。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安排好材料的组织顺序。先写什么、后写什么。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②确定好重点写的内容。要依据表达中心的需要，确定出哪些内容是主要的，哪些内容是次要的。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③依据文章选用的材料及要表达的中心思想，确定好开头、结尾的方法，并在提纲中简单注明。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④设计好点题的时机及具体的方式、方法。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⑤考虑好层次之间、段落之间该如何衔接过渡，哪些内容需要照应，如何照应，也简单标注一下。</a:t>
            </a:r>
          </a:p>
        </p:txBody>
      </p:sp>
      <p:sp>
        <p:nvSpPr>
          <p:cNvPr id="3" name="文本框 14">
            <a:extLst>
              <a:ext uri="{FF2B5EF4-FFF2-40B4-BE49-F238E27FC236}">
                <a16:creationId xmlns:a16="http://schemas.microsoft.com/office/drawing/2014/main" id="{45774E33-E9C5-4788-8B40-EC961B7B344F}"/>
              </a:ext>
            </a:extLst>
          </p:cNvPr>
          <p:cNvSpPr txBox="1"/>
          <p:nvPr/>
        </p:nvSpPr>
        <p:spPr>
          <a:xfrm>
            <a:off x="807137" y="117924"/>
            <a:ext cx="18204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</a:p>
        </p:txBody>
      </p:sp>
      <p:sp>
        <p:nvSpPr>
          <p:cNvPr id="4" name="KSO_Shape">
            <a:extLst>
              <a:ext uri="{FF2B5EF4-FFF2-40B4-BE49-F238E27FC236}">
                <a16:creationId xmlns:a16="http://schemas.microsoft.com/office/drawing/2014/main" id="{3B211F26-8761-4B8C-BBFF-BA26B4E4CAB6}"/>
              </a:ext>
            </a:extLst>
          </p:cNvPr>
          <p:cNvSpPr/>
          <p:nvPr/>
        </p:nvSpPr>
        <p:spPr>
          <a:xfrm>
            <a:off x="462638" y="215176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96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828</Words>
  <Application>Microsoft Office PowerPoint</Application>
  <PresentationFormat>全屏显示(16:9)</PresentationFormat>
  <Paragraphs>54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微软雅黑</vt:lpstr>
      <vt:lpstr>楷体</vt:lpstr>
      <vt:lpstr>黑体</vt:lpstr>
      <vt:lpstr>宋体</vt:lpstr>
      <vt:lpstr>Arial</vt:lpstr>
      <vt:lpstr>Times New Roman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16</cp:revision>
  <dcterms:created xsi:type="dcterms:W3CDTF">2017-03-17T02:28:00Z</dcterms:created>
  <dcterms:modified xsi:type="dcterms:W3CDTF">2018-12-11T03:52:55Z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