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6" r:id="rId3"/>
    <p:sldId id="320" r:id="rId4"/>
    <p:sldId id="330" r:id="rId5"/>
    <p:sldId id="329" r:id="rId6"/>
    <p:sldId id="328" r:id="rId7"/>
    <p:sldId id="340" r:id="rId8"/>
    <p:sldId id="331" r:id="rId9"/>
    <p:sldId id="342" r:id="rId10"/>
    <p:sldId id="327" r:id="rId11"/>
    <p:sldId id="332" r:id="rId12"/>
    <p:sldId id="333" r:id="rId13"/>
    <p:sldId id="335" r:id="rId14"/>
    <p:sldId id="319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9872" y="764704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驿路梨花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7" name="Picture 1" descr="C:\Users\Administrator\Desktop\u=991415082,397519074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1916832"/>
            <a:ext cx="5904656" cy="338437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6084168" y="11967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彭荆风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755576" y="1556792"/>
            <a:ext cx="7920880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27584" y="1529349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依据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的行止和见闻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本文可以分为几个部分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每个部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分各主要写出了什么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可以分为五个部分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(1-8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在梨树林中发现小屋。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(9-12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主要写小屋帮助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解除了饥饿疲劳。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(13-27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主要写瑶族老人述说小屋主人名叫梨花。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第四部分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(28-36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主要写梨花之妹讲出小屋的来历。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第五部分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热情赞美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结束全篇。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64288" y="4365104"/>
            <a:ext cx="1656184" cy="1407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合作探究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90092" y="3087043"/>
            <a:ext cx="560047" cy="560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683568" y="1772816"/>
            <a:ext cx="7560840" cy="2016224"/>
          </a:xfrm>
          <a:prstGeom prst="wedgeRoundRectCallout">
            <a:avLst>
              <a:gd name="adj1" fmla="val -7734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611560" y="4653136"/>
            <a:ext cx="7632848" cy="1224136"/>
          </a:xfrm>
          <a:prstGeom prst="wedgeRoundRectCallout">
            <a:avLst>
              <a:gd name="adj1" fmla="val 8980"/>
              <a:gd name="adj2" fmla="val -5854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55576" y="1196752"/>
            <a:ext cx="7488832" cy="4662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本文开篇写了什么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写这些起着什么作用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本文开篇从“我们”的视觉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用一个感叹句开始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描写山峦。“起伏的青山一座挨一座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延伸到远方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消失在迷茫的暮色中”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挨”“延伸”“消失”三个动词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由近及远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描写出山峦层叠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一望无际。“迷茫的暮色”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又表明“我们”行进山中已经到了傍晚时候。这样描写山峦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表明时间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衬托出“我们”的焦急心情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为小屋的出现做好铺垫。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我们”在发现梨树林中小屋前的情况怎样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“这么陡峭的山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这么茂密的树林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走上一天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路上也难得遇见几个人”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我们”在发现梨树林中小屋前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行走在人迹很少的深山密林当中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天色已晚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担心“只有在这深山中露宿了”。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19091" y="3844031"/>
            <a:ext cx="7572653" cy="452761"/>
          </a:xfrm>
          <a:custGeom>
            <a:avLst/>
            <a:gdLst>
              <a:gd name="connsiteX0" fmla="*/ 0 w 7572653"/>
              <a:gd name="connsiteY0" fmla="*/ 0 h 452761"/>
              <a:gd name="connsiteX1" fmla="*/ 1997476 w 7572653"/>
              <a:gd name="connsiteY1" fmla="*/ 275208 h 452761"/>
              <a:gd name="connsiteX2" fmla="*/ 3604334 w 7572653"/>
              <a:gd name="connsiteY2" fmla="*/ 133165 h 452761"/>
              <a:gd name="connsiteX3" fmla="*/ 7572653 w 7572653"/>
              <a:gd name="connsiteY3" fmla="*/ 452761 h 45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72653" h="452761">
                <a:moveTo>
                  <a:pt x="0" y="0"/>
                </a:moveTo>
                <a:cubicBezTo>
                  <a:pt x="698377" y="126507"/>
                  <a:pt x="1396754" y="253014"/>
                  <a:pt x="1997476" y="275208"/>
                </a:cubicBezTo>
                <a:cubicBezTo>
                  <a:pt x="2598198" y="297402"/>
                  <a:pt x="2675138" y="103573"/>
                  <a:pt x="3604334" y="133165"/>
                </a:cubicBezTo>
                <a:cubicBezTo>
                  <a:pt x="4533530" y="162757"/>
                  <a:pt x="6053091" y="307759"/>
                  <a:pt x="7572653" y="452761"/>
                </a:cubicBezTo>
              </a:path>
            </a:pathLst>
          </a:custGeom>
          <a:noFill/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6" name="Picture 2" descr="C:\Users\Administrator\Desktop\u=2132167179,228642123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429000"/>
            <a:ext cx="2160240" cy="1047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合作探究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83568" y="1340768"/>
            <a:ext cx="7632848" cy="2304256"/>
          </a:xfrm>
          <a:prstGeom prst="wedgeRoundRectCallout">
            <a:avLst>
              <a:gd name="adj1" fmla="val 296"/>
              <a:gd name="adj2" fmla="val -5330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712093" cy="71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83568" y="836712"/>
            <a:ext cx="763284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看到梨花时的心情怎样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突然指着前面叫了起来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’”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表现出意外看到梨花的惊喜之情。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这里有梨树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前边就会有人家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梨花使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产生了希望。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我们借助淡淡的月光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在忽明忽暗的梨树林里走着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梨花的白色花瓣轻轻飘落在我们身上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进一步描写出梨树林中的如画境界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满怀希望在林中寻找人家的心情。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首先看到了小屋的什么情况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产生了什么疑问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这起着什么作用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首先看到小屋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没有灯也没有人声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不禁产生了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这是什么人的房子呢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的疑问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设置了悬念。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55576" y="5085184"/>
            <a:ext cx="7488832" cy="1008112"/>
          </a:xfrm>
          <a:prstGeom prst="wedgeRoundRectCallout">
            <a:avLst>
              <a:gd name="adj1" fmla="val -799"/>
              <a:gd name="adj2" fmla="val -6519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109709" y="3861786"/>
            <a:ext cx="6986726" cy="213064"/>
          </a:xfrm>
          <a:custGeom>
            <a:avLst/>
            <a:gdLst>
              <a:gd name="connsiteX0" fmla="*/ 0 w 6986726"/>
              <a:gd name="connsiteY0" fmla="*/ 0 h 213064"/>
              <a:gd name="connsiteX1" fmla="*/ 2006353 w 6986726"/>
              <a:gd name="connsiteY1" fmla="*/ 204187 h 213064"/>
              <a:gd name="connsiteX2" fmla="*/ 3249227 w 6986726"/>
              <a:gd name="connsiteY2" fmla="*/ 44389 h 213064"/>
              <a:gd name="connsiteX3" fmla="*/ 6986726 w 6986726"/>
              <a:gd name="connsiteY3" fmla="*/ 213064 h 21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6726" h="213064">
                <a:moveTo>
                  <a:pt x="0" y="0"/>
                </a:moveTo>
                <a:cubicBezTo>
                  <a:pt x="732407" y="98394"/>
                  <a:pt x="1464815" y="196789"/>
                  <a:pt x="2006353" y="204187"/>
                </a:cubicBezTo>
                <a:cubicBezTo>
                  <a:pt x="2547891" y="211585"/>
                  <a:pt x="2419165" y="42910"/>
                  <a:pt x="3249227" y="44389"/>
                </a:cubicBezTo>
                <a:cubicBezTo>
                  <a:pt x="4079289" y="45868"/>
                  <a:pt x="5533007" y="129466"/>
                  <a:pt x="6986726" y="213064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C:\Users\Administrator\Desktop\u=2685974094,398975538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589240"/>
            <a:ext cx="2304256" cy="11197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79712" y="1927866"/>
            <a:ext cx="439248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进一步体会第一部分的作用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预习后文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准备下节课进行分析。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24928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驿路梨花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3" name="Picture 1" descr="C:\Users\Administrator\Desktop\QQ截图2016120814052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268760"/>
            <a:ext cx="4519190" cy="2969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圆角矩形 9"/>
          <p:cNvSpPr/>
          <p:nvPr/>
        </p:nvSpPr>
        <p:spPr>
          <a:xfrm>
            <a:off x="755576" y="908720"/>
            <a:ext cx="7632848" cy="424847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4005064"/>
            <a:ext cx="208954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31236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772816"/>
            <a:ext cx="5688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你们喜欢春天吗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?(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喜欢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春天一到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万物复苏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百花竞放。不必说鲜艳如火的桃花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也不必说红粉似霞的杏花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单是那洁白胜雪的梨花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就能引起人们的无边遐思。古往今来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多少文人墨客倾其笔力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大绘春花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曾留下许多不朽的篇章。今天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我们就来一起学习当代著名作家彭荆风的——《驿路梨花》。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u=1931420602,404661932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6216" y="1988840"/>
            <a:ext cx="1872208" cy="2664296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700808"/>
            <a:ext cx="8640960" cy="3168352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63688" y="1916832"/>
            <a:ext cx="651621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预习任务。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任务一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解决文中的生字词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尤其注意“读一读、写一写”中的生字词。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任务二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了解作者及作品。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971600" y="1700808"/>
            <a:ext cx="7215238" cy="34098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8" name="Picture 2" descr="C:\Users\Administrator\课件图12\古代人物\u=1087989872,253589768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1008" y="3645024"/>
            <a:ext cx="1832992" cy="2442462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07904" y="908720"/>
            <a:ext cx="22365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预习展示。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115616" y="1607196"/>
            <a:ext cx="655272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竹篾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撵走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麂子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修葺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菌子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恍惚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陡峭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漆黑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晶莹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露宿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     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51720" y="1700808"/>
            <a:ext cx="9144000" cy="32316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miè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ni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xùn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jùn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dǒu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jīng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11960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68144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4766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39952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77991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4766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40152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47664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851920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11960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61967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779912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067944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6"/>
            <a:ext cx="8496944" cy="4104456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908720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陡峭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恍惚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67544" y="1340768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形容山势直上直下。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建筑物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修理、修建。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长。修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也是长的意思。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劈成薄片的竹条。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古时为传递政府文书而开辟的交通大道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沿途设有换马或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休息的驿站。这里指过往行人所走的路。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模糊不清楚。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340768"/>
            <a:ext cx="7704856" cy="4464496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15616" y="1817637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晶莹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悠闲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迷茫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(10)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香气四溢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折损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123728" y="1772816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光洁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从容闲适而无所牵挂。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广阔而看不分明的意思。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房屋设备简单粗陋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不完备。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指香气浓郁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向四面飘散。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因过分尊敬或优待而使人承受不起。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3" name="Picture 3" descr="C:\Users\Administrator\课件图12\人物肖像\图片6598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72200" y="2924944"/>
            <a:ext cx="1872208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1692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712968" cy="5040560"/>
          </a:xfrm>
          <a:prstGeom prst="rect">
            <a:avLst/>
          </a:prstGeom>
          <a:noFill/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27584" y="1916832"/>
            <a:ext cx="748883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作者彭荆风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江西萍乡人。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1929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年出生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,1949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年参军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,1946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年开始发表作品。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1956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年加入中国作家协会。著有长篇小说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鹿衔草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断肠草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师长在向士兵敬礼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绿月亮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长篇传记文学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秦基伟将军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长篇纪实文学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滇缅铁路祭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挥戈落日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短篇小说集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当芦笙吹响的时候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佧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佤部落的火把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绿色的网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红指甲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hakuyoxingshu7000" pitchFamily="2" charset="-122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中篇小说集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蛮帅部落的后代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爱与恨的边界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雾茫茫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散文集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泸沽湖水色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九月衣裳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文学评论集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彭荆风谈文学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电影文学剧本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边寨烽火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芦笙恋歌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预习展示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课件图12\u=1734315084,3861679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980728"/>
            <a:ext cx="8352928" cy="511256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995936" y="260648"/>
            <a:ext cx="1917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31640" y="1758008"/>
            <a:ext cx="619268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1950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三十多年大部分时间都在云南生活。写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驿路梨花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是在被迫搁笔多年后的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1977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年秋。那时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党中央重新提出了学习雷锋。作者想起了边疆许许多多朴实的人和事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想起了他曾经见过的那深山大岭里的小茅屋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默默为小茅屋打柴、背水的哈尼族人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以及为了后来的旅客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临行前都要给小茅屋做点事的先行者。想起这些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一股无形的力量迫使作者立即拿起笔来。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6103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547664" y="2132856"/>
            <a:ext cx="601216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课文的核心事物是什么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直接描写并贯串全篇的是什么人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小屋。　“我们”。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Kingsoft Office WPP</Application>
  <PresentationFormat>全屏显示(4:3)</PresentationFormat>
  <Paragraphs>126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118</cp:revision>
  <dcterms:created xsi:type="dcterms:W3CDTF">2015-11-21T07:20:00Z</dcterms:created>
  <dcterms:modified xsi:type="dcterms:W3CDTF">2017-02-07T02:44:15Z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