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23" r:id="rId2"/>
    <p:sldId id="601" r:id="rId3"/>
    <p:sldId id="540" r:id="rId4"/>
    <p:sldId id="628" r:id="rId5"/>
    <p:sldId id="603" r:id="rId6"/>
    <p:sldId id="621" r:id="rId7"/>
    <p:sldId id="629" r:id="rId8"/>
    <p:sldId id="626" r:id="rId9"/>
    <p:sldId id="630" r:id="rId10"/>
    <p:sldId id="631" r:id="rId11"/>
    <p:sldId id="625" r:id="rId12"/>
    <p:sldId id="632" r:id="rId13"/>
  </p:sldIdLst>
  <p:sldSz cx="9144000" cy="5143500" type="screen16x9"/>
  <p:notesSz cx="6858000" cy="9144000"/>
  <p:embeddedFontLst>
    <p:embeddedFont>
      <p:font typeface="黑体" pitchFamily="49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楷体" pitchFamily="49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75" d="100"/>
          <a:sy n="75" d="100"/>
        </p:scale>
        <p:origin x="-1356" y="-354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67825" y="3259932"/>
            <a:ext cx="4833376" cy="188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750094" y="3053957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-4490" y="0"/>
            <a:ext cx="9144000" cy="2949791"/>
          </a:xfrm>
          <a:prstGeom prst="triangle">
            <a:avLst>
              <a:gd name="adj" fmla="val 49615"/>
            </a:avLst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482167" y="964395"/>
            <a:ext cx="3722370" cy="1798320"/>
          </a:xfrm>
          <a:prstGeom prst="triangle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074" y="411510"/>
            <a:ext cx="1694336" cy="1915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571213" y="2946799"/>
            <a:ext cx="7073283" cy="131574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“合不拢嘴”“掌声此起彼伏”“充满欢声笑语”这些词语让我们置身于孩子们游戏的欢乐之中，分享着他们游戏的快乐。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1" y="3000379"/>
            <a:ext cx="1499428" cy="21211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332" y="267874"/>
            <a:ext cx="7984236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师立刻宣布：“两组各得一分！”这样我们组又得到了一分，真是太高兴了。游戏越来越精彩，第二组的两个同学做的动作非常有特点，其中一个人面带微笑，边跑边向前踢了一脚，另一个人从旁边过来也用脚向前踢了一下。同学们都把手举得高高的，希望得到答题的机会，幸运被我得到了，我声音洪亮回答：“踢足球！”大家异口同声地喊着“正确！”我为组里加了一分，心里别提多高兴了，笑得都合不拢嘴巴。其他小组同学的动作也很有特点，不时被猜中。大家的心情和我一样，教室里掌声此起彼伏，到处充满欢声笑语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785555" y="2946800"/>
            <a:ext cx="6001573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游戏结束，欢乐未尽。结尾意味深长。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1" y="3000379"/>
            <a:ext cx="1499428" cy="21211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8187" y="1285866"/>
            <a:ext cx="7073283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游戏结束了，我们还沉浸在游戏带给我们的欢乐之中。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214239" y="857238"/>
            <a:ext cx="6001573" cy="214566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这篇习作按照事情发展的顺序，个我们介绍游戏的过程。在介绍游戏的时候抓住了游戏中同学们的动作特点和同学们的神态、动作、心理，让我们从字里行间感受到了他们做游戏时的快乐。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504" y="1500181"/>
            <a:ext cx="1499428" cy="21211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737075" y="312643"/>
            <a:ext cx="115565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49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955044" y="1375321"/>
            <a:ext cx="7234039" cy="1960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请你也来和同学玩一玩喜欢的游戏，然后把游戏的过程写下来，让更多人分享你们的快乐。</a:t>
            </a:r>
            <a:endParaRPr kumimoji="1"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kumimoji="1"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18358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1151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3845" y="964396"/>
            <a:ext cx="7448381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习作前，先认真阅读课本提供的例文。看一看两篇例文是怎样来写游戏的过程的，并且把自己的快乐融入到了字里行间的。</a:t>
            </a:r>
          </a:p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想一想自己最喜欢的游戏是什么。我们可以从课本提供的游戏中选取，也可以根据自己的实际情况来确定，然后给习作确定一个合适的题目。</a:t>
            </a:r>
          </a:p>
          <a:p>
            <a:endParaRPr lang="zh-CN" altLang="en-US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4" y="803659"/>
            <a:ext cx="8037821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回忆一下这个游戏的过程是怎样的，在游戏的过程中每个人的动作有什么特点。然后写下来。</a:t>
            </a:r>
          </a:p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写完之后再读给同桌听，请同桌提出修改意见，然后修改自己的习作。最后工整地把习作誊写到大作文本上。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205014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例文展示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21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1571213" y="2571750"/>
            <a:ext cx="6591013" cy="131574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开篇点出本次游戏的名字，让读者很期待，这个游戏是怎么“有趣”的。</a:t>
            </a:r>
          </a:p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76" y="2945149"/>
            <a:ext cx="1553979" cy="21983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6675" y="910816"/>
            <a:ext cx="7716308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有趣的游戏</a:t>
            </a: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今天下午上作文课的时候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冯老师和我们一起做游戏。游戏的内容是“做动作，猜词语”。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9745" y="321310"/>
            <a:ext cx="8077835" cy="37617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冯老师先给我们讲清楚游戏规则，接着又说：“请每组派出一个同学到前面来抽两张字条。”我们组看见其他组都派第一排的同学去抽签，我们也派出第一排的人上去抽签。他回来后，我们都围过去，看了看字条上的内容，上面写的是跨栏跑和跳远这两个运动项目的词语。我们看了这两个词语后，大家就开始思考怎样做动作。经过小组全体同学的协商，我们决定了动作的姿势和上场表演的人选。游戏开始了，我们是按组来做动作，进行比赛的。大家个个争先恐后的参与游戏，聚精会神的看着同学的表演，把手举的高高的，抢着回答。首先是我们组来做动作，让其他同学猜。我们组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6674" y="642924"/>
            <a:ext cx="7555552" cy="1176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第一位同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学上场了，只见他先向前跑了几步，再把腿高高地抬起来，用力向前方跨了一步，又跑了几步，做了同样的动作，然后回到前面请大家猜。</a:t>
            </a:r>
          </a:p>
        </p:txBody>
      </p:sp>
      <p:sp>
        <p:nvSpPr>
          <p:cNvPr id="4" name="文本框 6"/>
          <p:cNvSpPr txBox="1"/>
          <p:nvPr/>
        </p:nvSpPr>
        <p:spPr>
          <a:xfrm>
            <a:off x="2107068" y="2035965"/>
            <a:ext cx="5947988" cy="131508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“高高地抬起来”“跨一步”这是跨栏跑的动作特点，作者抓住了这种运动的动作特点来写，生动、形象。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18" y="2143122"/>
            <a:ext cx="1607564" cy="2274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089" y="321454"/>
            <a:ext cx="7180454" cy="3393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组的第一位同学上场了，只见他先向前跑了几步，再把腿高高地抬起来，用力向前方跨了一步，又跑了几步，做了同样的动作，然后回到前面请大家猜。这时候第三组的一位同学说：“跑步！”又一个同学说：“跨栏！”我们组立刻齐声回答：“不对，是跨栏跑！”他们听了正确答案以后都垂头丧气的。同学们为我们精彩的表演热烈鼓掌，我们得到了一分，大家高兴得跳了起来。冯老师鼓励答错的同学别灰心，还有机会。轮到我们组第二个人做动作了，只见他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571213" y="2625329"/>
            <a:ext cx="5519304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“垂头丧气”是因为没有才对才感到沮丧，衬托了胜利者的欢乐。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69344"/>
            <a:ext cx="1607564" cy="22741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3089" y="428610"/>
            <a:ext cx="7180454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臂前后摆动，双腿弯曲，眼睛看着前方，双臂用力向前一摆，两脚用力蹬地，往前跳了一下，一下子就跳出很远。还没等他站稳脚步，三组又有一位同学马上大声喊道：“是跳远，是跳远！”冯老师询问我们组的同学答案是否正确，我们高声回答：“完全正确！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1492</Words>
  <Application>Microsoft Office PowerPoint</Application>
  <PresentationFormat>全屏显示(16:9)</PresentationFormat>
  <Paragraphs>36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黑体</vt:lpstr>
      <vt:lpstr>Times New Roman</vt:lpstr>
      <vt:lpstr>微软雅黑</vt:lpstr>
      <vt:lpstr>楷体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2019-01-21T07:00:41Z</dcterms:modified>
  <cp:category>语文备课大师【全免费】</cp:category>
</cp:coreProperties>
</file>