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64" r:id="rId2"/>
    <p:sldId id="498" r:id="rId3"/>
    <p:sldId id="1042" r:id="rId4"/>
    <p:sldId id="1043" r:id="rId5"/>
    <p:sldId id="1044" r:id="rId6"/>
    <p:sldId id="1045" r:id="rId7"/>
    <p:sldId id="1046" r:id="rId8"/>
    <p:sldId id="1047" r:id="rId9"/>
    <p:sldId id="1048" r:id="rId10"/>
    <p:sldId id="1049" r:id="rId11"/>
    <p:sldId id="1050" r:id="rId12"/>
    <p:sldId id="1051" r:id="rId13"/>
    <p:sldId id="1052" r:id="rId14"/>
    <p:sldId id="1053" r:id="rId15"/>
    <p:sldId id="1054" r:id="rId16"/>
    <p:sldId id="1058" r:id="rId17"/>
    <p:sldId id="1055" r:id="rId18"/>
    <p:sldId id="1056" r:id="rId19"/>
    <p:sldId id="1057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7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4A1273A9-5E60-40BB-9F1F-056B60A798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1F6E0-0DDF-4FCA-88E8-7EE4C388B5A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85AB5-D2BB-43A9-B5E2-4D14C7DDED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B148E3F4-4846-4D8F-80A5-E1802C8DF44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2300" y="3457575"/>
            <a:ext cx="28194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4763" y="1676400"/>
            <a:ext cx="643731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9100" y="1190625"/>
            <a:ext cx="56102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9075" y="4368800"/>
            <a:ext cx="6832600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1463" y="1774825"/>
            <a:ext cx="60086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3125" y="3759200"/>
            <a:ext cx="6635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6763" y="3763963"/>
            <a:ext cx="8286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7013" y="1508125"/>
            <a:ext cx="6018212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7975" y="3465513"/>
            <a:ext cx="6330950" cy="185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3650" y="1662113"/>
            <a:ext cx="6408738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 b="10318"/>
          <a:stretch>
            <a:fillRect/>
          </a:stretch>
        </p:blipFill>
        <p:spPr bwMode="auto">
          <a:xfrm>
            <a:off x="1279525" y="1368425"/>
            <a:ext cx="6429375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1263650"/>
            <a:ext cx="6372225" cy="401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6038" y="1346200"/>
            <a:ext cx="6380162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4525" y="1736725"/>
            <a:ext cx="1481138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5775" y="2139950"/>
            <a:ext cx="14795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43288" y="2538413"/>
            <a:ext cx="172243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1038" y="3703638"/>
            <a:ext cx="6122987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1038" y="4878388"/>
            <a:ext cx="6122987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477963"/>
            <a:ext cx="639127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2100" y="3848100"/>
            <a:ext cx="6832600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1885950"/>
            <a:ext cx="4222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7150" y="1733550"/>
            <a:ext cx="64103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5700" y="2514600"/>
            <a:ext cx="6832600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862013"/>
            <a:ext cx="63722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4750" y="1181100"/>
            <a:ext cx="769938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86238" y="1181100"/>
            <a:ext cx="769937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1638" y="1181100"/>
            <a:ext cx="769937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4750" y="1617663"/>
            <a:ext cx="769938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7863" y="1617663"/>
            <a:ext cx="769937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1638" y="1689100"/>
            <a:ext cx="769937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7163" y="2197100"/>
            <a:ext cx="407987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48113" y="2197100"/>
            <a:ext cx="711200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6663" y="2989263"/>
            <a:ext cx="1652587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6175" y="3408363"/>
            <a:ext cx="1652588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8775" y="3832225"/>
            <a:ext cx="181451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3300" y="4251325"/>
            <a:ext cx="18161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4800" y="4670425"/>
            <a:ext cx="1944688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3125" y="5091113"/>
            <a:ext cx="4108450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0525" y="5514975"/>
            <a:ext cx="41068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 t="2586"/>
          <a:stretch>
            <a:fillRect/>
          </a:stretch>
        </p:blipFill>
        <p:spPr bwMode="auto">
          <a:xfrm>
            <a:off x="1727200" y="1789113"/>
            <a:ext cx="5143500" cy="294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8" y="1731963"/>
            <a:ext cx="1944687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5613" y="2152650"/>
            <a:ext cx="1944687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2578100"/>
            <a:ext cx="1944688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8" y="3001963"/>
            <a:ext cx="32416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8700" y="3414713"/>
            <a:ext cx="1944688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3833813"/>
            <a:ext cx="1944688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8075" y="4252913"/>
            <a:ext cx="1944688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6188" y="1768475"/>
            <a:ext cx="6494462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6188" y="3905250"/>
            <a:ext cx="6659562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91350" y="1768475"/>
            <a:ext cx="4826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4288" y="1317625"/>
            <a:ext cx="6418262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5425" y="4244975"/>
            <a:ext cx="6815138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1317625"/>
            <a:ext cx="4826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2225" y="979488"/>
            <a:ext cx="642937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8325" y="1812925"/>
            <a:ext cx="602615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8325" y="2982913"/>
            <a:ext cx="6026150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8325" y="4548188"/>
            <a:ext cx="6026150" cy="15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890588"/>
            <a:ext cx="64293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3525" y="5649913"/>
            <a:ext cx="602615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42150" y="881063"/>
            <a:ext cx="4889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88" y="1222375"/>
            <a:ext cx="641985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4700" y="4783138"/>
            <a:ext cx="21828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0250" y="5224463"/>
            <a:ext cx="15240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2400" y="747713"/>
            <a:ext cx="63515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图片 2"/>
          <p:cNvPicPr>
            <a:picLocks noChangeAspect="1"/>
          </p:cNvPicPr>
          <p:nvPr/>
        </p:nvPicPr>
        <p:blipFill>
          <a:blip r:embed="rId3"/>
          <a:srcRect b="1089"/>
          <a:stretch>
            <a:fillRect/>
          </a:stretch>
        </p:blipFill>
        <p:spPr bwMode="auto">
          <a:xfrm>
            <a:off x="1479550" y="2728913"/>
            <a:ext cx="6361113" cy="351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5375" y="1487488"/>
            <a:ext cx="74485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96063" y="2339975"/>
            <a:ext cx="757237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19275" y="2720975"/>
            <a:ext cx="7572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60700" y="2720975"/>
            <a:ext cx="7572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2588" y="2720975"/>
            <a:ext cx="75723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2720975"/>
            <a:ext cx="7572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96063" y="2720975"/>
            <a:ext cx="75723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35138" y="3124200"/>
            <a:ext cx="757237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41638" y="3124200"/>
            <a:ext cx="757237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3075" y="3914775"/>
            <a:ext cx="6832600" cy="80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04975" y="5457825"/>
            <a:ext cx="6832600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