
<file path=[Content_Types].xml><?xml version="1.0" encoding="utf-8"?>
<Types xmlns="http://schemas.openxmlformats.org/package/2006/content-types">
  <Default Extension="jpeg" ContentType="image/jpeg"/>
  <Default Extension="png" ContentType="image/png"/>
  <Default Extension="m4a" ContentType="audi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713" r:id="rId4"/>
  </p:sldMasterIdLst>
  <p:notesMasterIdLst>
    <p:notesMasterId r:id="rId6"/>
  </p:notesMasterIdLst>
  <p:handoutMasterIdLst>
    <p:handoutMasterId r:id="rId24"/>
  </p:handoutMasterIdLst>
  <p:sldIdLst>
    <p:sldId id="477" r:id="rId5"/>
    <p:sldId id="479" r:id="rId7"/>
    <p:sldId id="480" r:id="rId8"/>
    <p:sldId id="481" r:id="rId9"/>
    <p:sldId id="482" r:id="rId10"/>
    <p:sldId id="483" r:id="rId11"/>
    <p:sldId id="484" r:id="rId12"/>
    <p:sldId id="485" r:id="rId13"/>
    <p:sldId id="486" r:id="rId14"/>
    <p:sldId id="487" r:id="rId15"/>
    <p:sldId id="488" r:id="rId16"/>
    <p:sldId id="489" r:id="rId17"/>
    <p:sldId id="490" r:id="rId18"/>
    <p:sldId id="491" r:id="rId19"/>
    <p:sldId id="492" r:id="rId20"/>
    <p:sldId id="493" r:id="rId21"/>
    <p:sldId id="494" r:id="rId22"/>
    <p:sldId id="478" r:id="rId23"/>
  </p:sldIdLst>
  <p:sldSz cx="9144000" cy="5143500" type="screen16x9"/>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田小兵" initials="W用" lastIdx="0" clrIdx="0"/>
  <p:cmAuthor id="1" name="Administrator" initials="A" lastIdx="0" clrIdx="0"/>
  <p:cmAuthor id="2"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784AD"/>
    <a:srgbClr val="014E6A"/>
    <a:srgbClr val="AE0203"/>
    <a:srgbClr val="711000"/>
    <a:srgbClr val="01431D"/>
    <a:srgbClr val="01621F"/>
    <a:srgbClr val="AF0000"/>
    <a:srgbClr val="DCE797"/>
    <a:srgbClr val="637067"/>
    <a:srgbClr val="89D7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67556" autoAdjust="0"/>
  </p:normalViewPr>
  <p:slideViewPr>
    <p:cSldViewPr snapToGrid="0">
      <p:cViewPr>
        <p:scale>
          <a:sx n="100" d="100"/>
          <a:sy n="100" d="100"/>
        </p:scale>
        <p:origin x="-726" y="-72"/>
      </p:cViewPr>
      <p:guideLst>
        <p:guide orient="horz" pos="2805"/>
        <p:guide orient="horz" pos="412"/>
        <p:guide pos="498"/>
        <p:guide pos="5286"/>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9" Type="http://schemas.openxmlformats.org/officeDocument/2006/relationships/tags" Target="tags/tag451.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5" Type="http://schemas.openxmlformats.org/officeDocument/2006/relationships/theme" Target="../theme/theme5.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tags" Target="../tags/tag44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1475FAC0-4E78-4B4A-9ADA-EE7413CBA2A2}" type="datetimeFigureOut">
              <a:rPr lang="zh-CN" altLang="en-US" smtClean="0"/>
            </a:fld>
            <a:endParaRPr lang="zh-CN" altLang="en-US"/>
          </a:p>
        </p:txBody>
      </p:sp>
      <p:sp>
        <p:nvSpPr>
          <p:cNvPr id="4" name="页脚占位符 3"/>
          <p:cNvSpPr>
            <a:spLocks noGrp="1"/>
          </p:cNvSpPr>
          <p:nvPr>
            <p:ph type="ftr" sz="quarter" idx="2"/>
            <p:custDataLst>
              <p:tags r:id="rId3"/>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4"/>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2238E8FE-40DA-41DC-AE77-8790382988AD}"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7" Type="http://schemas.openxmlformats.org/officeDocument/2006/relationships/theme" Target="../theme/theme4.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tags" Target="../tags/tag44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044A302A-66E2-45C0-9113-4E5747328F9F}"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6280" y="1143000"/>
            <a:ext cx="548544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EA540E3B-F9C0-48B6-A129-4D327DD3065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5" Type="http://schemas.openxmlformats.org/officeDocument/2006/relationships/tags" Target="../tags/tag425.xml"/><Relationship Id="rId4" Type="http://schemas.openxmlformats.org/officeDocument/2006/relationships/tags" Target="../tags/tag424.xml"/><Relationship Id="rId3" Type="http://schemas.openxmlformats.org/officeDocument/2006/relationships/tags" Target="../tags/tag423.xml"/><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5" Type="http://schemas.openxmlformats.org/officeDocument/2006/relationships/tags" Target="../tags/tag434.xml"/><Relationship Id="rId4" Type="http://schemas.openxmlformats.org/officeDocument/2006/relationships/tags" Target="../tags/tag433.xml"/><Relationship Id="rId3" Type="http://schemas.openxmlformats.org/officeDocument/2006/relationships/tags" Target="../tags/tag432.xml"/><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p:cNvSpPr>
          <p:nvPr>
            <p:ph type="sldImg"/>
            <p:custDataLst>
              <p:tags r:id="rId3"/>
            </p:custDataLst>
          </p:nvPr>
        </p:nvSpPr>
        <p:spPr/>
      </p:sp>
      <p:sp>
        <p:nvSpPr>
          <p:cNvPr id="28674" name="文本占位符 2"/>
          <p:cNvSpPr>
            <a:spLocks noGrp="1"/>
          </p:cNvSpPr>
          <p:nvPr>
            <p:ph type="body" idx="1"/>
            <p:custDataLst>
              <p:tags r:id="rId4"/>
            </p:custDataLst>
          </p:nvPr>
        </p:nvSpPr>
        <p:spPr/>
        <p:txBody>
          <a:bodyPr lIns="91440" tIns="45720" rIns="91440" bIns="45720" anchor="t"/>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r>
              <a:rPr lang="zh-CN" altLang="zh-CN" sz="1300" kern="1200">
                <a:solidFill>
                  <a:schemeClr val="tx1"/>
                </a:solidFill>
                <a:effectLst/>
                <a:latin typeface="+mn-lt"/>
                <a:ea typeface="+mn-ea"/>
                <a:cs typeface="+mn-cs"/>
              </a:rPr>
              <a:t>居仁由义，成语，意思是用心于仁爱，行事循义理。由：遵循。</a:t>
            </a:r>
            <a:endParaRPr lang="en-US" altLang="zh-CN" sz="1300" kern="1200">
              <a:solidFill>
                <a:schemeClr val="tx1"/>
              </a:solidFill>
              <a:effectLst/>
              <a:latin typeface="+mn-lt"/>
              <a:ea typeface="+mn-ea"/>
              <a:cs typeface="+mn-cs"/>
            </a:endParaRPr>
          </a:p>
          <a:p>
            <a:r>
              <a:rPr lang="zh-CN" altLang="zh-CN" sz="1300" kern="1200">
                <a:solidFill>
                  <a:schemeClr val="tx1"/>
                </a:solidFill>
                <a:effectLst/>
                <a:latin typeface="+mn-lt"/>
                <a:ea typeface="+mn-ea"/>
                <a:cs typeface="+mn-cs"/>
              </a:rPr>
              <a:t>由仁义行：由仁义之心出发来施行仁义。</a:t>
            </a:r>
            <a:endParaRPr kumimoji="1" lang="zh-CN" altLang="en-US"/>
          </a:p>
        </p:txBody>
      </p:sp>
      <p:sp>
        <p:nvSpPr>
          <p:cNvPr id="4" name="幻灯片编号占位符 3"/>
          <p:cNvSpPr>
            <a:spLocks noGrp="1"/>
          </p:cNvSpPr>
          <p:nvPr>
            <p:ph type="sldNum" sz="quarter" idx="10"/>
            <p:custDataLst>
              <p:tags r:id="rId5"/>
            </p:custDataLst>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pPr lvl="0"/>
            <a:r>
              <a:rPr lang="zh-CN" altLang="zh-CN" sz="1300" kern="1200">
                <a:solidFill>
                  <a:schemeClr val="tx1"/>
                </a:solidFill>
                <a:effectLst/>
                <a:latin typeface="+mn-lt"/>
                <a:ea typeface="+mn-ea"/>
                <a:cs typeface="+mn-cs"/>
              </a:rPr>
              <a:t>善——人心本具有向善的力量，“可欲”的当符合“仁义”，所以第一层境界是“善”。</a:t>
            </a:r>
            <a:endParaRPr lang="zh-CN" altLang="zh-CN" sz="1300" kern="1200">
              <a:solidFill>
                <a:schemeClr val="tx1"/>
              </a:solidFill>
              <a:effectLst/>
              <a:latin typeface="+mn-lt"/>
              <a:ea typeface="+mn-ea"/>
              <a:cs typeface="+mn-cs"/>
            </a:endParaRPr>
          </a:p>
          <a:p>
            <a:pPr lvl="0"/>
            <a:r>
              <a:rPr lang="zh-CN" altLang="zh-CN" sz="1300" kern="1200">
                <a:solidFill>
                  <a:schemeClr val="tx1"/>
                </a:solidFill>
                <a:effectLst/>
                <a:latin typeface="+mn-lt"/>
                <a:ea typeface="+mn-ea"/>
                <a:cs typeface="+mn-cs"/>
              </a:rPr>
              <a:t>信——亲自实践了善行不背离仁义，才可成为真正的人，（信，真也。）所以第二层境界是“信”。</a:t>
            </a:r>
            <a:endParaRPr lang="zh-CN" altLang="zh-CN" sz="1300" kern="1200">
              <a:solidFill>
                <a:schemeClr val="tx1"/>
              </a:solidFill>
              <a:effectLst/>
              <a:latin typeface="+mn-lt"/>
              <a:ea typeface="+mn-ea"/>
              <a:cs typeface="+mn-cs"/>
            </a:endParaRPr>
          </a:p>
          <a:p>
            <a:pPr lvl="0"/>
            <a:r>
              <a:rPr lang="zh-CN" altLang="zh-CN" sz="1300" kern="1200">
                <a:solidFill>
                  <a:schemeClr val="tx1"/>
                </a:solidFill>
                <a:effectLst/>
                <a:latin typeface="+mn-lt"/>
                <a:ea typeface="+mn-ea"/>
                <a:cs typeface="+mn-cs"/>
              </a:rPr>
              <a:t>美——“充实”是时时刻刻、方方面面、完完全全都践行了“善”，自然成就了全人格之“美”。此种境界包含了“善”，但又超越了“善”。</a:t>
            </a:r>
            <a:endParaRPr lang="zh-CN" altLang="zh-CN" sz="1300" kern="1200">
              <a:solidFill>
                <a:schemeClr val="tx1"/>
              </a:solidFill>
              <a:effectLst/>
              <a:latin typeface="+mn-lt"/>
              <a:ea typeface="+mn-ea"/>
              <a:cs typeface="+mn-cs"/>
            </a:endParaRPr>
          </a:p>
          <a:p>
            <a:pPr lvl="0"/>
            <a:r>
              <a:rPr lang="zh-CN" altLang="zh-CN" sz="1300" kern="1200">
                <a:solidFill>
                  <a:schemeClr val="tx1"/>
                </a:solidFill>
                <a:effectLst/>
                <a:latin typeface="+mn-lt"/>
                <a:ea typeface="+mn-ea"/>
                <a:cs typeface="+mn-cs"/>
              </a:rPr>
              <a:t>大——一个人自身充实后，德行焕发光辉照耀他人，这是第四层境界“大”。</a:t>
            </a:r>
            <a:endParaRPr lang="zh-CN" altLang="zh-CN" sz="1300" kern="1200">
              <a:solidFill>
                <a:schemeClr val="tx1"/>
              </a:solidFill>
              <a:effectLst/>
              <a:latin typeface="+mn-lt"/>
              <a:ea typeface="+mn-ea"/>
              <a:cs typeface="+mn-cs"/>
            </a:endParaRPr>
          </a:p>
          <a:p>
            <a:pPr lvl="0"/>
            <a:r>
              <a:rPr lang="zh-CN" altLang="zh-CN" sz="1300" kern="1200">
                <a:solidFill>
                  <a:schemeClr val="tx1"/>
                </a:solidFill>
                <a:effectLst/>
                <a:latin typeface="+mn-lt"/>
                <a:ea typeface="+mn-ea"/>
                <a:cs typeface="+mn-cs"/>
              </a:rPr>
              <a:t>圣——化民成俗，感化民众的力量是动态的，是予人希望的，这就是第五层境界“圣”。圣人是百代楷模，具有极大的感染化育的力量。</a:t>
            </a:r>
            <a:endParaRPr lang="zh-CN" altLang="zh-CN" sz="1300" kern="1200">
              <a:solidFill>
                <a:schemeClr val="tx1"/>
              </a:solidFill>
              <a:effectLst/>
              <a:latin typeface="+mn-lt"/>
              <a:ea typeface="+mn-ea"/>
              <a:cs typeface="+mn-cs"/>
            </a:endParaRPr>
          </a:p>
          <a:p>
            <a:pPr lvl="0"/>
            <a:r>
              <a:rPr lang="zh-CN" altLang="zh-CN" sz="1300" kern="1200">
                <a:solidFill>
                  <a:schemeClr val="tx1"/>
                </a:solidFill>
                <a:effectLst/>
                <a:latin typeface="+mn-lt"/>
                <a:ea typeface="+mn-ea"/>
                <a:cs typeface="+mn-cs"/>
              </a:rPr>
              <a:t>神——天人合德的妙境，此最高境界似乎非人力所为，所以说“不可知之”，但孟子指出此境界是保留可能性，不为人设限。</a:t>
            </a:r>
            <a:endParaRPr lang="zh-CN" altLang="zh-CN" sz="1300" kern="1200">
              <a:solidFill>
                <a:schemeClr val="tx1"/>
              </a:solidFill>
              <a:effectLst/>
              <a:latin typeface="+mn-lt"/>
              <a:ea typeface="+mn-ea"/>
              <a:cs typeface="+mn-cs"/>
            </a:endParaRPr>
          </a:p>
          <a:p>
            <a:endParaRPr lang="zh-CN" altLang="en-US"/>
          </a:p>
        </p:txBody>
      </p:sp>
      <p:sp>
        <p:nvSpPr>
          <p:cNvPr id="4" name="灯片编号占位符 3"/>
          <p:cNvSpPr>
            <a:spLocks noGrp="1"/>
          </p:cNvSpPr>
          <p:nvPr>
            <p:ph type="sldNum" sz="quarter" idx="10"/>
            <p:custDataLst>
              <p:tags r:id="rId5"/>
            </p:custDataLst>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zh-CN" sz="1200" kern="1200">
                <a:solidFill>
                  <a:schemeClr val="tx1"/>
                </a:solidFill>
                <a:effectLst/>
                <a:latin typeface="+mn-lt"/>
                <a:ea typeface="+mn-ea"/>
                <a:cs typeface="+mn-cs"/>
              </a:rPr>
              <a:t>（意思是——</a:t>
            </a:r>
            <a:r>
              <a:rPr lang="zh-CN" altLang="zh-CN" sz="1200" u="sng" kern="1200">
                <a:solidFill>
                  <a:schemeClr val="tx1"/>
                </a:solidFill>
                <a:effectLst/>
                <a:latin typeface="+mn-lt"/>
                <a:ea typeface="+mn-ea"/>
                <a:cs typeface="+mn-cs"/>
              </a:rPr>
              <a:t>孟子说：“我难道喜好辩论吗？我是不得已啊！……（曾子的弟子）公明仪说：‘厨房里有肥肉，马厩里有肥马，而民众却脸带饥色，野外有饿死的人，这是放任野兽去吃人。’……我为此感到忧虑，所以捍卫先圣的准则，抵制杨墨的学说，批驳错误的言论，这样主张邪说的人就无法兴起。”</a:t>
            </a:r>
            <a:r>
              <a:rPr lang="zh-CN" altLang="zh-CN" sz="1200" kern="1200">
                <a:solidFill>
                  <a:schemeClr val="tx1"/>
                </a:solidFill>
                <a:effectLst/>
                <a:latin typeface="+mn-lt"/>
                <a:ea typeface="+mn-ea"/>
                <a:cs typeface="+mn-cs"/>
              </a:rPr>
              <a:t>）</a:t>
            </a:r>
            <a:endParaRPr lang="zh-CN" altLang="zh-CN" sz="1200" kern="1200">
              <a:solidFill>
                <a:schemeClr val="tx1"/>
              </a:solidFill>
              <a:effectLst/>
              <a:latin typeface="+mn-lt"/>
              <a:ea typeface="+mn-ea"/>
              <a:cs typeface="+mn-cs"/>
            </a:endParaRPr>
          </a:p>
          <a:p>
            <a:endParaRPr lang="zh-CN" altLang="en-US"/>
          </a:p>
        </p:txBody>
      </p:sp>
      <p:sp>
        <p:nvSpPr>
          <p:cNvPr id="4" name="灯片编号占位符 3"/>
          <p:cNvSpPr>
            <a:spLocks noGrp="1"/>
          </p:cNvSpPr>
          <p:nvPr>
            <p:ph type="sldNum" sz="quarter" idx="5"/>
            <p:custDataLst>
              <p:tags r:id="rId5"/>
            </p:custDataLst>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kumimoji="1" lang="zh-CN" altLang="en-US"/>
          </a:p>
        </p:txBody>
      </p:sp>
      <p:sp>
        <p:nvSpPr>
          <p:cNvPr id="4" name="幻灯片编号占位符 3"/>
          <p:cNvSpPr>
            <a:spLocks noGrp="1"/>
          </p:cNvSpPr>
          <p:nvPr>
            <p:ph type="sldNum" sz="quarter" idx="10"/>
            <p:custDataLst>
              <p:tags r:id="rId5"/>
            </p:custDataLst>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r>
              <a:rPr lang="zh-CN" altLang="zh-CN" sz="1300" kern="1200">
                <a:solidFill>
                  <a:schemeClr val="tx1"/>
                </a:solidFill>
                <a:effectLst/>
                <a:latin typeface="+mn-lt"/>
                <a:ea typeface="+mn-ea"/>
                <a:cs typeface="+mn-cs"/>
              </a:rPr>
              <a:t>孟子地位的确立，是自唐大文豪韩愈开始的。韩愈在《原道》中将孟子列为唯一继承孔子“道统”的人物，认为孟子是直承尧、舜、禹、汤、文、武、周公、孔的继承人。他不仅把孟子媲美孔子， 而且认为自他之后，道统的传承就中断了。</a:t>
            </a:r>
            <a:endParaRPr lang="zh-CN" altLang="zh-CN" sz="1300" kern="1200">
              <a:solidFill>
                <a:schemeClr val="tx1"/>
              </a:solidFill>
              <a:effectLst/>
              <a:latin typeface="+mn-lt"/>
              <a:ea typeface="+mn-ea"/>
              <a:cs typeface="+mn-cs"/>
            </a:endParaRPr>
          </a:p>
          <a:p>
            <a:r>
              <a:rPr lang="zh-CN" altLang="zh-CN" sz="1300" kern="1200">
                <a:solidFill>
                  <a:schemeClr val="tx1"/>
                </a:solidFill>
                <a:effectLst/>
                <a:latin typeface="+mn-lt"/>
                <a:ea typeface="+mn-ea"/>
                <a:cs typeface="+mn-cs"/>
              </a:rPr>
              <a:t>孟子生活的时代，杨墨学说横流，孟子辟邪说，难壬人，奋然以维护儒道为己任，为宣扬圣人之道做出了巨大的贡献。所以韩愈认为：“故求观圣人之道者，必自孟子始。”他称赞孟子“功不在禹下”。</a:t>
            </a:r>
            <a:endParaRPr lang="zh-CN" altLang="en-US"/>
          </a:p>
        </p:txBody>
      </p:sp>
      <p:sp>
        <p:nvSpPr>
          <p:cNvPr id="4" name="灯片编号占位符 3"/>
          <p:cNvSpPr>
            <a:spLocks noGrp="1"/>
          </p:cNvSpPr>
          <p:nvPr>
            <p:ph type="sldNum" sz="quarter" idx="10"/>
            <p:custDataLst>
              <p:tags r:id="rId5"/>
            </p:custDataLst>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r>
              <a:rPr kumimoji="1" lang="zh-CN" altLang="en-US" sz="1400" b="1">
                <a:latin typeface="华文楷体" pitchFamily="2" charset="-122"/>
                <a:ea typeface="华文楷体" pitchFamily="2" charset="-122"/>
              </a:rPr>
              <a:t>这是一个弱肉强食、道德沦丧、民生凋敝、功利主义盛行的时代。</a:t>
            </a:r>
            <a:r>
              <a:rPr kumimoji="1" lang="zh-CN" altLang="en-US" sz="1400">
                <a:latin typeface="华文楷体" pitchFamily="2" charset="-122"/>
                <a:ea typeface="华文楷体" pitchFamily="2" charset="-122"/>
              </a:rPr>
              <a:t>孟子对于这样的社会现实有相当清楚的认识。</a:t>
            </a:r>
            <a:r>
              <a:rPr lang="zh-CN" altLang="zh-CN" sz="1800" kern="100">
                <a:effectLst/>
                <a:latin typeface="等线" pitchFamily="2" charset="-122"/>
                <a:ea typeface="宋体" panose="02010600030101010101" pitchFamily="2" charset="-122"/>
                <a:cs typeface="Times New Roman" panose="02020603050405020304" pitchFamily="18" charset="0"/>
              </a:rPr>
              <a:t>孟子在总结历史，考察现实的基础上也把目光聚焦在民众身上，他将民众的地位与作用推到了前所未有的高度，并在此基础上将孔子的“仁学”推向了仁政学说，这是很自然的事情。</a:t>
            </a:r>
            <a:endParaRPr lang="zh-CN" altLang="en-US" b="1"/>
          </a:p>
        </p:txBody>
      </p:sp>
      <p:sp>
        <p:nvSpPr>
          <p:cNvPr id="4" name="灯片编号占位符 3"/>
          <p:cNvSpPr>
            <a:spLocks noGrp="1"/>
          </p:cNvSpPr>
          <p:nvPr>
            <p:ph type="sldNum" sz="quarter" idx="5"/>
            <p:custDataLst>
              <p:tags r:id="rId5"/>
            </p:custDataLst>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5"/>
            <p:custDataLst>
              <p:tags r:id="rId5"/>
            </p:custDataLst>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r>
              <a:rPr lang="zh-CN" altLang="zh-CN" sz="1300" kern="1200">
                <a:solidFill>
                  <a:schemeClr val="tx1"/>
                </a:solidFill>
                <a:effectLst/>
                <a:latin typeface="+mn-lt"/>
                <a:ea typeface="+mn-ea"/>
                <a:cs typeface="+mn-cs"/>
              </a:rPr>
              <a:t>此段文字是孟子的学生公都子引用当时之三说以质问孟子何以必言性善。告子之说是从人的自然生命（生物本能、生理欲望、心理情绪）来看待人性，这种无所谓善或恶并没有指出人与动物的不同，以及人之所以为人的可贵之处。第二种说法，认为人性兼有善恶成分，人性可以变善也可以变得不善，为善为恶完全是受环境影响，以此论人性，缺乏人的自主性。第三种说法，有些人生性是善的，有些人生性是不善的，这是倾向于以人的后天表现来论人性。</a:t>
            </a:r>
            <a:endParaRPr lang="zh-CN" altLang="zh-CN" sz="1300" kern="1200">
              <a:solidFill>
                <a:schemeClr val="tx1"/>
              </a:solidFill>
              <a:effectLst/>
              <a:latin typeface="+mn-lt"/>
              <a:ea typeface="+mn-ea"/>
              <a:cs typeface="+mn-cs"/>
            </a:endParaRPr>
          </a:p>
          <a:p>
            <a:r>
              <a:rPr lang="zh-CN" altLang="zh-CN" sz="1300" kern="1200">
                <a:solidFill>
                  <a:schemeClr val="tx1"/>
                </a:solidFill>
                <a:effectLst/>
                <a:latin typeface="+mn-lt"/>
                <a:ea typeface="+mn-ea"/>
                <a:cs typeface="+mn-cs"/>
              </a:rPr>
              <a:t>“乃若其情，则可以为善矣，乃所谓善也”，这句话是整部《孟子》谈论“人性善论” 关键。“乃若”有两解：一解为发语词，另一解“若”为顺也。“情”字亦有三解：⑴指人的真实，指人性的本然；⑵是本性所引发的喜怒哀乐之情；⑶指恻隐、羞恶、恭敬、是非之心。这里第二解不可取。这句话的意思是：就人性的本然而言，是能够为善的，这就是我所说的性善。“铄”字有两解：一解为销金，引申为陶铸之意；另一解为美，谓饰成我之美者。皆可通。</a:t>
            </a:r>
            <a:endParaRPr lang="zh-CN" altLang="zh-CN" sz="1300" kern="1200">
              <a:solidFill>
                <a:schemeClr val="tx1"/>
              </a:solidFill>
              <a:effectLst/>
              <a:latin typeface="+mn-lt"/>
              <a:ea typeface="+mn-ea"/>
              <a:cs typeface="+mn-cs"/>
            </a:endParaRPr>
          </a:p>
          <a:p>
            <a:endParaRPr kumimoji="1" lang="zh-CN" altLang="en-US"/>
          </a:p>
        </p:txBody>
      </p:sp>
      <p:sp>
        <p:nvSpPr>
          <p:cNvPr id="4" name="幻灯片编号占位符 3"/>
          <p:cNvSpPr>
            <a:spLocks noGrp="1"/>
          </p:cNvSpPr>
          <p:nvPr>
            <p:ph type="sldNum" sz="quarter" idx="10"/>
            <p:custDataLst>
              <p:tags r:id="rId5"/>
            </p:custDataLst>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kumimoji="1" lang="zh-CN" altLang="en-US"/>
          </a:p>
        </p:txBody>
      </p:sp>
      <p:sp>
        <p:nvSpPr>
          <p:cNvPr id="4" name="幻灯片编号占位符 3"/>
          <p:cNvSpPr>
            <a:spLocks noGrp="1"/>
          </p:cNvSpPr>
          <p:nvPr>
            <p:ph type="sldNum" sz="quarter" idx="10"/>
            <p:custDataLst>
              <p:tags r:id="rId5"/>
            </p:custDataLst>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kumimoji="1" lang="zh-CN" altLang="en-US"/>
          </a:p>
        </p:txBody>
      </p:sp>
      <p:sp>
        <p:nvSpPr>
          <p:cNvPr id="4" name="幻灯片编号占位符 3"/>
          <p:cNvSpPr>
            <a:spLocks noGrp="1"/>
          </p:cNvSpPr>
          <p:nvPr>
            <p:ph type="sldNum" sz="quarter" idx="10"/>
            <p:custDataLst>
              <p:tags r:id="rId5"/>
            </p:custDataLst>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r>
              <a:rPr lang="zh-CN" altLang="zh-CN" sz="1300" kern="1200">
                <a:solidFill>
                  <a:schemeClr val="tx1"/>
                </a:solidFill>
                <a:effectLst/>
                <a:latin typeface="+mn-lt"/>
                <a:ea typeface="+mn-ea"/>
                <a:cs typeface="+mn-cs"/>
              </a:rPr>
              <a:t>【译文】</a:t>
            </a:r>
            <a:endParaRPr lang="zh-CN" altLang="zh-CN" sz="1300" kern="1200">
              <a:solidFill>
                <a:schemeClr val="tx1"/>
              </a:solidFill>
              <a:effectLst/>
              <a:latin typeface="+mn-lt"/>
              <a:ea typeface="+mn-ea"/>
              <a:cs typeface="+mn-cs"/>
            </a:endParaRPr>
          </a:p>
          <a:p>
            <a:r>
              <a:rPr lang="zh-CN" altLang="zh-CN" sz="1300" kern="1200">
                <a:solidFill>
                  <a:schemeClr val="tx1"/>
                </a:solidFill>
                <a:effectLst/>
                <a:latin typeface="+mn-lt"/>
                <a:ea typeface="+mn-ea"/>
                <a:cs typeface="+mn-cs"/>
              </a:rPr>
              <a:t>（公孙丑问说）：“请问先生在哪方面擅长？”</a:t>
            </a:r>
            <a:endParaRPr lang="zh-CN" altLang="zh-CN" sz="1300" kern="1200">
              <a:solidFill>
                <a:schemeClr val="tx1"/>
              </a:solidFill>
              <a:effectLst/>
              <a:latin typeface="+mn-lt"/>
              <a:ea typeface="+mn-ea"/>
              <a:cs typeface="+mn-cs"/>
            </a:endParaRPr>
          </a:p>
          <a:p>
            <a:r>
              <a:rPr lang="en-US" altLang="zh-CN" sz="1300" kern="1200">
                <a:solidFill>
                  <a:schemeClr val="tx1"/>
                </a:solidFill>
                <a:effectLst/>
                <a:latin typeface="+mn-lt"/>
                <a:ea typeface="+mn-ea"/>
                <a:cs typeface="+mn-cs"/>
              </a:rPr>
              <a:t> (</a:t>
            </a:r>
            <a:r>
              <a:rPr lang="zh-CN" altLang="zh-CN" sz="1300" kern="1200">
                <a:solidFill>
                  <a:schemeClr val="tx1"/>
                </a:solidFill>
                <a:effectLst/>
                <a:latin typeface="+mn-lt"/>
                <a:ea typeface="+mn-ea"/>
                <a:cs typeface="+mn-cs"/>
              </a:rPr>
              <a:t>孟子</a:t>
            </a:r>
            <a:r>
              <a:rPr lang="en-US" altLang="zh-CN" sz="1300" kern="1200">
                <a:solidFill>
                  <a:schemeClr val="tx1"/>
                </a:solidFill>
                <a:effectLst/>
                <a:latin typeface="+mn-lt"/>
                <a:ea typeface="+mn-ea"/>
                <a:cs typeface="+mn-cs"/>
              </a:rPr>
              <a:t>)</a:t>
            </a:r>
            <a:r>
              <a:rPr lang="zh-CN" altLang="zh-CN" sz="1300" kern="1200">
                <a:solidFill>
                  <a:schemeClr val="tx1"/>
                </a:solidFill>
                <a:effectLst/>
                <a:latin typeface="+mn-lt"/>
                <a:ea typeface="+mn-ea"/>
                <a:cs typeface="+mn-cs"/>
              </a:rPr>
              <a:t>说：“其一，我能理解别人言辞中表现出来的情志趋向（即听到别人说话时就能知道别人的问题在哪里，《论语》篇曾经说，“不知言无以知人也”，因此知言可以让一个人更好地了解别人）；其二，我善于培养我拥有的浩然之气。”</a:t>
            </a:r>
            <a:endParaRPr lang="zh-CN" altLang="zh-CN" sz="1300" kern="1200">
              <a:solidFill>
                <a:schemeClr val="tx1"/>
              </a:solidFill>
              <a:effectLst/>
              <a:latin typeface="+mn-lt"/>
              <a:ea typeface="+mn-ea"/>
              <a:cs typeface="+mn-cs"/>
            </a:endParaRPr>
          </a:p>
          <a:p>
            <a:r>
              <a:rPr lang="en-US" altLang="zh-CN" sz="1300" kern="1200">
                <a:solidFill>
                  <a:schemeClr val="tx1"/>
                </a:solidFill>
                <a:effectLst/>
                <a:latin typeface="+mn-lt"/>
                <a:ea typeface="+mn-ea"/>
                <a:cs typeface="+mn-cs"/>
              </a:rPr>
              <a:t>(</a:t>
            </a:r>
            <a:r>
              <a:rPr lang="zh-CN" altLang="zh-CN" sz="1300" kern="1200">
                <a:solidFill>
                  <a:schemeClr val="tx1"/>
                </a:solidFill>
                <a:effectLst/>
                <a:latin typeface="+mn-lt"/>
                <a:ea typeface="+mn-ea"/>
                <a:cs typeface="+mn-cs"/>
              </a:rPr>
              <a:t>公孙丑说：</a:t>
            </a:r>
            <a:r>
              <a:rPr lang="en-US" altLang="zh-CN" sz="1300" kern="1200">
                <a:solidFill>
                  <a:schemeClr val="tx1"/>
                </a:solidFill>
                <a:effectLst/>
                <a:latin typeface="+mn-lt"/>
                <a:ea typeface="+mn-ea"/>
                <a:cs typeface="+mn-cs"/>
              </a:rPr>
              <a:t>)</a:t>
            </a:r>
            <a:r>
              <a:rPr lang="zh-CN" altLang="zh-CN" sz="1300" kern="1200">
                <a:solidFill>
                  <a:schemeClr val="tx1"/>
                </a:solidFill>
                <a:effectLst/>
                <a:latin typeface="+mn-lt"/>
                <a:ea typeface="+mn-ea"/>
                <a:cs typeface="+mn-cs"/>
              </a:rPr>
              <a:t>“请问什么叫浩然之气呢？”</a:t>
            </a:r>
            <a:endParaRPr lang="zh-CN" altLang="zh-CN" sz="1300" kern="1200">
              <a:solidFill>
                <a:schemeClr val="tx1"/>
              </a:solidFill>
              <a:effectLst/>
              <a:latin typeface="+mn-lt"/>
              <a:ea typeface="+mn-ea"/>
              <a:cs typeface="+mn-cs"/>
            </a:endParaRPr>
          </a:p>
          <a:p>
            <a:r>
              <a:rPr lang="en-US" altLang="zh-CN" sz="1300" kern="1200">
                <a:solidFill>
                  <a:schemeClr val="tx1"/>
                </a:solidFill>
                <a:effectLst/>
                <a:latin typeface="+mn-lt"/>
                <a:ea typeface="+mn-ea"/>
                <a:cs typeface="+mn-cs"/>
              </a:rPr>
              <a:t>(</a:t>
            </a:r>
            <a:r>
              <a:rPr lang="zh-CN" altLang="zh-CN" sz="1300" kern="1200">
                <a:solidFill>
                  <a:schemeClr val="tx1"/>
                </a:solidFill>
                <a:effectLst/>
                <a:latin typeface="+mn-lt"/>
                <a:ea typeface="+mn-ea"/>
                <a:cs typeface="+mn-cs"/>
              </a:rPr>
              <a:t>孟子</a:t>
            </a:r>
            <a:r>
              <a:rPr lang="en-US" altLang="zh-CN" sz="1300" kern="1200">
                <a:solidFill>
                  <a:schemeClr val="tx1"/>
                </a:solidFill>
                <a:effectLst/>
                <a:latin typeface="+mn-lt"/>
                <a:ea typeface="+mn-ea"/>
                <a:cs typeface="+mn-cs"/>
              </a:rPr>
              <a:t>)</a:t>
            </a:r>
            <a:r>
              <a:rPr lang="zh-CN" altLang="zh-CN" sz="1300" kern="1200">
                <a:solidFill>
                  <a:schemeClr val="tx1"/>
                </a:solidFill>
                <a:effectLst/>
                <a:latin typeface="+mn-lt"/>
                <a:ea typeface="+mn-ea"/>
                <a:cs typeface="+mn-cs"/>
              </a:rPr>
              <a:t>说：“这难以说得明白。那浩然之气，最宏大最刚强，用正义去培养它而不用邪恶去伤害它，就可以使它充满天地之间无所不在。那浩然之气，与仁和义道德相配合辅助，不这样做，那么浩然之气就会像人得不到食物一样疲软衰竭。浩然之气是由正义在内心长期积累而形成的，不是通过偶然的正义行为来获取它的。自己的所作所为有不能心安理得的地方，则浩然之气就会衰竭。”</a:t>
            </a:r>
            <a:endParaRPr lang="zh-CN" altLang="zh-CN" sz="1300" kern="1200">
              <a:solidFill>
                <a:schemeClr val="tx1"/>
              </a:solidFill>
              <a:effectLst/>
              <a:latin typeface="+mn-lt"/>
              <a:ea typeface="+mn-ea"/>
              <a:cs typeface="+mn-cs"/>
            </a:endParaRPr>
          </a:p>
          <a:p>
            <a:endParaRPr lang="zh-CN" altLang="en-US"/>
          </a:p>
        </p:txBody>
      </p:sp>
      <p:sp>
        <p:nvSpPr>
          <p:cNvPr id="4" name="灯片编号占位符 3"/>
          <p:cNvSpPr>
            <a:spLocks noGrp="1"/>
          </p:cNvSpPr>
          <p:nvPr>
            <p:ph type="sldNum" sz="quarter" idx="5"/>
            <p:custDataLst>
              <p:tags r:id="rId5"/>
            </p:custDataLst>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kumimoji="1" lang="zh-CN" altLang="en-US"/>
          </a:p>
        </p:txBody>
      </p:sp>
      <p:sp>
        <p:nvSpPr>
          <p:cNvPr id="4" name="幻灯片编号占位符 3"/>
          <p:cNvSpPr>
            <a:spLocks noGrp="1"/>
          </p:cNvSpPr>
          <p:nvPr>
            <p:ph type="sldNum" sz="quarter" idx="10"/>
            <p:custDataLst>
              <p:tags r:id="rId5"/>
            </p:custDataLst>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6" Type="http://schemas.openxmlformats.org/officeDocument/2006/relationships/image" Target="../media/image3.png"/><Relationship Id="rId5" Type="http://schemas.openxmlformats.org/officeDocument/2006/relationships/tags" Target="../tags/tag289.xml"/><Relationship Id="rId4" Type="http://schemas.openxmlformats.org/officeDocument/2006/relationships/image" Target="../media/image2.png"/><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image" Target="../media/image4.png"/><Relationship Id="rId2" Type="http://schemas.openxmlformats.org/officeDocument/2006/relationships/tags" Target="../tags/tag290.xml"/><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4" Type="http://schemas.openxmlformats.org/officeDocument/2006/relationships/tags" Target="../tags/tag300.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pitchFamily="2" charset="2"/>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3375" b="1" i="0" spc="300" baseline="0">
                <a:solidFill>
                  <a:schemeClr val="tx1">
                    <a:lumMod val="85000"/>
                    <a:lumOff val="15000"/>
                  </a:schemeClr>
                </a:solidFill>
                <a:effectLst/>
              </a:defRPr>
            </a:lvl1pPr>
          </a:lstStyle>
          <a:p>
            <a:pPr fontAlgn="auto"/>
            <a:r>
              <a:rPr lang="zh-CN" altLang="en-US" strike="noStrike" noProof="1"/>
              <a:t>单击此处编辑标题</a:t>
            </a:r>
            <a:endParaRPr lang="zh-CN" altLang="en-US" strike="noStrike" noProof="1"/>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1350" u="none" strike="noStrike" kern="1200" cap="none" spc="200" normalizeH="0" baseline="0">
                <a:solidFill>
                  <a:schemeClr val="tx1">
                    <a:lumMod val="65000"/>
                    <a:lumOff val="35000"/>
                  </a:schemeClr>
                </a:solidFill>
                <a:uFillTx/>
              </a:defRPr>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pPr fontAlgn="auto"/>
            <a:r>
              <a:rPr lang="zh-CN" altLang="en-US" strike="noStrike" noProof="1"/>
              <a:t>单击此处编辑副标题</a:t>
            </a:r>
            <a:endParaRPr lang="zh-CN" altLang="en-US" strike="noStrike" noProof="1"/>
          </a:p>
        </p:txBody>
      </p:sp>
      <p:sp>
        <p:nvSpPr>
          <p:cNvPr id="16" name="日期占位符 15"/>
          <p:cNvSpPr>
            <a:spLocks noGrp="1"/>
          </p:cNvSpPr>
          <p:nvPr>
            <p:ph type="dt" sz="half" idx="10"/>
            <p:custDataLst>
              <p:tags r:id="rId4"/>
            </p:custDataLst>
          </p:nvPr>
        </p:nvSpPr>
        <p:spPr>
          <a:xfrm>
            <a:off x="458391" y="4736306"/>
            <a:ext cx="2026444" cy="23693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17" name="页脚占位符 16"/>
          <p:cNvSpPr>
            <a:spLocks noGrp="1"/>
          </p:cNvSpPr>
          <p:nvPr>
            <p:ph type="ftr" sz="quarter" idx="11"/>
            <p:custDataLst>
              <p:tags r:id="rId5"/>
            </p:custDataLst>
          </p:nvPr>
        </p:nvSpPr>
        <p:spPr>
          <a:xfrm>
            <a:off x="3087291" y="4736306"/>
            <a:ext cx="2969419" cy="236935"/>
          </a:xfrm>
          <a:prstGeom prst="rect">
            <a:avLst/>
          </a:prstGeom>
        </p:spPr>
        <p:txBody>
          <a:bodyPr vert="horz" lIns="91440" tIns="45720" rIns="91440" bIns="45720" rtlCol="0" anchor="ctr">
            <a:normAutofit/>
          </a:bodyPr>
          <a:lstStyle/>
          <a:p>
            <a:pPr fontAlgn="base"/>
            <a:endParaRPr lang="zh-CN" altLang="en-US" strike="noStrike" noProof="1"/>
          </a:p>
        </p:txBody>
      </p:sp>
      <p:sp>
        <p:nvSpPr>
          <p:cNvPr id="18" name="灯片编号占位符 17"/>
          <p:cNvSpPr>
            <a:spLocks noGrp="1"/>
          </p:cNvSpPr>
          <p:nvPr>
            <p:ph type="sldNum" sz="quarter" idx="12"/>
            <p:custDataLst>
              <p:tags r:id="rId6"/>
            </p:custDataLst>
          </p:nvPr>
        </p:nvSpPr>
        <p:spPr>
          <a:xfrm>
            <a:off x="6657975" y="4736306"/>
            <a:ext cx="2025254" cy="23693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025"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01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86080" marR="0" lvl="1" indent="-12827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643255" marR="0" lvl="2" indent="-12827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900430" marR="0" lvl="3" indent="-128270" algn="l" defTabSz="914400" rtl="0" eaLnBrk="1" fontAlgn="auto" latinLnBrk="0" hangingPunct="1">
              <a:lnSpc>
                <a:spcPct val="120000"/>
              </a:lnSpc>
              <a:spcBef>
                <a:spcPct val="0"/>
              </a:spcBef>
              <a:spcAft>
                <a:spcPts val="300"/>
              </a:spcAft>
              <a:buFont typeface="Wingdings" panose="05000000000000000000" pitchFamily="2" charset="2"/>
              <a:buChar char=""/>
              <a:defRPr kumimoji="0" lang="zh-CN" altLang="en-US" sz="7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157605" marR="0" lvl="4" indent="-12827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7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285875" indent="0">
              <a:buNone/>
              <a:defRPr/>
            </a:lvl6pPr>
          </a:lstStyle>
          <a:p>
            <a:pPr lvl="0" fontAlgn="auto"/>
            <a:r>
              <a:rPr sz="1350"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z="1050" strike="noStrike" noProof="1">
                <a:sym typeface="+mn-ea"/>
              </a:rPr>
              <a:t>第四级</a:t>
            </a:r>
            <a:endParaRPr strike="noStrike" noProof="1">
              <a:sym typeface="+mn-ea"/>
            </a:endParaRPr>
          </a:p>
          <a:p>
            <a:pPr lvl="4" fontAlgn="auto"/>
            <a:r>
              <a:rPr sz="1050"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4"/>
            </p:custDataLst>
          </p:nvPr>
        </p:nvSpPr>
        <p:spPr>
          <a:xfrm>
            <a:off x="458391" y="4736306"/>
            <a:ext cx="2026444" cy="23693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5"/>
            </p:custDataLst>
          </p:nvPr>
        </p:nvSpPr>
        <p:spPr>
          <a:xfrm>
            <a:off x="3087291" y="4736306"/>
            <a:ext cx="2969419" cy="236935"/>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6"/>
            </p:custDataLst>
          </p:nvPr>
        </p:nvSpPr>
        <p:spPr>
          <a:xfrm>
            <a:off x="6657975" y="4736306"/>
            <a:ext cx="2025254" cy="23693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2475" b="1" i="0" u="none" strike="noStrike" kern="1200" cap="none" spc="300" normalizeH="0" baseline="0">
                <a:solidFill>
                  <a:schemeClr val="tx1">
                    <a:lumMod val="85000"/>
                    <a:lumOff val="15000"/>
                  </a:schemeClr>
                </a:solidFill>
                <a:effectLst/>
                <a:uFillTx/>
              </a:defRPr>
            </a:lvl1pPr>
          </a:lstStyle>
          <a:p>
            <a:pPr fontAlgn="auto"/>
            <a:r>
              <a:rPr lang="zh-CN" altLang="en-US" strike="noStrike" noProof="1"/>
              <a:t>单击此处编辑标题</a:t>
            </a:r>
            <a:endParaRPr lang="zh-CN" altLang="en-US" strike="noStrike" noProof="1"/>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015"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fontAlgn="auto"/>
            <a:r>
              <a:rPr lang="zh-CN" altLang="en-US" sz="1350" strike="noStrike" noProof="1"/>
              <a:t>单击此处编辑文本</a:t>
            </a:r>
            <a:endParaRPr lang="zh-CN" altLang="en-US" strike="noStrike" noProof="1"/>
          </a:p>
        </p:txBody>
      </p:sp>
      <p:sp>
        <p:nvSpPr>
          <p:cNvPr id="4" name="日期占位符 3"/>
          <p:cNvSpPr>
            <a:spLocks noGrp="1"/>
          </p:cNvSpPr>
          <p:nvPr>
            <p:ph type="dt" sz="half" idx="10"/>
            <p:custDataLst>
              <p:tags r:id="rId4"/>
            </p:custDataLst>
          </p:nvPr>
        </p:nvSpPr>
        <p:spPr>
          <a:xfrm>
            <a:off x="458391" y="4736306"/>
            <a:ext cx="2026444" cy="23693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5"/>
            </p:custDataLst>
          </p:nvPr>
        </p:nvSpPr>
        <p:spPr>
          <a:xfrm>
            <a:off x="3087291" y="4736306"/>
            <a:ext cx="2969419" cy="236935"/>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6"/>
            </p:custDataLst>
          </p:nvPr>
        </p:nvSpPr>
        <p:spPr>
          <a:xfrm>
            <a:off x="6657975" y="4736306"/>
            <a:ext cx="2025254" cy="23693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025"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28905" marR="0" lvl="0" indent="-12827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86080" marR="0" lvl="1" indent="-12827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643255" marR="0" lvl="2" indent="-12827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900430" marR="0" lvl="3" indent="-128270" algn="l" defTabSz="914400" rtl="0" eaLnBrk="1" fontAlgn="auto" latinLnBrk="0" hangingPunct="1">
              <a:lnSpc>
                <a:spcPct val="120000"/>
              </a:lnSpc>
              <a:spcBef>
                <a:spcPct val="0"/>
              </a:spcBef>
              <a:spcAft>
                <a:spcPts val="300"/>
              </a:spcAft>
              <a:buFont typeface="Wingdings" panose="05000000000000000000" pitchFamily="2" charset="2"/>
              <a:buChar char=""/>
              <a:defRPr kumimoji="0" lang="zh-CN" altLang="en-US" sz="7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157605" marR="0" lvl="4" indent="-12827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7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z="1050" strike="noStrike" noProof="1">
                <a:sym typeface="+mn-ea"/>
              </a:rPr>
              <a:t>第四级</a:t>
            </a:r>
            <a:endParaRPr strike="noStrike" noProof="1">
              <a:sym typeface="+mn-ea"/>
            </a:endParaRPr>
          </a:p>
          <a:p>
            <a:pPr lvl="4" fontAlgn="auto"/>
            <a:r>
              <a:rPr sz="1050" strike="noStrike" noProof="1">
                <a:sym typeface="+mn-ea"/>
              </a:rPr>
              <a:t>第五级</a:t>
            </a:r>
            <a:endParaRPr strike="noStrike" noProof="1">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28905" indent="-128270" eaLnBrk="1" fontAlgn="auto" latinLnBrk="0" hangingPunct="1">
              <a:lnSpc>
                <a:spcPct val="130000"/>
              </a:lnSpc>
              <a:spcAft>
                <a:spcPts val="600"/>
              </a:spcAft>
              <a:buFont typeface="Arial" panose="020B0604020202020204" pitchFamily="34" charset="0"/>
              <a:buChar char="●"/>
              <a:defRPr sz="9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386080" indent="-128270" defTabSz="914400" eaLnBrk="1" fontAlgn="auto" latinLnBrk="0" hangingPunct="1">
              <a:lnSpc>
                <a:spcPct val="120000"/>
              </a:lnSpc>
              <a:buFont typeface="Arial" panose="020B0604020202020204" pitchFamily="34" charset="0"/>
              <a:buChar char="●"/>
              <a:tabLst>
                <a:tab pos="1609725" algn="l"/>
              </a:tabLst>
              <a:defRPr sz="9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643255" indent="-128270" eaLnBrk="1" fontAlgn="auto" latinLnBrk="0" hangingPunct="1">
              <a:lnSpc>
                <a:spcPct val="120000"/>
              </a:lnSpc>
              <a:buFont typeface="Arial" panose="020B0604020202020204" pitchFamily="34" charset="0"/>
              <a:buChar char="●"/>
              <a:defRPr sz="9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900430" indent="-128270" eaLnBrk="1" fontAlgn="auto" latinLnBrk="0" hangingPunct="1">
              <a:lnSpc>
                <a:spcPct val="120000"/>
              </a:lnSpc>
              <a:buFont typeface="Wingdings" panose="05000000000000000000" pitchFamily="2" charset="2"/>
              <a:buChar char=""/>
              <a:defRPr sz="79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790" u="none" strike="noStrike" kern="1200" cap="none" spc="150" normalizeH="0">
                <a:solidFill>
                  <a:schemeClr val="tx1">
                    <a:lumMod val="65000"/>
                    <a:lumOff val="35000"/>
                  </a:schemeClr>
                </a:solidFill>
                <a:latin typeface="Arial" panose="020B0604020202020204" pitchFamily="34" charset="0"/>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050" strike="noStrike" noProof="1"/>
              <a:t>第四级</a:t>
            </a:r>
            <a:endParaRPr lang="zh-CN" altLang="en-US" strike="noStrike" noProof="1"/>
          </a:p>
          <a:p>
            <a:pPr lvl="4" fontAlgn="auto"/>
            <a:r>
              <a:rPr lang="zh-CN" altLang="en-US" sz="1050" strike="noStrike" noProof="1"/>
              <a:t>第五级</a:t>
            </a:r>
            <a:endParaRPr lang="zh-CN" altLang="en-US" strike="noStrike" noProof="1"/>
          </a:p>
        </p:txBody>
      </p:sp>
      <p:sp>
        <p:nvSpPr>
          <p:cNvPr id="5" name="日期占位符 4"/>
          <p:cNvSpPr>
            <a:spLocks noGrp="1"/>
          </p:cNvSpPr>
          <p:nvPr>
            <p:ph type="dt" sz="half" idx="10"/>
            <p:custDataLst>
              <p:tags r:id="rId5"/>
            </p:custDataLst>
          </p:nvPr>
        </p:nvSpPr>
        <p:spPr>
          <a:xfrm>
            <a:off x="458391" y="4736306"/>
            <a:ext cx="2026444" cy="23693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6" name="页脚占位符 5"/>
          <p:cNvSpPr>
            <a:spLocks noGrp="1"/>
          </p:cNvSpPr>
          <p:nvPr>
            <p:ph type="ftr" sz="quarter" idx="11"/>
            <p:custDataLst>
              <p:tags r:id="rId6"/>
            </p:custDataLst>
          </p:nvPr>
        </p:nvSpPr>
        <p:spPr>
          <a:xfrm>
            <a:off x="3087291" y="4736306"/>
            <a:ext cx="2969419" cy="236935"/>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7"/>
            </p:custDataLst>
          </p:nvPr>
        </p:nvSpPr>
        <p:spPr>
          <a:xfrm>
            <a:off x="6657975" y="4736306"/>
            <a:ext cx="2025254" cy="23693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025"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ct val="0"/>
              </a:spcAft>
              <a:buNone/>
              <a:defRPr sz="1125"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fontAlgn="auto"/>
            <a:r>
              <a:rPr lang="zh-CN" altLang="en-US" strike="noStrike" noProof="1"/>
              <a:t>单击此处编辑文本</a:t>
            </a:r>
            <a:endParaRPr lang="zh-CN" altLang="en-US" strike="noStrike" noProof="1"/>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28905" marR="0" lvl="0" indent="-12827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86080" marR="0" lvl="1" indent="-12827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643255" marR="0" lvl="2" indent="-12827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900430" marR="0" lvl="3" indent="-128270" algn="l" defTabSz="914400" rtl="0" eaLnBrk="1" fontAlgn="auto" latinLnBrk="0" hangingPunct="1">
              <a:lnSpc>
                <a:spcPct val="120000"/>
              </a:lnSpc>
              <a:spcBef>
                <a:spcPct val="0"/>
              </a:spcBef>
              <a:spcAft>
                <a:spcPts val="300"/>
              </a:spcAft>
              <a:buFont typeface="Wingdings" panose="05000000000000000000" pitchFamily="2" charset="2"/>
              <a:buChar char=""/>
              <a:defRPr kumimoji="0" lang="zh-CN" altLang="en-US" sz="7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157605" marR="0" lvl="4" indent="-12827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7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z="1050" strike="noStrike" noProof="1">
                <a:sym typeface="+mn-ea"/>
              </a:rPr>
              <a:t>第四级</a:t>
            </a:r>
            <a:endParaRPr strike="noStrike" noProof="1">
              <a:sym typeface="+mn-ea"/>
            </a:endParaRPr>
          </a:p>
          <a:p>
            <a:pPr lvl="4" fontAlgn="auto"/>
            <a:r>
              <a:rPr sz="1050" strike="noStrike" noProof="1">
                <a:sym typeface="+mn-ea"/>
              </a:rPr>
              <a:t>第五级</a:t>
            </a:r>
            <a:endParaRPr strike="noStrike" noProof="1">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125"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28905" marR="0" lvl="0" indent="-12827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86080" marR="0" lvl="1" indent="-12827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643255" marR="0" lvl="2" indent="-12827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900430" marR="0" lvl="3" indent="-128270" algn="l" defTabSz="914400" rtl="0" eaLnBrk="1" fontAlgn="auto" latinLnBrk="0" hangingPunct="1">
              <a:lnSpc>
                <a:spcPct val="120000"/>
              </a:lnSpc>
              <a:spcBef>
                <a:spcPct val="0"/>
              </a:spcBef>
              <a:spcAft>
                <a:spcPts val="300"/>
              </a:spcAft>
              <a:buFont typeface="Wingdings" panose="05000000000000000000" pitchFamily="2" charset="2"/>
              <a:buChar char=""/>
              <a:defRPr kumimoji="0" lang="zh-CN" altLang="en-US" sz="7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157605" marR="0" lvl="4" indent="-12827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79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z="1050" strike="noStrike" noProof="1">
                <a:sym typeface="+mn-ea"/>
              </a:rPr>
              <a:t>第四级</a:t>
            </a:r>
            <a:endParaRPr strike="noStrike" noProof="1">
              <a:sym typeface="+mn-ea"/>
            </a:endParaRPr>
          </a:p>
          <a:p>
            <a:pPr lvl="4" fontAlgn="auto"/>
            <a:r>
              <a:rPr sz="1050" strike="noStrike" noProof="1">
                <a:sym typeface="+mn-ea"/>
              </a:rPr>
              <a:t>第五级</a:t>
            </a:r>
            <a:endParaRPr strike="noStrike" noProof="1">
              <a:sym typeface="+mn-ea"/>
            </a:endParaRPr>
          </a:p>
        </p:txBody>
      </p:sp>
      <p:sp>
        <p:nvSpPr>
          <p:cNvPr id="7" name="日期占位符 6"/>
          <p:cNvSpPr>
            <a:spLocks noGrp="1"/>
          </p:cNvSpPr>
          <p:nvPr>
            <p:ph type="dt" sz="half" idx="10"/>
            <p:custDataLst>
              <p:tags r:id="rId7"/>
            </p:custDataLst>
          </p:nvPr>
        </p:nvSpPr>
        <p:spPr>
          <a:xfrm>
            <a:off x="458391" y="4736306"/>
            <a:ext cx="2026444" cy="23693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8" name="页脚占位符 7"/>
          <p:cNvSpPr>
            <a:spLocks noGrp="1"/>
          </p:cNvSpPr>
          <p:nvPr>
            <p:ph type="ftr" sz="quarter" idx="11"/>
            <p:custDataLst>
              <p:tags r:id="rId8"/>
            </p:custDataLst>
          </p:nvPr>
        </p:nvSpPr>
        <p:spPr>
          <a:xfrm>
            <a:off x="3087291" y="4736306"/>
            <a:ext cx="2969419" cy="236935"/>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9"/>
            </p:custDataLst>
          </p:nvPr>
        </p:nvSpPr>
        <p:spPr>
          <a:xfrm>
            <a:off x="6657975" y="4736306"/>
            <a:ext cx="2025254" cy="23693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025"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3"/>
            </p:custDataLst>
          </p:nvPr>
        </p:nvSpPr>
        <p:spPr>
          <a:xfrm>
            <a:off x="458391" y="4736306"/>
            <a:ext cx="2026444" cy="23693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87291" y="4736306"/>
            <a:ext cx="2969419" cy="236935"/>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6657975" y="4736306"/>
            <a:ext cx="2025254" cy="23693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458391" y="4736306"/>
            <a:ext cx="2026444" cy="23693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3087291" y="4736306"/>
            <a:ext cx="2969419" cy="236935"/>
          </a:xfrm>
          <a:prstGeom prst="rect">
            <a:avLst/>
          </a:prstGeom>
        </p:spPr>
        <p:txBody>
          <a:bodyPr vert="horz" lIns="91440" tIns="45720" rIns="91440" bIns="45720" rtlCol="0" anchor="ctr">
            <a:normAutofit/>
          </a:bodyPr>
          <a:lstStyle/>
          <a:p>
            <a:pPr fontAlgn="base"/>
            <a:endParaRPr lang="zh-CN" altLang="en-US" strike="noStrike" noProof="1"/>
          </a:p>
        </p:txBody>
      </p:sp>
      <p:sp>
        <p:nvSpPr>
          <p:cNvPr id="4" name="灯片编号占位符 3"/>
          <p:cNvSpPr>
            <a:spLocks noGrp="1"/>
          </p:cNvSpPr>
          <p:nvPr>
            <p:ph type="sldNum" sz="quarter" idx="12"/>
            <p:custDataLst>
              <p:tags r:id="rId4"/>
            </p:custDataLst>
          </p:nvPr>
        </p:nvSpPr>
        <p:spPr>
          <a:xfrm>
            <a:off x="6657975" y="4736306"/>
            <a:ext cx="2025254" cy="23693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9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900" b="0" i="0" u="none" strike="noStrike" kern="1200" cap="none" spc="150" normalizeH="0" baseline="0" noProof="1">
                <a:solidFill>
                  <a:schemeClr val="tx1"/>
                </a:solidFill>
                <a:uFillTx/>
                <a:latin typeface="+mn-lt"/>
                <a:ea typeface="+mn-ea"/>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9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257175" indent="0" defTabSz="914400" eaLnBrk="1" fontAlgn="auto" latinLnBrk="0" hangingPunct="1">
              <a:buFont typeface="Arial" panose="020B0604020202020204" pitchFamily="34" charset="0"/>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fontAlgn="auto"/>
            <a:r>
              <a:rPr strike="noStrike" noProof="1">
                <a:sym typeface="+mn-ea"/>
              </a:rPr>
              <a:t>单击此处编辑母版文本样式</a:t>
            </a:r>
            <a:endParaRPr strike="noStrike" noProof="1">
              <a:sym typeface="+mn-ea"/>
            </a:endParaRPr>
          </a:p>
        </p:txBody>
      </p:sp>
      <p:sp>
        <p:nvSpPr>
          <p:cNvPr id="9" name="标题 8"/>
          <p:cNvSpPr>
            <a:spLocks noGrp="1"/>
          </p:cNvSpPr>
          <p:nvPr>
            <p:ph type="title"/>
            <p:custDataLst>
              <p:tags r:id="rId4"/>
            </p:custDataLst>
          </p:nvPr>
        </p:nvSpPr>
        <p:spPr/>
        <p:txBody>
          <a:bodyPr/>
          <a:lstStyle>
            <a:lvl1pPr>
              <a:defRPr baseline="0"/>
            </a:lvl1pPr>
          </a:lstStyle>
          <a:p>
            <a:pPr fontAlgn="auto"/>
            <a:r>
              <a:rPr lang="zh-CN" altLang="en-US" strike="noStrike" noProof="1"/>
              <a:t>单击此处编辑母版标题样式</a:t>
            </a:r>
            <a:endParaRPr lang="zh-CN" altLang="en-US" strike="noStrike" noProof="1"/>
          </a:p>
        </p:txBody>
      </p:sp>
      <p:sp>
        <p:nvSpPr>
          <p:cNvPr id="5" name="日期占位符 4"/>
          <p:cNvSpPr>
            <a:spLocks noGrp="1"/>
          </p:cNvSpPr>
          <p:nvPr>
            <p:ph type="dt" sz="half" idx="10"/>
            <p:custDataLst>
              <p:tags r:id="rId5"/>
            </p:custDataLst>
          </p:nvPr>
        </p:nvSpPr>
        <p:spPr>
          <a:xfrm>
            <a:off x="458391" y="4736306"/>
            <a:ext cx="2026444" cy="236935"/>
          </a:xfrm>
          <a:prstGeom prst="rect">
            <a:avLst/>
          </a:prstGeom>
        </p:spPr>
        <p:txBody>
          <a:bodyPr vert="horz" lIns="91440" tIns="45720" rIns="91440" bIns="45720" rtlCol="0" anchor="ctr">
            <a:normAutofit/>
          </a:bodyPr>
          <a:lstStyle/>
          <a:p>
            <a:pPr fontAlgn="base"/>
            <a:fld id="{9EFD9D74-47D9-4702-A33C-335B63B48DBF}"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6" name="页脚占位符 5"/>
          <p:cNvSpPr>
            <a:spLocks noGrp="1"/>
          </p:cNvSpPr>
          <p:nvPr>
            <p:ph type="ftr" sz="quarter" idx="11"/>
            <p:custDataLst>
              <p:tags r:id="rId6"/>
            </p:custDataLst>
          </p:nvPr>
        </p:nvSpPr>
        <p:spPr>
          <a:xfrm>
            <a:off x="3087291" y="4736306"/>
            <a:ext cx="2969419" cy="236935"/>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7"/>
            </p:custDataLst>
          </p:nvPr>
        </p:nvSpPr>
        <p:spPr>
          <a:xfrm>
            <a:off x="6657975" y="4736306"/>
            <a:ext cx="2025254" cy="236935"/>
          </a:xfrm>
          <a:prstGeom prst="rect">
            <a:avLst/>
          </a:prstGeom>
        </p:spPr>
        <p:txBody>
          <a:bodyPr vert="horz" lIns="91440" tIns="45720" rIns="91440" bIns="45720" rtlCol="0" anchor="ctr">
            <a:normAutofit/>
          </a:bodyPr>
          <a:lstStyle/>
          <a:p>
            <a:pPr fontAlgn="base"/>
            <a:fld id="{FABC47A4-756D-490B-A52F-7D9E2C9FC05F}"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pitchFamily="2" charset="2"/>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1575"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单击此处编辑标题</a:t>
            </a:r>
            <a:endParaRPr strike="noStrike" noProof="1">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28905" indent="-12827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386080" indent="-12827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643255" indent="-12827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900430" indent="-128270" eaLnBrk="1" fontAlgn="auto" latinLnBrk="0" hangingPunct="1">
              <a:lnSpc>
                <a:spcPct val="120000"/>
              </a:lnSpc>
              <a:spcAft>
                <a:spcPts val="300"/>
              </a:spcAft>
              <a:buFont typeface="Wingdings" panose="05000000000000000000" pitchFamily="2" charset="2"/>
              <a:buChar char=""/>
              <a:defRPr u="none" strike="noStrike" kern="1200" cap="none" spc="150" normalizeH="0" baseline="0">
                <a:solidFill>
                  <a:schemeClr val="tx1">
                    <a:lumMod val="65000"/>
                    <a:lumOff val="35000"/>
                  </a:schemeClr>
                </a:solidFill>
                <a:uFillTx/>
              </a:defRPr>
            </a:lvl4pPr>
            <a:lvl5pPr marL="1157605" indent="-12827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fontAlgn="auto"/>
            <a:r>
              <a:rPr lang="zh-CN" altLang="en-US" sz="1350"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050" strike="noStrike" noProof="1"/>
              <a:t>第四级</a:t>
            </a:r>
            <a:endParaRPr lang="zh-CN" altLang="en-US" strike="noStrike" noProof="1"/>
          </a:p>
          <a:p>
            <a:pPr lvl="4" fontAlgn="auto"/>
            <a:r>
              <a:rPr lang="zh-CN" altLang="en-US" sz="1050" strike="noStrike" noProof="1"/>
              <a:t>第五级</a:t>
            </a:r>
            <a:endParaRPr lang="zh-CN" altLang="en-US" strike="noStrike" noProof="1"/>
          </a:p>
        </p:txBody>
      </p:sp>
      <p:sp>
        <p:nvSpPr>
          <p:cNvPr id="4" name="日期占位符 3"/>
          <p:cNvSpPr>
            <a:spLocks noGrp="1"/>
          </p:cNvSpPr>
          <p:nvPr>
            <p:ph type="dt" sz="half" idx="10"/>
            <p:custDataLst>
              <p:tags r:id="rId4"/>
            </p:custDataLst>
          </p:nvPr>
        </p:nvSpPr>
        <p:spPr>
          <a:xfrm>
            <a:off x="458391" y="4736306"/>
            <a:ext cx="2026444" cy="23693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11"/>
            <p:custDataLst>
              <p:tags r:id="rId5"/>
            </p:custDataLst>
          </p:nvPr>
        </p:nvSpPr>
        <p:spPr>
          <a:xfrm>
            <a:off x="3087291" y="4736306"/>
            <a:ext cx="2969419" cy="236935"/>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6"/>
            </p:custDataLst>
          </p:nvPr>
        </p:nvSpPr>
        <p:spPr>
          <a:xfrm>
            <a:off x="6657975" y="4736306"/>
            <a:ext cx="2025254" cy="23693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456300" y="580500"/>
            <a:ext cx="8229600" cy="4112100"/>
          </a:xfrm>
        </p:spPr>
        <p:txBody>
          <a:bodyPr/>
          <a:lstStyle>
            <a:lvl1pPr marL="128905" indent="-12827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386080" indent="-12827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643255" indent="-12827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900430" indent="-128270" eaLnBrk="1" fontAlgn="auto" latinLnBrk="0" hangingPunct="1">
              <a:lnSpc>
                <a:spcPct val="120000"/>
              </a:lnSpc>
              <a:buFont typeface="Wingdings" panose="05000000000000000000" pitchFamily="2" charset="2"/>
              <a:buChar char=""/>
              <a:defRPr u="none" strike="noStrike" kern="1200" cap="none" spc="150" normalizeH="0" baseline="0">
                <a:solidFill>
                  <a:schemeClr val="tx1">
                    <a:lumMod val="65000"/>
                    <a:lumOff val="35000"/>
                  </a:schemeClr>
                </a:solidFill>
                <a:uFillTx/>
              </a:defRPr>
            </a:lvl4pPr>
            <a:lvl5pPr marL="1157605" indent="-12827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fontAlgn="auto"/>
            <a:r>
              <a:rPr lang="zh-CN" altLang="en-US" sz="1350"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050" strike="noStrike" noProof="1"/>
              <a:t>第四级</a:t>
            </a:r>
            <a:endParaRPr lang="zh-CN" altLang="en-US" strike="noStrike" noProof="1"/>
          </a:p>
          <a:p>
            <a:pPr lvl="4" fontAlgn="auto"/>
            <a:r>
              <a:rPr lang="zh-CN" altLang="en-US" sz="1050" strike="noStrike" noProof="1"/>
              <a:t>第五级</a:t>
            </a:r>
            <a:endParaRPr lang="zh-CN" altLang="en-US" strike="noStrike" noProof="1"/>
          </a:p>
        </p:txBody>
      </p:sp>
      <p:sp>
        <p:nvSpPr>
          <p:cNvPr id="3" name="日期占位符 2"/>
          <p:cNvSpPr>
            <a:spLocks noGrp="1"/>
          </p:cNvSpPr>
          <p:nvPr>
            <p:ph type="dt" sz="half" idx="10"/>
            <p:custDataLst>
              <p:tags r:id="rId3"/>
            </p:custDataLst>
          </p:nvPr>
        </p:nvSpPr>
        <p:spPr>
          <a:xfrm>
            <a:off x="458391" y="4736306"/>
            <a:ext cx="2026444" cy="23693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87291" y="4736306"/>
            <a:ext cx="2969419" cy="236935"/>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6657975" y="4736306"/>
            <a:ext cx="2025254" cy="23693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3375"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fontAlgn="auto"/>
            <a:r>
              <a:rPr strike="noStrike" noProof="1">
                <a:sym typeface="+mn-ea"/>
              </a:rPr>
              <a:t>单击此处编辑标题</a:t>
            </a:r>
            <a:endParaRPr strike="noStrike" noProof="1">
              <a:sym typeface="+mn-ea"/>
            </a:endParaRPr>
          </a:p>
        </p:txBody>
      </p:sp>
      <p:sp>
        <p:nvSpPr>
          <p:cNvPr id="7" name="文本占位符 6"/>
          <p:cNvSpPr>
            <a:spLocks noGrp="1"/>
          </p:cNvSpPr>
          <p:nvPr>
            <p:ph type="body" sz="quarter" idx="13"/>
            <p:custDataLst>
              <p:tags r:id="rId3"/>
            </p:custDataLst>
          </p:nvPr>
        </p:nvSpPr>
        <p:spPr>
          <a:xfrm>
            <a:off x="899100" y="2670300"/>
            <a:ext cx="7349400" cy="353700"/>
          </a:xfrm>
        </p:spPr>
        <p:txBody>
          <a:bodyPr lIns="90000" tIns="46800" rIns="90000" bIns="46800">
            <a:normAutofit/>
          </a:bodyPr>
          <a:lstStyle>
            <a:lvl1pPr marL="0" indent="0" algn="ctr">
              <a:lnSpc>
                <a:spcPct val="110000"/>
              </a:lnSpc>
              <a:buNone/>
              <a:defRPr sz="1350" spc="200" baseline="0">
                <a:solidFill>
                  <a:schemeClr val="tx1">
                    <a:lumMod val="65000"/>
                    <a:lumOff val="35000"/>
                  </a:schemeClr>
                </a:solidFill>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4"/>
            </p:custDataLst>
          </p:nvPr>
        </p:nvSpPr>
        <p:spPr>
          <a:xfrm>
            <a:off x="458391" y="4736306"/>
            <a:ext cx="2026444" cy="236935"/>
          </a:xfrm>
          <a:prstGeom prst="rect">
            <a:avLst/>
          </a:prstGeom>
        </p:spPr>
        <p:txBody>
          <a:bodyPr vert="horz" lIns="91440" tIns="45720" rIns="91440" bIns="45720" rtlCol="0" anchor="ctr">
            <a:normAutofit/>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5"/>
            </p:custDataLst>
          </p:nvPr>
        </p:nvSpPr>
        <p:spPr>
          <a:xfrm>
            <a:off x="3087291" y="4736306"/>
            <a:ext cx="2969419" cy="236935"/>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6657975" y="4736306"/>
            <a:ext cx="2025254" cy="236935"/>
          </a:xfrm>
          <a:prstGeom prst="rect">
            <a:avLst/>
          </a:prstGeom>
        </p:spPr>
        <p:txBody>
          <a:bodyPr vert="horz" lIns="91440" tIns="45720" rIns="91440" bIns="45720" rtlCol="0" anchor="ctr">
            <a:normAutofit/>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pitchFamily="2" charset="2"/>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lgn="l"/>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pitchFamily="2" charset="2"/>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pitchFamily="2" charset="2"/>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pitchFamily="2" charset="2"/>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p:txBody>
          <a:body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3074" name="Shape 120"/>
          <p:cNvSpPr/>
          <p:nvPr>
            <p:custDataLst>
              <p:tags r:id="rId2"/>
            </p:custDataLst>
          </p:nvPr>
        </p:nvSpPr>
        <p:spPr>
          <a:xfrm>
            <a:off x="571500" y="1411883"/>
            <a:ext cx="3505200" cy="768350"/>
          </a:xfrm>
          <a:prstGeom prst="rect">
            <a:avLst/>
          </a:prstGeom>
          <a:noFill/>
          <a:ln w="9525">
            <a:noFill/>
          </a:ln>
        </p:spPr>
        <p:txBody>
          <a:bodyPr wrap="none" lIns="38100" tIns="38100" rIns="38100" bIns="38100" anchor="ctr">
            <a:spAutoFit/>
          </a:bodyPr>
          <a:lstStyle/>
          <a:p>
            <a:pPr lvl="0"/>
            <a:r>
              <a:rPr lang="zh-CN" altLang="en-US" sz="45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开启轻轻之旅</a:t>
            </a:r>
            <a:endParaRPr lang="zh-CN" altLang="zh-CN" sz="45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075" name="图片 5"/>
          <p:cNvPicPr>
            <a:picLocks noChangeAspect="1"/>
          </p:cNvPicPr>
          <p:nvPr>
            <p:custDataLst>
              <p:tags r:id="rId3"/>
            </p:custDataLst>
          </p:nvPr>
        </p:nvPicPr>
        <p:blipFill>
          <a:blip r:embed="rId4"/>
          <a:stretch>
            <a:fillRect/>
          </a:stretch>
        </p:blipFill>
        <p:spPr>
          <a:xfrm>
            <a:off x="5420916" y="1626394"/>
            <a:ext cx="620315" cy="620316"/>
          </a:xfrm>
          <a:prstGeom prst="rect">
            <a:avLst/>
          </a:prstGeom>
          <a:noFill/>
          <a:ln w="9525">
            <a:noFill/>
          </a:ln>
        </p:spPr>
      </p:pic>
      <p:pic>
        <p:nvPicPr>
          <p:cNvPr id="3076" name="图片 8"/>
          <p:cNvPicPr>
            <a:picLocks noChangeAspect="1"/>
          </p:cNvPicPr>
          <p:nvPr>
            <p:custDataLst>
              <p:tags r:id="rId5"/>
            </p:custDataLst>
          </p:nvPr>
        </p:nvPicPr>
        <p:blipFill>
          <a:blip r:embed="rId6"/>
          <a:stretch>
            <a:fillRect/>
          </a:stretch>
        </p:blipFill>
        <p:spPr>
          <a:xfrm>
            <a:off x="6323410" y="1620441"/>
            <a:ext cx="656034" cy="654844"/>
          </a:xfrm>
          <a:prstGeom prst="rect">
            <a:avLst/>
          </a:prstGeom>
          <a:noFill/>
          <a:ln w="9525">
            <a:noFill/>
          </a:ln>
        </p:spPr>
      </p:pic>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4098" name="图片 5"/>
          <p:cNvPicPr>
            <a:picLocks noChangeAspect="1"/>
          </p:cNvPicPr>
          <p:nvPr>
            <p:custDataLst>
              <p:tags r:id="rId2"/>
            </p:custDataLst>
          </p:nvPr>
        </p:nvPicPr>
        <p:blipFill>
          <a:blip r:embed="rId3"/>
          <a:stretch>
            <a:fillRect/>
          </a:stretch>
        </p:blipFill>
        <p:spPr>
          <a:xfrm>
            <a:off x="286941" y="1646635"/>
            <a:ext cx="3536156" cy="2321719"/>
          </a:xfrm>
          <a:prstGeom prst="rect">
            <a:avLst/>
          </a:prstGeom>
          <a:noFill/>
          <a:ln w="9525">
            <a:noFill/>
          </a:ln>
        </p:spPr>
      </p:pic>
      <p:sp>
        <p:nvSpPr>
          <p:cNvPr id="20" name="标题 1"/>
          <p:cNvSpPr>
            <a:spLocks noGrp="1"/>
          </p:cNvSpPr>
          <p:nvPr>
            <p:ph type="title" hasCustomPrompt="1"/>
            <p:custDataLst>
              <p:tags r:id="rId4"/>
            </p:custDataLst>
          </p:nvPr>
        </p:nvSpPr>
        <p:spPr>
          <a:xfrm>
            <a:off x="4228012" y="2068116"/>
            <a:ext cx="3534463" cy="503635"/>
          </a:xfrm>
        </p:spPr>
        <p:txBody>
          <a:bodyPr anchor="b">
            <a:normAutofit/>
          </a:bodyPr>
          <a:lstStyle>
            <a:lvl1pPr algn="l">
              <a:defRPr sz="2400" b="1" baseline="0">
                <a:solidFill>
                  <a:schemeClr val="tx1"/>
                </a:solidFill>
                <a:latin typeface="微软雅黑" panose="020B0503020204020204" pitchFamily="34" charset="-122"/>
                <a:ea typeface="汉仪旗黑-85S" panose="00020600040101010101" pitchFamily="18" charset="-122"/>
              </a:defRPr>
            </a:lvl1pPr>
          </a:lstStyle>
          <a:p>
            <a:pPr fontAlgn="auto"/>
            <a:r>
              <a:rPr lang="zh-CN" altLang="en-US" strike="noStrike" noProof="1"/>
              <a:t>单击此处编辑标题</a:t>
            </a:r>
            <a:endParaRPr lang="zh-CN" altLang="en-US" strike="noStrike" noProof="1"/>
          </a:p>
        </p:txBody>
      </p:sp>
      <p:sp>
        <p:nvSpPr>
          <p:cNvPr id="5" name="日期占位符 4"/>
          <p:cNvSpPr>
            <a:spLocks noGrp="1"/>
          </p:cNvSpPr>
          <p:nvPr>
            <p:ph type="dt" sz="half" idx="10"/>
            <p:custDataLst>
              <p:tags r:id="rId5"/>
            </p:custDataLst>
          </p:nvPr>
        </p:nvSpPr>
        <p:spPr>
          <a:xfrm>
            <a:off x="660797" y="4214813"/>
            <a:ext cx="2024063" cy="178594"/>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7" name="页脚占位符 6"/>
          <p:cNvSpPr>
            <a:spLocks noGrp="1"/>
          </p:cNvSpPr>
          <p:nvPr>
            <p:ph type="ftr" sz="quarter" idx="11"/>
            <p:custDataLst>
              <p:tags r:id="rId6"/>
            </p:custDataLst>
          </p:nvPr>
        </p:nvSpPr>
        <p:spPr>
          <a:xfrm>
            <a:off x="3087291" y="4214813"/>
            <a:ext cx="2969419" cy="178594"/>
          </a:xfrm>
          <a:prstGeom prst="rect">
            <a:avLst/>
          </a:prstGeom>
        </p:spPr>
        <p:txBody>
          <a:bodyPr vert="horz" lIns="91440" tIns="45720" rIns="91440" bIns="45720" rtlCol="0" anchor="ctr">
            <a:normAutofit/>
          </a:bodyPr>
          <a:lstStyle/>
          <a:p>
            <a:pPr fontAlgn="base"/>
            <a:endParaRPr lang="zh-CN" altLang="en-US" strike="noStrike" noProof="1"/>
          </a:p>
        </p:txBody>
      </p:sp>
      <p:sp>
        <p:nvSpPr>
          <p:cNvPr id="8" name="灯片编号占位符 7"/>
          <p:cNvSpPr>
            <a:spLocks noGrp="1"/>
          </p:cNvSpPr>
          <p:nvPr>
            <p:ph type="sldNum" sz="quarter" idx="12"/>
            <p:custDataLst>
              <p:tags r:id="rId7"/>
            </p:custDataLst>
          </p:nvPr>
        </p:nvSpPr>
        <p:spPr>
          <a:xfrm>
            <a:off x="6457950" y="4214813"/>
            <a:ext cx="2025254" cy="178594"/>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日期占位符 3"/>
          <p:cNvSpPr>
            <a:spLocks noGrp="1" noChangeArrowheads="1"/>
          </p:cNvSpPr>
          <p:nvPr>
            <p:ph type="dt" sz="half" idx="2"/>
            <p:custDataLst>
              <p:tags r:id="rId2"/>
            </p:custDataLst>
          </p:nvPr>
        </p:nvSpPr>
        <p:spPr bwMode="auto">
          <a:xfrm>
            <a:off x="457200" y="4767263"/>
            <a:ext cx="2133600" cy="273844"/>
          </a:xfrm>
          <a:prstGeom prst="rect">
            <a:avLst/>
          </a:prstGeom>
          <a:noFill/>
          <a:ln>
            <a:noFill/>
          </a:ln>
        </p:spPr>
        <p:txBody>
          <a:bodyPr vert="horz" wrap="square" lIns="91440" tIns="45720" rIns="91440" bIns="45720"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224A0F3-EB2A-4E87-A40C-17DC91235173}" type="datetime1">
              <a:rPr kumimoji="0" lang="en-US" sz="1000" b="0" i="0" u="none" strike="noStrike" kern="1200" cap="none" spc="0" normalizeH="0" baseline="0" noProof="0">
                <a:ln>
                  <a:noFill/>
                </a:ln>
                <a:solidFill>
                  <a:schemeClr val="bg1"/>
                </a:solidFill>
                <a:effectLst/>
                <a:uLnTx/>
                <a:uFillTx/>
                <a:latin typeface="+mn-lt"/>
                <a:ea typeface="+mn-ea"/>
                <a:cs typeface="新宋体" panose="02010609030101010101" charset="-122"/>
                <a:sym typeface="微软雅黑" panose="020B0503020204020204" pitchFamily="34" charset="-122"/>
              </a:rPr>
            </a:fld>
            <a:endParaRPr kumimoji="0" lang="zh-CN" altLang="en-US" sz="1800" b="0" i="0" u="none" strike="noStrike" kern="1200" cap="none" spc="0" normalizeH="0" baseline="0" noProof="0">
              <a:ln>
                <a:noFill/>
              </a:ln>
              <a:solidFill>
                <a:schemeClr val="tx1"/>
              </a:solidFill>
              <a:effectLst/>
              <a:uLnTx/>
              <a:uFillTx/>
              <a:latin typeface="新宋体" panose="02010609030101010101" charset="-122"/>
              <a:ea typeface="宋体" panose="02010600030101010101" pitchFamily="2" charset="-122"/>
              <a:cs typeface="新宋体" panose="02010609030101010101" charset="-122"/>
              <a:sym typeface="微软雅黑" panose="020B0503020204020204" pitchFamily="34" charset="-122"/>
            </a:endParaRPr>
          </a:p>
        </p:txBody>
      </p:sp>
      <p:sp>
        <p:nvSpPr>
          <p:cNvPr id="9" name="页脚占位符 4"/>
          <p:cNvSpPr>
            <a:spLocks noGrp="1" noChangeArrowheads="1"/>
          </p:cNvSpPr>
          <p:nvPr>
            <p:ph type="ftr" sz="quarter" idx="3"/>
            <p:custDataLst>
              <p:tags r:id="rId3"/>
            </p:custDataLst>
          </p:nvPr>
        </p:nvSpPr>
        <p:spPr bwMode="auto">
          <a:xfrm>
            <a:off x="3124200" y="4767263"/>
            <a:ext cx="2895600" cy="273844"/>
          </a:xfrm>
          <a:prstGeom prst="rect">
            <a:avLst/>
          </a:prstGeom>
          <a:noFill/>
          <a:ln>
            <a:noFill/>
          </a:ln>
        </p:spPr>
        <p:txBody>
          <a:bodyPr vert="horz" wrap="square" lIns="91440" tIns="45720" rIns="91440" bIns="45720" numCol="1" anchor="ctr" anchorCtr="0" compatLnSpc="1"/>
          <a:lstStyle>
            <a:lvl1pPr>
              <a:defRPr>
                <a:cs typeface="新宋体" panose="0201060903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1"/>
              </a:solidFill>
              <a:effectLst/>
              <a:uLnTx/>
              <a:uFillTx/>
              <a:latin typeface="+mn-lt"/>
              <a:ea typeface="+mn-ea"/>
              <a:sym typeface="微软雅黑" panose="020B0503020204020204" pitchFamily="34" charset="-122"/>
            </a:endParaRPr>
          </a:p>
        </p:txBody>
      </p:sp>
      <p:sp>
        <p:nvSpPr>
          <p:cNvPr id="10" name="灯片编号占位符 5"/>
          <p:cNvSpPr>
            <a:spLocks noGrp="1" noChangeArrowheads="1"/>
          </p:cNvSpPr>
          <p:nvPr>
            <p:ph type="sldNum" sz="quarter" idx="4"/>
            <p:custDataLst>
              <p:tags r:id="rId4"/>
            </p:custDataLst>
          </p:nvPr>
        </p:nvSpPr>
        <p:spPr bwMode="auto">
          <a:xfrm>
            <a:off x="6553200" y="4767263"/>
            <a:ext cx="2133600" cy="273844"/>
          </a:xfrm>
          <a:prstGeom prst="rect">
            <a:avLst/>
          </a:prstGeom>
          <a:noFill/>
          <a:ln>
            <a:noFill/>
          </a:ln>
        </p:spPr>
        <p:txBody>
          <a:bodyPr vert="horz" wrap="square" lIns="91440" tIns="45720" rIns="91440" bIns="45720" numCol="1" anchor="ctr" anchorCtr="0" compatLnSpc="1"/>
          <a:lstStyle/>
          <a:p>
            <a:pPr algn="r" fontAlgn="base">
              <a:buNone/>
            </a:pPr>
            <a:fld id="{9A0DB2DC-4C9A-4742-B13C-FB6460FD3503}" type="slidenum">
              <a:rPr lang="zh-CN" altLang="en-US" strike="noStrike" noProof="1">
                <a:latin typeface="微软雅黑" panose="020B0503020204020204" pitchFamily="34" charset="-122"/>
                <a:ea typeface="微软雅黑" panose="020B0503020204020204" pitchFamily="34" charset="-122"/>
                <a:cs typeface="新宋体" panose="02010609030101010101" charset="-122"/>
                <a:sym typeface="微软雅黑" panose="020B0503020204020204" pitchFamily="34" charset="-122"/>
              </a:rPr>
            </a:fld>
            <a:endParaRPr lang="zh-CN" altLang="en-US" strike="noStrike" noProof="1">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p:fade thruBlk="1"/>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7_节标题">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457200" y="4767263"/>
            <a:ext cx="2133600" cy="273844"/>
          </a:xfrm>
          <a:prstGeom prst="rect">
            <a:avLst/>
          </a:prstGeom>
          <a:noFill/>
          <a:ln>
            <a:noFill/>
          </a:ln>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B41264D-2810-4FCF-9C27-04EBAC6DE07E}" type="datetime1">
              <a:rPr kumimoji="0" lang="en-US" sz="1000" b="0" i="0" u="none" strike="noStrike" kern="1200" cap="none" spc="0" normalizeH="0" baseline="0" noProof="0">
                <a:ln>
                  <a:noFill/>
                </a:ln>
                <a:solidFill>
                  <a:schemeClr val="bg1"/>
                </a:solidFill>
                <a:effectLst/>
                <a:uLnTx/>
                <a:uFillTx/>
                <a:latin typeface="+mn-lt"/>
                <a:ea typeface="+mn-ea"/>
                <a:cs typeface="新宋体" panose="02010609030101010101" charset="-122"/>
                <a:sym typeface="微软雅黑" panose="020B0503020204020204" pitchFamily="34" charset="-122"/>
              </a:rPr>
            </a:fld>
            <a:endParaRPr kumimoji="0" lang="zh-CN" altLang="en-US" sz="1800" b="0" i="0" u="none" strike="noStrike" kern="1200" cap="none" spc="0" normalizeH="0" baseline="0" noProof="0">
              <a:ln>
                <a:noFill/>
              </a:ln>
              <a:solidFill>
                <a:schemeClr val="tx1"/>
              </a:solidFill>
              <a:effectLst/>
              <a:uLnTx/>
              <a:uFillTx/>
              <a:latin typeface="新宋体" panose="02010609030101010101" charset="-122"/>
              <a:ea typeface="宋体" panose="02010600030101010101" pitchFamily="2" charset="-122"/>
              <a:cs typeface="新宋体" panose="02010609030101010101" charset="-122"/>
              <a:sym typeface="微软雅黑" panose="020B0503020204020204" pitchFamily="34" charset="-122"/>
            </a:endParaRPr>
          </a:p>
        </p:txBody>
      </p:sp>
      <p:sp>
        <p:nvSpPr>
          <p:cNvPr id="3" name="页脚占位符 2"/>
          <p:cNvSpPr>
            <a:spLocks noGrp="1"/>
          </p:cNvSpPr>
          <p:nvPr>
            <p:ph type="ftr" sz="quarter" idx="11"/>
            <p:custDataLst>
              <p:tags r:id="rId3"/>
            </p:custDataLst>
          </p:nvPr>
        </p:nvSpPr>
        <p:spPr>
          <a:xfrm>
            <a:off x="3124200" y="4767263"/>
            <a:ext cx="2895600" cy="273844"/>
          </a:xfrm>
          <a:prstGeom prst="rect">
            <a:avLst/>
          </a:prstGeom>
          <a:noFill/>
          <a:ln>
            <a:noFill/>
          </a:ln>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schemeClr val="bg1"/>
              </a:solidFill>
              <a:effectLst/>
              <a:uLnTx/>
              <a:uFillTx/>
              <a:latin typeface="+mn-lt"/>
              <a:ea typeface="+mn-ea"/>
              <a:sym typeface="微软雅黑" panose="020B0503020204020204" pitchFamily="34" charset="-122"/>
            </a:endParaRPr>
          </a:p>
        </p:txBody>
      </p:sp>
      <p:sp>
        <p:nvSpPr>
          <p:cNvPr id="4" name="灯片编号占位符 3"/>
          <p:cNvSpPr>
            <a:spLocks noGrp="1"/>
          </p:cNvSpPr>
          <p:nvPr>
            <p:ph type="sldNum" sz="quarter" idx="12"/>
            <p:custDataLst>
              <p:tags r:id="rId4"/>
            </p:custDataLst>
          </p:nvPr>
        </p:nvSpPr>
        <p:spPr>
          <a:xfrm>
            <a:off x="6553200" y="4767263"/>
            <a:ext cx="2133600" cy="273844"/>
          </a:xfrm>
          <a:prstGeom prst="rect">
            <a:avLst/>
          </a:prstGeom>
          <a:noFill/>
          <a:ln>
            <a:noFill/>
          </a:ln>
        </p:spPr>
        <p:txBody>
          <a:bodyPr vert="horz" wrap="square" lIns="91440" tIns="45720" rIns="91440" bIns="45720" numCol="1" anchor="ctr" anchorCtr="0" compatLnSpc="1"/>
          <a:lstStyle/>
          <a:p>
            <a:pPr lvl="0" eaLnBrk="1" fontAlgn="base" hangingPunct="1">
              <a:buNone/>
            </a:pPr>
            <a:fld id="{9A0DB2DC-4C9A-4742-B13C-FB6460FD3503}" type="slidenum">
              <a:rPr lang="zh-CN" altLang="en-US" strike="noStrike" noProof="1">
                <a:latin typeface="微软雅黑" panose="020B0503020204020204" pitchFamily="34" charset="-122"/>
                <a:ea typeface="微软雅黑" panose="020B0503020204020204" pitchFamily="34" charset="-122"/>
                <a:cs typeface="新宋体" panose="02010609030101010101" charset="-122"/>
                <a:sym typeface="微软雅黑" panose="020B0503020204020204" pitchFamily="34" charset="-122"/>
              </a:rPr>
            </a:fld>
            <a:endParaRPr lang="zh-CN" altLang="en-US" strike="noStrike" noProof="1">
              <a:sym typeface="微软雅黑" panose="020B0503020204020204" pitchFamily="34" charset="-122"/>
            </a:endParaRPr>
          </a:p>
        </p:txBody>
      </p:sp>
    </p:spTree>
  </p:cSld>
  <p:clrMapOvr>
    <a:masterClrMapping/>
  </p:clrMapOvr>
  <p:transition spd="med">
    <p:fade thruBlk="1"/>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a:xfrm>
            <a:off x="628650" y="4767263"/>
            <a:ext cx="2057400" cy="273844"/>
          </a:xfrm>
        </p:spPr>
        <p:txBody>
          <a:bodyPr/>
          <a:lstStyle/>
          <a:p>
            <a:pPr fontAlgn="base"/>
            <a:fld id="{263DB197-84B0-484E-9C0F-88358ECCB797}" type="datetimeFigureOut">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6457950" y="4767263"/>
            <a:ext cx="2057400" cy="273844"/>
          </a:xfrm>
        </p:spPr>
        <p:txBody>
          <a:bodyPr/>
          <a:lstStyle/>
          <a:p>
            <a:pPr fontAlgn="base"/>
            <a:fld id="{E077DA78-E013-4A8C-AD75-63A150561B10}" type="slidenum">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a:xfrm>
            <a:off x="628650" y="4767263"/>
            <a:ext cx="2057400" cy="273844"/>
          </a:xfrm>
        </p:spPr>
        <p:txBody>
          <a:bodyPr/>
          <a:lstStyle/>
          <a:p>
            <a:pPr fontAlgn="base"/>
            <a:fld id="{263DB197-84B0-484E-9C0F-88358ECCB797}" type="datetimeFigureOut">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6457950" y="4767263"/>
            <a:ext cx="2057400" cy="273844"/>
          </a:xfrm>
        </p:spPr>
        <p:txBody>
          <a:bodyPr/>
          <a:lstStyle/>
          <a:p>
            <a:pPr fontAlgn="base"/>
            <a:fld id="{E077DA78-E013-4A8C-AD75-63A150561B10}" type="slidenum">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a:xfrm>
            <a:off x="628650" y="4767263"/>
            <a:ext cx="2057400" cy="273844"/>
          </a:xfrm>
        </p:spPr>
        <p:txBody>
          <a:bodyPr/>
          <a:lstStyle/>
          <a:p>
            <a:pPr fontAlgn="base"/>
            <a:fld id="{263DB197-84B0-484E-9C0F-88358ECCB797}" type="datetimeFigureOut">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6457950" y="4767263"/>
            <a:ext cx="2057400" cy="273844"/>
          </a:xfrm>
        </p:spPr>
        <p:txBody>
          <a:bodyPr/>
          <a:lstStyle/>
          <a:p>
            <a:pPr fontAlgn="base"/>
            <a:fld id="{E077DA78-E013-4A8C-AD75-63A150561B10}" type="slidenum">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a:xfrm>
            <a:off x="628650" y="4767263"/>
            <a:ext cx="2057400" cy="273844"/>
          </a:xfrm>
        </p:spPr>
        <p:txBody>
          <a:bodyPr/>
          <a:lstStyle/>
          <a:p>
            <a:pPr fontAlgn="base"/>
            <a:fld id="{263DB197-84B0-484E-9C0F-88358ECCB797}" type="datetimeFigureOut">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6457950" y="4767263"/>
            <a:ext cx="2057400" cy="273844"/>
          </a:xfrm>
        </p:spPr>
        <p:txBody>
          <a:bodyPr/>
          <a:lstStyle/>
          <a:p>
            <a:pPr fontAlgn="base"/>
            <a:fld id="{E077DA78-E013-4A8C-AD75-63A150561B10}" type="slidenum">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a:xfrm>
            <a:off x="628650" y="4767263"/>
            <a:ext cx="2057400" cy="273844"/>
          </a:xfrm>
        </p:spPr>
        <p:txBody>
          <a:bodyPr/>
          <a:lstStyle/>
          <a:p>
            <a:pPr fontAlgn="base"/>
            <a:fld id="{263DB197-84B0-484E-9C0F-88358ECCB797}" type="datetimeFigureOut">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6457950" y="4767263"/>
            <a:ext cx="2057400" cy="273844"/>
          </a:xfrm>
        </p:spPr>
        <p:txBody>
          <a:bodyPr/>
          <a:lstStyle/>
          <a:p>
            <a:pPr fontAlgn="base"/>
            <a:fld id="{E077DA78-E013-4A8C-AD75-63A150561B10}" type="slidenum">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a:xfrm>
            <a:off x="628650" y="4767263"/>
            <a:ext cx="2057400" cy="273844"/>
          </a:xfrm>
        </p:spPr>
        <p:txBody>
          <a:bodyPr/>
          <a:lstStyle/>
          <a:p>
            <a:pPr fontAlgn="base"/>
            <a:fld id="{263DB197-84B0-484E-9C0F-88358ECCB797}" type="datetimeFigureOut">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6457950" y="4767263"/>
            <a:ext cx="2057400" cy="273844"/>
          </a:xfrm>
        </p:spPr>
        <p:txBody>
          <a:bodyPr/>
          <a:lstStyle/>
          <a:p>
            <a:pPr fontAlgn="base"/>
            <a:fld id="{E077DA78-E013-4A8C-AD75-63A150561B10}" type="slidenum">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a:xfrm>
            <a:off x="628650" y="4767263"/>
            <a:ext cx="2057400" cy="273844"/>
          </a:xfrm>
        </p:spPr>
        <p:txBody>
          <a:bodyPr/>
          <a:lstStyle/>
          <a:p>
            <a:pPr fontAlgn="base"/>
            <a:fld id="{263DB197-84B0-484E-9C0F-88358ECCB797}" type="datetimeFigureOut">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6457950" y="4767263"/>
            <a:ext cx="2057400" cy="273844"/>
          </a:xfrm>
        </p:spPr>
        <p:txBody>
          <a:bodyPr/>
          <a:lstStyle/>
          <a:p>
            <a:pPr fontAlgn="base"/>
            <a:fld id="{E077DA78-E013-4A8C-AD75-63A150561B10}" type="slidenum">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28650" y="273844"/>
            <a:ext cx="7886700" cy="994172"/>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3"/>
            </p:custDataLst>
          </p:nvPr>
        </p:nvSpPr>
        <p:spPr>
          <a:xfrm>
            <a:off x="628650" y="4767263"/>
            <a:ext cx="2057400" cy="273844"/>
          </a:xfrm>
        </p:spPr>
        <p:txBody>
          <a:bodyPr/>
          <a:lstStyle/>
          <a:p>
            <a:pPr fontAlgn="base"/>
            <a:fld id="{263DB197-84B0-484E-9C0F-88358ECCB797}" type="datetimeFigureOut">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custDataLst>
              <p:tags r:id="rId4"/>
            </p:custDataLst>
          </p:nvPr>
        </p:nvSpPr>
        <p:spPr>
          <a:xfrm>
            <a:off x="3028950" y="4767263"/>
            <a:ext cx="3086100" cy="273844"/>
          </a:xfrm>
        </p:spPr>
        <p:txBody>
          <a:bodyPr/>
          <a:lstStyle/>
          <a:p>
            <a:pPr fontAlgn="base"/>
            <a:endParaRPr lang="zh-CN" altLang="en-US" strike="noStrike" noProof="1"/>
          </a:p>
        </p:txBody>
      </p:sp>
      <p:sp>
        <p:nvSpPr>
          <p:cNvPr id="5" name="灯片编号占位符 4"/>
          <p:cNvSpPr>
            <a:spLocks noGrp="1"/>
          </p:cNvSpPr>
          <p:nvPr>
            <p:ph type="sldNum" sz="quarter" idx="12"/>
            <p:custDataLst>
              <p:tags r:id="rId5"/>
            </p:custDataLst>
          </p:nvPr>
        </p:nvSpPr>
        <p:spPr>
          <a:xfrm>
            <a:off x="6457950" y="4767263"/>
            <a:ext cx="2057400" cy="273844"/>
          </a:xfrm>
        </p:spPr>
        <p:txBody>
          <a:bodyPr/>
          <a:lstStyle/>
          <a:p>
            <a:pPr fontAlgn="base"/>
            <a:fld id="{E077DA78-E013-4A8C-AD75-63A150561B10}" type="slidenum">
              <a:rPr lang="zh-CN" altLang="en-US" strike="noStrike" noProof="1" smtClean="0">
                <a:latin typeface="Calibri" panose="020F0502020204030204"/>
                <a:ea typeface="宋体" panose="02010600030101010101" pitchFamily="2" charset="-122"/>
                <a:cs typeface="+mn-cs"/>
              </a:rPr>
            </a:fld>
            <a:endParaRPr lang="zh-CN" altLang="en-US" strike="noStrike" noProof="1"/>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lgn=""/>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lgn=""/>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pitchFamily="2" charset="2"/>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9" Type="http://schemas.openxmlformats.org/officeDocument/2006/relationships/theme" Target="../theme/theme2.xml"/><Relationship Id="rId58" Type="http://schemas.openxmlformats.org/officeDocument/2006/relationships/tags" Target="../tags/tag286.xml"/><Relationship Id="rId57" Type="http://schemas.openxmlformats.org/officeDocument/2006/relationships/tags" Target="../tags/tag285.xml"/><Relationship Id="rId56" Type="http://schemas.openxmlformats.org/officeDocument/2006/relationships/tags" Target="../tags/tag284.xml"/><Relationship Id="rId55" Type="http://schemas.openxmlformats.org/officeDocument/2006/relationships/tags" Target="../tags/tag283.xml"/><Relationship Id="rId54" Type="http://schemas.openxmlformats.org/officeDocument/2006/relationships/tags" Target="../tags/tag282.xml"/><Relationship Id="rId53" Type="http://schemas.openxmlformats.org/officeDocument/2006/relationships/image" Target="../media/image1.jpeg"/><Relationship Id="rId52" Type="http://schemas.openxmlformats.org/officeDocument/2006/relationships/slideLayout" Target="../slideLayouts/slideLayout63.xml"/><Relationship Id="rId51" Type="http://schemas.openxmlformats.org/officeDocument/2006/relationships/slideLayout" Target="../slideLayouts/slideLayout62.xml"/><Relationship Id="rId50" Type="http://schemas.openxmlformats.org/officeDocument/2006/relationships/slideLayout" Target="../slideLayouts/slideLayout61.xml"/><Relationship Id="rId5" Type="http://schemas.openxmlformats.org/officeDocument/2006/relationships/slideLayout" Target="../slideLayouts/slideLayout16.xml"/><Relationship Id="rId49" Type="http://schemas.openxmlformats.org/officeDocument/2006/relationships/slideLayout" Target="../slideLayouts/slideLayout60.xml"/><Relationship Id="rId48" Type="http://schemas.openxmlformats.org/officeDocument/2006/relationships/slideLayout" Target="../slideLayouts/slideLayout59.xml"/><Relationship Id="rId47" Type="http://schemas.openxmlformats.org/officeDocument/2006/relationships/slideLayout" Target="../slideLayouts/slideLayout58.xml"/><Relationship Id="rId46" Type="http://schemas.openxmlformats.org/officeDocument/2006/relationships/slideLayout" Target="../slideLayouts/slideLayout57.xml"/><Relationship Id="rId45" Type="http://schemas.openxmlformats.org/officeDocument/2006/relationships/slideLayout" Target="../slideLayouts/slideLayout56.xml"/><Relationship Id="rId44" Type="http://schemas.openxmlformats.org/officeDocument/2006/relationships/slideLayout" Target="../slideLayouts/slideLayout55.xml"/><Relationship Id="rId43" Type="http://schemas.openxmlformats.org/officeDocument/2006/relationships/slideLayout" Target="../slideLayouts/slideLayout54.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40" Type="http://schemas.openxmlformats.org/officeDocument/2006/relationships/slideLayout" Target="../slideLayouts/slideLayout51.xml"/><Relationship Id="rId4" Type="http://schemas.openxmlformats.org/officeDocument/2006/relationships/slideLayout" Target="../slideLayouts/slideLayout15.xml"/><Relationship Id="rId39" Type="http://schemas.openxmlformats.org/officeDocument/2006/relationships/slideLayout" Target="../slideLayouts/slideLayout50.xml"/><Relationship Id="rId38" Type="http://schemas.openxmlformats.org/officeDocument/2006/relationships/slideLayout" Target="../slideLayouts/slideLayout49.xml"/><Relationship Id="rId37" Type="http://schemas.openxmlformats.org/officeDocument/2006/relationships/slideLayout" Target="../slideLayouts/slideLayout48.xml"/><Relationship Id="rId36" Type="http://schemas.openxmlformats.org/officeDocument/2006/relationships/slideLayout" Target="../slideLayouts/slideLayout47.xml"/><Relationship Id="rId35" Type="http://schemas.openxmlformats.org/officeDocument/2006/relationships/slideLayout" Target="../slideLayouts/slideLayout46.xml"/><Relationship Id="rId34" Type="http://schemas.openxmlformats.org/officeDocument/2006/relationships/slideLayout" Target="../slideLayouts/slideLayout45.xml"/><Relationship Id="rId33" Type="http://schemas.openxmlformats.org/officeDocument/2006/relationships/slideLayout" Target="../slideLayouts/slideLayout44.xml"/><Relationship Id="rId32" Type="http://schemas.openxmlformats.org/officeDocument/2006/relationships/slideLayout" Target="../slideLayouts/slideLayout43.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3" Type="http://schemas.openxmlformats.org/officeDocument/2006/relationships/slideLayout" Target="../slideLayouts/slideLayout14.xml"/><Relationship Id="rId29" Type="http://schemas.openxmlformats.org/officeDocument/2006/relationships/slideLayout" Target="../slideLayouts/slideLayout40.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72.xml"/><Relationship Id="rId8" Type="http://schemas.openxmlformats.org/officeDocument/2006/relationships/slideLayout" Target="../slideLayouts/slideLayout71.xml"/><Relationship Id="rId7" Type="http://schemas.openxmlformats.org/officeDocument/2006/relationships/slideLayout" Target="../slideLayouts/slideLayout70.xml"/><Relationship Id="rId6" Type="http://schemas.openxmlformats.org/officeDocument/2006/relationships/slideLayout" Target="../slideLayouts/slideLayout69.xml"/><Relationship Id="rId5" Type="http://schemas.openxmlformats.org/officeDocument/2006/relationships/slideLayout" Target="../slideLayouts/slideLayout68.xml"/><Relationship Id="rId4" Type="http://schemas.openxmlformats.org/officeDocument/2006/relationships/slideLayout" Target="../slideLayouts/slideLayout67.xml"/><Relationship Id="rId3" Type="http://schemas.openxmlformats.org/officeDocument/2006/relationships/slideLayout" Target="../slideLayouts/slideLayout66.xml"/><Relationship Id="rId2" Type="http://schemas.openxmlformats.org/officeDocument/2006/relationships/slideLayout" Target="../slideLayouts/slideLayout65.xml"/><Relationship Id="rId14" Type="http://schemas.openxmlformats.org/officeDocument/2006/relationships/theme" Target="../theme/theme3.xml"/><Relationship Id="rId13" Type="http://schemas.openxmlformats.org/officeDocument/2006/relationships/image" Target="../media/image1.jpeg"/><Relationship Id="rId12" Type="http://schemas.openxmlformats.org/officeDocument/2006/relationships/slideLayout" Target="../slideLayouts/slideLayout75.xml"/><Relationship Id="rId11" Type="http://schemas.openxmlformats.org/officeDocument/2006/relationships/slideLayout" Target="../slideLayouts/slideLayout74.xml"/><Relationship Id="rId10" Type="http://schemas.openxmlformats.org/officeDocument/2006/relationships/slideLayout" Target="../slideLayouts/slideLayout73.xml"/><Relationship Id="rId1"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lgn=""/>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pitchFamily="2" charset="2"/>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53"/>
          <a:stretch>
            <a:fillRect/>
          </a:stretch>
        </a:blipFill>
        <a:effectLst/>
      </p:bgPr>
    </p:bg>
    <p:spTree>
      <p:nvGrpSpPr>
        <p:cNvPr id="1" name=""/>
        <p:cNvGrpSpPr/>
        <p:nvPr/>
      </p:nvGrpSpPr>
      <p:grpSpPr/>
      <p:sp>
        <p:nvSpPr>
          <p:cNvPr id="2050" name="标题占位符 1"/>
          <p:cNvSpPr>
            <a:spLocks noGrp="1"/>
          </p:cNvSpPr>
          <p:nvPr>
            <p:ph type="title"/>
            <p:custDataLst>
              <p:tags r:id="rId54"/>
            </p:custDataLst>
          </p:nvPr>
        </p:nvSpPr>
        <p:spPr>
          <a:xfrm>
            <a:off x="456010" y="456010"/>
            <a:ext cx="8227219" cy="529828"/>
          </a:xfrm>
          <a:prstGeom prst="rect">
            <a:avLst/>
          </a:prstGeom>
          <a:noFill/>
          <a:ln w="9525">
            <a:noFill/>
          </a:ln>
        </p:spPr>
        <p:txBody>
          <a:bodyPr vert="horz" lIns="90170" tIns="46990" rIns="90170" bIns="46990" anchor="ctr"/>
          <a:lstStyle/>
          <a:p>
            <a:pPr lvl="0"/>
            <a:r>
              <a:rPr lang="zh-CN" altLang="en-US"/>
              <a:t>单击此处编辑母版标题样式</a:t>
            </a:r>
            <a:endParaRPr lang="zh-CN" altLang="en-US"/>
          </a:p>
        </p:txBody>
      </p:sp>
      <p:sp>
        <p:nvSpPr>
          <p:cNvPr id="3" name="文本占位符 2"/>
          <p:cNvSpPr>
            <a:spLocks noGrp="1"/>
          </p:cNvSpPr>
          <p:nvPr>
            <p:ph type="body" idx="1"/>
            <p:custDataLst>
              <p:tags r:id="rId55"/>
            </p:custDataLst>
          </p:nvPr>
        </p:nvSpPr>
        <p:spPr>
          <a:xfrm>
            <a:off x="456010" y="1117997"/>
            <a:ext cx="8227219" cy="3569494"/>
          </a:xfrm>
          <a:prstGeom prst="rect">
            <a:avLst/>
          </a:prstGeom>
        </p:spPr>
        <p:txBody>
          <a:bodyPr vert="horz" lIns="90000" tIns="46800" rIns="90000" bIns="46800" rtlCol="0">
            <a:normAutofit/>
          </a:bodyPr>
          <a:lstStyle/>
          <a:p>
            <a:pPr lvl="0" fontAlgn="auto"/>
            <a:r>
              <a:rPr lang="zh-CN" altLang="en-US" sz="1350"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z="1050" strike="noStrike" noProof="1"/>
              <a:t>第四级</a:t>
            </a:r>
            <a:endParaRPr lang="zh-CN" altLang="en-US" strike="noStrike" noProof="1"/>
          </a:p>
          <a:p>
            <a:pPr lvl="4" fontAlgn="auto"/>
            <a:r>
              <a:rPr lang="zh-CN" altLang="en-US" sz="1050" strike="noStrike" noProof="1"/>
              <a:t>第五级</a:t>
            </a:r>
            <a:endParaRPr lang="zh-CN" altLang="en-US" strike="noStrike" noProof="1"/>
          </a:p>
        </p:txBody>
      </p:sp>
      <p:sp>
        <p:nvSpPr>
          <p:cNvPr id="4" name="日期占位符 3"/>
          <p:cNvSpPr>
            <a:spLocks noGrp="1"/>
          </p:cNvSpPr>
          <p:nvPr>
            <p:ph type="dt" sz="half" idx="2"/>
            <p:custDataLst>
              <p:tags r:id="rId56"/>
            </p:custDataLst>
          </p:nvPr>
        </p:nvSpPr>
        <p:spPr>
          <a:xfrm>
            <a:off x="458391" y="4736306"/>
            <a:ext cx="2026444" cy="236935"/>
          </a:xfrm>
          <a:prstGeom prst="rect">
            <a:avLst/>
          </a:prstGeom>
        </p:spPr>
        <p:txBody>
          <a:bodyPr vert="horz" lIns="91440" tIns="45720" rIns="91440" bIns="45720" rtlCol="0" anchor="ctr">
            <a:normAutofit/>
          </a:bodyPr>
          <a:lstStyle>
            <a:lvl1pPr algn="l">
              <a:defRPr sz="565" baseline="0">
                <a:solidFill>
                  <a:schemeClr val="tx1">
                    <a:tint val="75000"/>
                  </a:schemeClr>
                </a:solidFill>
                <a:latin typeface="Arial" panose="020B0604020202020204" pitchFamily="34" charset="0"/>
                <a:ea typeface="微软雅黑" panose="020B0503020204020204" pitchFamily="34" charset="-122"/>
              </a:defRPr>
            </a:lvl1pPr>
          </a:lstStyle>
          <a:p>
            <a:pPr fontAlgn="base"/>
            <a:fld id="{760FBDFE-C587-4B4C-A407-44438C67B59E}" type="datetimeFigureOut">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
        <p:nvSpPr>
          <p:cNvPr id="5" name="页脚占位符 4"/>
          <p:cNvSpPr>
            <a:spLocks noGrp="1"/>
          </p:cNvSpPr>
          <p:nvPr>
            <p:ph type="ftr" sz="quarter" idx="3"/>
            <p:custDataLst>
              <p:tags r:id="rId57"/>
            </p:custDataLst>
          </p:nvPr>
        </p:nvSpPr>
        <p:spPr>
          <a:xfrm>
            <a:off x="3087291" y="4736306"/>
            <a:ext cx="2969419" cy="236935"/>
          </a:xfrm>
          <a:prstGeom prst="rect">
            <a:avLst/>
          </a:prstGeom>
        </p:spPr>
        <p:txBody>
          <a:bodyPr vert="horz" lIns="91440" tIns="45720" rIns="91440" bIns="45720" rtlCol="0" anchor="ctr">
            <a:normAutofit/>
          </a:bodyPr>
          <a:lstStyle>
            <a:lvl1pPr algn="ctr">
              <a:defRPr sz="565" baseline="0">
                <a:solidFill>
                  <a:schemeClr val="tx1">
                    <a:tint val="75000"/>
                  </a:schemeClr>
                </a:solidFill>
                <a:latin typeface="Arial" panose="020B0604020202020204" pitchFamily="34" charset="0"/>
                <a:ea typeface="微软雅黑" panose="020B0503020204020204" pitchFamily="34" charset="-122"/>
              </a:defRPr>
            </a:lvl1pPr>
          </a:lstStyle>
          <a:p>
            <a:pPr fontAlgn="base"/>
            <a:endParaRPr lang="zh-CN" altLang="en-US" strike="noStrike" noProof="1"/>
          </a:p>
        </p:txBody>
      </p:sp>
      <p:sp>
        <p:nvSpPr>
          <p:cNvPr id="6" name="灯片编号占位符 5"/>
          <p:cNvSpPr>
            <a:spLocks noGrp="1"/>
          </p:cNvSpPr>
          <p:nvPr>
            <p:ph type="sldNum" sz="quarter" idx="4"/>
            <p:custDataLst>
              <p:tags r:id="rId58"/>
            </p:custDataLst>
          </p:nvPr>
        </p:nvSpPr>
        <p:spPr>
          <a:xfrm>
            <a:off x="6657975" y="4736306"/>
            <a:ext cx="2025254" cy="236935"/>
          </a:xfrm>
          <a:prstGeom prst="rect">
            <a:avLst/>
          </a:prstGeom>
        </p:spPr>
        <p:txBody>
          <a:bodyPr vert="horz" lIns="91440" tIns="45720" rIns="91440" bIns="45720" rtlCol="0" anchor="ctr">
            <a:normAutofit/>
          </a:bodyPr>
          <a:lstStyle>
            <a:lvl1pPr algn="r">
              <a:defRPr sz="565" baseline="0">
                <a:solidFill>
                  <a:schemeClr val="tx1">
                    <a:tint val="75000"/>
                  </a:schemeClr>
                </a:solidFill>
                <a:latin typeface="Arial" panose="020B0604020202020204" pitchFamily="34" charset="0"/>
                <a:ea typeface="微软雅黑" panose="020B0503020204020204" pitchFamily="34" charset="-122"/>
              </a:defRPr>
            </a:lvl1pPr>
          </a:lstStyle>
          <a:p>
            <a:pPr fontAlgn="base"/>
            <a:fld id="{49AE70B2-8BF9-45C0-BB95-33D1B9D3A854}" type="slidenum">
              <a:rPr lang="zh-CN" altLang="en-US" sz="750" strike="noStrike" noProof="1" smtClean="0">
                <a:latin typeface="Arial" panose="020B0604020202020204" pitchFamily="34" charset="0"/>
                <a:ea typeface="微软雅黑" panose="020B0503020204020204" pitchFamily="34"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Lst>
  <p:transition/>
  <p:txStyles>
    <p:titleStyle>
      <a:lvl1pPr algn="l" defTabSz="514350" rtl="0" eaLnBrk="1" fontAlgn="auto" latinLnBrk="0" hangingPunct="1">
        <a:lnSpc>
          <a:spcPct val="100000"/>
        </a:lnSpc>
        <a:spcBef>
          <a:spcPct val="0"/>
        </a:spcBef>
        <a:buNone/>
        <a:defRPr sz="2025"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28905" indent="-128270" algn="l" defTabSz="514350" rtl="0" eaLnBrk="1" fontAlgn="auto" latinLnBrk="0" hangingPunct="1">
        <a:lnSpc>
          <a:spcPct val="130000"/>
        </a:lnSpc>
        <a:spcBef>
          <a:spcPct val="0"/>
        </a:spcBef>
        <a:spcAft>
          <a:spcPts val="1000"/>
        </a:spcAft>
        <a:buFont typeface="Arial" panose="020B0604020202020204" pitchFamily="34" charset="0"/>
        <a:buChar char="●"/>
        <a:defRPr sz="101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386080" indent="-128270" algn="l" defTabSz="514350" rtl="0" eaLnBrk="1" fontAlgn="auto" latinLnBrk="0" hangingPunct="1">
        <a:lnSpc>
          <a:spcPct val="120000"/>
        </a:lnSpc>
        <a:spcBef>
          <a:spcPct val="0"/>
        </a:spcBef>
        <a:spcAft>
          <a:spcPts val="600"/>
        </a:spcAft>
        <a:buFont typeface="Arial" panose="020B0604020202020204" pitchFamily="34" charset="0"/>
        <a:buChar char="●"/>
        <a:tabLst>
          <a:tab pos="905510" algn=""/>
        </a:tabLst>
        <a:defRPr sz="9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643255" indent="-128270" algn="l" defTabSz="514350" rtl="0" eaLnBrk="1" fontAlgn="auto" latinLnBrk="0" hangingPunct="1">
        <a:lnSpc>
          <a:spcPct val="120000"/>
        </a:lnSpc>
        <a:spcBef>
          <a:spcPct val="0"/>
        </a:spcBef>
        <a:spcAft>
          <a:spcPts val="600"/>
        </a:spcAft>
        <a:buFont typeface="Arial" panose="020B0604020202020204" pitchFamily="34" charset="0"/>
        <a:buChar char="●"/>
        <a:defRPr sz="9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900430" indent="-128270" algn="l" defTabSz="514350" rtl="0" eaLnBrk="1" fontAlgn="auto" latinLnBrk="0" hangingPunct="1">
        <a:lnSpc>
          <a:spcPct val="120000"/>
        </a:lnSpc>
        <a:spcBef>
          <a:spcPct val="0"/>
        </a:spcBef>
        <a:spcAft>
          <a:spcPts val="300"/>
        </a:spcAft>
        <a:buFont typeface="Wingdings" panose="05000000000000000000" pitchFamily="2" charset="2"/>
        <a:buChar char=""/>
        <a:defRPr sz="79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157605" indent="-128270" algn="l" defTabSz="514350" rtl="0" eaLnBrk="1" fontAlgn="auto" latinLnBrk="0" hangingPunct="1">
        <a:lnSpc>
          <a:spcPct val="120000"/>
        </a:lnSpc>
        <a:spcBef>
          <a:spcPct val="0"/>
        </a:spcBef>
        <a:spcAft>
          <a:spcPts val="300"/>
        </a:spcAft>
        <a:buFont typeface="Arial" panose="020B0604020202020204" pitchFamily="34" charset="0"/>
        <a:buChar char="•"/>
        <a:defRPr sz="79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ransition/>
  <p:txStyles>
    <p:titleStyle>
      <a:lvl1pPr algn="l"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4.xml"/><Relationship Id="rId1" Type="http://schemas.openxmlformats.org/officeDocument/2006/relationships/tags" Target="../tags/tag333.xml"/></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3.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tags" Target="../tags/tag383.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3.xml"/><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tags" Target="../tags/tag393.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3.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3.xml"/><Relationship Id="rId2" Type="http://schemas.openxmlformats.org/officeDocument/2006/relationships/tags" Target="../tags/tag409.xml"/><Relationship Id="rId1" Type="http://schemas.openxmlformats.org/officeDocument/2006/relationships/tags" Target="../tags/tag408.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tags" Target="../tags/tag415.xml"/><Relationship Id="rId4" Type="http://schemas.microsoft.com/office/2007/relationships/media" Target="../media/media2.m4a"/><Relationship Id="rId3" Type="http://schemas.openxmlformats.org/officeDocument/2006/relationships/audio" Target="../media/media2.m4a"/><Relationship Id="rId2" Type="http://schemas.openxmlformats.org/officeDocument/2006/relationships/tags" Target="../tags/tag414.xml"/><Relationship Id="rId1" Type="http://schemas.openxmlformats.org/officeDocument/2006/relationships/tags" Target="../tags/tag413.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29.xml"/><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3.xml"/><Relationship Id="rId2" Type="http://schemas.openxmlformats.org/officeDocument/2006/relationships/tags" Target="../tags/tag431.xml"/><Relationship Id="rId1" Type="http://schemas.openxmlformats.org/officeDocument/2006/relationships/tags" Target="../tags/tag430.xml"/></Relationships>
</file>

<file path=ppt/slides/_rels/slide18.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439.xml"/><Relationship Id="rId7" Type="http://schemas.openxmlformats.org/officeDocument/2006/relationships/image" Target="../media/image8.png"/><Relationship Id="rId6" Type="http://schemas.openxmlformats.org/officeDocument/2006/relationships/tags" Target="../tags/tag438.xml"/><Relationship Id="rId5" Type="http://schemas.openxmlformats.org/officeDocument/2006/relationships/image" Target="../media/image7.png"/><Relationship Id="rId4" Type="http://schemas.openxmlformats.org/officeDocument/2006/relationships/tags" Target="../tags/tag437.xml"/><Relationship Id="rId3" Type="http://schemas.openxmlformats.org/officeDocument/2006/relationships/image" Target="../media/image6.png"/><Relationship Id="rId2" Type="http://schemas.openxmlformats.org/officeDocument/2006/relationships/tags" Target="../tags/tag436.xml"/><Relationship Id="rId11" Type="http://schemas.openxmlformats.org/officeDocument/2006/relationships/slideLayout" Target="../slideLayouts/slideLayout65.xml"/><Relationship Id="rId10" Type="http://schemas.openxmlformats.org/officeDocument/2006/relationships/tags" Target="../tags/tag440.xml"/><Relationship Id="rId1" Type="http://schemas.openxmlformats.org/officeDocument/2006/relationships/tags" Target="../tags/tag435.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3.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3.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3.xml"/><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tags" Target="../tags/tag362.xml"/><Relationship Id="rId1" Type="http://schemas.openxmlformats.org/officeDocument/2006/relationships/tags" Target="../tags/tag361.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3.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tags" Target="../tags/tag366.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3.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5.png"/><Relationship Id="rId6" Type="http://schemas.openxmlformats.org/officeDocument/2006/relationships/tags" Target="../tags/tag382.xml"/><Relationship Id="rId5" Type="http://schemas.microsoft.com/office/2007/relationships/media" Target="../media/media1.m4a"/><Relationship Id="rId4" Type="http://schemas.openxmlformats.org/officeDocument/2006/relationships/audio" Target="../media/media1.m4a"/><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433830" y="2108835"/>
            <a:ext cx="6275705" cy="922020"/>
          </a:xfrm>
          <a:prstGeom prst="rect">
            <a:avLst/>
          </a:prstGeom>
          <a:noFill/>
        </p:spPr>
        <p:txBody>
          <a:bodyPr wrap="square" rtlCol="0">
            <a:spAutoFit/>
            <a:scene3d>
              <a:camera prst="orthographicFront"/>
              <a:lightRig rig="threePt" dir="t"/>
            </a:scene3d>
          </a:bodyPr>
          <a:lstStyle/>
          <a:p>
            <a:r>
              <a:rPr lang="en-US" sz="2700" b="1" noProof="1">
                <a:ln w="10160">
                  <a:solidFill>
                    <a:schemeClr val="accent5"/>
                  </a:solidFill>
                  <a:prstDash val="solid"/>
                </a:ln>
                <a:solidFill>
                  <a:schemeClr val="bg1"/>
                </a:solidFill>
                <a:effectLst>
                  <a:outerShdw blurRad="38100" dist="22860" dir="5400000" algn="tl" rotWithShape="0">
                    <a:srgbClr val="000000">
                      <a:alpha val="30000"/>
                    </a:srgbClr>
                  </a:outerShdw>
                </a:effectLst>
                <a:latin typeface="汉仪晓波画报黑W" panose="00020600040101010101" charset="-122"/>
                <a:ea typeface="汉仪晓波画报黑W" panose="00020600040101010101" charset="-122"/>
                <a:cs typeface="+mn-cs"/>
              </a:rPr>
              <a:t>  </a:t>
            </a:r>
            <a:r>
              <a:rPr lang="zh-CN" sz="5400" b="1" noProof="1">
                <a:ln w="10160">
                  <a:solidFill>
                    <a:schemeClr val="accent5"/>
                  </a:solidFill>
                  <a:prstDash val="solid"/>
                </a:ln>
                <a:solidFill>
                  <a:schemeClr val="bg1"/>
                </a:solidFill>
                <a:effectLst>
                  <a:outerShdw blurRad="38100" dist="22860" dir="5400000" algn="tl" rotWithShape="0">
                    <a:srgbClr val="000000">
                      <a:alpha val="30000"/>
                    </a:srgbClr>
                  </a:outerShdw>
                </a:effectLst>
                <a:latin typeface="汉仪晓波画报黑W" panose="00020600040101010101" charset="-122"/>
                <a:ea typeface="汉仪晓波画报黑W" panose="00020600040101010101" charset="-122"/>
                <a:cs typeface="+mn-cs"/>
              </a:rPr>
              <a:t>人皆有不忍人之心</a:t>
            </a:r>
            <a:r>
              <a:rPr sz="3200" b="1" noProof="1">
                <a:ln w="10160">
                  <a:solidFill>
                    <a:schemeClr val="accent5"/>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rPr>
              <a:t> </a:t>
            </a:r>
            <a:endParaRPr sz="3200" b="1" noProof="1">
              <a:ln w="10160">
                <a:solidFill>
                  <a:schemeClr val="accent5"/>
                </a:solidFill>
                <a:prstDash val="solid"/>
              </a:ln>
              <a:solidFill>
                <a:schemeClr val="bg1"/>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1811094" y="892310"/>
            <a:ext cx="5977059" cy="4407431"/>
          </a:xfrm>
        </p:spPr>
        <p:txBody>
          <a:bodyPr>
            <a:normAutofit/>
          </a:bodyPr>
          <a:lstStyle/>
          <a:p>
            <a:pPr>
              <a:lnSpc>
                <a:spcPct val="120000"/>
              </a:lnSpc>
            </a:pPr>
            <a:r>
              <a:rPr lang="zh-CN" altLang="zh-CN" b="1">
                <a:solidFill>
                  <a:srgbClr val="FF0000"/>
                </a:solidFill>
                <a:highlight>
                  <a:srgbClr val="FFFFCC"/>
                </a:highlight>
                <a:latin typeface="+mn-ea"/>
                <a:ea typeface="+mn-ea"/>
              </a:rPr>
              <a:t>学习任务</a:t>
            </a:r>
            <a:r>
              <a:rPr lang="en-US" altLang="zh-CN" b="1">
                <a:solidFill>
                  <a:srgbClr val="FF0000"/>
                </a:solidFill>
                <a:highlight>
                  <a:srgbClr val="FFFFCC"/>
                </a:highlight>
                <a:latin typeface="+mn-ea"/>
                <a:ea typeface="+mn-ea"/>
              </a:rPr>
              <a:t>3</a:t>
            </a:r>
            <a:endParaRPr lang="en-US" altLang="zh-CN" b="1">
              <a:latin typeface="华文楷体" pitchFamily="2" charset="-122"/>
              <a:ea typeface="华文楷体" pitchFamily="2" charset="-122"/>
            </a:endParaRPr>
          </a:p>
          <a:p>
            <a:pPr marL="0" indent="0">
              <a:buNone/>
            </a:pPr>
            <a:r>
              <a:rPr lang="en-US" altLang="zh-CN">
                <a:latin typeface="华文楷体" pitchFamily="2" charset="-122"/>
                <a:ea typeface="华文楷体" pitchFamily="2" charset="-122"/>
              </a:rPr>
              <a:t>    </a:t>
            </a:r>
            <a:r>
              <a:rPr lang="zh-CN" altLang="zh-CN" b="1">
                <a:latin typeface="华文楷体" pitchFamily="2" charset="-122"/>
                <a:ea typeface="华文楷体" pitchFamily="2" charset="-122"/>
              </a:rPr>
              <a:t>（公孙丑问曰）：“敢问夫子恶乎长？”</a:t>
            </a:r>
            <a:endParaRPr lang="zh-CN" altLang="zh-CN" b="1">
              <a:latin typeface="华文楷体" pitchFamily="2" charset="-122"/>
              <a:ea typeface="华文楷体" pitchFamily="2" charset="-122"/>
            </a:endParaRPr>
          </a:p>
          <a:p>
            <a:pPr marL="0" indent="0">
              <a:buNone/>
            </a:pPr>
            <a:r>
              <a:rPr lang="en-US" altLang="zh-CN" b="1"/>
              <a:t>     </a:t>
            </a:r>
            <a:r>
              <a:rPr lang="zh-CN" altLang="zh-CN" b="1">
                <a:latin typeface="华文楷体" pitchFamily="2" charset="-122"/>
                <a:ea typeface="华文楷体" pitchFamily="2" charset="-122"/>
              </a:rPr>
              <a:t>曰：“我知言，我善养吾浩然之</a:t>
            </a:r>
            <a:r>
              <a:rPr lang="zh-CN" altLang="zh-CN" b="1">
                <a:solidFill>
                  <a:srgbClr val="CC00CC"/>
                </a:solidFill>
                <a:latin typeface="华文楷体" pitchFamily="2" charset="-122"/>
                <a:ea typeface="华文楷体" pitchFamily="2" charset="-122"/>
              </a:rPr>
              <a:t>气</a:t>
            </a:r>
            <a:r>
              <a:rPr lang="zh-CN" altLang="zh-CN" b="1">
                <a:latin typeface="华文楷体" pitchFamily="2" charset="-122"/>
                <a:ea typeface="华文楷体" pitchFamily="2" charset="-122"/>
              </a:rPr>
              <a:t>。”</a:t>
            </a:r>
            <a:endParaRPr lang="zh-CN" altLang="zh-CN" b="1">
              <a:latin typeface="华文楷体" pitchFamily="2" charset="-122"/>
              <a:ea typeface="华文楷体" pitchFamily="2" charset="-122"/>
            </a:endParaRPr>
          </a:p>
          <a:p>
            <a:pPr marL="0" indent="0">
              <a:buNone/>
            </a:pPr>
            <a:r>
              <a:rPr lang="en-US" altLang="zh-CN" b="1"/>
              <a:t>    </a:t>
            </a:r>
            <a:r>
              <a:rPr lang="zh-CN" altLang="zh-CN" b="1">
                <a:latin typeface="华文楷体" pitchFamily="2" charset="-122"/>
                <a:ea typeface="华文楷体" pitchFamily="2" charset="-122"/>
              </a:rPr>
              <a:t>“敢问何谓</a:t>
            </a:r>
            <a:r>
              <a:rPr lang="zh-CN" altLang="zh-CN" b="1">
                <a:solidFill>
                  <a:srgbClr val="CC00CC"/>
                </a:solidFill>
                <a:latin typeface="华文楷体" pitchFamily="2" charset="-122"/>
                <a:ea typeface="华文楷体" pitchFamily="2" charset="-122"/>
              </a:rPr>
              <a:t>浩然之气</a:t>
            </a:r>
            <a:r>
              <a:rPr lang="zh-CN" altLang="zh-CN" b="1">
                <a:latin typeface="华文楷体" pitchFamily="2" charset="-122"/>
                <a:ea typeface="华文楷体" pitchFamily="2" charset="-122"/>
              </a:rPr>
              <a:t>？”</a:t>
            </a:r>
            <a:endParaRPr lang="zh-CN" altLang="zh-CN" b="1">
              <a:latin typeface="华文楷体" pitchFamily="2" charset="-122"/>
              <a:ea typeface="华文楷体" pitchFamily="2" charset="-122"/>
            </a:endParaRPr>
          </a:p>
          <a:p>
            <a:pPr marL="0" indent="0">
              <a:buNone/>
            </a:pPr>
            <a:r>
              <a:rPr lang="en-US" altLang="zh-CN" b="1"/>
              <a:t>     </a:t>
            </a:r>
            <a:r>
              <a:rPr lang="zh-CN" altLang="zh-CN" b="1">
                <a:latin typeface="华文楷体" pitchFamily="2" charset="-122"/>
                <a:ea typeface="华文楷体" pitchFamily="2" charset="-122"/>
              </a:rPr>
              <a:t>曰：“难言也。</a:t>
            </a:r>
            <a:r>
              <a:rPr lang="zh-CN" altLang="zh-CN" b="1" u="sng">
                <a:latin typeface="华文楷体" pitchFamily="2" charset="-122"/>
                <a:ea typeface="华文楷体" pitchFamily="2" charset="-122"/>
              </a:rPr>
              <a:t>其为气也，至大至刚，以</a:t>
            </a:r>
            <a:r>
              <a:rPr lang="zh-CN" altLang="zh-CN" b="1" u="sng">
                <a:solidFill>
                  <a:srgbClr val="CC00CC"/>
                </a:solidFill>
                <a:latin typeface="华文楷体" pitchFamily="2" charset="-122"/>
                <a:ea typeface="华文楷体" pitchFamily="2" charset="-122"/>
              </a:rPr>
              <a:t>直</a:t>
            </a:r>
            <a:r>
              <a:rPr lang="zh-CN" altLang="zh-CN" b="1" u="sng">
                <a:latin typeface="华文楷体" pitchFamily="2" charset="-122"/>
                <a:ea typeface="华文楷体" pitchFamily="2" charset="-122"/>
              </a:rPr>
              <a:t>养而无害，则塞于天地之间。其为气也，配义与道；无是，</a:t>
            </a:r>
            <a:r>
              <a:rPr lang="zh-CN" altLang="zh-CN" b="1" u="sng">
                <a:solidFill>
                  <a:srgbClr val="CC00CC"/>
                </a:solidFill>
                <a:latin typeface="华文楷体" pitchFamily="2" charset="-122"/>
                <a:ea typeface="华文楷体" pitchFamily="2" charset="-122"/>
              </a:rPr>
              <a:t>馁</a:t>
            </a:r>
            <a:r>
              <a:rPr lang="zh-CN" altLang="zh-CN" b="1" u="sng">
                <a:latin typeface="华文楷体" pitchFamily="2" charset="-122"/>
                <a:ea typeface="华文楷体" pitchFamily="2" charset="-122"/>
              </a:rPr>
              <a:t>也。</a:t>
            </a:r>
            <a:r>
              <a:rPr lang="zh-CN" altLang="zh-CN" b="1" u="sng">
                <a:solidFill>
                  <a:srgbClr val="0000FF"/>
                </a:solidFill>
              </a:rPr>
              <a:t>是集义所生者</a:t>
            </a:r>
            <a:r>
              <a:rPr lang="zh-CN" altLang="zh-CN" b="1" u="sng">
                <a:latin typeface="华文楷体" pitchFamily="2" charset="-122"/>
                <a:ea typeface="华文楷体" pitchFamily="2" charset="-122"/>
              </a:rPr>
              <a:t>，非义袭而取之也。行有不</a:t>
            </a:r>
            <a:r>
              <a:rPr lang="zh-CN" altLang="zh-CN" b="1" u="sng">
                <a:solidFill>
                  <a:srgbClr val="CC00CC"/>
                </a:solidFill>
                <a:latin typeface="华文楷体" pitchFamily="2" charset="-122"/>
                <a:ea typeface="华文楷体" pitchFamily="2" charset="-122"/>
              </a:rPr>
              <a:t>慊</a:t>
            </a:r>
            <a:r>
              <a:rPr lang="zh-CN" altLang="zh-CN" b="1" u="sng">
                <a:latin typeface="华文楷体" pitchFamily="2" charset="-122"/>
                <a:ea typeface="华文楷体" pitchFamily="2" charset="-122"/>
              </a:rPr>
              <a:t>于心，则馁矣</a:t>
            </a:r>
            <a:r>
              <a:rPr lang="zh-CN" altLang="zh-CN" b="1">
                <a:latin typeface="华文楷体" pitchFamily="2" charset="-122"/>
                <a:ea typeface="华文楷体" pitchFamily="2" charset="-122"/>
              </a:rPr>
              <a:t>。” </a:t>
            </a:r>
            <a:r>
              <a:rPr lang="zh-CN" altLang="en-US" sz="1800" b="1"/>
              <a:t>（</a:t>
            </a:r>
            <a:r>
              <a:rPr lang="zh-CN" altLang="zh-CN" sz="1800" b="1">
                <a:latin typeface="华文楷体" pitchFamily="2" charset="-122"/>
                <a:ea typeface="华文楷体" pitchFamily="2" charset="-122"/>
              </a:rPr>
              <a:t>《孟子•公孙丑篇上》</a:t>
            </a:r>
            <a:r>
              <a:rPr lang="zh-CN" altLang="en-US" sz="1800" b="1"/>
              <a:t>）</a:t>
            </a:r>
            <a:endParaRPr lang="zh-CN" altLang="zh-CN" sz="1800" b="1">
              <a:latin typeface="华文楷体" pitchFamily="2" charset="-122"/>
              <a:ea typeface="华文楷体" pitchFamily="2" charset="-122"/>
            </a:endParaRPr>
          </a:p>
          <a:p>
            <a:endParaRPr lang="zh-CN" altLang="zh-CN"/>
          </a:p>
          <a:p>
            <a:endParaRPr kumimoji="1" lang="zh-CN" altLang="en-US" sz="2275">
              <a:latin typeface="华文楷体"/>
              <a:ea typeface="华文楷体"/>
              <a:cs typeface="华文楷体"/>
            </a:endParaRPr>
          </a:p>
        </p:txBody>
      </p:sp>
      <p:sp>
        <p:nvSpPr>
          <p:cNvPr id="4" name="灯片编号占位符 3"/>
          <p:cNvSpPr>
            <a:spLocks noGrp="1"/>
          </p:cNvSpPr>
          <p:nvPr>
            <p:ph type="sldNum" sz="quarter" idx="12"/>
            <p:custDataLst>
              <p:tags r:id="rId2"/>
            </p:custDataLst>
          </p:nvPr>
        </p:nvSpPr>
        <p:spPr bwMode="auto">
          <a:xfrm>
            <a:off x="10165922" y="4522175"/>
            <a:ext cx="460587" cy="4413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035">
                <a:solidFill>
                  <a:schemeClr val="tx1"/>
                </a:solidFill>
                <a:latin typeface="Calibri" panose="020F0502020204030204"/>
                <a:ea typeface="宋体" panose="02010600030101010101" pitchFamily="2" charset="-122"/>
              </a:defRPr>
            </a:lvl1pPr>
            <a:lvl2pPr marL="704215" indent="-271145">
              <a:spcBef>
                <a:spcPct val="20000"/>
              </a:spcBef>
              <a:buFont typeface="Arial" panose="020B0604020202020204" pitchFamily="34" charset="0"/>
              <a:buChar char="–"/>
              <a:defRPr sz="2655">
                <a:solidFill>
                  <a:schemeClr val="tx1"/>
                </a:solidFill>
                <a:latin typeface="Calibri" panose="020F0502020204030204"/>
                <a:ea typeface="宋体" panose="02010600030101010101" pitchFamily="2" charset="-122"/>
              </a:defRPr>
            </a:lvl2pPr>
            <a:lvl3pPr marL="1083945" indent="-216535">
              <a:spcBef>
                <a:spcPct val="20000"/>
              </a:spcBef>
              <a:buFont typeface="Arial" panose="020B0604020202020204" pitchFamily="34" charset="0"/>
              <a:buChar char="•"/>
              <a:defRPr sz="2275">
                <a:solidFill>
                  <a:schemeClr val="tx1"/>
                </a:solidFill>
                <a:latin typeface="Calibri" panose="020F0502020204030204"/>
                <a:ea typeface="宋体" panose="02010600030101010101" pitchFamily="2" charset="-122"/>
              </a:defRPr>
            </a:lvl3pPr>
            <a:lvl4pPr marL="1517015"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4pPr>
            <a:lvl5pPr marL="1950720"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5pPr>
            <a:lvl6pPr marL="238379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6pPr>
            <a:lvl7pPr marL="2817495"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7pPr>
            <a:lvl8pPr marL="325120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8pPr>
            <a:lvl9pPr marL="368427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9pPr>
          </a:lstStyle>
          <a:p>
            <a:pPr>
              <a:spcBef>
                <a:spcPct val="0"/>
              </a:spcBef>
              <a:buFontTx/>
              <a:buNone/>
            </a:pPr>
            <a:fld id="{9B2AF16F-9019-4908-957A-998A1B060C18}" type="slidenum">
              <a:rPr lang="zh-CN" altLang="en-US" sz="1705">
                <a:latin typeface="Arial" panose="020B0604020202020204" pitchFamily="34" charset="0"/>
              </a:rPr>
            </a:fld>
            <a:endParaRPr lang="en-US" altLang="zh-CN" sz="1705">
              <a:latin typeface="Arial" panose="020B0604020202020204" pitchFamily="34" charset="0"/>
            </a:endParaRPr>
          </a:p>
        </p:txBody>
      </p:sp>
      <p:sp>
        <p:nvSpPr>
          <p:cNvPr id="5" name="文本框 4"/>
          <p:cNvSpPr txBox="1"/>
          <p:nvPr>
            <p:custDataLst>
              <p:tags r:id="rId3"/>
            </p:custDataLst>
          </p:nvPr>
        </p:nvSpPr>
        <p:spPr>
          <a:xfrm>
            <a:off x="1782169" y="4111255"/>
            <a:ext cx="5797244" cy="396875"/>
          </a:xfrm>
          <a:prstGeom prst="rect">
            <a:avLst/>
          </a:prstGeom>
          <a:noFill/>
        </p:spPr>
        <p:txBody>
          <a:bodyPr wrap="square" rtlCol="0">
            <a:spAutoFit/>
          </a:bodyPr>
          <a:lstStyle/>
          <a:p>
            <a:r>
              <a:rPr lang="zh-CN" altLang="en-US" sz="1990" b="1">
                <a:solidFill>
                  <a:srgbClr val="CC00CC"/>
                </a:solidFill>
                <a:highlight>
                  <a:srgbClr val="FFFFFF"/>
                </a:highlight>
                <a:latin typeface="+mn-ea"/>
              </a:rPr>
              <a:t>慊：</a:t>
            </a:r>
            <a:r>
              <a:rPr lang="en-US" altLang="zh-CN" sz="1990" b="1">
                <a:solidFill>
                  <a:srgbClr val="CC00CC"/>
                </a:solidFill>
                <a:highlight>
                  <a:srgbClr val="FFFFFF"/>
                </a:highlight>
                <a:latin typeface="+mn-ea"/>
              </a:rPr>
              <a:t>qi</a:t>
            </a:r>
            <a:r>
              <a:rPr lang="zh-CN" altLang="zh-CN" sz="1990" b="1">
                <a:solidFill>
                  <a:srgbClr val="CC00CC"/>
                </a:solidFill>
                <a:highlight>
                  <a:srgbClr val="FFFFFF"/>
                </a:highlight>
                <a:latin typeface="+mn-ea"/>
              </a:rPr>
              <a:t>è</a:t>
            </a:r>
            <a:r>
              <a:rPr lang="en-US" altLang="zh-CN" sz="1990" b="1">
                <a:solidFill>
                  <a:srgbClr val="CC00CC"/>
                </a:solidFill>
                <a:highlight>
                  <a:srgbClr val="FFFFFF"/>
                </a:highlight>
                <a:latin typeface="+mn-ea"/>
              </a:rPr>
              <a:t>,</a:t>
            </a:r>
            <a:r>
              <a:rPr lang="zh-CN" altLang="zh-CN" sz="1990" b="1">
                <a:solidFill>
                  <a:srgbClr val="CC00CC"/>
                </a:solidFill>
                <a:highlight>
                  <a:srgbClr val="FFFFFF"/>
                </a:highlight>
                <a:latin typeface="+mn-ea"/>
              </a:rPr>
              <a:t>快，足</a:t>
            </a:r>
            <a:r>
              <a:rPr lang="zh-CN" altLang="en-US" sz="1990" b="1">
                <a:solidFill>
                  <a:srgbClr val="CC00CC"/>
                </a:solidFill>
                <a:highlight>
                  <a:srgbClr val="FFFFFF"/>
                </a:highlight>
                <a:latin typeface="+mn-ea"/>
              </a:rPr>
              <a:t>。即所行合义，心安理得之意。</a:t>
            </a:r>
            <a:endParaRPr lang="zh-CN" altLang="en-US" sz="1990" b="1">
              <a:solidFill>
                <a:srgbClr val="CC00CC"/>
              </a:solidFill>
              <a:highlight>
                <a:srgbClr val="FFFFFF"/>
              </a:highlight>
              <a:latin typeface="+mn-ea"/>
            </a:endParaRPr>
          </a:p>
        </p:txBody>
      </p:sp>
      <p:sp>
        <p:nvSpPr>
          <p:cNvPr id="7" name="文本框 6"/>
          <p:cNvSpPr txBox="1"/>
          <p:nvPr>
            <p:custDataLst>
              <p:tags r:id="rId4"/>
            </p:custDataLst>
          </p:nvPr>
        </p:nvSpPr>
        <p:spPr>
          <a:xfrm>
            <a:off x="3602905" y="3735576"/>
            <a:ext cx="4214172" cy="396875"/>
          </a:xfrm>
          <a:prstGeom prst="rect">
            <a:avLst/>
          </a:prstGeom>
          <a:noFill/>
        </p:spPr>
        <p:txBody>
          <a:bodyPr wrap="square" rtlCol="0">
            <a:spAutoFit/>
          </a:bodyPr>
          <a:lstStyle/>
          <a:p>
            <a:r>
              <a:rPr lang="zh-CN" altLang="en-US" sz="1990" b="1">
                <a:solidFill>
                  <a:srgbClr val="CC00CC"/>
                </a:solidFill>
                <a:highlight>
                  <a:srgbClr val="FFFFFF"/>
                </a:highlight>
                <a:latin typeface="+mn-ea"/>
              </a:rPr>
              <a:t>指平日不断积累内在的义所产生的。</a:t>
            </a:r>
            <a:endParaRPr lang="zh-CN" altLang="en-US" sz="1990" b="1">
              <a:solidFill>
                <a:srgbClr val="CC00CC"/>
              </a:solidFill>
              <a:highlight>
                <a:srgbClr val="FFFFFF"/>
              </a:highlight>
              <a:latin typeface="+mn-ea"/>
            </a:endParaRPr>
          </a:p>
        </p:txBody>
      </p:sp>
      <p:sp>
        <p:nvSpPr>
          <p:cNvPr id="9" name="文本框 8"/>
          <p:cNvSpPr txBox="1"/>
          <p:nvPr>
            <p:custDataLst>
              <p:tags r:id="rId5"/>
            </p:custDataLst>
          </p:nvPr>
        </p:nvSpPr>
        <p:spPr>
          <a:xfrm>
            <a:off x="6415851" y="2072525"/>
            <a:ext cx="2327123" cy="396875"/>
          </a:xfrm>
          <a:prstGeom prst="rect">
            <a:avLst/>
          </a:prstGeom>
          <a:noFill/>
        </p:spPr>
        <p:txBody>
          <a:bodyPr wrap="square" rtlCol="0">
            <a:spAutoFit/>
          </a:bodyPr>
          <a:lstStyle/>
          <a:p>
            <a:r>
              <a:rPr lang="zh-CN" altLang="en-US" sz="1990" b="1">
                <a:solidFill>
                  <a:srgbClr val="CC00CC"/>
                </a:solidFill>
                <a:highlight>
                  <a:srgbClr val="FFFFFF"/>
                </a:highlight>
                <a:latin typeface="+mn-ea"/>
              </a:rPr>
              <a:t>直：指道义、正道。</a:t>
            </a:r>
            <a:endParaRPr lang="zh-CN" altLang="en-US" sz="1990" b="1">
              <a:solidFill>
                <a:srgbClr val="CC00CC"/>
              </a:solidFill>
              <a:highlight>
                <a:srgbClr val="FFFFFF"/>
              </a:highlight>
              <a:latin typeface="+mn-ea"/>
            </a:endParaRPr>
          </a:p>
        </p:txBody>
      </p:sp>
      <p:sp>
        <p:nvSpPr>
          <p:cNvPr id="10" name="文本框 9"/>
          <p:cNvSpPr txBox="1"/>
          <p:nvPr>
            <p:custDataLst>
              <p:tags r:id="rId6"/>
            </p:custDataLst>
          </p:nvPr>
        </p:nvSpPr>
        <p:spPr>
          <a:xfrm>
            <a:off x="5101198" y="937618"/>
            <a:ext cx="2867519" cy="702945"/>
          </a:xfrm>
          <a:prstGeom prst="rect">
            <a:avLst/>
          </a:prstGeom>
          <a:noFill/>
        </p:spPr>
        <p:txBody>
          <a:bodyPr wrap="square" rtlCol="0">
            <a:spAutoFit/>
          </a:bodyPr>
          <a:lstStyle/>
          <a:p>
            <a:r>
              <a:rPr lang="en-US" altLang="zh-CN" sz="1990" b="1" err="1">
                <a:solidFill>
                  <a:srgbClr val="CC00CC"/>
                </a:solidFill>
                <a:highlight>
                  <a:srgbClr val="FFFFFF"/>
                </a:highlight>
                <a:latin typeface="+mn-ea"/>
              </a:rPr>
              <a:t>wū,</a:t>
            </a:r>
            <a:r>
              <a:rPr lang="zh-CN" altLang="en-US" sz="1990" b="1">
                <a:solidFill>
                  <a:srgbClr val="CC00CC"/>
                </a:solidFill>
                <a:highlight>
                  <a:srgbClr val="FFFFFF"/>
                </a:highlight>
                <a:latin typeface="+mn-ea"/>
              </a:rPr>
              <a:t>何。长，优点，长处。</a:t>
            </a:r>
            <a:endParaRPr lang="zh-CN" altLang="en-US" sz="1990" b="1">
              <a:solidFill>
                <a:srgbClr val="CC00CC"/>
              </a:solidFill>
              <a:highlight>
                <a:srgbClr val="FFFFFF"/>
              </a:highlight>
              <a:latin typeface="+mn-ea"/>
            </a:endParaRPr>
          </a:p>
        </p:txBody>
      </p:sp>
    </p:spTree>
    <p:custDataLst>
      <p:tags r:id="rId7"/>
    </p:custDataLst>
  </p:cSld>
  <p:clrMapOvr>
    <a:masterClrMapping/>
  </p:clrMapOvr>
  <p:transition spd="slow" advTm="14837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left)">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337384" y="1035415"/>
            <a:ext cx="6474308" cy="434860"/>
          </a:xfrm>
        </p:spPr>
        <p:txBody>
          <a:bodyPr>
            <a:normAutofit fontScale="90000"/>
          </a:bodyPr>
          <a:lstStyle/>
          <a:p>
            <a:pPr algn="l"/>
            <a:r>
              <a:rPr kumimoji="1" lang="zh-CN" altLang="en-US" sz="1800" b="1">
                <a:solidFill>
                  <a:srgbClr val="FF0000"/>
                </a:solidFill>
                <a:highlight>
                  <a:srgbClr val="FFFFCC"/>
                </a:highlight>
                <a:latin typeface="+mn-ea"/>
                <a:ea typeface="+mn-ea"/>
              </a:rPr>
              <a:t>学习任务</a:t>
            </a:r>
            <a:r>
              <a:rPr kumimoji="1" lang="en-US" altLang="zh-CN" sz="1800" b="1">
                <a:solidFill>
                  <a:srgbClr val="FF0000"/>
                </a:solidFill>
                <a:highlight>
                  <a:srgbClr val="FFFFCC"/>
                </a:highlight>
                <a:latin typeface="+mn-ea"/>
                <a:ea typeface="+mn-ea"/>
              </a:rPr>
              <a:t>4</a:t>
            </a:r>
            <a:r>
              <a:rPr kumimoji="1" lang="zh-CN" altLang="en-US" sz="1800" b="1">
                <a:solidFill>
                  <a:srgbClr val="FF0000"/>
                </a:solidFill>
                <a:highlight>
                  <a:srgbClr val="FFFFCC"/>
                </a:highlight>
                <a:latin typeface="+mn-ea"/>
                <a:ea typeface="+mn-ea"/>
              </a:rPr>
              <a:t>：根据下列章句，概括孟子所说的“大丈夫”的精神特质。</a:t>
            </a:r>
            <a:endParaRPr kumimoji="1" lang="zh-CN" altLang="en-US" sz="1800" b="1">
              <a:solidFill>
                <a:srgbClr val="FF0000"/>
              </a:solidFill>
              <a:highlight>
                <a:srgbClr val="FFFFCC"/>
              </a:highlight>
              <a:latin typeface="+mn-ea"/>
              <a:ea typeface="+mn-ea"/>
            </a:endParaRPr>
          </a:p>
        </p:txBody>
      </p:sp>
      <p:sp>
        <p:nvSpPr>
          <p:cNvPr id="3" name="内容占位符 2"/>
          <p:cNvSpPr>
            <a:spLocks noGrp="1"/>
          </p:cNvSpPr>
          <p:nvPr>
            <p:ph idx="1"/>
            <p:custDataLst>
              <p:tags r:id="rId2"/>
            </p:custDataLst>
          </p:nvPr>
        </p:nvSpPr>
        <p:spPr>
          <a:xfrm>
            <a:off x="1233950" y="1524060"/>
            <a:ext cx="6043451" cy="3711345"/>
          </a:xfrm>
        </p:spPr>
        <p:txBody>
          <a:bodyPr>
            <a:normAutofit/>
          </a:bodyPr>
          <a:lstStyle/>
          <a:p>
            <a:r>
              <a:rPr kumimoji="1" lang="zh-CN" altLang="en-US" sz="1600" b="1">
                <a:latin typeface="华文楷体" pitchFamily="2" charset="-122"/>
                <a:ea typeface="华文楷体" pitchFamily="2" charset="-122"/>
              </a:rPr>
              <a:t>⑴ 居天下之广居，立天下之正位，行天下之大道。得志，与民</a:t>
            </a:r>
            <a:r>
              <a:rPr kumimoji="1" lang="zh-CN" altLang="en-US" sz="1600" b="1">
                <a:solidFill>
                  <a:srgbClr val="CC00CC"/>
                </a:solidFill>
                <a:latin typeface="华文楷体" pitchFamily="2" charset="-122"/>
                <a:ea typeface="华文楷体" pitchFamily="2" charset="-122"/>
              </a:rPr>
              <a:t>由</a:t>
            </a:r>
            <a:r>
              <a:rPr kumimoji="1" lang="zh-CN" altLang="en-US" sz="1600" b="1">
                <a:latin typeface="华文楷体" pitchFamily="2" charset="-122"/>
                <a:ea typeface="华文楷体" pitchFamily="2" charset="-122"/>
              </a:rPr>
              <a:t>之；不得志，独行其道。富贵不能淫，贫贱不能移，威武不能屈，此之谓大丈夫。  （</a:t>
            </a:r>
            <a:r>
              <a:rPr kumimoji="1" lang="en-US" altLang="zh-CN" sz="1600" b="1">
                <a:latin typeface="华文楷体" pitchFamily="2" charset="-122"/>
                <a:ea typeface="华文楷体" pitchFamily="2" charset="-122"/>
              </a:rPr>
              <a:t>《</a:t>
            </a:r>
            <a:r>
              <a:rPr kumimoji="1" lang="zh-CN" altLang="en-US" sz="1600" b="1">
                <a:latin typeface="华文楷体" pitchFamily="2" charset="-122"/>
                <a:ea typeface="华文楷体" pitchFamily="2" charset="-122"/>
              </a:rPr>
              <a:t>孟子</a:t>
            </a:r>
            <a:r>
              <a:rPr kumimoji="1" lang="en-US" altLang="zh-CN" sz="1600" b="1">
                <a:latin typeface="华文楷体" pitchFamily="2" charset="-122"/>
                <a:ea typeface="华文楷体" pitchFamily="2" charset="-122"/>
              </a:rPr>
              <a:t>•</a:t>
            </a:r>
            <a:r>
              <a:rPr kumimoji="1" lang="zh-CN" altLang="en-US" sz="1600" b="1">
                <a:latin typeface="华文楷体" pitchFamily="2" charset="-122"/>
                <a:ea typeface="华文楷体" pitchFamily="2" charset="-122"/>
              </a:rPr>
              <a:t>滕文公下</a:t>
            </a:r>
            <a:r>
              <a:rPr kumimoji="1" lang="en-US" altLang="zh-CN" sz="1600" b="1">
                <a:latin typeface="华文楷体" pitchFamily="2" charset="-122"/>
                <a:ea typeface="华文楷体" pitchFamily="2" charset="-122"/>
              </a:rPr>
              <a:t>》</a:t>
            </a:r>
            <a:r>
              <a:rPr kumimoji="1" lang="zh-CN" altLang="en-US" sz="1600" b="1">
                <a:latin typeface="华文楷体" pitchFamily="2" charset="-122"/>
                <a:ea typeface="华文楷体" pitchFamily="2" charset="-122"/>
              </a:rPr>
              <a:t>）</a:t>
            </a:r>
            <a:endParaRPr kumimoji="1" lang="zh-CN" altLang="en-US" sz="1600" b="1">
              <a:latin typeface="华文楷体" pitchFamily="2" charset="-122"/>
              <a:ea typeface="华文楷体" pitchFamily="2" charset="-122"/>
            </a:endParaRPr>
          </a:p>
          <a:p>
            <a:r>
              <a:rPr kumimoji="1" lang="zh-CN" altLang="en-US" sz="1600" b="1">
                <a:latin typeface="华文楷体" pitchFamily="2" charset="-122"/>
                <a:ea typeface="华文楷体" pitchFamily="2" charset="-122"/>
              </a:rPr>
              <a:t>⑵孟子曰：“</a:t>
            </a:r>
            <a:r>
              <a:rPr kumimoji="1" lang="zh-CN" altLang="en-US" sz="1600" b="1">
                <a:solidFill>
                  <a:srgbClr val="CC00CC"/>
                </a:solidFill>
                <a:latin typeface="华文楷体" pitchFamily="2" charset="-122"/>
                <a:ea typeface="华文楷体" pitchFamily="2" charset="-122"/>
              </a:rPr>
              <a:t>说</a:t>
            </a:r>
            <a:r>
              <a:rPr kumimoji="1" lang="zh-CN" altLang="en-US" sz="1600" b="1">
                <a:latin typeface="华文楷体" pitchFamily="2" charset="-122"/>
                <a:ea typeface="华文楷体" pitchFamily="2" charset="-122"/>
              </a:rPr>
              <a:t>大人，则藐之，勿视其巍巍然。”  </a:t>
            </a:r>
            <a:endParaRPr kumimoji="1" lang="en-US" altLang="zh-CN" sz="1600" b="1">
              <a:latin typeface="华文楷体" pitchFamily="2" charset="-122"/>
              <a:ea typeface="华文楷体" pitchFamily="2" charset="-122"/>
            </a:endParaRPr>
          </a:p>
          <a:p>
            <a:pPr algn="r"/>
            <a:r>
              <a:rPr kumimoji="1" lang="zh-CN" altLang="en-US" sz="1600" b="1">
                <a:latin typeface="华文楷体" pitchFamily="2" charset="-122"/>
                <a:ea typeface="华文楷体" pitchFamily="2" charset="-122"/>
              </a:rPr>
              <a:t>（</a:t>
            </a:r>
            <a:r>
              <a:rPr kumimoji="1" lang="en-US" altLang="zh-CN" sz="1600" b="1">
                <a:latin typeface="华文楷体" pitchFamily="2" charset="-122"/>
                <a:ea typeface="华文楷体" pitchFamily="2" charset="-122"/>
              </a:rPr>
              <a:t>《</a:t>
            </a:r>
            <a:r>
              <a:rPr kumimoji="1" lang="zh-CN" altLang="en-US" sz="1600" b="1">
                <a:latin typeface="华文楷体" pitchFamily="2" charset="-122"/>
                <a:ea typeface="华文楷体" pitchFamily="2" charset="-122"/>
              </a:rPr>
              <a:t>孟子</a:t>
            </a:r>
            <a:r>
              <a:rPr kumimoji="1" lang="en-US" altLang="zh-CN" sz="1600" b="1">
                <a:latin typeface="华文楷体" pitchFamily="2" charset="-122"/>
                <a:ea typeface="华文楷体" pitchFamily="2" charset="-122"/>
              </a:rPr>
              <a:t>•</a:t>
            </a:r>
            <a:r>
              <a:rPr kumimoji="1" lang="zh-CN" altLang="en-US" sz="1600" b="1">
                <a:latin typeface="华文楷体" pitchFamily="2" charset="-122"/>
                <a:ea typeface="华文楷体" pitchFamily="2" charset="-122"/>
              </a:rPr>
              <a:t>尽心下</a:t>
            </a:r>
            <a:r>
              <a:rPr kumimoji="1" lang="en-US" altLang="zh-CN" sz="1600" b="1">
                <a:latin typeface="华文楷体" pitchFamily="2" charset="-122"/>
                <a:ea typeface="华文楷体" pitchFamily="2" charset="-122"/>
              </a:rPr>
              <a:t>》</a:t>
            </a:r>
            <a:r>
              <a:rPr kumimoji="1" lang="zh-CN" altLang="en-US" sz="1600" b="1">
                <a:latin typeface="华文楷体" pitchFamily="2" charset="-122"/>
                <a:ea typeface="华文楷体" pitchFamily="2" charset="-122"/>
              </a:rPr>
              <a:t>）</a:t>
            </a:r>
            <a:endParaRPr kumimoji="1" lang="zh-CN" altLang="en-US" sz="1600" b="1">
              <a:latin typeface="华文楷体" pitchFamily="2" charset="-122"/>
              <a:ea typeface="华文楷体" pitchFamily="2" charset="-122"/>
            </a:endParaRPr>
          </a:p>
          <a:p>
            <a:r>
              <a:rPr kumimoji="1" lang="zh-CN" altLang="en-US" sz="1600" b="1">
                <a:latin typeface="华文楷体" pitchFamily="2" charset="-122"/>
                <a:ea typeface="华文楷体" pitchFamily="2" charset="-122"/>
              </a:rPr>
              <a:t>⑶孟子曰：“君子有三乐，而</a:t>
            </a:r>
            <a:r>
              <a:rPr kumimoji="1" lang="zh-CN" altLang="en-US" sz="1600" b="1">
                <a:solidFill>
                  <a:srgbClr val="CC00CC"/>
                </a:solidFill>
                <a:latin typeface="华文楷体" pitchFamily="2" charset="-122"/>
                <a:ea typeface="华文楷体" pitchFamily="2" charset="-122"/>
              </a:rPr>
              <a:t>王</a:t>
            </a:r>
            <a:r>
              <a:rPr kumimoji="1" lang="zh-CN" altLang="en-US" sz="1600" b="1">
                <a:latin typeface="华文楷体" pitchFamily="2" charset="-122"/>
                <a:ea typeface="华文楷体" pitchFamily="2" charset="-122"/>
              </a:rPr>
              <a:t>天下不</a:t>
            </a:r>
            <a:r>
              <a:rPr kumimoji="1" lang="zh-CN" altLang="en-US" sz="1600" b="1">
                <a:solidFill>
                  <a:srgbClr val="CC00CC"/>
                </a:solidFill>
                <a:latin typeface="华文楷体" pitchFamily="2" charset="-122"/>
                <a:ea typeface="华文楷体" pitchFamily="2" charset="-122"/>
              </a:rPr>
              <a:t>与</a:t>
            </a:r>
            <a:r>
              <a:rPr kumimoji="1" lang="zh-CN" altLang="en-US" sz="1600" b="1">
                <a:latin typeface="华文楷体" pitchFamily="2" charset="-122"/>
                <a:ea typeface="华文楷体" pitchFamily="2" charset="-122"/>
              </a:rPr>
              <a:t>存焉。父母俱存，兄弟无故，一乐也；仰不愧于天，俯不怍于人，二乐也；得天下英才而教育之，三乐也。君子有三乐，而王天下不与存焉。” （</a:t>
            </a:r>
            <a:r>
              <a:rPr kumimoji="1" lang="en-US" altLang="zh-CN" sz="1600" b="1">
                <a:latin typeface="华文楷体" pitchFamily="2" charset="-122"/>
                <a:ea typeface="华文楷体" pitchFamily="2" charset="-122"/>
              </a:rPr>
              <a:t>《</a:t>
            </a:r>
            <a:r>
              <a:rPr kumimoji="1" lang="zh-CN" altLang="en-US" sz="1600" b="1">
                <a:latin typeface="华文楷体" pitchFamily="2" charset="-122"/>
                <a:ea typeface="华文楷体" pitchFamily="2" charset="-122"/>
              </a:rPr>
              <a:t>孟子</a:t>
            </a:r>
            <a:r>
              <a:rPr kumimoji="1" lang="en-US" altLang="zh-CN" sz="1600" b="1">
                <a:latin typeface="华文楷体" pitchFamily="2" charset="-122"/>
                <a:ea typeface="华文楷体" pitchFamily="2" charset="-122"/>
              </a:rPr>
              <a:t>•</a:t>
            </a:r>
            <a:r>
              <a:rPr kumimoji="1" lang="zh-CN" altLang="en-US" sz="1600" b="1">
                <a:latin typeface="华文楷体" pitchFamily="2" charset="-122"/>
                <a:ea typeface="华文楷体" pitchFamily="2" charset="-122"/>
              </a:rPr>
              <a:t>尽心上</a:t>
            </a:r>
            <a:r>
              <a:rPr kumimoji="1" lang="en-US" altLang="zh-CN" sz="1600" b="1">
                <a:latin typeface="华文楷体" pitchFamily="2" charset="-122"/>
                <a:ea typeface="华文楷体" pitchFamily="2" charset="-122"/>
              </a:rPr>
              <a:t>》</a:t>
            </a:r>
            <a:r>
              <a:rPr kumimoji="1" lang="zh-CN" altLang="en-US" sz="1600" b="1">
                <a:latin typeface="华文楷体" pitchFamily="2" charset="-122"/>
                <a:ea typeface="华文楷体" pitchFamily="2" charset="-122"/>
              </a:rPr>
              <a:t>）</a:t>
            </a:r>
            <a:endParaRPr kumimoji="1" lang="zh-CN" altLang="en-US" sz="1600" b="1">
              <a:latin typeface="华文楷体" pitchFamily="2" charset="-122"/>
              <a:ea typeface="华文楷体" pitchFamily="2" charset="-122"/>
            </a:endParaRPr>
          </a:p>
        </p:txBody>
      </p:sp>
      <p:sp>
        <p:nvSpPr>
          <p:cNvPr id="5" name="文本框 4"/>
          <p:cNvSpPr txBox="1"/>
          <p:nvPr>
            <p:custDataLst>
              <p:tags r:id="rId3"/>
            </p:custDataLst>
          </p:nvPr>
        </p:nvSpPr>
        <p:spPr>
          <a:xfrm>
            <a:off x="2202259" y="2599682"/>
            <a:ext cx="2201845" cy="368300"/>
          </a:xfrm>
          <a:prstGeom prst="rect">
            <a:avLst/>
          </a:prstGeom>
          <a:noFill/>
        </p:spPr>
        <p:txBody>
          <a:bodyPr wrap="square" rtlCol="0">
            <a:spAutoFit/>
          </a:bodyPr>
          <a:lstStyle/>
          <a:p>
            <a:r>
              <a:rPr lang="en-US" altLang="zh-CN" b="1" err="1">
                <a:solidFill>
                  <a:srgbClr val="CC00CC"/>
                </a:solidFill>
                <a:latin typeface="+mn-ea"/>
              </a:rPr>
              <a:t>shuì </a:t>
            </a:r>
            <a:r>
              <a:rPr lang="zh-CN" altLang="en-US" b="1">
                <a:solidFill>
                  <a:srgbClr val="CC00CC"/>
                </a:solidFill>
                <a:latin typeface="+mn-ea"/>
              </a:rPr>
              <a:t>向</a:t>
            </a:r>
            <a:r>
              <a:rPr lang="en-US" altLang="zh-CN" b="1">
                <a:solidFill>
                  <a:srgbClr val="CC00CC"/>
                </a:solidFill>
                <a:latin typeface="+mn-ea"/>
              </a:rPr>
              <a:t>……</a:t>
            </a:r>
            <a:r>
              <a:rPr lang="zh-CN" altLang="en-US" b="1">
                <a:solidFill>
                  <a:srgbClr val="CC00CC"/>
                </a:solidFill>
                <a:latin typeface="+mn-ea"/>
              </a:rPr>
              <a:t>进言</a:t>
            </a:r>
            <a:r>
              <a:rPr lang="zh-CN" altLang="en-US" b="1">
                <a:solidFill>
                  <a:srgbClr val="CC00CC"/>
                </a:solidFill>
                <a:highlight>
                  <a:srgbClr val="FFFFFF"/>
                </a:highlight>
                <a:latin typeface="+mn-ea"/>
              </a:rPr>
              <a:t>。</a:t>
            </a:r>
            <a:endParaRPr lang="zh-CN" altLang="en-US" b="1">
              <a:solidFill>
                <a:srgbClr val="CC00CC"/>
              </a:solidFill>
              <a:highlight>
                <a:srgbClr val="FFFFFF"/>
              </a:highlight>
              <a:latin typeface="+mn-ea"/>
            </a:endParaRPr>
          </a:p>
        </p:txBody>
      </p:sp>
      <p:sp>
        <p:nvSpPr>
          <p:cNvPr id="9" name="文本框 8"/>
          <p:cNvSpPr txBox="1"/>
          <p:nvPr>
            <p:custDataLst>
              <p:tags r:id="rId4"/>
            </p:custDataLst>
          </p:nvPr>
        </p:nvSpPr>
        <p:spPr>
          <a:xfrm>
            <a:off x="4281867" y="2707252"/>
            <a:ext cx="665674" cy="645160"/>
          </a:xfrm>
          <a:prstGeom prst="rect">
            <a:avLst/>
          </a:prstGeom>
          <a:noFill/>
        </p:spPr>
        <p:txBody>
          <a:bodyPr wrap="square" rtlCol="0">
            <a:spAutoFit/>
          </a:bodyPr>
          <a:lstStyle/>
          <a:p>
            <a:r>
              <a:rPr lang="en-US" altLang="zh-CN" b="1" err="1">
                <a:solidFill>
                  <a:srgbClr val="CC00CC"/>
                </a:solidFill>
                <a:highlight>
                  <a:srgbClr val="FFFFFF"/>
                </a:highlight>
                <a:latin typeface="+mn-ea"/>
              </a:rPr>
              <a:t>wànɡ</a:t>
            </a:r>
            <a:endParaRPr lang="zh-CN" altLang="en-US" b="1">
              <a:solidFill>
                <a:srgbClr val="CC00CC"/>
              </a:solidFill>
              <a:highlight>
                <a:srgbClr val="FFFFFF"/>
              </a:highlight>
              <a:latin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800" advTm="269043">
        <p:circle/>
      </p:transition>
    </mc:Choice>
    <mc:Fallback>
      <p:transition spd="slow" advTm="269043">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2437070" y="886349"/>
            <a:ext cx="3375212" cy="342060"/>
          </a:xfrm>
        </p:spPr>
        <p:txBody>
          <a:bodyPr>
            <a:normAutofit fontScale="90000"/>
          </a:bodyPr>
          <a:lstStyle/>
          <a:p>
            <a:r>
              <a:rPr kumimoji="1" lang="zh-CN" altLang="en-US" b="1">
                <a:solidFill>
                  <a:srgbClr val="002060"/>
                </a:solidFill>
              </a:rPr>
              <a:t>总  结</a:t>
            </a:r>
            <a:endParaRPr kumimoji="1" lang="zh-CN" altLang="en-US" b="1">
              <a:solidFill>
                <a:srgbClr val="002060"/>
              </a:solidFill>
            </a:endParaRPr>
          </a:p>
        </p:txBody>
      </p:sp>
      <p:sp>
        <p:nvSpPr>
          <p:cNvPr id="3" name="内容占位符 2"/>
          <p:cNvSpPr>
            <a:spLocks noGrp="1"/>
          </p:cNvSpPr>
          <p:nvPr>
            <p:ph idx="1"/>
            <p:custDataLst>
              <p:tags r:id="rId2"/>
            </p:custDataLst>
          </p:nvPr>
        </p:nvSpPr>
        <p:spPr>
          <a:xfrm>
            <a:off x="1484009" y="2303633"/>
            <a:ext cx="3431152" cy="3263618"/>
          </a:xfrm>
        </p:spPr>
        <p:txBody>
          <a:bodyPr>
            <a:normAutofit/>
          </a:bodyPr>
          <a:lstStyle/>
          <a:p>
            <a:r>
              <a:rPr kumimoji="1" lang="en-US" altLang="zh-CN" b="1"/>
              <a:t>1. </a:t>
            </a:r>
            <a:r>
              <a:rPr kumimoji="1" lang="zh-CN" altLang="en-US" b="1"/>
              <a:t>居仁由义     </a:t>
            </a:r>
            <a:endParaRPr kumimoji="1" lang="en-US" altLang="zh-CN" b="1"/>
          </a:p>
          <a:p>
            <a:r>
              <a:rPr kumimoji="1" lang="en-US" altLang="zh-CN" b="1"/>
              <a:t>2. </a:t>
            </a:r>
            <a:r>
              <a:rPr kumimoji="1" lang="zh-CN" altLang="en-US" b="1"/>
              <a:t>意志坚定</a:t>
            </a:r>
            <a:endParaRPr kumimoji="1" lang="en-US" altLang="zh-CN" b="1"/>
          </a:p>
          <a:p>
            <a:r>
              <a:rPr kumimoji="1" lang="en-US" altLang="zh-CN" b="1"/>
              <a:t>3.</a:t>
            </a:r>
            <a:r>
              <a:rPr kumimoji="1" lang="zh-CN" altLang="en-US" b="1"/>
              <a:t>人格独立     </a:t>
            </a:r>
            <a:endParaRPr kumimoji="1" lang="en-US" altLang="zh-CN" b="1"/>
          </a:p>
          <a:p>
            <a:r>
              <a:rPr kumimoji="1" lang="en-US" altLang="zh-CN" b="1"/>
              <a:t>4. </a:t>
            </a:r>
            <a:r>
              <a:rPr kumimoji="1" lang="zh-CN" altLang="en-US" b="1"/>
              <a:t>精神快乐（自由）</a:t>
            </a:r>
            <a:endParaRPr kumimoji="1" lang="zh-CN" altLang="en-US" b="1"/>
          </a:p>
        </p:txBody>
      </p:sp>
      <p:sp>
        <p:nvSpPr>
          <p:cNvPr id="5" name="文本框 4"/>
          <p:cNvSpPr txBox="1"/>
          <p:nvPr>
            <p:custDataLst>
              <p:tags r:id="rId3"/>
            </p:custDataLst>
          </p:nvPr>
        </p:nvSpPr>
        <p:spPr>
          <a:xfrm>
            <a:off x="1199973" y="1375454"/>
            <a:ext cx="5610752" cy="737235"/>
          </a:xfrm>
          <a:prstGeom prst="rect">
            <a:avLst/>
          </a:prstGeom>
          <a:noFill/>
        </p:spPr>
        <p:txBody>
          <a:bodyPr wrap="square" rtlCol="0">
            <a:spAutoFit/>
          </a:bodyPr>
          <a:lstStyle/>
          <a:p>
            <a:r>
              <a:rPr lang="zh-CN" altLang="en-US" sz="2100" b="1">
                <a:latin typeface="宋体" panose="02010600030101010101" pitchFamily="2" charset="-122"/>
                <a:ea typeface="宋体" panose="02010600030101010101" pitchFamily="2" charset="-122"/>
              </a:rPr>
              <a:t>    居恶在？仁是也；路恶在？义是也。居仁由义，大人之事备矣。（</a:t>
            </a:r>
            <a:r>
              <a:rPr lang="en-US" altLang="zh-CN" sz="2100" b="1">
                <a:latin typeface="宋体" panose="02010600030101010101" pitchFamily="2" charset="-122"/>
                <a:ea typeface="宋体" panose="02010600030101010101" pitchFamily="2" charset="-122"/>
              </a:rPr>
              <a:t>《</a:t>
            </a:r>
            <a:r>
              <a:rPr lang="zh-CN" altLang="en-US" sz="2100" b="1">
                <a:latin typeface="宋体" panose="02010600030101010101" pitchFamily="2" charset="-122"/>
                <a:ea typeface="宋体" panose="02010600030101010101" pitchFamily="2" charset="-122"/>
              </a:rPr>
              <a:t>孟子</a:t>
            </a:r>
            <a:r>
              <a:rPr lang="en-US" altLang="zh-CN" sz="2100" b="1">
                <a:latin typeface="宋体" panose="02010600030101010101" pitchFamily="2" charset="-122"/>
                <a:ea typeface="宋体" panose="02010600030101010101" pitchFamily="2" charset="-122"/>
              </a:rPr>
              <a:t>•</a:t>
            </a:r>
            <a:r>
              <a:rPr lang="zh-CN" altLang="en-US" sz="2100" b="1">
                <a:latin typeface="宋体" panose="02010600030101010101" pitchFamily="2" charset="-122"/>
                <a:ea typeface="宋体" panose="02010600030101010101" pitchFamily="2" charset="-122"/>
              </a:rPr>
              <a:t>尽心下</a:t>
            </a:r>
            <a:r>
              <a:rPr lang="en-US" altLang="zh-CN" sz="2100" b="1">
                <a:latin typeface="宋体" panose="02010600030101010101" pitchFamily="2" charset="-122"/>
                <a:ea typeface="宋体" panose="02010600030101010101" pitchFamily="2" charset="-122"/>
              </a:rPr>
              <a:t>》</a:t>
            </a:r>
            <a:r>
              <a:rPr lang="zh-CN" altLang="en-US" sz="2100" b="1">
                <a:latin typeface="宋体" panose="02010600030101010101" pitchFamily="2" charset="-122"/>
              </a:rPr>
              <a:t>）</a:t>
            </a:r>
            <a:endParaRPr lang="zh-CN" altLang="en-US" sz="2100" b="1">
              <a:latin typeface="宋体" panose="02010600030101010101" pitchFamily="2" charset="-122"/>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advTm="27202"/>
    </mc:Choice>
    <mc:Fallback>
      <p:transition spd="slow" advTm="2720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1559123" y="1771834"/>
            <a:ext cx="5713319" cy="3263618"/>
          </a:xfrm>
        </p:spPr>
        <p:txBody>
          <a:bodyPr/>
          <a:lstStyle/>
          <a:p>
            <a:pPr>
              <a:lnSpc>
                <a:spcPct val="150000"/>
              </a:lnSpc>
            </a:pPr>
            <a:r>
              <a:rPr kumimoji="1" lang="zh-CN" altLang="en-US"/>
              <a:t>    </a:t>
            </a:r>
            <a:r>
              <a:rPr kumimoji="1" lang="zh-CN" altLang="en-US" b="1"/>
              <a:t>可欲之谓</a:t>
            </a:r>
            <a:r>
              <a:rPr kumimoji="1" lang="zh-CN" altLang="en-US" b="1">
                <a:solidFill>
                  <a:srgbClr val="FF0000"/>
                </a:solidFill>
              </a:rPr>
              <a:t>善</a:t>
            </a:r>
            <a:r>
              <a:rPr kumimoji="1" lang="zh-CN" altLang="en-US" b="1"/>
              <a:t>，有诸己之谓</a:t>
            </a:r>
            <a:r>
              <a:rPr kumimoji="1" lang="zh-CN" altLang="en-US" b="1">
                <a:solidFill>
                  <a:srgbClr val="FF0000"/>
                </a:solidFill>
              </a:rPr>
              <a:t>信</a:t>
            </a:r>
            <a:r>
              <a:rPr kumimoji="1" lang="zh-CN" altLang="en-US" b="1"/>
              <a:t>。充实之谓</a:t>
            </a:r>
            <a:r>
              <a:rPr kumimoji="1" lang="zh-CN" altLang="en-US" b="1">
                <a:solidFill>
                  <a:srgbClr val="FF0000"/>
                </a:solidFill>
              </a:rPr>
              <a:t>美</a:t>
            </a:r>
            <a:r>
              <a:rPr kumimoji="1" lang="zh-CN" altLang="en-US" b="1"/>
              <a:t>，充实而有光辉之谓</a:t>
            </a:r>
            <a:r>
              <a:rPr kumimoji="1" lang="zh-CN" altLang="en-US" b="1">
                <a:solidFill>
                  <a:srgbClr val="FF0000"/>
                </a:solidFill>
              </a:rPr>
              <a:t>大</a:t>
            </a:r>
            <a:r>
              <a:rPr kumimoji="1" lang="zh-CN" altLang="en-US" b="1"/>
              <a:t>，大而化之之谓</a:t>
            </a:r>
            <a:r>
              <a:rPr kumimoji="1" lang="zh-CN" altLang="en-US" b="1">
                <a:solidFill>
                  <a:srgbClr val="FF0000"/>
                </a:solidFill>
              </a:rPr>
              <a:t>圣</a:t>
            </a:r>
            <a:r>
              <a:rPr kumimoji="1" lang="zh-CN" altLang="en-US" b="1"/>
              <a:t>，圣而不可知之之谓</a:t>
            </a:r>
            <a:r>
              <a:rPr kumimoji="1" lang="zh-CN" altLang="en-US" b="1">
                <a:solidFill>
                  <a:srgbClr val="FF0000"/>
                </a:solidFill>
              </a:rPr>
              <a:t>神</a:t>
            </a:r>
            <a:r>
              <a:rPr kumimoji="1" lang="zh-CN" altLang="en-US" b="1"/>
              <a:t>。</a:t>
            </a:r>
            <a:endParaRPr kumimoji="1" lang="en-US" altLang="zh-CN" b="1"/>
          </a:p>
          <a:p>
            <a:pPr marL="0" indent="0" algn="r">
              <a:lnSpc>
                <a:spcPct val="150000"/>
              </a:lnSpc>
              <a:buNone/>
            </a:pPr>
            <a:r>
              <a:rPr kumimoji="1" lang="zh-CN" altLang="en-US" b="1"/>
              <a:t>（</a:t>
            </a:r>
            <a:r>
              <a:rPr kumimoji="1" lang="en-US" altLang="zh-CN" b="1"/>
              <a:t>《</a:t>
            </a:r>
            <a:r>
              <a:rPr kumimoji="1" lang="zh-CN" altLang="en-US" b="1"/>
              <a:t>孟子</a:t>
            </a:r>
            <a:r>
              <a:rPr kumimoji="1" lang="en-US" altLang="zh-CN" b="1"/>
              <a:t>•</a:t>
            </a:r>
            <a:r>
              <a:rPr kumimoji="1" lang="zh-CN" altLang="en-US" b="1"/>
              <a:t>尽心下</a:t>
            </a:r>
            <a:r>
              <a:rPr kumimoji="1" lang="en-US" altLang="zh-CN" b="1"/>
              <a:t>》</a:t>
            </a:r>
            <a:r>
              <a:rPr kumimoji="1" lang="zh-CN" altLang="en-US" b="1"/>
              <a:t>）</a:t>
            </a:r>
            <a:endParaRPr kumimoji="1" lang="zh-CN" altLang="en-US" b="1"/>
          </a:p>
        </p:txBody>
      </p:sp>
      <p:sp>
        <p:nvSpPr>
          <p:cNvPr id="5" name="标题 1"/>
          <p:cNvSpPr>
            <a:spLocks noGrp="1"/>
          </p:cNvSpPr>
          <p:nvPr>
            <p:ph type="title"/>
            <p:custDataLst>
              <p:tags r:id="rId2"/>
            </p:custDataLst>
          </p:nvPr>
        </p:nvSpPr>
        <p:spPr>
          <a:xfrm>
            <a:off x="2112275" y="849009"/>
            <a:ext cx="4388642" cy="829878"/>
          </a:xfrm>
        </p:spPr>
        <p:txBody>
          <a:bodyPr/>
          <a:lstStyle/>
          <a:p>
            <a:r>
              <a:rPr kumimoji="1" lang="zh-CN" altLang="en-US" b="1">
                <a:solidFill>
                  <a:srgbClr val="002060"/>
                </a:solidFill>
              </a:rPr>
              <a:t>六层境界</a:t>
            </a:r>
            <a:endParaRPr kumimoji="1" lang="zh-CN" altLang="en-US" b="1">
              <a:solidFill>
                <a:srgbClr val="002060"/>
              </a:solidFill>
            </a:endParaRPr>
          </a:p>
        </p:txBody>
      </p:sp>
    </p:spTree>
  </p:cSld>
  <p:clrMapOvr>
    <a:masterClrMapping/>
  </p:clrMapOvr>
  <p:transition spd="med" advTm="142875">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1662849" y="1329743"/>
            <a:ext cx="5934530" cy="3263618"/>
          </a:xfrm>
        </p:spPr>
        <p:txBody>
          <a:bodyPr/>
          <a:lstStyle/>
          <a:p>
            <a:r>
              <a:rPr kumimoji="1" lang="zh-CN" altLang="en-US"/>
              <a:t>    </a:t>
            </a:r>
            <a:r>
              <a:rPr kumimoji="1" lang="zh-CN" altLang="en-US" b="1"/>
              <a:t>“大丈夫行事，论是非不论利害，论逆顺不论成败，论万世不论一生。志之所在，气亦随之；气之所在，天地鬼神亦随之。”</a:t>
            </a:r>
            <a:endParaRPr kumimoji="1" lang="en-US" altLang="zh-CN" b="1"/>
          </a:p>
          <a:p>
            <a:pPr marL="0" indent="0">
              <a:buNone/>
            </a:pPr>
            <a:r>
              <a:rPr kumimoji="1" lang="en-US" altLang="zh-CN" b="1"/>
              <a:t>                               </a:t>
            </a:r>
            <a:r>
              <a:rPr kumimoji="1" lang="zh-CN" altLang="en-US" b="1"/>
              <a:t>（谢枋得</a:t>
            </a:r>
            <a:r>
              <a:rPr kumimoji="1" lang="en-US" altLang="zh-CN" b="1"/>
              <a:t>《</a:t>
            </a:r>
            <a:r>
              <a:rPr kumimoji="1" lang="zh-CN" altLang="en-US" b="1"/>
              <a:t>与李养吾书</a:t>
            </a:r>
            <a:r>
              <a:rPr kumimoji="1" lang="en-US" altLang="zh-CN" b="1"/>
              <a:t>》</a:t>
            </a:r>
            <a:r>
              <a:rPr kumimoji="1" lang="zh-CN" altLang="en-US" b="1"/>
              <a:t>）</a:t>
            </a:r>
            <a:endParaRPr kumimoji="1" lang="zh-CN" altLang="en-US" b="1"/>
          </a:p>
        </p:txBody>
      </p:sp>
      <p:sp>
        <p:nvSpPr>
          <p:cNvPr id="4" name="灯片编号占位符 3"/>
          <p:cNvSpPr>
            <a:spLocks noGrp="1"/>
          </p:cNvSpPr>
          <p:nvPr>
            <p:ph type="sldNum" sz="quarter" idx="12"/>
            <p:custDataLst>
              <p:tags r:id="rId2"/>
            </p:custDataLst>
          </p:nvPr>
        </p:nvSpPr>
        <p:spPr bwMode="auto">
          <a:xfrm>
            <a:off x="9651571" y="4702105"/>
            <a:ext cx="460587" cy="4413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035">
                <a:solidFill>
                  <a:schemeClr val="tx1"/>
                </a:solidFill>
                <a:latin typeface="Calibri" panose="020F0502020204030204"/>
                <a:ea typeface="宋体" panose="02010600030101010101" pitchFamily="2" charset="-122"/>
              </a:defRPr>
            </a:lvl1pPr>
            <a:lvl2pPr marL="704215" indent="-271145">
              <a:spcBef>
                <a:spcPct val="20000"/>
              </a:spcBef>
              <a:buFont typeface="Arial" panose="020B0604020202020204" pitchFamily="34" charset="0"/>
              <a:buChar char="–"/>
              <a:defRPr sz="2655">
                <a:solidFill>
                  <a:schemeClr val="tx1"/>
                </a:solidFill>
                <a:latin typeface="Calibri" panose="020F0502020204030204"/>
                <a:ea typeface="宋体" panose="02010600030101010101" pitchFamily="2" charset="-122"/>
              </a:defRPr>
            </a:lvl2pPr>
            <a:lvl3pPr marL="1083945" indent="-216535">
              <a:spcBef>
                <a:spcPct val="20000"/>
              </a:spcBef>
              <a:buFont typeface="Arial" panose="020B0604020202020204" pitchFamily="34" charset="0"/>
              <a:buChar char="•"/>
              <a:defRPr sz="2275">
                <a:solidFill>
                  <a:schemeClr val="tx1"/>
                </a:solidFill>
                <a:latin typeface="Calibri" panose="020F0502020204030204"/>
                <a:ea typeface="宋体" panose="02010600030101010101" pitchFamily="2" charset="-122"/>
              </a:defRPr>
            </a:lvl3pPr>
            <a:lvl4pPr marL="1517015"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4pPr>
            <a:lvl5pPr marL="1950720"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5pPr>
            <a:lvl6pPr marL="238379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6pPr>
            <a:lvl7pPr marL="2817495"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7pPr>
            <a:lvl8pPr marL="325120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8pPr>
            <a:lvl9pPr marL="368427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9pPr>
          </a:lstStyle>
          <a:p>
            <a:pPr>
              <a:spcBef>
                <a:spcPct val="0"/>
              </a:spcBef>
              <a:buFontTx/>
              <a:buNone/>
            </a:pPr>
            <a:fld id="{9B2AF16F-9019-4908-957A-998A1B060C18}" type="slidenum">
              <a:rPr lang="zh-CN" altLang="en-US" sz="1705">
                <a:latin typeface="Arial" panose="020B0604020202020204" pitchFamily="34" charset="0"/>
              </a:rPr>
            </a:fld>
            <a:endParaRPr lang="en-US" altLang="zh-CN" sz="1705">
              <a:latin typeface="Arial" panose="020B0604020202020204" pitchFamily="34" charset="0"/>
            </a:endParaRPr>
          </a:p>
        </p:txBody>
      </p:sp>
      <p:pic>
        <p:nvPicPr>
          <p:cNvPr id="2" name="音频 1">
            <a:hlinkClick r:id="" action="ppaction://media"/>
          </p:cNvPr>
          <p:cNvPicPr>
            <a:picLocks noChangeAspect="1"/>
          </p:cNvPicPr>
          <p:nvPr>
            <a:audioFile r:link="rId3"/>
            <p:extLst>
              <p:ext uri="{DAA4B4D4-6D71-4841-9C94-3DE7FCFB9230}">
                <p14:media xmlns:p14="http://schemas.microsoft.com/office/powerpoint/2010/main" r:embed="rId4"/>
              </p:ext>
            </p:extLst>
            <p:custDataLst>
              <p:tags r:id="rId5"/>
            </p:custDataLst>
          </p:nvPr>
        </p:nvPicPr>
        <p:blipFill>
          <a:blip r:embed="rId6"/>
          <a:stretch>
            <a:fillRect/>
          </a:stretch>
        </p:blipFill>
        <p:spPr>
          <a:xfrm>
            <a:off x="9807782" y="4733343"/>
            <a:ext cx="216747" cy="2167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4635"/>
    </mc:Choice>
    <mc:Fallback>
      <p:transition spd="slow" advTm="346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Prev" delay="0">
                      <p:tgtEl>
                        <p:sldTgt/>
                      </p:tgtEl>
                    </p:cond>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custDataLst>
              <p:tags r:id="rId1"/>
            </p:custDataLst>
          </p:nvPr>
        </p:nvSpPr>
        <p:spPr bwMode="auto">
          <a:xfrm>
            <a:off x="9742654" y="4372156"/>
            <a:ext cx="460587" cy="4413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035">
                <a:solidFill>
                  <a:schemeClr val="tx1"/>
                </a:solidFill>
                <a:latin typeface="Calibri" panose="020F0502020204030204"/>
                <a:ea typeface="宋体" panose="02010600030101010101" pitchFamily="2" charset="-122"/>
              </a:defRPr>
            </a:lvl1pPr>
            <a:lvl2pPr marL="704215" indent="-271145">
              <a:spcBef>
                <a:spcPct val="20000"/>
              </a:spcBef>
              <a:buFont typeface="Arial" panose="020B0604020202020204" pitchFamily="34" charset="0"/>
              <a:buChar char="–"/>
              <a:defRPr sz="2655">
                <a:solidFill>
                  <a:schemeClr val="tx1"/>
                </a:solidFill>
                <a:latin typeface="Calibri" panose="020F0502020204030204"/>
                <a:ea typeface="宋体" panose="02010600030101010101" pitchFamily="2" charset="-122"/>
              </a:defRPr>
            </a:lvl2pPr>
            <a:lvl3pPr marL="1083945" indent="-216535">
              <a:spcBef>
                <a:spcPct val="20000"/>
              </a:spcBef>
              <a:buFont typeface="Arial" panose="020B0604020202020204" pitchFamily="34" charset="0"/>
              <a:buChar char="•"/>
              <a:defRPr sz="2275">
                <a:solidFill>
                  <a:schemeClr val="tx1"/>
                </a:solidFill>
                <a:latin typeface="Calibri" panose="020F0502020204030204"/>
                <a:ea typeface="宋体" panose="02010600030101010101" pitchFamily="2" charset="-122"/>
              </a:defRPr>
            </a:lvl3pPr>
            <a:lvl4pPr marL="1517015"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4pPr>
            <a:lvl5pPr marL="1950720"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5pPr>
            <a:lvl6pPr marL="238379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6pPr>
            <a:lvl7pPr marL="2817495"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7pPr>
            <a:lvl8pPr marL="325120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8pPr>
            <a:lvl9pPr marL="368427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9pPr>
          </a:lstStyle>
          <a:p>
            <a:pPr>
              <a:spcBef>
                <a:spcPct val="0"/>
              </a:spcBef>
              <a:buFontTx/>
              <a:buNone/>
            </a:pPr>
            <a:fld id="{9B2AF16F-9019-4908-957A-998A1B060C18}" type="slidenum">
              <a:rPr lang="zh-CN" altLang="en-US" sz="1705">
                <a:latin typeface="Arial" panose="020B0604020202020204" pitchFamily="34" charset="0"/>
              </a:rPr>
            </a:fld>
            <a:endParaRPr lang="en-US" altLang="zh-CN" sz="1705">
              <a:latin typeface="Arial" panose="020B0604020202020204" pitchFamily="34" charset="0"/>
            </a:endParaRPr>
          </a:p>
        </p:txBody>
      </p:sp>
      <p:sp>
        <p:nvSpPr>
          <p:cNvPr id="7" name="文本框 6"/>
          <p:cNvSpPr txBox="1"/>
          <p:nvPr>
            <p:custDataLst>
              <p:tags r:id="rId2"/>
            </p:custDataLst>
          </p:nvPr>
        </p:nvSpPr>
        <p:spPr>
          <a:xfrm>
            <a:off x="1461308" y="1024816"/>
            <a:ext cx="6078230" cy="1198880"/>
          </a:xfrm>
          <a:prstGeom prst="rect">
            <a:avLst/>
          </a:prstGeom>
          <a:noFill/>
        </p:spPr>
        <p:txBody>
          <a:bodyPr wrap="square" rtlCol="0">
            <a:spAutoFit/>
          </a:bodyPr>
          <a:lstStyle/>
          <a:p>
            <a:pPr marL="342900" indent="-342900">
              <a:buFont typeface="Wingdings" panose="05000000000000000000" pitchFamily="2" charset="2"/>
              <a:buChar char="l"/>
            </a:pPr>
            <a:r>
              <a:rPr lang="zh-CN" altLang="en-US" b="1">
                <a:latin typeface="华文楷体" pitchFamily="2" charset="-122"/>
                <a:ea typeface="华文楷体" pitchFamily="2" charset="-122"/>
              </a:rPr>
              <a:t>孟子曰：“予岂好辩哉？予不得已也！</a:t>
            </a:r>
            <a:r>
              <a:rPr lang="en-US" altLang="zh-CN" b="1">
                <a:latin typeface="华文楷体" pitchFamily="2" charset="-122"/>
                <a:ea typeface="华文楷体" pitchFamily="2" charset="-122"/>
              </a:rPr>
              <a:t>……</a:t>
            </a:r>
            <a:r>
              <a:rPr lang="zh-CN" altLang="en-US" b="1">
                <a:latin typeface="华文楷体" pitchFamily="2" charset="-122"/>
                <a:ea typeface="华文楷体" pitchFamily="2" charset="-122"/>
              </a:rPr>
              <a:t>公明仪曰：‘庖有肥肉，厩有肥马，民有饥色，野有饿莩，此率兽而食人也。’</a:t>
            </a:r>
            <a:r>
              <a:rPr lang="en-US" altLang="zh-CN" b="1">
                <a:latin typeface="华文楷体" pitchFamily="2" charset="-122"/>
                <a:ea typeface="华文楷体" pitchFamily="2" charset="-122"/>
              </a:rPr>
              <a:t>……</a:t>
            </a:r>
            <a:r>
              <a:rPr lang="zh-CN" altLang="en-US" b="1">
                <a:latin typeface="华文楷体" pitchFamily="2" charset="-122"/>
                <a:ea typeface="华文楷体" pitchFamily="2" charset="-122"/>
              </a:rPr>
              <a:t>吾为此惧，</a:t>
            </a:r>
            <a:r>
              <a:rPr lang="zh-CN" altLang="en-US" b="1">
                <a:solidFill>
                  <a:srgbClr val="C00000"/>
                </a:solidFill>
                <a:latin typeface="华文楷体" pitchFamily="2" charset="-122"/>
                <a:ea typeface="华文楷体" pitchFamily="2" charset="-122"/>
              </a:rPr>
              <a:t>闲</a:t>
            </a:r>
            <a:r>
              <a:rPr lang="zh-CN" altLang="en-US" b="1">
                <a:latin typeface="华文楷体" pitchFamily="2" charset="-122"/>
                <a:ea typeface="华文楷体" pitchFamily="2" charset="-122"/>
              </a:rPr>
              <a:t>先圣之道，</a:t>
            </a:r>
            <a:r>
              <a:rPr lang="zh-CN" altLang="en-US" b="1">
                <a:solidFill>
                  <a:srgbClr val="C00000"/>
                </a:solidFill>
                <a:latin typeface="华文楷体" pitchFamily="2" charset="-122"/>
                <a:ea typeface="华文楷体" pitchFamily="2" charset="-122"/>
              </a:rPr>
              <a:t>距</a:t>
            </a:r>
            <a:r>
              <a:rPr lang="zh-CN" altLang="en-US" b="1">
                <a:latin typeface="华文楷体" pitchFamily="2" charset="-122"/>
                <a:ea typeface="华文楷体" pitchFamily="2" charset="-122"/>
              </a:rPr>
              <a:t>杨墨，</a:t>
            </a:r>
            <a:r>
              <a:rPr lang="zh-CN" altLang="en-US" b="1">
                <a:solidFill>
                  <a:srgbClr val="C00000"/>
                </a:solidFill>
                <a:latin typeface="华文楷体" pitchFamily="2" charset="-122"/>
                <a:ea typeface="华文楷体" pitchFamily="2" charset="-122"/>
              </a:rPr>
              <a:t>放</a:t>
            </a:r>
            <a:r>
              <a:rPr lang="zh-CN" altLang="en-US" b="1">
                <a:latin typeface="华文楷体" pitchFamily="2" charset="-122"/>
                <a:ea typeface="华文楷体" pitchFamily="2" charset="-122"/>
              </a:rPr>
              <a:t>淫辞，邪说者不得作。”    （</a:t>
            </a:r>
            <a:r>
              <a:rPr lang="en-US" altLang="zh-CN" b="1">
                <a:latin typeface="华文楷体" pitchFamily="2" charset="-122"/>
                <a:ea typeface="华文楷体" pitchFamily="2" charset="-122"/>
              </a:rPr>
              <a:t>《</a:t>
            </a:r>
            <a:r>
              <a:rPr lang="zh-CN" altLang="en-US" b="1">
                <a:latin typeface="华文楷体" pitchFamily="2" charset="-122"/>
                <a:ea typeface="华文楷体" pitchFamily="2" charset="-122"/>
              </a:rPr>
              <a:t>孟子</a:t>
            </a:r>
            <a:r>
              <a:rPr lang="en-US" altLang="zh-CN" b="1">
                <a:latin typeface="华文楷体" pitchFamily="2" charset="-122"/>
                <a:ea typeface="华文楷体" pitchFamily="2" charset="-122"/>
              </a:rPr>
              <a:t>•</a:t>
            </a:r>
            <a:r>
              <a:rPr lang="zh-CN" altLang="en-US" b="1">
                <a:latin typeface="华文楷体" pitchFamily="2" charset="-122"/>
                <a:ea typeface="华文楷体" pitchFamily="2" charset="-122"/>
              </a:rPr>
              <a:t>滕文公下</a:t>
            </a:r>
            <a:r>
              <a:rPr lang="en-US" altLang="zh-CN" b="1">
                <a:latin typeface="华文楷体" pitchFamily="2" charset="-122"/>
                <a:ea typeface="华文楷体" pitchFamily="2" charset="-122"/>
              </a:rPr>
              <a:t>》</a:t>
            </a:r>
            <a:r>
              <a:rPr lang="zh-CN" altLang="en-US" b="1">
                <a:latin typeface="华文楷体" pitchFamily="2" charset="-122"/>
                <a:ea typeface="华文楷体" pitchFamily="2" charset="-122"/>
              </a:rPr>
              <a:t>）</a:t>
            </a:r>
            <a:endParaRPr lang="zh-CN" altLang="en-US" b="1">
              <a:latin typeface="宋体" panose="02010600030101010101" pitchFamily="2" charset="-122"/>
              <a:ea typeface="宋体" panose="02010600030101010101" pitchFamily="2" charset="-122"/>
            </a:endParaRPr>
          </a:p>
        </p:txBody>
      </p:sp>
      <p:sp>
        <p:nvSpPr>
          <p:cNvPr id="10" name="标题 1"/>
          <p:cNvSpPr txBox="1"/>
          <p:nvPr>
            <p:custDataLst>
              <p:tags r:id="rId3"/>
            </p:custDataLst>
          </p:nvPr>
        </p:nvSpPr>
        <p:spPr>
          <a:xfrm>
            <a:off x="1520195" y="2202061"/>
            <a:ext cx="5716634" cy="731184"/>
          </a:xfrm>
          <a:prstGeom prst="rect">
            <a:avLst/>
          </a:prstGeom>
        </p:spPr>
        <p:txBody>
          <a:bodyPr>
            <a:noAutofit/>
          </a:bodyPr>
          <a:lstStyle>
            <a:lvl1pPr algn="l" defTabSz="826135" rtl="0" eaLnBrk="1" latinLnBrk="0" hangingPunct="1">
              <a:lnSpc>
                <a:spcPct val="90000"/>
              </a:lnSpc>
              <a:spcBef>
                <a:spcPct val="0"/>
              </a:spcBef>
              <a:buNone/>
              <a:defRPr sz="3975" kern="1200">
                <a:solidFill>
                  <a:schemeClr val="tx1"/>
                </a:solidFill>
                <a:latin typeface="+mj-lt"/>
                <a:ea typeface="+mj-ea"/>
                <a:cs typeface="+mj-cs"/>
              </a:defRPr>
            </a:lvl1pPr>
          </a:lstStyle>
          <a:p>
            <a:pPr>
              <a:lnSpc>
                <a:spcPct val="100000"/>
              </a:lnSpc>
            </a:pPr>
            <a:r>
              <a:rPr kumimoji="1" lang="en-US" altLang="zh-CN" sz="1800" b="1">
                <a:solidFill>
                  <a:srgbClr val="C00000"/>
                </a:solidFill>
                <a:latin typeface="华文仿宋" panose="02010600040101010101" pitchFamily="2" charset="-122"/>
                <a:ea typeface="华文仿宋" panose="02010600040101010101" pitchFamily="2" charset="-122"/>
              </a:rPr>
              <a:t>【</a:t>
            </a:r>
            <a:r>
              <a:rPr kumimoji="1" lang="zh-CN" altLang="en-US" sz="1800" b="1">
                <a:solidFill>
                  <a:srgbClr val="C00000"/>
                </a:solidFill>
                <a:latin typeface="华文仿宋" panose="02010600040101010101" pitchFamily="2" charset="-122"/>
                <a:ea typeface="华文仿宋" panose="02010600040101010101" pitchFamily="2" charset="-122"/>
              </a:rPr>
              <a:t>注释</a:t>
            </a:r>
            <a:r>
              <a:rPr kumimoji="1" lang="en-US" altLang="zh-CN" sz="1800" b="1">
                <a:solidFill>
                  <a:srgbClr val="C00000"/>
                </a:solidFill>
                <a:latin typeface="华文仿宋" panose="02010600040101010101" pitchFamily="2" charset="-122"/>
                <a:ea typeface="华文仿宋" panose="02010600040101010101" pitchFamily="2" charset="-122"/>
              </a:rPr>
              <a:t>】⑴</a:t>
            </a:r>
            <a:r>
              <a:rPr kumimoji="1" lang="zh-CN" altLang="en-US" sz="1800" b="1">
                <a:solidFill>
                  <a:srgbClr val="C00000"/>
                </a:solidFill>
                <a:latin typeface="华文仿宋" panose="02010600040101010101" pitchFamily="2" charset="-122"/>
                <a:ea typeface="华文仿宋" panose="02010600040101010101" pitchFamily="2" charset="-122"/>
              </a:rPr>
              <a:t>闲：捍卫；⑵距：通“拒”，抗拒、排斥。⑶放：驱逐。</a:t>
            </a:r>
            <a:endParaRPr kumimoji="1" lang="zh-CN" altLang="en-US" sz="1800" b="1">
              <a:solidFill>
                <a:srgbClr val="C00000"/>
              </a:solidFill>
              <a:latin typeface="华文仿宋" panose="02010600040101010101" pitchFamily="2" charset="-122"/>
              <a:ea typeface="华文仿宋" panose="02010600040101010101" pitchFamily="2" charset="-122"/>
            </a:endParaRPr>
          </a:p>
        </p:txBody>
      </p:sp>
      <p:sp>
        <p:nvSpPr>
          <p:cNvPr id="11" name="标题 1"/>
          <p:cNvSpPr txBox="1"/>
          <p:nvPr>
            <p:custDataLst>
              <p:tags r:id="rId4"/>
            </p:custDataLst>
          </p:nvPr>
        </p:nvSpPr>
        <p:spPr>
          <a:xfrm>
            <a:off x="1695307" y="2858831"/>
            <a:ext cx="5808783" cy="1040949"/>
          </a:xfrm>
          <a:prstGeom prst="rect">
            <a:avLst/>
          </a:prstGeom>
        </p:spPr>
        <p:txBody>
          <a:bodyPr>
            <a:noAutofit/>
          </a:bodyPr>
          <a:lstStyle>
            <a:lvl1pPr algn="l" defTabSz="826135" rtl="0" eaLnBrk="1" latinLnBrk="0" hangingPunct="1">
              <a:lnSpc>
                <a:spcPct val="90000"/>
              </a:lnSpc>
              <a:spcBef>
                <a:spcPct val="0"/>
              </a:spcBef>
              <a:buNone/>
              <a:defRPr sz="3975" kern="1200">
                <a:solidFill>
                  <a:schemeClr val="tx1"/>
                </a:solidFill>
                <a:latin typeface="+mj-lt"/>
                <a:ea typeface="+mj-ea"/>
                <a:cs typeface="+mj-cs"/>
              </a:defRPr>
            </a:lvl1pPr>
          </a:lstStyle>
          <a:p>
            <a:pPr>
              <a:lnSpc>
                <a:spcPct val="100000"/>
              </a:lnSpc>
            </a:pPr>
            <a:r>
              <a:rPr kumimoji="1" lang="zh-CN" altLang="en-US" sz="1800" b="1">
                <a:latin typeface="宋体" panose="02010600030101010101" pitchFamily="2" charset="-122"/>
              </a:rPr>
              <a:t>朱熹在</a:t>
            </a:r>
            <a:r>
              <a:rPr kumimoji="1" lang="en-US" altLang="zh-CN" sz="1800" b="1">
                <a:latin typeface="宋体" panose="02010600030101010101" pitchFamily="2" charset="-122"/>
              </a:rPr>
              <a:t>《</a:t>
            </a:r>
            <a:r>
              <a:rPr kumimoji="1" lang="zh-CN" altLang="en-US" sz="1800" b="1">
                <a:latin typeface="宋体" panose="02010600030101010101" pitchFamily="2" charset="-122"/>
              </a:rPr>
              <a:t>孟子集注</a:t>
            </a:r>
            <a:r>
              <a:rPr kumimoji="1" lang="en-US" altLang="zh-CN" sz="1800" b="1">
                <a:latin typeface="宋体" panose="02010600030101010101" pitchFamily="2" charset="-122"/>
              </a:rPr>
              <a:t>》</a:t>
            </a:r>
            <a:r>
              <a:rPr kumimoji="1" lang="zh-CN" altLang="en-US" sz="1800" b="1">
                <a:latin typeface="宋体" panose="02010600030101010101" pitchFamily="2" charset="-122"/>
              </a:rPr>
              <a:t>中引用了尹焞的话：“学者于是非之原，亳厘有差，则害流于生民，祸及于后世，故孟子辩邪说如是之严，而自以为承三圣之功也。当是时，方且以‘好辩’目之，是以常人之心而度圣贤之心也。”</a:t>
            </a:r>
            <a:endParaRPr kumimoji="1" lang="zh-CN" altLang="en-US" sz="1800" b="1" u="sng">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1"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 calcmode="lin" valueType="num">
                                      <p:cBhvr additive="base">
                                        <p:cTn id="1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txBox="1">
            <a:spLocks noGrp="1"/>
          </p:cNvSpPr>
          <p:nvPr>
            <p:ph idx="1"/>
            <p:custDataLst>
              <p:tags r:id="rId1"/>
            </p:custDataLst>
          </p:nvPr>
        </p:nvSpPr>
        <p:spPr>
          <a:xfrm>
            <a:off x="1501133" y="1110784"/>
            <a:ext cx="5355292" cy="1051560"/>
          </a:xfrm>
          <a:prstGeom prst="rect">
            <a:avLst/>
          </a:prstGeom>
          <a:noFill/>
        </p:spPr>
        <p:txBody>
          <a:bodyPr wrap="square" rtlCol="0">
            <a:spAutoFit/>
          </a:bodyPr>
          <a:lstStyle/>
          <a:p>
            <a:pPr marL="0" indent="0">
              <a:buNone/>
            </a:pPr>
            <a:r>
              <a:rPr lang="zh-CN" altLang="en-US" sz="2400" b="1">
                <a:latin typeface="宋体" panose="02010600030101010101" pitchFamily="2" charset="-122"/>
                <a:ea typeface="宋体" panose="02010600030101010101" pitchFamily="2" charset="-122"/>
              </a:rPr>
              <a:t>   譬喻对比辞从容，刚柔相济心悦服</a:t>
            </a:r>
            <a:r>
              <a:rPr lang="zh-CN" altLang="en-US" sz="2400" b="1"/>
              <a:t>。</a:t>
            </a:r>
            <a:endParaRPr lang="zh-CN" altLang="en-US" sz="2400" b="1"/>
          </a:p>
        </p:txBody>
      </p:sp>
      <p:sp>
        <p:nvSpPr>
          <p:cNvPr id="6" name="文本框 5"/>
          <p:cNvSpPr txBox="1"/>
          <p:nvPr>
            <p:custDataLst>
              <p:tags r:id="rId2"/>
            </p:custDataLst>
          </p:nvPr>
        </p:nvSpPr>
        <p:spPr>
          <a:xfrm>
            <a:off x="1594997" y="1877294"/>
            <a:ext cx="5043716" cy="368300"/>
          </a:xfrm>
          <a:prstGeom prst="rect">
            <a:avLst/>
          </a:prstGeom>
          <a:noFill/>
        </p:spPr>
        <p:txBody>
          <a:bodyPr wrap="square" rtlCol="0">
            <a:spAutoFit/>
          </a:bodyPr>
          <a:lstStyle/>
          <a:p>
            <a:pPr marL="342900" indent="-342900">
              <a:buFont typeface="Wingdings" panose="05000000000000000000" pitchFamily="2" charset="2"/>
              <a:buChar char="Ø"/>
            </a:pPr>
            <a:r>
              <a:rPr lang="zh-CN" altLang="en-US" b="1">
                <a:latin typeface="宋体" panose="02010600030101010101" pitchFamily="2" charset="-122"/>
              </a:rPr>
              <a:t>“人之有是四端也，犹其有四体也”</a:t>
            </a:r>
            <a:endParaRPr lang="zh-CN" altLang="en-US" b="1">
              <a:latin typeface="宋体" panose="02010600030101010101" pitchFamily="2" charset="-122"/>
              <a:ea typeface="宋体" panose="02010600030101010101" pitchFamily="2" charset="-122"/>
            </a:endParaRPr>
          </a:p>
        </p:txBody>
      </p:sp>
      <p:sp>
        <p:nvSpPr>
          <p:cNvPr id="7" name="文本框 6"/>
          <p:cNvSpPr txBox="1"/>
          <p:nvPr>
            <p:custDataLst>
              <p:tags r:id="rId3"/>
            </p:custDataLst>
          </p:nvPr>
        </p:nvSpPr>
        <p:spPr>
          <a:xfrm>
            <a:off x="1588273" y="2464594"/>
            <a:ext cx="5043716" cy="368300"/>
          </a:xfrm>
          <a:prstGeom prst="rect">
            <a:avLst/>
          </a:prstGeom>
          <a:noFill/>
        </p:spPr>
        <p:txBody>
          <a:bodyPr wrap="square" rtlCol="0">
            <a:spAutoFit/>
          </a:bodyPr>
          <a:lstStyle/>
          <a:p>
            <a:pPr marL="342900" indent="-342900">
              <a:buFont typeface="Wingdings" panose="05000000000000000000" pitchFamily="2" charset="2"/>
              <a:buChar char="Ø"/>
            </a:pPr>
            <a:r>
              <a:rPr lang="zh-CN" altLang="en-US" b="1">
                <a:latin typeface="宋体" panose="02010600030101010101" pitchFamily="2" charset="-122"/>
              </a:rPr>
              <a:t>“若火之始然，泉之始达”</a:t>
            </a:r>
            <a:endParaRPr lang="zh-CN" altLang="en-US" b="1">
              <a:latin typeface="宋体" panose="02010600030101010101" pitchFamily="2" charset="-122"/>
              <a:ea typeface="宋体" panose="02010600030101010101" pitchFamily="2" charset="-122"/>
            </a:endParaRPr>
          </a:p>
        </p:txBody>
      </p:sp>
      <p:sp>
        <p:nvSpPr>
          <p:cNvPr id="8" name="文本框 7"/>
          <p:cNvSpPr txBox="1"/>
          <p:nvPr>
            <p:custDataLst>
              <p:tags r:id="rId4"/>
            </p:custDataLst>
          </p:nvPr>
        </p:nvSpPr>
        <p:spPr>
          <a:xfrm>
            <a:off x="1662497" y="3004157"/>
            <a:ext cx="5118287" cy="645160"/>
          </a:xfrm>
          <a:prstGeom prst="rect">
            <a:avLst/>
          </a:prstGeom>
          <a:noFill/>
        </p:spPr>
        <p:txBody>
          <a:bodyPr wrap="square" rtlCol="0">
            <a:spAutoFit/>
          </a:bodyPr>
          <a:lstStyle/>
          <a:p>
            <a:pPr marL="342900" indent="-342900">
              <a:buFont typeface="Wingdings" panose="05000000000000000000" pitchFamily="2" charset="2"/>
              <a:buChar char="Ø"/>
            </a:pPr>
            <a:r>
              <a:rPr lang="zh-CN" altLang="en-US" b="1">
                <a:latin typeface="宋体" panose="02010600030101010101" pitchFamily="2" charset="-122"/>
              </a:rPr>
              <a:t>“苟能充之，足以保四海；苟不充之，不足以事父母”</a:t>
            </a:r>
            <a:endParaRPr lang="zh-CN" altLang="en-US"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arn(inVertical)">
                                      <p:cBhvr>
                                        <p:cTn id="1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custDataLst>
              <p:tags r:id="rId1"/>
            </p:custDataLst>
          </p:nvPr>
        </p:nvSpPr>
        <p:spPr>
          <a:xfrm>
            <a:off x="1351672" y="1719226"/>
            <a:ext cx="6556460" cy="1793669"/>
          </a:xfrm>
        </p:spPr>
        <p:txBody>
          <a:bodyPr>
            <a:normAutofit fontScale="90000"/>
          </a:bodyPr>
          <a:lstStyle/>
          <a:p>
            <a:pPr algn="l">
              <a:lnSpc>
                <a:spcPct val="150000"/>
              </a:lnSpc>
            </a:pPr>
            <a:br>
              <a:rPr kumimoji="1" lang="en-US" altLang="zh-CN" b="1">
                <a:solidFill>
                  <a:srgbClr val="002060"/>
                </a:solidFill>
              </a:rPr>
            </a:br>
            <a:r>
              <a:rPr lang="en-US" altLang="zh-CN" b="1">
                <a:latin typeface="宋体" panose="02010600030101010101" pitchFamily="2" charset="-122"/>
                <a:ea typeface="宋体" panose="02010600030101010101" pitchFamily="2" charset="-122"/>
              </a:rPr>
              <a:t>1.</a:t>
            </a:r>
            <a:r>
              <a:rPr lang="zh-CN" altLang="en-US" b="1">
                <a:latin typeface="宋体" panose="02010600030101010101" pitchFamily="2" charset="-122"/>
                <a:ea typeface="宋体" panose="02010600030101010101" pitchFamily="2" charset="-122"/>
              </a:rPr>
              <a:t>梳理</a:t>
            </a:r>
            <a:r>
              <a:rPr lang="en-US" altLang="zh-CN" b="1">
                <a:latin typeface="宋体" panose="02010600030101010101" pitchFamily="2" charset="-122"/>
                <a:ea typeface="宋体" panose="02010600030101010101" pitchFamily="2" charset="-122"/>
              </a:rPr>
              <a:t>《</a:t>
            </a:r>
            <a:r>
              <a:rPr lang="zh-CN" altLang="en-US" b="1">
                <a:latin typeface="宋体" panose="02010600030101010101" pitchFamily="2" charset="-122"/>
                <a:ea typeface="宋体" panose="02010600030101010101" pitchFamily="2" charset="-122"/>
              </a:rPr>
              <a:t>人皆有不忍人之心</a:t>
            </a:r>
            <a:r>
              <a:rPr lang="en-US" altLang="zh-CN" b="1">
                <a:latin typeface="宋体" panose="02010600030101010101" pitchFamily="2" charset="-122"/>
                <a:ea typeface="宋体" panose="02010600030101010101" pitchFamily="2" charset="-122"/>
              </a:rPr>
              <a:t>》</a:t>
            </a:r>
            <a:r>
              <a:rPr lang="zh-CN" altLang="en-US" b="1">
                <a:latin typeface="宋体" panose="02010600030101010101" pitchFamily="2" charset="-122"/>
                <a:ea typeface="宋体" panose="02010600030101010101" pitchFamily="2" charset="-122"/>
              </a:rPr>
              <a:t>的论证思路。</a:t>
            </a:r>
            <a:br>
              <a:rPr lang="en-US" altLang="zh-CN" b="1">
                <a:latin typeface="宋体" panose="02010600030101010101" pitchFamily="2" charset="-122"/>
                <a:ea typeface="宋体" panose="02010600030101010101" pitchFamily="2" charset="-122"/>
              </a:rPr>
            </a:br>
            <a:r>
              <a:rPr lang="en-US" altLang="zh-CN" b="1">
                <a:latin typeface="宋体" panose="02010600030101010101" pitchFamily="2" charset="-122"/>
                <a:ea typeface="宋体" panose="02010600030101010101" pitchFamily="2" charset="-122"/>
              </a:rPr>
              <a:t>2. </a:t>
            </a:r>
            <a:r>
              <a:rPr lang="zh-CN" altLang="en-US" b="1">
                <a:latin typeface="宋体" panose="02010600030101010101" pitchFamily="2" charset="-122"/>
                <a:ea typeface="宋体" panose="02010600030101010101" pitchFamily="2" charset="-122"/>
              </a:rPr>
              <a:t>阅读任务单中黄仁宇的</a:t>
            </a:r>
            <a:r>
              <a:rPr lang="en-US" altLang="zh-CN" b="1">
                <a:latin typeface="宋体" panose="02010600030101010101" pitchFamily="2" charset="-122"/>
                <a:ea typeface="宋体" panose="02010600030101010101" pitchFamily="2" charset="-122"/>
              </a:rPr>
              <a:t>《</a:t>
            </a:r>
            <a:r>
              <a:rPr lang="zh-CN" altLang="en-US" b="1">
                <a:latin typeface="宋体" panose="02010600030101010101" pitchFamily="2" charset="-122"/>
                <a:ea typeface="宋体" panose="02010600030101010101" pitchFamily="2" charset="-122"/>
              </a:rPr>
              <a:t>孔孟</a:t>
            </a:r>
            <a:r>
              <a:rPr lang="en-US" altLang="zh-CN" b="1">
                <a:latin typeface="宋体" panose="02010600030101010101" pitchFamily="2" charset="-122"/>
                <a:ea typeface="宋体" panose="02010600030101010101" pitchFamily="2" charset="-122"/>
              </a:rPr>
              <a:t>》</a:t>
            </a:r>
            <a:r>
              <a:rPr lang="zh-CN" altLang="en-US" b="1">
                <a:latin typeface="宋体" panose="02010600030101010101" pitchFamily="2" charset="-122"/>
                <a:ea typeface="宋体" panose="02010600030101010101" pitchFamily="2" charset="-122"/>
              </a:rPr>
              <a:t>，完成练习。</a:t>
            </a:r>
            <a:br>
              <a:rPr lang="zh-CN" altLang="en-US" b="1">
                <a:latin typeface="宋体" panose="02010600030101010101" pitchFamily="2" charset="-122"/>
                <a:ea typeface="宋体" panose="02010600030101010101" pitchFamily="2" charset="-122"/>
              </a:rPr>
            </a:br>
            <a:endParaRPr kumimoji="1" lang="zh-CN" altLang="en-US" b="1">
              <a:solidFill>
                <a:srgbClr val="002060"/>
              </a:solidFill>
              <a:latin typeface="宋体" panose="02010600030101010101" pitchFamily="2" charset="-122"/>
              <a:ea typeface="宋体" panose="02010600030101010101" pitchFamily="2" charset="-122"/>
            </a:endParaRPr>
          </a:p>
        </p:txBody>
      </p:sp>
      <p:sp>
        <p:nvSpPr>
          <p:cNvPr id="8" name="标题 1"/>
          <p:cNvSpPr txBox="1"/>
          <p:nvPr>
            <p:custDataLst>
              <p:tags r:id="rId2"/>
            </p:custDataLst>
          </p:nvPr>
        </p:nvSpPr>
        <p:spPr>
          <a:xfrm>
            <a:off x="2651383" y="1202459"/>
            <a:ext cx="3769902" cy="342060"/>
          </a:xfrm>
          <a:prstGeom prst="rect">
            <a:avLst/>
          </a:prstGeom>
        </p:spPr>
        <p:txBody>
          <a:bodyPr vert="horz" lIns="68580" tIns="34290" rIns="68580" bIns="34290" rtlCol="0" anchor="ctr">
            <a:normAutofit fontScale="60000"/>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r>
              <a:rPr kumimoji="1" lang="zh-CN" altLang="en-US" sz="2550" b="1">
                <a:solidFill>
                  <a:srgbClr val="002060"/>
                </a:solidFill>
              </a:rPr>
              <a:t>作  业</a:t>
            </a:r>
            <a:endParaRPr kumimoji="1" lang="zh-CN" altLang="en-US" sz="2550" b="1">
              <a:solidFill>
                <a:srgbClr val="00206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15818"/>
    </mc:Choice>
    <mc:Fallback>
      <p:transition spd="slow" advTm="15818"/>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hasCustomPrompt="1"/>
            <p:custDataLst>
              <p:tags r:id="rId1"/>
            </p:custDataLst>
          </p:nvPr>
        </p:nvSpPr>
        <p:spPr>
          <a:xfrm>
            <a:off x="4371975" y="2349341"/>
            <a:ext cx="3043238" cy="503873"/>
          </a:xfrm>
        </p:spPr>
        <p:txBody>
          <a:bodyPr anchor="b">
            <a:noAutofit/>
          </a:bodyPr>
          <a:lstStyle/>
          <a:p>
            <a:pPr marL="0" indent="0" algn="l" fontAlgn="auto">
              <a:lnSpc>
                <a:spcPct val="150000"/>
              </a:lnSpc>
              <a:spcBef>
                <a:spcPct val="0"/>
              </a:spcBef>
              <a:spcAft>
                <a:spcPct val="0"/>
              </a:spcAft>
              <a:buSzTx/>
              <a:buNone/>
            </a:pPr>
            <a:r>
              <a:rPr lang="zh-CN" altLang="en-US" sz="3000" strike="noStrike" noProof="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微软雅黑" panose="020B0503020204020204" pitchFamily="34" charset="-122"/>
              </a:rPr>
              <a:t>同学们，再见！</a:t>
            </a:r>
            <a:endParaRPr lang="zh-CN" altLang="en-US" sz="3000" strike="noStrike" noProof="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ea typeface="微软雅黑" panose="020B0503020204020204" pitchFamily="34" charset="-122"/>
            </a:endParaRPr>
          </a:p>
        </p:txBody>
      </p:sp>
      <p:pic>
        <p:nvPicPr>
          <p:cNvPr id="7" name="New picture" hidden="1"/>
          <p:cNvPicPr/>
          <p:nvPr>
            <p:custDataLst>
              <p:tags r:id="rId2"/>
            </p:custDataLst>
          </p:nvPr>
        </p:nvPicPr>
        <p:blipFill>
          <a:blip r:embed="rId3"/>
          <a:stretch>
            <a:fillRect/>
          </a:stretch>
        </p:blipFill>
        <p:spPr>
          <a:xfrm>
            <a:off x="11010900" y="11379201"/>
            <a:ext cx="330200" cy="368300"/>
          </a:xfrm>
          <a:prstGeom prst="cube">
            <a:avLst/>
          </a:prstGeom>
        </p:spPr>
      </p:pic>
      <p:pic>
        <p:nvPicPr>
          <p:cNvPr id="9" name="New picture" hidden="1"/>
          <p:cNvPicPr/>
          <p:nvPr>
            <p:custDataLst>
              <p:tags r:id="rId4"/>
            </p:custDataLst>
          </p:nvPr>
        </p:nvPicPr>
        <p:blipFill>
          <a:blip r:embed="rId5"/>
          <a:stretch>
            <a:fillRect/>
          </a:stretch>
        </p:blipFill>
        <p:spPr>
          <a:xfrm>
            <a:off x="7820025" y="9420225"/>
            <a:ext cx="276225" cy="304800"/>
          </a:xfrm>
          <a:prstGeom prst="cube">
            <a:avLst/>
          </a:prstGeom>
        </p:spPr>
      </p:pic>
      <p:pic>
        <p:nvPicPr>
          <p:cNvPr id="10" name="New picture"/>
          <p:cNvPicPr/>
          <p:nvPr>
            <p:custDataLst>
              <p:tags r:id="rId6"/>
            </p:custDataLst>
          </p:nvPr>
        </p:nvPicPr>
        <p:blipFill>
          <a:blip r:embed="rId7"/>
          <a:stretch>
            <a:fillRect/>
          </a:stretch>
        </p:blipFill>
        <p:spPr>
          <a:xfrm>
            <a:off x="9353550" y="9086850"/>
            <a:ext cx="247650" cy="180975"/>
          </a:xfrm>
          <a:prstGeom prst="cube">
            <a:avLst/>
          </a:prstGeom>
        </p:spPr>
      </p:pic>
      <p:pic>
        <p:nvPicPr>
          <p:cNvPr id="11" name="New picture"/>
          <p:cNvPicPr/>
          <p:nvPr>
            <p:custDataLst>
              <p:tags r:id="rId8"/>
            </p:custDataLst>
          </p:nvPr>
        </p:nvPicPr>
        <p:blipFill>
          <a:blip r:embed="rId9"/>
          <a:stretch>
            <a:fillRect/>
          </a:stretch>
        </p:blipFill>
        <p:spPr>
          <a:xfrm>
            <a:off x="10236200" y="10312400"/>
            <a:ext cx="304800" cy="228600"/>
          </a:xfrm>
          <a:prstGeom prst="cube">
            <a:avLst/>
          </a:prstGeom>
        </p:spPr>
      </p:pic>
    </p:spTree>
    <p:custDataLst>
      <p:tags r:id="rId10"/>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custDataLst>
              <p:tags r:id="rId1"/>
            </p:custDataLst>
          </p:nvPr>
        </p:nvSpPr>
        <p:spPr bwMode="auto">
          <a:xfrm>
            <a:off x="9809056" y="4427096"/>
            <a:ext cx="460587" cy="4413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035">
                <a:solidFill>
                  <a:schemeClr val="tx1"/>
                </a:solidFill>
                <a:latin typeface="Calibri" panose="020F0502020204030204"/>
                <a:ea typeface="宋体" panose="02010600030101010101" pitchFamily="2" charset="-122"/>
              </a:defRPr>
            </a:lvl1pPr>
            <a:lvl2pPr marL="704215" indent="-271145">
              <a:spcBef>
                <a:spcPct val="20000"/>
              </a:spcBef>
              <a:buFont typeface="Arial" panose="020B0604020202020204" pitchFamily="34" charset="0"/>
              <a:buChar char="–"/>
              <a:defRPr sz="2655">
                <a:solidFill>
                  <a:schemeClr val="tx1"/>
                </a:solidFill>
                <a:latin typeface="Calibri" panose="020F0502020204030204"/>
                <a:ea typeface="宋体" panose="02010600030101010101" pitchFamily="2" charset="-122"/>
              </a:defRPr>
            </a:lvl2pPr>
            <a:lvl3pPr marL="1083945" indent="-216535">
              <a:spcBef>
                <a:spcPct val="20000"/>
              </a:spcBef>
              <a:buFont typeface="Arial" panose="020B0604020202020204" pitchFamily="34" charset="0"/>
              <a:buChar char="•"/>
              <a:defRPr sz="2275">
                <a:solidFill>
                  <a:schemeClr val="tx1"/>
                </a:solidFill>
                <a:latin typeface="Calibri" panose="020F0502020204030204"/>
                <a:ea typeface="宋体" panose="02010600030101010101" pitchFamily="2" charset="-122"/>
              </a:defRPr>
            </a:lvl3pPr>
            <a:lvl4pPr marL="1517015"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4pPr>
            <a:lvl5pPr marL="1950720"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5pPr>
            <a:lvl6pPr marL="238379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6pPr>
            <a:lvl7pPr marL="2817495"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7pPr>
            <a:lvl8pPr marL="325120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8pPr>
            <a:lvl9pPr marL="368427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9pPr>
          </a:lstStyle>
          <a:p>
            <a:pPr>
              <a:spcBef>
                <a:spcPct val="0"/>
              </a:spcBef>
              <a:buFontTx/>
              <a:buNone/>
            </a:pPr>
            <a:fld id="{9B2AF16F-9019-4908-957A-998A1B060C18}" type="slidenum">
              <a:rPr lang="zh-CN" altLang="en-US" sz="1705">
                <a:latin typeface="Arial" panose="020B0604020202020204" pitchFamily="34" charset="0"/>
              </a:rPr>
            </a:fld>
            <a:endParaRPr lang="en-US" altLang="zh-CN" sz="1705">
              <a:latin typeface="Arial" panose="020B0604020202020204" pitchFamily="34" charset="0"/>
            </a:endParaRPr>
          </a:p>
        </p:txBody>
      </p:sp>
      <p:sp>
        <p:nvSpPr>
          <p:cNvPr id="7" name="内容占位符 6"/>
          <p:cNvSpPr>
            <a:spLocks noGrp="1"/>
          </p:cNvSpPr>
          <p:nvPr>
            <p:ph idx="1"/>
            <p:custDataLst>
              <p:tags r:id="rId2"/>
            </p:custDataLst>
          </p:nvPr>
        </p:nvSpPr>
        <p:spPr>
          <a:xfrm>
            <a:off x="1768376" y="1795978"/>
            <a:ext cx="5720357" cy="3263504"/>
          </a:xfrm>
        </p:spPr>
        <p:txBody>
          <a:bodyPr/>
          <a:lstStyle/>
          <a:p>
            <a:r>
              <a:rPr lang="en-US" altLang="zh-CN" b="1">
                <a:latin typeface="宋体" panose="02010600030101010101" pitchFamily="2" charset="-122"/>
                <a:ea typeface="宋体" panose="02010600030101010101" pitchFamily="2" charset="-122"/>
              </a:rPr>
              <a:t>1.</a:t>
            </a:r>
            <a:r>
              <a:rPr lang="zh-CN" altLang="en-US" b="1">
                <a:latin typeface="宋体" panose="02010600030101010101" pitchFamily="2" charset="-122"/>
                <a:ea typeface="宋体" panose="02010600030101010101" pitchFamily="2" charset="-122"/>
              </a:rPr>
              <a:t>理解</a:t>
            </a:r>
            <a:r>
              <a:rPr lang="en-US" altLang="zh-CN" b="1">
                <a:latin typeface="宋体" panose="02010600030101010101" pitchFamily="2" charset="-122"/>
                <a:ea typeface="宋体" panose="02010600030101010101" pitchFamily="2" charset="-122"/>
              </a:rPr>
              <a:t>《</a:t>
            </a:r>
            <a:r>
              <a:rPr lang="zh-CN" altLang="en-US" b="1">
                <a:latin typeface="宋体" panose="02010600030101010101" pitchFamily="2" charset="-122"/>
                <a:ea typeface="宋体" panose="02010600030101010101" pitchFamily="2" charset="-122"/>
              </a:rPr>
              <a:t>人皆有不忍人之心</a:t>
            </a:r>
            <a:r>
              <a:rPr lang="en-US" altLang="zh-CN" b="1">
                <a:latin typeface="宋体" panose="02010600030101010101" pitchFamily="2" charset="-122"/>
                <a:ea typeface="宋体" panose="02010600030101010101" pitchFamily="2" charset="-122"/>
              </a:rPr>
              <a:t>》</a:t>
            </a:r>
            <a:r>
              <a:rPr lang="zh-CN" altLang="en-US" b="1">
                <a:latin typeface="宋体" panose="02010600030101010101" pitchFamily="2" charset="-122"/>
                <a:ea typeface="宋体" panose="02010600030101010101" pitchFamily="2" charset="-122"/>
              </a:rPr>
              <a:t>的章句之意，了解孟子“性善论”的要义。</a:t>
            </a:r>
            <a:endParaRPr lang="zh-CN" altLang="en-US" b="1">
              <a:latin typeface="宋体" panose="02010600030101010101" pitchFamily="2" charset="-122"/>
              <a:ea typeface="宋体" panose="02010600030101010101" pitchFamily="2" charset="-122"/>
            </a:endParaRPr>
          </a:p>
          <a:p>
            <a:r>
              <a:rPr lang="en-US" altLang="zh-CN" b="1">
                <a:latin typeface="宋体" panose="02010600030101010101" pitchFamily="2" charset="-122"/>
                <a:ea typeface="宋体" panose="02010600030101010101" pitchFamily="2" charset="-122"/>
              </a:rPr>
              <a:t>2. </a:t>
            </a:r>
            <a:r>
              <a:rPr lang="zh-CN" altLang="en-US" b="1">
                <a:latin typeface="宋体" panose="02010600030101010101" pitchFamily="2" charset="-122"/>
                <a:ea typeface="宋体" panose="02010600030101010101" pitchFamily="2" charset="-122"/>
              </a:rPr>
              <a:t>理解孟子的“大丈夫”概念，涵养“浩然之气”，砥砺独立人格。</a:t>
            </a:r>
            <a:endParaRPr lang="zh-CN" altLang="en-US" b="1">
              <a:latin typeface="宋体" panose="02010600030101010101" pitchFamily="2" charset="-122"/>
              <a:ea typeface="宋体" panose="02010600030101010101" pitchFamily="2" charset="-122"/>
            </a:endParaRPr>
          </a:p>
          <a:p>
            <a:r>
              <a:rPr lang="en-US" altLang="zh-CN" b="1">
                <a:latin typeface="宋体" panose="02010600030101010101" pitchFamily="2" charset="-122"/>
                <a:ea typeface="宋体" panose="02010600030101010101" pitchFamily="2" charset="-122"/>
              </a:rPr>
              <a:t>3. </a:t>
            </a:r>
            <a:r>
              <a:rPr lang="zh-CN" altLang="en-US" b="1">
                <a:latin typeface="宋体" panose="02010600030101010101" pitchFamily="2" charset="-122"/>
                <a:ea typeface="宋体" panose="02010600030101010101" pitchFamily="2" charset="-122"/>
              </a:rPr>
              <a:t>赏析</a:t>
            </a:r>
            <a:r>
              <a:rPr lang="en-US" altLang="zh-CN" b="1">
                <a:latin typeface="宋体" panose="02010600030101010101" pitchFamily="2" charset="-122"/>
                <a:ea typeface="宋体" panose="02010600030101010101" pitchFamily="2" charset="-122"/>
              </a:rPr>
              <a:t>《</a:t>
            </a:r>
            <a:r>
              <a:rPr lang="zh-CN" altLang="en-US" b="1">
                <a:latin typeface="宋体" panose="02010600030101010101" pitchFamily="2" charset="-122"/>
                <a:ea typeface="宋体" panose="02010600030101010101" pitchFamily="2" charset="-122"/>
              </a:rPr>
              <a:t>人皆有不忍人之心</a:t>
            </a:r>
            <a:r>
              <a:rPr lang="en-US" altLang="zh-CN" b="1">
                <a:latin typeface="宋体" panose="02010600030101010101" pitchFamily="2" charset="-122"/>
                <a:ea typeface="宋体" panose="02010600030101010101" pitchFamily="2" charset="-122"/>
              </a:rPr>
              <a:t>》</a:t>
            </a:r>
            <a:r>
              <a:rPr lang="zh-CN" altLang="en-US" b="1">
                <a:latin typeface="宋体" panose="02010600030101010101" pitchFamily="2" charset="-122"/>
                <a:ea typeface="宋体" panose="02010600030101010101" pitchFamily="2" charset="-122"/>
              </a:rPr>
              <a:t>的论说语言，探究孟子的论辩技巧。</a:t>
            </a:r>
            <a:endParaRPr lang="zh-CN" altLang="en-US" b="1">
              <a:latin typeface="宋体" panose="02010600030101010101" pitchFamily="2" charset="-122"/>
              <a:ea typeface="宋体" panose="02010600030101010101" pitchFamily="2" charset="-122"/>
            </a:endParaRPr>
          </a:p>
          <a:p>
            <a:endParaRPr lang="zh-CN" altLang="en-US"/>
          </a:p>
        </p:txBody>
      </p:sp>
      <p:sp>
        <p:nvSpPr>
          <p:cNvPr id="10" name="标题 1"/>
          <p:cNvSpPr>
            <a:spLocks noGrp="1"/>
          </p:cNvSpPr>
          <p:nvPr>
            <p:ph type="title"/>
            <p:custDataLst>
              <p:tags r:id="rId3"/>
            </p:custDataLst>
          </p:nvPr>
        </p:nvSpPr>
        <p:spPr>
          <a:xfrm>
            <a:off x="1665089" y="1007269"/>
            <a:ext cx="5926932" cy="626138"/>
          </a:xfrm>
        </p:spPr>
        <p:txBody>
          <a:bodyPr>
            <a:normAutofit/>
          </a:bodyPr>
          <a:lstStyle/>
          <a:p>
            <a:pPr algn="ctr"/>
            <a:r>
              <a:rPr kumimoji="1" lang="zh-CN" altLang="en-US" sz="2400" b="1">
                <a:solidFill>
                  <a:srgbClr val="0000FF"/>
                </a:solidFill>
              </a:rPr>
              <a:t>学习目标</a:t>
            </a:r>
            <a:endParaRPr kumimoji="1" lang="zh-CN" altLang="en-US" sz="2400" b="1">
              <a:solidFill>
                <a:srgbClr val="0000FF"/>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advTm="28360"/>
    </mc:Choice>
    <mc:Fallback>
      <p:transition spd="slow" advTm="2836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1496758" y="1696018"/>
            <a:ext cx="5730931" cy="2338415"/>
          </a:xfrm>
        </p:spPr>
        <p:txBody>
          <a:bodyPr>
            <a:normAutofit/>
          </a:bodyPr>
          <a:lstStyle/>
          <a:p>
            <a:r>
              <a:rPr kumimoji="1" lang="zh-CN" altLang="en-US" sz="3130">
                <a:latin typeface="华文楷体"/>
                <a:ea typeface="华文楷体"/>
                <a:cs typeface="华文楷体"/>
              </a:rPr>
              <a:t> </a:t>
            </a:r>
            <a:r>
              <a:rPr kumimoji="1" lang="zh-CN" altLang="en-US" b="1">
                <a:latin typeface="华文楷体"/>
                <a:ea typeface="华文楷体"/>
                <a:cs typeface="华文楷体"/>
              </a:rPr>
              <a:t>尧以是传之舜，舜以是传之禹，禹以是传之汤，汤以是传之文、武、周公，武、周公传之孔子，孔子传之孟轲。轲之死，不得其传焉。</a:t>
            </a:r>
            <a:endParaRPr kumimoji="1" lang="en-US" altLang="zh-CN" b="1">
              <a:latin typeface="华文楷体"/>
              <a:ea typeface="华文楷体"/>
              <a:cs typeface="华文楷体"/>
            </a:endParaRPr>
          </a:p>
          <a:p>
            <a:pPr marL="0" indent="0" algn="r">
              <a:buNone/>
            </a:pPr>
            <a:r>
              <a:rPr kumimoji="1" lang="zh-CN" altLang="en-US" b="1">
                <a:latin typeface="华文楷体"/>
                <a:ea typeface="华文楷体"/>
                <a:cs typeface="华文楷体"/>
              </a:rPr>
              <a:t>（韩愈 </a:t>
            </a:r>
            <a:r>
              <a:rPr kumimoji="1" lang="en-US" altLang="zh-CN" b="1">
                <a:latin typeface="华文楷体"/>
                <a:ea typeface="华文楷体"/>
                <a:cs typeface="华文楷体"/>
              </a:rPr>
              <a:t>《</a:t>
            </a:r>
            <a:r>
              <a:rPr kumimoji="1" lang="zh-CN" altLang="en-US" b="1">
                <a:latin typeface="华文楷体"/>
                <a:ea typeface="华文楷体"/>
                <a:cs typeface="华文楷体"/>
              </a:rPr>
              <a:t>原道</a:t>
            </a:r>
            <a:r>
              <a:rPr kumimoji="1" lang="en-US" altLang="zh-CN" b="1">
                <a:latin typeface="华文楷体"/>
                <a:ea typeface="华文楷体"/>
                <a:cs typeface="华文楷体"/>
              </a:rPr>
              <a:t>》</a:t>
            </a:r>
            <a:r>
              <a:rPr kumimoji="1" lang="zh-CN" altLang="en-US" b="1">
                <a:latin typeface="华文楷体"/>
                <a:ea typeface="华文楷体"/>
                <a:cs typeface="华文楷体"/>
              </a:rPr>
              <a:t>）</a:t>
            </a:r>
            <a:endParaRPr kumimoji="1" lang="zh-CN" altLang="en-US" b="1">
              <a:latin typeface="华文楷体"/>
              <a:ea typeface="华文楷体"/>
              <a:cs typeface="华文楷体"/>
            </a:endParaRPr>
          </a:p>
        </p:txBody>
      </p:sp>
      <p:sp>
        <p:nvSpPr>
          <p:cNvPr id="2" name="文本框 1"/>
          <p:cNvSpPr txBox="1"/>
          <p:nvPr>
            <p:custDataLst>
              <p:tags r:id="rId2"/>
            </p:custDataLst>
          </p:nvPr>
        </p:nvSpPr>
        <p:spPr>
          <a:xfrm>
            <a:off x="2264414" y="3445811"/>
            <a:ext cx="4195617" cy="414020"/>
          </a:xfrm>
          <a:prstGeom prst="rect">
            <a:avLst/>
          </a:prstGeom>
          <a:solidFill>
            <a:srgbClr val="FFFFCC"/>
          </a:solidFill>
        </p:spPr>
        <p:txBody>
          <a:bodyPr wrap="square" rtlCol="0">
            <a:spAutoFit/>
          </a:bodyPr>
          <a:lstStyle/>
          <a:p>
            <a:r>
              <a:rPr lang="zh-CN" altLang="en-US" sz="2100" b="1">
                <a:latin typeface="+mn-ea"/>
              </a:rPr>
              <a:t>故求观圣人之道者，必自孟子始。</a:t>
            </a:r>
            <a:endParaRPr lang="zh-CN" altLang="en-US" sz="2100" b="1">
              <a:highlight>
                <a:srgbClr val="FFFFFF"/>
              </a:highlight>
              <a:latin typeface="+mn-ea"/>
            </a:endParaRPr>
          </a:p>
        </p:txBody>
      </p:sp>
      <p:sp>
        <p:nvSpPr>
          <p:cNvPr id="6" name="文本框 5"/>
          <p:cNvSpPr txBox="1"/>
          <p:nvPr>
            <p:custDataLst>
              <p:tags r:id="rId3"/>
            </p:custDataLst>
          </p:nvPr>
        </p:nvSpPr>
        <p:spPr>
          <a:xfrm>
            <a:off x="2895729" y="3993568"/>
            <a:ext cx="2731760" cy="414020"/>
          </a:xfrm>
          <a:prstGeom prst="rect">
            <a:avLst/>
          </a:prstGeom>
          <a:solidFill>
            <a:srgbClr val="FFFFCC"/>
          </a:solidFill>
        </p:spPr>
        <p:txBody>
          <a:bodyPr wrap="square" rtlCol="0">
            <a:spAutoFit/>
          </a:bodyPr>
          <a:lstStyle/>
          <a:p>
            <a:r>
              <a:rPr lang="zh-CN" altLang="zh-CN" sz="2100" b="1">
                <a:latin typeface="+mn-ea"/>
              </a:rPr>
              <a:t>孟轲好辩，孔道以明。</a:t>
            </a:r>
            <a:endParaRPr lang="zh-CN" altLang="en-US" sz="2100" b="1">
              <a:latin typeface="+mn-ea"/>
            </a:endParaRPr>
          </a:p>
        </p:txBody>
      </p:sp>
      <p:sp>
        <p:nvSpPr>
          <p:cNvPr id="7" name="标题 1"/>
          <p:cNvSpPr>
            <a:spLocks noGrp="1"/>
          </p:cNvSpPr>
          <p:nvPr>
            <p:ph type="title"/>
            <p:custDataLst>
              <p:tags r:id="rId4"/>
            </p:custDataLst>
          </p:nvPr>
        </p:nvSpPr>
        <p:spPr>
          <a:xfrm>
            <a:off x="1496758" y="1067864"/>
            <a:ext cx="5773794" cy="413364"/>
          </a:xfrm>
        </p:spPr>
        <p:txBody>
          <a:bodyPr>
            <a:normAutofit fontScale="90000"/>
          </a:bodyPr>
          <a:lstStyle/>
          <a:p>
            <a:r>
              <a:rPr lang="zh-CN" altLang="en-US" sz="2400" b="1">
                <a:solidFill>
                  <a:srgbClr val="0000FF"/>
                </a:solidFill>
                <a:latin typeface="+mn-ea"/>
                <a:ea typeface="+mn-ea"/>
              </a:rPr>
              <a:t>亚圣孟子的成就</a:t>
            </a:r>
            <a:endParaRPr lang="zh-CN" altLang="en-US" sz="2400" b="1">
              <a:solidFill>
                <a:srgbClr val="0000FF"/>
              </a:solidFill>
              <a:latin typeface="+mn-ea"/>
              <a:ea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advTm="120685"/>
    </mc:Choice>
    <mc:Fallback>
      <p:transition spd="slow" advTm="12068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arn(inVertical)">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arn(inVertic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2127122" y="1010053"/>
            <a:ext cx="4889756" cy="821368"/>
          </a:xfrm>
        </p:spPr>
        <p:txBody>
          <a:bodyPr>
            <a:normAutofit/>
          </a:bodyPr>
          <a:lstStyle/>
          <a:p>
            <a:pPr algn="ctr"/>
            <a:r>
              <a:rPr kumimoji="1" lang="zh-CN" altLang="en-US" sz="2400" b="1">
                <a:solidFill>
                  <a:srgbClr val="0000FF"/>
                </a:solidFill>
              </a:rPr>
              <a:t>孟子生活的时代：大争之世</a:t>
            </a:r>
            <a:endParaRPr kumimoji="1" lang="zh-CN" altLang="en-US" sz="2400" b="1">
              <a:solidFill>
                <a:srgbClr val="0000FF"/>
              </a:solidFill>
            </a:endParaRPr>
          </a:p>
        </p:txBody>
      </p:sp>
      <p:sp>
        <p:nvSpPr>
          <p:cNvPr id="3" name="内容占位符 2"/>
          <p:cNvSpPr>
            <a:spLocks noGrp="1"/>
          </p:cNvSpPr>
          <p:nvPr>
            <p:ph idx="1"/>
            <p:custDataLst>
              <p:tags r:id="rId2"/>
            </p:custDataLst>
          </p:nvPr>
        </p:nvSpPr>
        <p:spPr>
          <a:xfrm>
            <a:off x="1746871" y="1420737"/>
            <a:ext cx="5850731" cy="3078419"/>
          </a:xfrm>
        </p:spPr>
        <p:txBody>
          <a:bodyPr>
            <a:normAutofit fontScale="90000" lnSpcReduction="20000"/>
          </a:bodyPr>
          <a:lstStyle/>
          <a:p>
            <a:endParaRPr kumimoji="1" lang="en-US" altLang="zh-CN" sz="2350"/>
          </a:p>
          <a:p>
            <a:r>
              <a:rPr kumimoji="1" lang="zh-CN" altLang="en-US" sz="2350"/>
              <a:t>“</a:t>
            </a:r>
            <a:r>
              <a:rPr kumimoji="1" lang="zh-CN" altLang="en-US" sz="2350" b="1">
                <a:solidFill>
                  <a:srgbClr val="CC00CC"/>
                </a:solidFill>
              </a:rPr>
              <a:t>世衰道微，邪说暴行有作，臣弑其君者有之，子弑其父者有之。” </a:t>
            </a:r>
            <a:endParaRPr kumimoji="1" lang="en-US" altLang="zh-CN" sz="2350" b="1">
              <a:solidFill>
                <a:srgbClr val="CC00CC"/>
              </a:solidFill>
            </a:endParaRPr>
          </a:p>
          <a:p>
            <a:pPr marL="0" indent="0" algn="r">
              <a:buNone/>
            </a:pPr>
            <a:r>
              <a:rPr kumimoji="1" lang="zh-CN" altLang="en-US" sz="2350" b="1">
                <a:solidFill>
                  <a:srgbClr val="CC00CC"/>
                </a:solidFill>
              </a:rPr>
              <a:t>（</a:t>
            </a:r>
            <a:r>
              <a:rPr kumimoji="1" lang="en-US" altLang="zh-CN" sz="2350" b="1">
                <a:solidFill>
                  <a:srgbClr val="CC00CC"/>
                </a:solidFill>
              </a:rPr>
              <a:t>《</a:t>
            </a:r>
            <a:r>
              <a:rPr kumimoji="1" lang="zh-CN" altLang="en-US" sz="2350" b="1">
                <a:solidFill>
                  <a:srgbClr val="CC00CC"/>
                </a:solidFill>
              </a:rPr>
              <a:t>孟子</a:t>
            </a:r>
            <a:r>
              <a:rPr kumimoji="1" lang="en-US" altLang="zh-CN" sz="2350" b="1">
                <a:solidFill>
                  <a:srgbClr val="CC00CC"/>
                </a:solidFill>
              </a:rPr>
              <a:t>•</a:t>
            </a:r>
            <a:r>
              <a:rPr kumimoji="1" lang="zh-CN" altLang="en-US" sz="2350" b="1">
                <a:solidFill>
                  <a:srgbClr val="CC00CC"/>
                </a:solidFill>
              </a:rPr>
              <a:t>滕文公下</a:t>
            </a:r>
            <a:r>
              <a:rPr kumimoji="1" lang="en-US" altLang="zh-CN" sz="2350" b="1">
                <a:solidFill>
                  <a:srgbClr val="CC00CC"/>
                </a:solidFill>
              </a:rPr>
              <a:t>》</a:t>
            </a:r>
            <a:r>
              <a:rPr kumimoji="1" lang="zh-CN" altLang="en-US" sz="2350" b="1">
                <a:solidFill>
                  <a:srgbClr val="CC00CC"/>
                </a:solidFill>
              </a:rPr>
              <a:t>）</a:t>
            </a:r>
            <a:endParaRPr kumimoji="1" lang="zh-CN" altLang="en-US" sz="2350" b="1">
              <a:solidFill>
                <a:srgbClr val="CC00CC"/>
              </a:solidFill>
            </a:endParaRPr>
          </a:p>
          <a:p>
            <a:r>
              <a:rPr kumimoji="1" lang="zh-CN" altLang="en-US" sz="2350" b="1">
                <a:solidFill>
                  <a:srgbClr val="800080"/>
                </a:solidFill>
              </a:rPr>
              <a:t>“王者之不作，未有疏于此时者也；民之憔悴于虐政，未有甚于此时者也。”</a:t>
            </a:r>
            <a:endParaRPr kumimoji="1" lang="en-US" altLang="zh-CN" sz="2350" b="1">
              <a:solidFill>
                <a:srgbClr val="800080"/>
              </a:solidFill>
            </a:endParaRPr>
          </a:p>
          <a:p>
            <a:pPr marL="0" indent="0" algn="r">
              <a:buNone/>
            </a:pPr>
            <a:r>
              <a:rPr kumimoji="1" lang="zh-CN" altLang="en-US" sz="2350" b="1">
                <a:solidFill>
                  <a:srgbClr val="800080"/>
                </a:solidFill>
              </a:rPr>
              <a:t>（</a:t>
            </a:r>
            <a:r>
              <a:rPr kumimoji="1" lang="en-US" altLang="zh-CN" sz="2350" b="1">
                <a:solidFill>
                  <a:srgbClr val="800080"/>
                </a:solidFill>
              </a:rPr>
              <a:t>《</a:t>
            </a:r>
            <a:r>
              <a:rPr kumimoji="1" lang="zh-CN" altLang="en-US" sz="2350" b="1">
                <a:solidFill>
                  <a:srgbClr val="800080"/>
                </a:solidFill>
              </a:rPr>
              <a:t>孟子</a:t>
            </a:r>
            <a:r>
              <a:rPr kumimoji="1" lang="en-US" altLang="zh-CN" sz="2350" b="1">
                <a:solidFill>
                  <a:srgbClr val="800080"/>
                </a:solidFill>
              </a:rPr>
              <a:t>•</a:t>
            </a:r>
            <a:r>
              <a:rPr kumimoji="1" lang="zh-CN" altLang="en-US" sz="2350" b="1">
                <a:solidFill>
                  <a:srgbClr val="800080"/>
                </a:solidFill>
              </a:rPr>
              <a:t>公孙丑上</a:t>
            </a:r>
            <a:r>
              <a:rPr kumimoji="1" lang="en-US" altLang="zh-CN" sz="2350" b="1">
                <a:solidFill>
                  <a:srgbClr val="800080"/>
                </a:solidFill>
              </a:rPr>
              <a:t>》</a:t>
            </a:r>
            <a:r>
              <a:rPr kumimoji="1" lang="zh-CN" altLang="en-US" sz="2350" b="1">
                <a:solidFill>
                  <a:srgbClr val="800080"/>
                </a:solidFill>
              </a:rPr>
              <a:t>） </a:t>
            </a:r>
            <a:endParaRPr kumimoji="1" lang="en-US" altLang="zh-CN" sz="2350" b="1">
              <a:solidFill>
                <a:srgbClr val="800080"/>
              </a:solidFill>
            </a:endParaRPr>
          </a:p>
        </p:txBody>
      </p:sp>
      <p:sp>
        <p:nvSpPr>
          <p:cNvPr id="4" name="灯片编号占位符 3"/>
          <p:cNvSpPr>
            <a:spLocks noGrp="1"/>
          </p:cNvSpPr>
          <p:nvPr>
            <p:ph type="sldNum" sz="quarter" idx="12"/>
            <p:custDataLst>
              <p:tags r:id="rId3"/>
            </p:custDataLst>
          </p:nvPr>
        </p:nvSpPr>
        <p:spPr bwMode="auto">
          <a:xfrm>
            <a:off x="10012374" y="4499156"/>
            <a:ext cx="460587" cy="4413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035">
                <a:solidFill>
                  <a:schemeClr val="tx1"/>
                </a:solidFill>
                <a:latin typeface="Calibri" panose="020F0502020204030204"/>
                <a:ea typeface="宋体" panose="02010600030101010101" pitchFamily="2" charset="-122"/>
              </a:defRPr>
            </a:lvl1pPr>
            <a:lvl2pPr marL="704215" indent="-271145">
              <a:spcBef>
                <a:spcPct val="20000"/>
              </a:spcBef>
              <a:buFont typeface="Arial" panose="020B0604020202020204" pitchFamily="34" charset="0"/>
              <a:buChar char="–"/>
              <a:defRPr sz="2655">
                <a:solidFill>
                  <a:schemeClr val="tx1"/>
                </a:solidFill>
                <a:latin typeface="Calibri" panose="020F0502020204030204"/>
                <a:ea typeface="宋体" panose="02010600030101010101" pitchFamily="2" charset="-122"/>
              </a:defRPr>
            </a:lvl2pPr>
            <a:lvl3pPr marL="1083945" indent="-216535">
              <a:spcBef>
                <a:spcPct val="20000"/>
              </a:spcBef>
              <a:buFont typeface="Arial" panose="020B0604020202020204" pitchFamily="34" charset="0"/>
              <a:buChar char="•"/>
              <a:defRPr sz="2275">
                <a:solidFill>
                  <a:schemeClr val="tx1"/>
                </a:solidFill>
                <a:latin typeface="Calibri" panose="020F0502020204030204"/>
                <a:ea typeface="宋体" panose="02010600030101010101" pitchFamily="2" charset="-122"/>
              </a:defRPr>
            </a:lvl3pPr>
            <a:lvl4pPr marL="1517015"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4pPr>
            <a:lvl5pPr marL="1950720"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5pPr>
            <a:lvl6pPr marL="238379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6pPr>
            <a:lvl7pPr marL="2817495"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7pPr>
            <a:lvl8pPr marL="325120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8pPr>
            <a:lvl9pPr marL="368427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9pPr>
          </a:lstStyle>
          <a:p>
            <a:pPr>
              <a:spcBef>
                <a:spcPct val="0"/>
              </a:spcBef>
              <a:buFontTx/>
              <a:buNone/>
            </a:pPr>
            <a:fld id="{9B2AF16F-9019-4908-957A-998A1B060C18}" type="slidenum">
              <a:rPr lang="zh-CN" altLang="en-US" sz="1705">
                <a:latin typeface="Arial" panose="020B0604020202020204" pitchFamily="34" charset="0"/>
              </a:rPr>
            </a:fld>
            <a:endParaRPr lang="en-US" altLang="zh-CN" sz="1705">
              <a:latin typeface="Arial" panose="020B0604020202020204" pitchFamily="3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advTm="218799"/>
    </mc:Choice>
    <mc:Fallback>
      <p:transition spd="slow" advTm="21879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59140" y="805647"/>
            <a:ext cx="7886418" cy="993422"/>
          </a:xfrm>
        </p:spPr>
        <p:txBody>
          <a:bodyPr/>
          <a:lstStyle/>
          <a:p>
            <a:pPr algn="ctr"/>
            <a:r>
              <a:rPr kumimoji="1" lang="zh-CN" altLang="en-US">
                <a:solidFill>
                  <a:srgbClr val="0000FF"/>
                </a:solidFill>
                <a:latin typeface="华文中宋" pitchFamily="2" charset="-122"/>
                <a:ea typeface="华文中宋" pitchFamily="2" charset="-122"/>
                <a:cs typeface="华文楷体"/>
              </a:rPr>
              <a:t>孟子的“性善论”</a:t>
            </a:r>
            <a:br>
              <a:rPr kumimoji="1" lang="zh-CN" altLang="en-US">
                <a:latin typeface="华文楷体"/>
                <a:ea typeface="华文楷体"/>
                <a:cs typeface="华文楷体"/>
              </a:rPr>
            </a:br>
            <a:endParaRPr kumimoji="1" lang="zh-CN" altLang="en-US"/>
          </a:p>
        </p:txBody>
      </p:sp>
      <p:sp>
        <p:nvSpPr>
          <p:cNvPr id="3" name="内容占位符 2"/>
          <p:cNvSpPr>
            <a:spLocks noGrp="1"/>
          </p:cNvSpPr>
          <p:nvPr>
            <p:ph idx="1"/>
            <p:custDataLst>
              <p:tags r:id="rId2"/>
            </p:custDataLst>
          </p:nvPr>
        </p:nvSpPr>
        <p:spPr>
          <a:xfrm>
            <a:off x="1432754" y="1392101"/>
            <a:ext cx="5516329" cy="3227480"/>
          </a:xfrm>
        </p:spPr>
        <p:txBody>
          <a:bodyPr>
            <a:normAutofit fontScale="35000" lnSpcReduction="20000"/>
          </a:bodyPr>
          <a:lstStyle/>
          <a:p>
            <a:pPr>
              <a:lnSpc>
                <a:spcPct val="170000"/>
              </a:lnSpc>
            </a:pPr>
            <a:r>
              <a:rPr lang="zh-CN" altLang="zh-CN" sz="3300" b="1">
                <a:solidFill>
                  <a:srgbClr val="FF3300"/>
                </a:solidFill>
                <a:highlight>
                  <a:srgbClr val="FFFFCC"/>
                </a:highlight>
                <a:latin typeface="+mn-ea"/>
                <a:ea typeface="+mn-ea"/>
              </a:rPr>
              <a:t>学习任务</a:t>
            </a:r>
            <a:r>
              <a:rPr lang="en-US" altLang="zh-CN" sz="3300" b="1">
                <a:solidFill>
                  <a:srgbClr val="FF3300"/>
                </a:solidFill>
                <a:highlight>
                  <a:srgbClr val="FFFFCC"/>
                </a:highlight>
                <a:latin typeface="+mn-ea"/>
                <a:ea typeface="+mn-ea"/>
              </a:rPr>
              <a:t>1</a:t>
            </a:r>
            <a:r>
              <a:rPr lang="zh-CN" altLang="zh-CN" sz="3300" b="1">
                <a:solidFill>
                  <a:srgbClr val="FF3300"/>
                </a:solidFill>
                <a:highlight>
                  <a:srgbClr val="FFFFCC"/>
                </a:highlight>
                <a:latin typeface="+mn-ea"/>
                <a:ea typeface="+mn-ea"/>
              </a:rPr>
              <a:t>：朗读下面的</a:t>
            </a:r>
            <a:r>
              <a:rPr lang="zh-CN" altLang="en-US" sz="3300" b="1">
                <a:solidFill>
                  <a:srgbClr val="FF3300"/>
                </a:solidFill>
                <a:highlight>
                  <a:srgbClr val="FFFFCC"/>
                </a:highlight>
                <a:latin typeface="+mn-ea"/>
                <a:ea typeface="+mn-ea"/>
              </a:rPr>
              <a:t>对话</a:t>
            </a:r>
            <a:r>
              <a:rPr lang="zh-CN" altLang="zh-CN" sz="3300" b="1">
                <a:solidFill>
                  <a:srgbClr val="FF3300"/>
                </a:solidFill>
                <a:highlight>
                  <a:srgbClr val="FFFFCC"/>
                </a:highlight>
                <a:latin typeface="+mn-ea"/>
                <a:ea typeface="+mn-ea"/>
              </a:rPr>
              <a:t>，并概括告子和孟子对“性”不同看法。</a:t>
            </a:r>
            <a:endParaRPr lang="en-US" altLang="zh-CN" sz="3270">
              <a:latin typeface="+mn-ea"/>
              <a:ea typeface="+mn-ea"/>
            </a:endParaRPr>
          </a:p>
          <a:p>
            <a:r>
              <a:rPr lang="en-US" altLang="zh-CN" sz="3270" b="1">
                <a:latin typeface="楷体" panose="02010609060101010101" pitchFamily="49" charset="-122"/>
                <a:ea typeface="楷体" panose="02010609060101010101" pitchFamily="49" charset="-122"/>
              </a:rPr>
              <a:t>   </a:t>
            </a:r>
            <a:r>
              <a:rPr lang="zh-CN" altLang="zh-CN" sz="3270" b="1">
                <a:latin typeface="楷体" panose="02010609060101010101" pitchFamily="49" charset="-122"/>
                <a:ea typeface="楷体" panose="02010609060101010101" pitchFamily="49" charset="-122"/>
              </a:rPr>
              <a:t>告子曰：“生之谓性。”</a:t>
            </a:r>
            <a:endParaRPr lang="en-US" altLang="zh-CN" sz="3270" b="1">
              <a:latin typeface="楷体" panose="02010609060101010101" pitchFamily="49" charset="-122"/>
              <a:ea typeface="楷体" panose="02010609060101010101" pitchFamily="49" charset="-122"/>
            </a:endParaRPr>
          </a:p>
          <a:p>
            <a:r>
              <a:rPr lang="en-US" altLang="zh-CN" sz="3270" b="1">
                <a:latin typeface="楷体" panose="02010609060101010101" pitchFamily="49" charset="-122"/>
                <a:ea typeface="楷体" panose="02010609060101010101" pitchFamily="49" charset="-122"/>
              </a:rPr>
              <a:t>   </a:t>
            </a:r>
            <a:r>
              <a:rPr lang="zh-CN" altLang="zh-CN" sz="3270" b="1">
                <a:latin typeface="楷体" panose="02010609060101010101" pitchFamily="49" charset="-122"/>
                <a:ea typeface="楷体" panose="02010609060101010101" pitchFamily="49" charset="-122"/>
              </a:rPr>
              <a:t>孟子曰：“生之谓性也，犹白之谓白与？”</a:t>
            </a:r>
            <a:endParaRPr lang="en-US" altLang="zh-CN" sz="3270" b="1">
              <a:latin typeface="楷体" panose="02010609060101010101" pitchFamily="49" charset="-122"/>
              <a:ea typeface="楷体" panose="02010609060101010101" pitchFamily="49" charset="-122"/>
            </a:endParaRPr>
          </a:p>
          <a:p>
            <a:r>
              <a:rPr lang="en-US" altLang="zh-CN" sz="3270" b="1">
                <a:latin typeface="楷体" panose="02010609060101010101" pitchFamily="49" charset="-122"/>
                <a:ea typeface="楷体" panose="02010609060101010101" pitchFamily="49" charset="-122"/>
              </a:rPr>
              <a:t>   </a:t>
            </a:r>
            <a:r>
              <a:rPr lang="zh-CN" altLang="zh-CN" sz="3270" b="1">
                <a:latin typeface="楷体" panose="02010609060101010101" pitchFamily="49" charset="-122"/>
                <a:ea typeface="楷体" panose="02010609060101010101" pitchFamily="49" charset="-122"/>
              </a:rPr>
              <a:t>曰：“然。”</a:t>
            </a:r>
            <a:endParaRPr lang="en-US" altLang="zh-CN" sz="3270" b="1">
              <a:latin typeface="楷体" panose="02010609060101010101" pitchFamily="49" charset="-122"/>
              <a:ea typeface="楷体" panose="02010609060101010101" pitchFamily="49" charset="-122"/>
            </a:endParaRPr>
          </a:p>
          <a:p>
            <a:r>
              <a:rPr lang="en-US" altLang="zh-CN" sz="3270" b="1">
                <a:latin typeface="楷体" panose="02010609060101010101" pitchFamily="49" charset="-122"/>
                <a:ea typeface="楷体" panose="02010609060101010101" pitchFamily="49" charset="-122"/>
              </a:rPr>
              <a:t>   </a:t>
            </a:r>
            <a:r>
              <a:rPr lang="zh-CN" altLang="zh-CN" sz="3270" b="1">
                <a:latin typeface="楷体" panose="02010609060101010101" pitchFamily="49" charset="-122"/>
                <a:ea typeface="楷体" panose="02010609060101010101" pitchFamily="49" charset="-122"/>
              </a:rPr>
              <a:t>“白羽之白也，犹白雪之白；白雪之白，犹白玉之白欤？”</a:t>
            </a:r>
            <a:endParaRPr lang="en-US" altLang="zh-CN" sz="3270" b="1">
              <a:latin typeface="楷体" panose="02010609060101010101" pitchFamily="49" charset="-122"/>
              <a:ea typeface="楷体" panose="02010609060101010101" pitchFamily="49" charset="-122"/>
            </a:endParaRPr>
          </a:p>
          <a:p>
            <a:r>
              <a:rPr lang="en-US" altLang="zh-CN" sz="3270" b="1">
                <a:latin typeface="楷体" panose="02010609060101010101" pitchFamily="49" charset="-122"/>
                <a:ea typeface="楷体" panose="02010609060101010101" pitchFamily="49" charset="-122"/>
              </a:rPr>
              <a:t>    </a:t>
            </a:r>
            <a:r>
              <a:rPr lang="zh-CN" altLang="zh-CN" sz="3270" b="1">
                <a:latin typeface="楷体" panose="02010609060101010101" pitchFamily="49" charset="-122"/>
                <a:ea typeface="楷体" panose="02010609060101010101" pitchFamily="49" charset="-122"/>
              </a:rPr>
              <a:t>曰：“然。”</a:t>
            </a:r>
            <a:endParaRPr lang="en-US" altLang="zh-CN" sz="3270" b="1">
              <a:latin typeface="楷体" panose="02010609060101010101" pitchFamily="49" charset="-122"/>
              <a:ea typeface="楷体" panose="02010609060101010101" pitchFamily="49" charset="-122"/>
            </a:endParaRPr>
          </a:p>
          <a:p>
            <a:r>
              <a:rPr lang="en-US" altLang="zh-CN" sz="3270" b="1">
                <a:latin typeface="楷体" panose="02010609060101010101" pitchFamily="49" charset="-122"/>
                <a:ea typeface="楷体" panose="02010609060101010101" pitchFamily="49" charset="-122"/>
              </a:rPr>
              <a:t>   </a:t>
            </a:r>
            <a:r>
              <a:rPr lang="zh-CN" altLang="zh-CN" sz="3270" b="1">
                <a:latin typeface="楷体" panose="02010609060101010101" pitchFamily="49" charset="-122"/>
                <a:ea typeface="楷体" panose="02010609060101010101" pitchFamily="49" charset="-122"/>
              </a:rPr>
              <a:t>“然则犬之性犹牛之性，牛之性犹人之性欤？” </a:t>
            </a:r>
            <a:endParaRPr lang="en-US" altLang="zh-CN" sz="3270" b="1">
              <a:latin typeface="楷体" panose="02010609060101010101" pitchFamily="49" charset="-122"/>
              <a:ea typeface="楷体" panose="02010609060101010101" pitchFamily="49" charset="-122"/>
            </a:endParaRPr>
          </a:p>
          <a:p>
            <a:pPr marL="0" indent="0" algn="r">
              <a:buNone/>
            </a:pPr>
            <a:r>
              <a:rPr lang="zh-CN" altLang="zh-CN" sz="3270" b="1">
                <a:latin typeface="楷体" panose="02010609060101010101" pitchFamily="49" charset="-122"/>
                <a:ea typeface="楷体" panose="02010609060101010101" pitchFamily="49" charset="-122"/>
              </a:rPr>
              <a:t>（《孟子·告子上》）</a:t>
            </a:r>
            <a:endParaRPr lang="zh-CN" altLang="zh-CN" sz="3270" b="1">
              <a:latin typeface="楷体" panose="02010609060101010101" pitchFamily="49" charset="-122"/>
              <a:ea typeface="楷体" panose="02010609060101010101" pitchFamily="49" charset="-122"/>
            </a:endParaRPr>
          </a:p>
          <a:p>
            <a:endParaRPr kumimoji="1" lang="zh-CN" altLang="en-US" sz="2275">
              <a:latin typeface="华文楷体"/>
              <a:ea typeface="华文楷体"/>
              <a:cs typeface="华文楷体"/>
            </a:endParaRPr>
          </a:p>
        </p:txBody>
      </p:sp>
      <p:sp>
        <p:nvSpPr>
          <p:cNvPr id="5" name="文本框 4"/>
          <p:cNvSpPr txBox="1"/>
          <p:nvPr>
            <p:custDataLst>
              <p:tags r:id="rId3"/>
            </p:custDataLst>
          </p:nvPr>
        </p:nvSpPr>
        <p:spPr>
          <a:xfrm>
            <a:off x="3751029" y="1947099"/>
            <a:ext cx="3755267" cy="368300"/>
          </a:xfrm>
          <a:prstGeom prst="rect">
            <a:avLst/>
          </a:prstGeom>
          <a:noFill/>
        </p:spPr>
        <p:txBody>
          <a:bodyPr wrap="square" rtlCol="0">
            <a:spAutoFit/>
          </a:bodyPr>
          <a:lstStyle/>
          <a:p>
            <a:r>
              <a:rPr lang="zh-CN" altLang="en-US" b="1">
                <a:solidFill>
                  <a:srgbClr val="CC00CC"/>
                </a:solidFill>
                <a:latin typeface="华文仿宋" panose="02010600040101010101" pitchFamily="2" charset="-122"/>
                <a:ea typeface="华文仿宋" panose="02010600040101010101" pitchFamily="2" charset="-122"/>
              </a:rPr>
              <a:t>董仲舒说：其生之自然之质谓之性。</a:t>
            </a:r>
            <a:endParaRPr lang="zh-CN" altLang="en-US" b="1">
              <a:solidFill>
                <a:srgbClr val="CC00CC"/>
              </a:solidFill>
              <a:latin typeface="华文仿宋" panose="02010600040101010101" pitchFamily="2" charset="-122"/>
              <a:ea typeface="华文仿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172723">
        <p:split orient="vert"/>
      </p:transition>
    </mc:Choice>
    <mc:Fallback>
      <p:transition spd="slow" advTm="172723">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49927" y="415829"/>
            <a:ext cx="6019863" cy="606443"/>
          </a:xfrm>
        </p:spPr>
        <p:txBody>
          <a:bodyPr>
            <a:normAutofit fontScale="90000"/>
          </a:bodyPr>
          <a:lstStyle/>
          <a:p>
            <a:pPr algn="l"/>
            <a:r>
              <a:rPr lang="zh-CN" altLang="zh-CN" sz="1800" b="1">
                <a:solidFill>
                  <a:srgbClr val="FF0000"/>
                </a:solidFill>
                <a:highlight>
                  <a:srgbClr val="FFFFCC"/>
                </a:highlight>
                <a:latin typeface="+mn-ea"/>
                <a:ea typeface="+mn-ea"/>
              </a:rPr>
              <a:t>学习任务</a:t>
            </a:r>
            <a:r>
              <a:rPr lang="en-US" altLang="zh-CN" sz="1800" b="1">
                <a:solidFill>
                  <a:srgbClr val="FF0000"/>
                </a:solidFill>
                <a:highlight>
                  <a:srgbClr val="FFFFCC"/>
                </a:highlight>
                <a:latin typeface="+mn-ea"/>
                <a:ea typeface="+mn-ea"/>
              </a:rPr>
              <a:t>2</a:t>
            </a:r>
            <a:r>
              <a:rPr lang="zh-CN" altLang="zh-CN" sz="1800" b="1">
                <a:solidFill>
                  <a:srgbClr val="FF0000"/>
                </a:solidFill>
                <a:highlight>
                  <a:srgbClr val="FFFFCC"/>
                </a:highlight>
                <a:latin typeface="+mn-ea"/>
                <a:ea typeface="+mn-ea"/>
              </a:rPr>
              <a:t>：朗读下面的文字，理解孟子“性善论”内涵，并背诵划线部分文字。</a:t>
            </a:r>
            <a:endParaRPr kumimoji="1" lang="zh-CN" altLang="en-US" sz="1800">
              <a:solidFill>
                <a:srgbClr val="FF0000"/>
              </a:solidFill>
              <a:highlight>
                <a:srgbClr val="FFFFCC"/>
              </a:highlight>
              <a:latin typeface="+mn-ea"/>
              <a:ea typeface="+mn-ea"/>
            </a:endParaRPr>
          </a:p>
        </p:txBody>
      </p:sp>
      <p:sp>
        <p:nvSpPr>
          <p:cNvPr id="3" name="内容占位符 2"/>
          <p:cNvSpPr>
            <a:spLocks noGrp="1"/>
          </p:cNvSpPr>
          <p:nvPr>
            <p:ph idx="1"/>
            <p:custDataLst>
              <p:tags r:id="rId2"/>
            </p:custDataLst>
          </p:nvPr>
        </p:nvSpPr>
        <p:spPr>
          <a:xfrm>
            <a:off x="1004570" y="1022350"/>
            <a:ext cx="6593840" cy="3916045"/>
          </a:xfrm>
        </p:spPr>
        <p:txBody>
          <a:bodyPr>
            <a:normAutofit fontScale="90000"/>
          </a:bodyPr>
          <a:lstStyle/>
          <a:p>
            <a:r>
              <a:rPr kumimoji="1" lang="zh-CN" altLang="en-US">
                <a:latin typeface="华文楷体" pitchFamily="2" charset="-122"/>
                <a:ea typeface="华文楷体" pitchFamily="2" charset="-122"/>
              </a:rPr>
              <a:t>       </a:t>
            </a:r>
            <a:r>
              <a:rPr kumimoji="1" lang="zh-CN" altLang="en-US" sz="1800">
                <a:latin typeface="华文楷体" pitchFamily="2" charset="-122"/>
                <a:ea typeface="华文楷体" pitchFamily="2" charset="-122"/>
              </a:rPr>
              <a:t>公都子曰：“告子曰：‘性无善无不善也。’或曰：‘性可以为善，可以为不善；</a:t>
            </a:r>
            <a:r>
              <a:rPr kumimoji="1" lang="en-US" altLang="zh-CN" sz="1800">
                <a:latin typeface="华文楷体" pitchFamily="2" charset="-122"/>
                <a:ea typeface="华文楷体" pitchFamily="2" charset="-122"/>
              </a:rPr>
              <a:t>……</a:t>
            </a:r>
            <a:r>
              <a:rPr kumimoji="1" lang="zh-CN" altLang="en-US" sz="1800">
                <a:latin typeface="华文楷体" pitchFamily="2" charset="-122"/>
                <a:ea typeface="华文楷体" pitchFamily="2" charset="-122"/>
              </a:rPr>
              <a:t>或曰：‘有性善，有性不善。</a:t>
            </a:r>
            <a:r>
              <a:rPr kumimoji="1" lang="en-US" altLang="zh-CN" sz="1800">
                <a:latin typeface="华文楷体" pitchFamily="2" charset="-122"/>
                <a:ea typeface="华文楷体" pitchFamily="2" charset="-122"/>
              </a:rPr>
              <a:t>……’</a:t>
            </a:r>
            <a:r>
              <a:rPr kumimoji="1" lang="zh-CN" altLang="en-US" sz="1800">
                <a:latin typeface="华文楷体" pitchFamily="2" charset="-122"/>
                <a:ea typeface="华文楷体" pitchFamily="2" charset="-122"/>
              </a:rPr>
              <a:t>今曰‘性善’，然则彼皆非与？”</a:t>
            </a:r>
            <a:endParaRPr kumimoji="1" lang="zh-CN" altLang="en-US" sz="1800">
              <a:latin typeface="华文楷体" pitchFamily="2" charset="-122"/>
              <a:ea typeface="华文楷体" pitchFamily="2" charset="-122"/>
            </a:endParaRPr>
          </a:p>
          <a:p>
            <a:r>
              <a:rPr kumimoji="1" lang="zh-CN" altLang="en-US" sz="1800">
                <a:latin typeface="华文楷体" pitchFamily="2" charset="-122"/>
                <a:ea typeface="华文楷体" pitchFamily="2" charset="-122"/>
              </a:rPr>
              <a:t>　　孟子曰：“</a:t>
            </a:r>
            <a:r>
              <a:rPr kumimoji="1" lang="zh-CN" altLang="en-US" sz="1800">
                <a:solidFill>
                  <a:srgbClr val="CC00CC"/>
                </a:solidFill>
                <a:latin typeface="华文楷体" pitchFamily="2" charset="-122"/>
                <a:ea typeface="华文楷体" pitchFamily="2" charset="-122"/>
              </a:rPr>
              <a:t>乃若其情，则可以为善矣，乃所谓善也。</a:t>
            </a:r>
            <a:r>
              <a:rPr kumimoji="1" lang="zh-CN" altLang="en-US" sz="1800">
                <a:latin typeface="华文楷体" pitchFamily="2" charset="-122"/>
                <a:ea typeface="华文楷体" pitchFamily="2" charset="-122"/>
              </a:rPr>
              <a:t>若夫为不善，非才之罪也。</a:t>
            </a:r>
            <a:r>
              <a:rPr kumimoji="1" lang="zh-CN" altLang="en-US" sz="1800" u="sng">
                <a:effectLst>
                  <a:outerShdw blurRad="38100" dist="38100" dir="2700000" algn="tl">
                    <a:srgbClr val="000000">
                      <a:alpha val="43137"/>
                    </a:srgbClr>
                  </a:outerShdw>
                </a:effectLst>
                <a:latin typeface="华文楷体" pitchFamily="2" charset="-122"/>
                <a:ea typeface="华文楷体" pitchFamily="2" charset="-122"/>
              </a:rPr>
              <a:t>恻隐之心，人皆有之；羞恶之心，人皆有之； 恭敬之心，人皆有之；是非之心，人皆有之。恻隐之心，仁也；羞恶之心，义也；恭敬之心，礼也；是非之心，智也。仁义礼智，非由外铄我也，我固有之也，弗思耳矣。故曰：‘求则得之，舍则失之。</a:t>
            </a:r>
            <a:r>
              <a:rPr kumimoji="1" lang="zh-CN" altLang="en-US" sz="1800">
                <a:latin typeface="华文楷体" pitchFamily="2" charset="-122"/>
                <a:ea typeface="华文楷体" pitchFamily="2" charset="-122"/>
              </a:rPr>
              <a:t>’</a:t>
            </a:r>
            <a:r>
              <a:rPr kumimoji="1" lang="en-US" altLang="zh-CN" sz="1800">
                <a:latin typeface="华文楷体" pitchFamily="2" charset="-122"/>
                <a:ea typeface="华文楷体" pitchFamily="2" charset="-122"/>
              </a:rPr>
              <a:t>……” </a:t>
            </a:r>
            <a:endParaRPr kumimoji="1" lang="en-US" altLang="zh-CN" sz="1800">
              <a:latin typeface="华文楷体" pitchFamily="2" charset="-122"/>
              <a:ea typeface="华文楷体" pitchFamily="2" charset="-122"/>
            </a:endParaRPr>
          </a:p>
          <a:p>
            <a:pPr algn="r"/>
            <a:r>
              <a:rPr kumimoji="1" lang="zh-CN" altLang="en-US" sz="1800">
                <a:latin typeface="华文楷体" pitchFamily="2" charset="-122"/>
                <a:ea typeface="华文楷体" pitchFamily="2" charset="-122"/>
              </a:rPr>
              <a:t>（</a:t>
            </a:r>
            <a:r>
              <a:rPr kumimoji="1" lang="en-US" altLang="zh-CN" sz="1800">
                <a:latin typeface="华文楷体" pitchFamily="2" charset="-122"/>
                <a:ea typeface="华文楷体" pitchFamily="2" charset="-122"/>
              </a:rPr>
              <a:t>《</a:t>
            </a:r>
            <a:r>
              <a:rPr kumimoji="1" lang="zh-CN" altLang="en-US" sz="1800">
                <a:latin typeface="华文楷体" pitchFamily="2" charset="-122"/>
                <a:ea typeface="华文楷体" pitchFamily="2" charset="-122"/>
              </a:rPr>
              <a:t>孟子</a:t>
            </a:r>
            <a:r>
              <a:rPr kumimoji="1" lang="en-US" altLang="zh-CN" sz="1800">
                <a:latin typeface="华文楷体" pitchFamily="2" charset="-122"/>
                <a:ea typeface="华文楷体" pitchFamily="2" charset="-122"/>
              </a:rPr>
              <a:t>•</a:t>
            </a:r>
            <a:r>
              <a:rPr kumimoji="1" lang="zh-CN" altLang="en-US" sz="1800">
                <a:latin typeface="华文楷体" pitchFamily="2" charset="-122"/>
                <a:ea typeface="华文楷体" pitchFamily="2" charset="-122"/>
              </a:rPr>
              <a:t>告子上</a:t>
            </a:r>
            <a:r>
              <a:rPr kumimoji="1" lang="en-US" altLang="zh-CN" sz="1800">
                <a:latin typeface="华文楷体" pitchFamily="2" charset="-122"/>
                <a:ea typeface="华文楷体" pitchFamily="2" charset="-122"/>
              </a:rPr>
              <a:t>》</a:t>
            </a:r>
            <a:r>
              <a:rPr kumimoji="1" lang="zh-CN" altLang="en-US" sz="1800">
                <a:latin typeface="华文楷体" pitchFamily="2" charset="-122"/>
                <a:ea typeface="华文楷体" pitchFamily="2" charset="-122"/>
              </a:rPr>
              <a:t>第六章）</a:t>
            </a:r>
            <a:endParaRPr kumimoji="1" lang="zh-CN" altLang="en-US" sz="1800">
              <a:latin typeface="华文楷体" pitchFamily="2" charset="-122"/>
              <a:ea typeface="华文楷体" pitchFamily="2" charset="-122"/>
            </a:endParaRPr>
          </a:p>
          <a:p>
            <a:endParaRPr kumimoji="1" lang="en-US" altLang="zh-CN"/>
          </a:p>
        </p:txBody>
      </p:sp>
    </p:spTree>
  </p:cSld>
  <p:clrMapOvr>
    <a:masterClrMapping/>
  </p:clrMapOvr>
  <mc:AlternateContent xmlns:mc="http://schemas.openxmlformats.org/markup-compatibility/2006">
    <mc:Choice xmlns:p14="http://schemas.microsoft.com/office/powerpoint/2010/main" Requires="p14">
      <p:transition spd="slow" p14:dur="2000" advTm="228662"/>
    </mc:Choice>
    <mc:Fallback>
      <p:transition spd="slow" advTm="228662"/>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65443" y="938057"/>
            <a:ext cx="7886418" cy="993422"/>
          </a:xfrm>
        </p:spPr>
        <p:txBody>
          <a:bodyPr>
            <a:normAutofit/>
          </a:bodyPr>
          <a:lstStyle/>
          <a:p>
            <a:pPr algn="ctr"/>
            <a:r>
              <a:rPr kumimoji="1" lang="zh-CN" altLang="en-US" sz="2400" b="1">
                <a:solidFill>
                  <a:srgbClr val="0000FF"/>
                </a:solidFill>
                <a:latin typeface="宋体" panose="02010600030101010101" pitchFamily="2" charset="-122"/>
                <a:ea typeface="宋体" panose="02010600030101010101" pitchFamily="2" charset="-122"/>
              </a:rPr>
              <a:t>“性善论”的内涵</a:t>
            </a:r>
            <a:endParaRPr kumimoji="1" lang="zh-CN" altLang="en-US" sz="2400" b="1">
              <a:solidFill>
                <a:srgbClr val="0000FF"/>
              </a:solidFill>
              <a:latin typeface="宋体" panose="02010600030101010101" pitchFamily="2" charset="-122"/>
              <a:ea typeface="宋体" panose="02010600030101010101" pitchFamily="2" charset="-122"/>
            </a:endParaRPr>
          </a:p>
        </p:txBody>
      </p:sp>
      <p:sp>
        <p:nvSpPr>
          <p:cNvPr id="3" name="内容占位符 2"/>
          <p:cNvSpPr>
            <a:spLocks noGrp="1"/>
          </p:cNvSpPr>
          <p:nvPr>
            <p:ph idx="1"/>
            <p:custDataLst>
              <p:tags r:id="rId2"/>
            </p:custDataLst>
          </p:nvPr>
        </p:nvSpPr>
        <p:spPr>
          <a:xfrm>
            <a:off x="1698427" y="1931480"/>
            <a:ext cx="5652491" cy="4363808"/>
          </a:xfrm>
        </p:spPr>
        <p:txBody>
          <a:bodyPr>
            <a:normAutofit/>
          </a:bodyPr>
          <a:lstStyle/>
          <a:p>
            <a:pPr>
              <a:lnSpc>
                <a:spcPct val="110000"/>
              </a:lnSpc>
            </a:pPr>
            <a:r>
              <a:rPr lang="zh-CN" altLang="zh-CN" b="1" u="sng">
                <a:latin typeface="+mn-ea"/>
                <a:ea typeface="+mn-ea"/>
              </a:rPr>
              <a:t>今人乍见孺子将入于井，皆有怵（</a:t>
            </a:r>
            <a:r>
              <a:rPr lang="en-US" altLang="zh-CN" b="1" u="sng" err="1">
                <a:latin typeface="+mn-ea"/>
                <a:ea typeface="+mn-ea"/>
              </a:rPr>
              <a:t>ch</a:t>
            </a:r>
            <a:r>
              <a:rPr lang="zh-CN" altLang="zh-CN" b="1" u="sng">
                <a:latin typeface="+mn-ea"/>
                <a:ea typeface="+mn-ea"/>
              </a:rPr>
              <a:t>ù）惕恻隐之心；非所以内</a:t>
            </a:r>
            <a:r>
              <a:rPr lang="en-US" altLang="zh-CN" b="1" u="sng">
                <a:latin typeface="+mn-ea"/>
                <a:ea typeface="+mn-ea"/>
              </a:rPr>
              <a:t>(</a:t>
            </a:r>
            <a:r>
              <a:rPr lang="zh-CN" altLang="zh-CN" b="1" u="sng">
                <a:latin typeface="+mn-ea"/>
                <a:ea typeface="+mn-ea"/>
              </a:rPr>
              <a:t>通“纳”</a:t>
            </a:r>
            <a:r>
              <a:rPr lang="en-US" altLang="zh-CN" b="1" u="sng">
                <a:latin typeface="+mn-ea"/>
                <a:ea typeface="+mn-ea"/>
              </a:rPr>
              <a:t>)</a:t>
            </a:r>
            <a:r>
              <a:rPr lang="zh-CN" altLang="zh-CN" b="1" u="sng">
                <a:latin typeface="+mn-ea"/>
                <a:ea typeface="+mn-ea"/>
              </a:rPr>
              <a:t>交于孺子之父母也，非所以要（</a:t>
            </a:r>
            <a:r>
              <a:rPr lang="en-US" altLang="zh-CN" b="1" u="sng">
                <a:latin typeface="+mn-ea"/>
                <a:ea typeface="+mn-ea"/>
              </a:rPr>
              <a:t>y</a:t>
            </a:r>
            <a:r>
              <a:rPr lang="zh-CN" altLang="zh-CN" b="1" u="sng">
                <a:latin typeface="+mn-ea"/>
                <a:ea typeface="+mn-ea"/>
              </a:rPr>
              <a:t>ā</a:t>
            </a:r>
            <a:r>
              <a:rPr lang="en-US" altLang="zh-CN" b="1" u="sng">
                <a:latin typeface="+mn-ea"/>
                <a:ea typeface="+mn-ea"/>
              </a:rPr>
              <a:t>o,</a:t>
            </a:r>
            <a:r>
              <a:rPr lang="zh-CN" altLang="zh-CN" b="1" u="sng">
                <a:latin typeface="+mn-ea"/>
                <a:ea typeface="+mn-ea"/>
              </a:rPr>
              <a:t>求）誉于乡党朋友也，非恶（</a:t>
            </a:r>
            <a:r>
              <a:rPr lang="en-US" altLang="zh-CN" b="1" u="sng">
                <a:latin typeface="+mn-ea"/>
                <a:ea typeface="+mn-ea"/>
              </a:rPr>
              <a:t>w</a:t>
            </a:r>
            <a:r>
              <a:rPr lang="zh-CN" altLang="zh-CN" b="1" u="sng">
                <a:latin typeface="+mn-ea"/>
                <a:ea typeface="+mn-ea"/>
              </a:rPr>
              <a:t>ù</a:t>
            </a:r>
            <a:r>
              <a:rPr lang="en-US" altLang="zh-CN" b="1" u="sng">
                <a:latin typeface="+mn-ea"/>
                <a:ea typeface="+mn-ea"/>
              </a:rPr>
              <a:t>,</a:t>
            </a:r>
            <a:r>
              <a:rPr lang="zh-CN" altLang="zh-CN" b="1" u="sng">
                <a:latin typeface="+mn-ea"/>
                <a:ea typeface="+mn-ea"/>
              </a:rPr>
              <a:t>讨厌）其声而然也</a:t>
            </a:r>
            <a:r>
              <a:rPr lang="zh-CN" altLang="zh-CN" b="1">
                <a:latin typeface="+mn-ea"/>
                <a:ea typeface="+mn-ea"/>
              </a:rPr>
              <a:t>。</a:t>
            </a:r>
            <a:endParaRPr lang="en-US" altLang="zh-CN" b="1">
              <a:latin typeface="+mn-ea"/>
              <a:ea typeface="+mn-ea"/>
            </a:endParaRPr>
          </a:p>
          <a:p>
            <a:pPr marL="0" indent="0" algn="r">
              <a:lnSpc>
                <a:spcPct val="110000"/>
              </a:lnSpc>
              <a:buNone/>
            </a:pPr>
            <a:r>
              <a:rPr lang="zh-CN" altLang="zh-CN" b="1">
                <a:latin typeface="+mn-ea"/>
                <a:ea typeface="+mn-ea"/>
              </a:rPr>
              <a:t>（《孟子•公孙丑上》第六章）</a:t>
            </a:r>
            <a:endParaRPr kumimoji="1" lang="zh-CN" altLang="en-US" b="1">
              <a:latin typeface="+mn-ea"/>
              <a:ea typeface="+mn-ea"/>
            </a:endParaRPr>
          </a:p>
          <a:p>
            <a:pPr>
              <a:lnSpc>
                <a:spcPct val="110000"/>
              </a:lnSpc>
            </a:pPr>
            <a:endParaRPr kumimoji="1" lang="en-US" altLang="zh-CN"/>
          </a:p>
        </p:txBody>
      </p:sp>
      <p:sp>
        <p:nvSpPr>
          <p:cNvPr id="5" name="文本框 4"/>
          <p:cNvSpPr txBox="1"/>
          <p:nvPr>
            <p:custDataLst>
              <p:tags r:id="rId3"/>
            </p:custDataLst>
          </p:nvPr>
        </p:nvSpPr>
        <p:spPr>
          <a:xfrm>
            <a:off x="2930195" y="4008263"/>
            <a:ext cx="3738015" cy="460375"/>
          </a:xfrm>
          <a:prstGeom prst="rect">
            <a:avLst/>
          </a:prstGeom>
          <a:noFill/>
        </p:spPr>
        <p:txBody>
          <a:bodyPr wrap="square" rtlCol="0">
            <a:spAutoFit/>
          </a:bodyPr>
          <a:lstStyle/>
          <a:p>
            <a:r>
              <a:rPr lang="zh-CN" altLang="en-US" sz="2400" b="1">
                <a:solidFill>
                  <a:srgbClr val="FF0000"/>
                </a:solidFill>
                <a:effectLst>
                  <a:outerShdw blurRad="38100" dist="38100" dir="2700000" algn="tl">
                    <a:srgbClr val="000000">
                      <a:alpha val="43137"/>
                    </a:srgbClr>
                  </a:outerShdw>
                </a:effectLst>
                <a:highlight>
                  <a:srgbClr val="FFFFCC"/>
                </a:highlight>
              </a:rPr>
              <a:t>本心即是向善的力量。</a:t>
            </a:r>
            <a:endParaRPr lang="zh-CN" altLang="en-US" sz="2400" b="1">
              <a:solidFill>
                <a:srgbClr val="FF0000"/>
              </a:solidFill>
              <a:effectLst>
                <a:outerShdw blurRad="38100" dist="38100" dir="2700000" algn="tl">
                  <a:srgbClr val="000000">
                    <a:alpha val="43137"/>
                  </a:srgbClr>
                </a:outerShdw>
              </a:effectLst>
              <a:highlight>
                <a:srgbClr val="FFFFCC"/>
              </a:highlight>
            </a:endParaRPr>
          </a:p>
        </p:txBody>
      </p:sp>
    </p:spTree>
    <p:custDataLst>
      <p:tags r:id="rId4"/>
    </p:custDataLst>
  </p:cSld>
  <p:clrMapOvr>
    <a:masterClrMapping/>
  </p:clrMapOvr>
  <p:transition spd="slow" advTm="23543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1640840" y="942975"/>
            <a:ext cx="5862320" cy="3014980"/>
          </a:xfrm>
        </p:spPr>
        <p:txBody>
          <a:bodyPr>
            <a:normAutofit/>
          </a:bodyPr>
          <a:lstStyle/>
          <a:p>
            <a:pPr>
              <a:lnSpc>
                <a:spcPct val="110000"/>
              </a:lnSpc>
            </a:pPr>
            <a:r>
              <a:rPr lang="zh-CN" altLang="zh-CN" sz="1600" b="1">
                <a:latin typeface="华文楷体" pitchFamily="2" charset="-122"/>
                <a:ea typeface="华文楷体" pitchFamily="2" charset="-122"/>
              </a:rPr>
              <a:t>由是观之，无恻隐之心，非人也；无羞恶之心，非人也；无辞让之心，非人也；无是非之心，非人也。</a:t>
            </a:r>
            <a:r>
              <a:rPr lang="zh-CN" altLang="zh-CN" sz="1600" b="1">
                <a:solidFill>
                  <a:srgbClr val="0000FF"/>
                </a:solidFill>
              </a:rPr>
              <a:t>恻隐之心，仁之端也；羞恶之心，义之端也；辞让之心，礼之端也；是非之心，智之端也。</a:t>
            </a:r>
            <a:r>
              <a:rPr lang="zh-CN" altLang="zh-CN" sz="1600" b="1">
                <a:latin typeface="华文楷体" pitchFamily="2" charset="-122"/>
                <a:ea typeface="华文楷体" pitchFamily="2" charset="-122"/>
              </a:rPr>
              <a:t>人之有是四端也，犹其有四体也。有是四端而自谓不能者，自贼者也；谓其君不能者，贼其君者也。</a:t>
            </a:r>
            <a:r>
              <a:rPr lang="zh-CN" altLang="zh-CN" sz="1600" b="1">
                <a:solidFill>
                  <a:srgbClr val="0000FF"/>
                </a:solidFill>
              </a:rPr>
              <a:t>凡有四端于我者，知皆扩而充之矣。</a:t>
            </a:r>
            <a:r>
              <a:rPr lang="zh-CN" altLang="zh-CN" sz="1600" b="1">
                <a:latin typeface="华文楷体" pitchFamily="2" charset="-122"/>
                <a:ea typeface="华文楷体" pitchFamily="2" charset="-122"/>
              </a:rPr>
              <a:t>若火之始然，泉之始达。苟能充之，足以保四海；苟不充之，不足以事父母。” </a:t>
            </a:r>
            <a:endParaRPr lang="en-US" altLang="zh-CN" sz="1600" b="1">
              <a:latin typeface="华文楷体" pitchFamily="2" charset="-122"/>
              <a:ea typeface="华文楷体" pitchFamily="2" charset="-122"/>
            </a:endParaRPr>
          </a:p>
          <a:p>
            <a:pPr marL="0" indent="0" algn="r">
              <a:lnSpc>
                <a:spcPct val="110000"/>
              </a:lnSpc>
              <a:buNone/>
            </a:pPr>
            <a:r>
              <a:rPr lang="zh-CN" altLang="zh-CN" sz="1600" b="1">
                <a:latin typeface="华文楷体" pitchFamily="2" charset="-122"/>
                <a:ea typeface="华文楷体" pitchFamily="2" charset="-122"/>
              </a:rPr>
              <a:t>（《孟子•公孙丑上》第六章）</a:t>
            </a:r>
            <a:endParaRPr kumimoji="1" lang="zh-CN" altLang="en-US" sz="1600" b="1">
              <a:latin typeface="华文楷体" pitchFamily="2" charset="-122"/>
              <a:ea typeface="华文楷体" pitchFamily="2" charset="-122"/>
            </a:endParaRPr>
          </a:p>
          <a:p>
            <a:pPr>
              <a:lnSpc>
                <a:spcPct val="110000"/>
              </a:lnSpc>
            </a:pPr>
            <a:endParaRPr kumimoji="1" lang="zh-CN" altLang="en-US" sz="1600" b="1">
              <a:latin typeface="华文楷体" pitchFamily="2" charset="-122"/>
              <a:ea typeface="华文楷体" pitchFamily="2" charset="-122"/>
            </a:endParaRPr>
          </a:p>
        </p:txBody>
      </p:sp>
      <p:sp>
        <p:nvSpPr>
          <p:cNvPr id="4" name="灯片编号占位符 3"/>
          <p:cNvSpPr>
            <a:spLocks noGrp="1"/>
          </p:cNvSpPr>
          <p:nvPr>
            <p:ph type="sldNum" sz="quarter" idx="12"/>
            <p:custDataLst>
              <p:tags r:id="rId2"/>
            </p:custDataLst>
          </p:nvPr>
        </p:nvSpPr>
        <p:spPr bwMode="auto">
          <a:xfrm>
            <a:off x="9896477" y="4461792"/>
            <a:ext cx="460587" cy="4413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035">
                <a:solidFill>
                  <a:schemeClr val="tx1"/>
                </a:solidFill>
                <a:latin typeface="Calibri" panose="020F0502020204030204"/>
                <a:ea typeface="宋体" panose="02010600030101010101" pitchFamily="2" charset="-122"/>
              </a:defRPr>
            </a:lvl1pPr>
            <a:lvl2pPr marL="704215" indent="-271145">
              <a:spcBef>
                <a:spcPct val="20000"/>
              </a:spcBef>
              <a:buFont typeface="Arial" panose="020B0604020202020204" pitchFamily="34" charset="0"/>
              <a:buChar char="–"/>
              <a:defRPr sz="2655">
                <a:solidFill>
                  <a:schemeClr val="tx1"/>
                </a:solidFill>
                <a:latin typeface="Calibri" panose="020F0502020204030204"/>
                <a:ea typeface="宋体" panose="02010600030101010101" pitchFamily="2" charset="-122"/>
              </a:defRPr>
            </a:lvl2pPr>
            <a:lvl3pPr marL="1083945" indent="-216535">
              <a:spcBef>
                <a:spcPct val="20000"/>
              </a:spcBef>
              <a:buFont typeface="Arial" panose="020B0604020202020204" pitchFamily="34" charset="0"/>
              <a:buChar char="•"/>
              <a:defRPr sz="2275">
                <a:solidFill>
                  <a:schemeClr val="tx1"/>
                </a:solidFill>
                <a:latin typeface="Calibri" panose="020F0502020204030204"/>
                <a:ea typeface="宋体" panose="02010600030101010101" pitchFamily="2" charset="-122"/>
              </a:defRPr>
            </a:lvl3pPr>
            <a:lvl4pPr marL="1517015"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4pPr>
            <a:lvl5pPr marL="1950720"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5pPr>
            <a:lvl6pPr marL="238379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6pPr>
            <a:lvl7pPr marL="2817495"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7pPr>
            <a:lvl8pPr marL="325120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8pPr>
            <a:lvl9pPr marL="368427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9pPr>
          </a:lstStyle>
          <a:p>
            <a:pPr>
              <a:spcBef>
                <a:spcPct val="0"/>
              </a:spcBef>
              <a:buFontTx/>
              <a:buNone/>
            </a:pPr>
            <a:fld id="{9B2AF16F-9019-4908-957A-998A1B060C18}" type="slidenum">
              <a:rPr lang="zh-CN" altLang="en-US" sz="1705">
                <a:latin typeface="Arial" panose="020B0604020202020204" pitchFamily="34" charset="0"/>
              </a:rPr>
            </a:fld>
            <a:endParaRPr lang="en-US" altLang="zh-CN" sz="1705">
              <a:latin typeface="Arial" panose="020B0604020202020204" pitchFamily="34" charset="0"/>
            </a:endParaRPr>
          </a:p>
        </p:txBody>
      </p:sp>
    </p:spTree>
    <p:custDataLst>
      <p:tags r:id="rId3"/>
    </p:custDataLst>
  </p:cSld>
  <p:clrMapOvr>
    <a:masterClrMapping/>
  </p:clrMapOvr>
  <p:transition spd="slow" advTm="235430">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1658818" y="1778168"/>
            <a:ext cx="5370632" cy="2727025"/>
          </a:xfrm>
        </p:spPr>
        <p:txBody>
          <a:bodyPr>
            <a:normAutofit/>
          </a:bodyPr>
          <a:lstStyle/>
          <a:p>
            <a:r>
              <a:rPr kumimoji="1" lang="zh-CN" altLang="en-US" b="1">
                <a:latin typeface="华文楷体"/>
                <a:ea typeface="华文楷体"/>
                <a:cs typeface="华文楷体"/>
              </a:rPr>
              <a:t>        孟子曰：“我善养吾浩然之气。”今观其文章，宽厚宏博，充乎天地之间，称其气之小大。</a:t>
            </a:r>
            <a:endParaRPr kumimoji="1" lang="en-US" altLang="zh-CN" b="1">
              <a:latin typeface="华文楷体"/>
              <a:ea typeface="华文楷体"/>
              <a:cs typeface="华文楷体"/>
            </a:endParaRPr>
          </a:p>
          <a:p>
            <a:pPr algn="ctr"/>
            <a:r>
              <a:rPr kumimoji="1" lang="en-US" altLang="zh-CN" b="1">
                <a:latin typeface="华文楷体"/>
                <a:ea typeface="华文楷体"/>
                <a:cs typeface="华文楷体"/>
              </a:rPr>
              <a:t>                       </a:t>
            </a:r>
            <a:r>
              <a:rPr kumimoji="1" lang="zh-CN" altLang="en-US" b="1">
                <a:latin typeface="华文楷体"/>
                <a:ea typeface="华文楷体"/>
                <a:cs typeface="华文楷体"/>
              </a:rPr>
              <a:t>（苏辙</a:t>
            </a:r>
            <a:r>
              <a:rPr kumimoji="1" lang="en-US" altLang="zh-CN" b="1">
                <a:latin typeface="华文楷体"/>
                <a:ea typeface="华文楷体"/>
                <a:cs typeface="华文楷体"/>
              </a:rPr>
              <a:t>《</a:t>
            </a:r>
            <a:r>
              <a:rPr kumimoji="1" lang="zh-CN" altLang="en-US" b="1">
                <a:latin typeface="华文楷体"/>
                <a:ea typeface="华文楷体"/>
                <a:cs typeface="华文楷体"/>
              </a:rPr>
              <a:t>上枢密韩太尉书</a:t>
            </a:r>
            <a:r>
              <a:rPr kumimoji="1" lang="en-US" altLang="zh-CN" b="1">
                <a:latin typeface="华文楷体"/>
                <a:ea typeface="华文楷体"/>
                <a:cs typeface="华文楷体"/>
              </a:rPr>
              <a:t>》</a:t>
            </a:r>
            <a:r>
              <a:rPr kumimoji="1" lang="zh-CN" altLang="en-US" b="1">
                <a:latin typeface="华文楷体"/>
                <a:ea typeface="华文楷体"/>
                <a:cs typeface="华文楷体"/>
              </a:rPr>
              <a:t>）</a:t>
            </a:r>
            <a:endParaRPr kumimoji="1" lang="zh-CN" altLang="en-US" b="1">
              <a:latin typeface="华文楷体"/>
              <a:ea typeface="华文楷体"/>
              <a:cs typeface="华文楷体"/>
            </a:endParaRPr>
          </a:p>
        </p:txBody>
      </p:sp>
      <p:sp>
        <p:nvSpPr>
          <p:cNvPr id="4" name="灯片编号占位符 3"/>
          <p:cNvSpPr>
            <a:spLocks noGrp="1"/>
          </p:cNvSpPr>
          <p:nvPr>
            <p:ph type="sldNum" sz="quarter" idx="12"/>
            <p:custDataLst>
              <p:tags r:id="rId2"/>
            </p:custDataLst>
          </p:nvPr>
        </p:nvSpPr>
        <p:spPr bwMode="auto">
          <a:xfrm>
            <a:off x="9658535" y="4365210"/>
            <a:ext cx="460587" cy="4413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035">
                <a:solidFill>
                  <a:schemeClr val="tx1"/>
                </a:solidFill>
                <a:latin typeface="Calibri" panose="020F0502020204030204"/>
                <a:ea typeface="宋体" panose="02010600030101010101" pitchFamily="2" charset="-122"/>
              </a:defRPr>
            </a:lvl1pPr>
            <a:lvl2pPr marL="704215" indent="-271145">
              <a:spcBef>
                <a:spcPct val="20000"/>
              </a:spcBef>
              <a:buFont typeface="Arial" panose="020B0604020202020204" pitchFamily="34" charset="0"/>
              <a:buChar char="–"/>
              <a:defRPr sz="2655">
                <a:solidFill>
                  <a:schemeClr val="tx1"/>
                </a:solidFill>
                <a:latin typeface="Calibri" panose="020F0502020204030204"/>
                <a:ea typeface="宋体" panose="02010600030101010101" pitchFamily="2" charset="-122"/>
              </a:defRPr>
            </a:lvl2pPr>
            <a:lvl3pPr marL="1083945" indent="-216535">
              <a:spcBef>
                <a:spcPct val="20000"/>
              </a:spcBef>
              <a:buFont typeface="Arial" panose="020B0604020202020204" pitchFamily="34" charset="0"/>
              <a:buChar char="•"/>
              <a:defRPr sz="2275">
                <a:solidFill>
                  <a:schemeClr val="tx1"/>
                </a:solidFill>
                <a:latin typeface="Calibri" panose="020F0502020204030204"/>
                <a:ea typeface="宋体" panose="02010600030101010101" pitchFamily="2" charset="-122"/>
              </a:defRPr>
            </a:lvl3pPr>
            <a:lvl4pPr marL="1517015"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4pPr>
            <a:lvl5pPr marL="1950720" indent="-216535">
              <a:spcBef>
                <a:spcPct val="20000"/>
              </a:spcBef>
              <a:buFont typeface="Arial" panose="020B0604020202020204" pitchFamily="34" charset="0"/>
              <a:buChar char="»"/>
              <a:defRPr sz="1895">
                <a:solidFill>
                  <a:schemeClr val="tx1"/>
                </a:solidFill>
                <a:latin typeface="Calibri" panose="020F0502020204030204"/>
                <a:ea typeface="宋体" panose="02010600030101010101" pitchFamily="2" charset="-122"/>
              </a:defRPr>
            </a:lvl5pPr>
            <a:lvl6pPr marL="238379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6pPr>
            <a:lvl7pPr marL="2817495"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7pPr>
            <a:lvl8pPr marL="325120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8pPr>
            <a:lvl9pPr marL="3684270" indent="-216535" eaLnBrk="0" fontAlgn="base" hangingPunct="0">
              <a:spcBef>
                <a:spcPct val="20000"/>
              </a:spcBef>
              <a:spcAft>
                <a:spcPct val="0"/>
              </a:spcAft>
              <a:buFont typeface="Arial" panose="020B0604020202020204" pitchFamily="34" charset="0"/>
              <a:buChar char="»"/>
              <a:defRPr sz="1895">
                <a:solidFill>
                  <a:schemeClr val="tx1"/>
                </a:solidFill>
                <a:latin typeface="Calibri" panose="020F0502020204030204"/>
                <a:ea typeface="宋体" panose="02010600030101010101" pitchFamily="2" charset="-122"/>
              </a:defRPr>
            </a:lvl9pPr>
          </a:lstStyle>
          <a:p>
            <a:pPr>
              <a:spcBef>
                <a:spcPct val="0"/>
              </a:spcBef>
              <a:buFontTx/>
              <a:buNone/>
            </a:pPr>
            <a:fld id="{9B2AF16F-9019-4908-957A-998A1B060C18}" type="slidenum">
              <a:rPr lang="zh-CN" altLang="en-US" sz="1705">
                <a:latin typeface="Arial" panose="020B0604020202020204" pitchFamily="34" charset="0"/>
              </a:rPr>
            </a:fld>
            <a:endParaRPr lang="en-US" altLang="zh-CN" sz="1705">
              <a:latin typeface="Arial" panose="020B0604020202020204" pitchFamily="34" charset="0"/>
            </a:endParaRPr>
          </a:p>
        </p:txBody>
      </p:sp>
      <p:sp>
        <p:nvSpPr>
          <p:cNvPr id="5" name="标题 1"/>
          <p:cNvSpPr txBox="1"/>
          <p:nvPr>
            <p:custDataLst>
              <p:tags r:id="rId3"/>
            </p:custDataLst>
          </p:nvPr>
        </p:nvSpPr>
        <p:spPr>
          <a:xfrm>
            <a:off x="489995" y="1056851"/>
            <a:ext cx="7886418" cy="993422"/>
          </a:xfrm>
          <a:prstGeom prst="rect">
            <a:avLst/>
          </a:prstGeom>
        </p:spPr>
        <p:txBody>
          <a:bodyPr vert="horz" lIns="65024" tIns="32511" rIns="65024" bIns="32511"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kumimoji="1" lang="zh-CN" altLang="en-US" sz="2400">
                <a:solidFill>
                  <a:srgbClr val="0000FF"/>
                </a:solidFill>
                <a:latin typeface="华文中宋" pitchFamily="2" charset="-122"/>
                <a:ea typeface="华文中宋" pitchFamily="2" charset="-122"/>
                <a:cs typeface="华文楷体"/>
              </a:rPr>
              <a:t>孟子的“大丈夫精神”</a:t>
            </a:r>
            <a:br>
              <a:rPr kumimoji="1" lang="zh-CN" altLang="en-US" sz="3130">
                <a:latin typeface="华文楷体"/>
                <a:ea typeface="华文楷体"/>
                <a:cs typeface="华文楷体"/>
              </a:rPr>
            </a:br>
            <a:endParaRPr kumimoji="1" lang="zh-CN" altLang="en-US" sz="3130"/>
          </a:p>
        </p:txBody>
      </p:sp>
      <p:pic>
        <p:nvPicPr>
          <p:cNvPr id="2" name="音频 1">
            <a:hlinkClick r:id="" action="ppaction://media"/>
          </p:cNvPr>
          <p:cNvPicPr>
            <a:picLocks noChangeAspect="1"/>
          </p:cNvPicPr>
          <p:nvPr>
            <a:audi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9748847" y="4505192"/>
            <a:ext cx="216747" cy="2167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58257"/>
    </mc:Choice>
    <mc:Fallback>
      <p:transition spd="slow" advTm="582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Prev" delay="0">
                      <p:tgtEl>
                        <p:sldTgt/>
                      </p:tgtEl>
                    </p:cond>
                    <p:cond evt="onStopAudio" delay="0">
                      <p:tgtEl>
                        <p:sldTgt/>
                      </p:tgtEl>
                    </p:cond>
                  </p:endCondLst>
                </p:cTn>
                <p:tgtEl>
                  <p:spTgt spid="2"/>
                </p:tgtEl>
              </p:cMediaNode>
            </p:audio>
          </p:childTnLst>
        </p:cTn>
      </p:par>
    </p:tnLst>
  </p:timing>
</p:sld>
</file>

<file path=ppt/tags/tag1.xml><?xml version="1.0" encoding="utf-8"?>
<p:tagLst xmlns:p="http://schemas.openxmlformats.org/presentationml/2006/main">
  <p:tag name="AS_UNIQUEID" val="156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AS_UNIQUEID" val="157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411"/>
</p:tagLst>
</file>

<file path=ppt/tags/tag101.xml><?xml version="1.0" encoding="utf-8"?>
<p:tagLst xmlns:p="http://schemas.openxmlformats.org/presentationml/2006/main">
  <p:tag name="AS_UNIQUEID" val="41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2.xml><?xml version="1.0" encoding="utf-8"?>
<p:tagLst xmlns:p="http://schemas.openxmlformats.org/presentationml/2006/main">
  <p:tag name="AS_UNIQUEID" val="41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3.xml><?xml version="1.0" encoding="utf-8"?>
<p:tagLst xmlns:p="http://schemas.openxmlformats.org/presentationml/2006/main">
  <p:tag name="AS_UNIQUEID" val="41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4.xml><?xml version="1.0" encoding="utf-8"?>
<p:tagLst xmlns:p="http://schemas.openxmlformats.org/presentationml/2006/main">
  <p:tag name="AS_UNIQUEID" val="416"/>
</p:tagLst>
</file>

<file path=ppt/tags/tag105.xml><?xml version="1.0" encoding="utf-8"?>
<p:tagLst xmlns:p="http://schemas.openxmlformats.org/presentationml/2006/main">
  <p:tag name="AS_UNIQUEID" val="417"/>
</p:tagLst>
</file>

<file path=ppt/tags/tag106.xml><?xml version="1.0" encoding="utf-8"?>
<p:tagLst xmlns:p="http://schemas.openxmlformats.org/presentationml/2006/main">
  <p:tag name="AS_UNIQUEID" val="41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xml><?xml version="1.0" encoding="utf-8"?>
<p:tagLst xmlns:p="http://schemas.openxmlformats.org/presentationml/2006/main">
  <p:tag name="AS_UNIQUEID" val="41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8.xml><?xml version="1.0" encoding="utf-8"?>
<p:tagLst xmlns:p="http://schemas.openxmlformats.org/presentationml/2006/main">
  <p:tag name="AS_UNIQUEID" val="42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9.xml><?xml version="1.0" encoding="utf-8"?>
<p:tagLst xmlns:p="http://schemas.openxmlformats.org/presentationml/2006/main">
  <p:tag name="AS_UNIQUEID" val="422"/>
</p:tagLst>
</file>

<file path=ppt/tags/tag11.xml><?xml version="1.0" encoding="utf-8"?>
<p:tagLst xmlns:p="http://schemas.openxmlformats.org/presentationml/2006/main">
  <p:tag name="AS_UNIQUEID" val="157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AS_UNIQUEID" val="42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1.xml><?xml version="1.0" encoding="utf-8"?>
<p:tagLst xmlns:p="http://schemas.openxmlformats.org/presentationml/2006/main">
  <p:tag name="AS_UNIQUEID" val="42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2.xml><?xml version="1.0" encoding="utf-8"?>
<p:tagLst xmlns:p="http://schemas.openxmlformats.org/presentationml/2006/main">
  <p:tag name="AS_UNIQUEID" val="42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3.xml><?xml version="1.0" encoding="utf-8"?>
<p:tagLst xmlns:p="http://schemas.openxmlformats.org/presentationml/2006/main">
  <p:tag name="AS_UNIQUEID" val="427"/>
</p:tagLst>
</file>

<file path=ppt/tags/tag114.xml><?xml version="1.0" encoding="utf-8"?>
<p:tagLst xmlns:p="http://schemas.openxmlformats.org/presentationml/2006/main">
  <p:tag name="AS_UNIQUEID" val="428"/>
</p:tagLst>
</file>

<file path=ppt/tags/tag115.xml><?xml version="1.0" encoding="utf-8"?>
<p:tagLst xmlns:p="http://schemas.openxmlformats.org/presentationml/2006/main">
  <p:tag name="AS_UNIQUEID" val="42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xml><?xml version="1.0" encoding="utf-8"?>
<p:tagLst xmlns:p="http://schemas.openxmlformats.org/presentationml/2006/main">
  <p:tag name="AS_UNIQUEID" val="43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xml><?xml version="1.0" encoding="utf-8"?>
<p:tagLst xmlns:p="http://schemas.openxmlformats.org/presentationml/2006/main">
  <p:tag name="AS_UNIQUEID" val="43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xml><?xml version="1.0" encoding="utf-8"?>
<p:tagLst xmlns:p="http://schemas.openxmlformats.org/presentationml/2006/main">
  <p:tag name="AS_UNIQUEID" val="433"/>
</p:tagLst>
</file>

<file path=ppt/tags/tag119.xml><?xml version="1.0" encoding="utf-8"?>
<p:tagLst xmlns:p="http://schemas.openxmlformats.org/presentationml/2006/main">
  <p:tag name="AS_UNIQUEID" val="434"/>
</p:tagLst>
</file>

<file path=ppt/tags/tag12.xml><?xml version="1.0" encoding="utf-8"?>
<p:tagLst xmlns:p="http://schemas.openxmlformats.org/presentationml/2006/main">
  <p:tag name="AS_UNIQUEID" val="157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AS_UNIQUEID" val="435"/>
</p:tagLst>
</file>

<file path=ppt/tags/tag121.xml><?xml version="1.0" encoding="utf-8"?>
<p:tagLst xmlns:p="http://schemas.openxmlformats.org/presentationml/2006/main">
  <p:tag name="AS_UNIQUEID" val="436"/>
</p:tagLst>
</file>

<file path=ppt/tags/tag122.xml><?xml version="1.0" encoding="utf-8"?>
<p:tagLst xmlns:p="http://schemas.openxmlformats.org/presentationml/2006/main">
  <p:tag name="AS_UNIQUEID" val="438"/>
</p:tagLst>
</file>

<file path=ppt/tags/tag123.xml><?xml version="1.0" encoding="utf-8"?>
<p:tagLst xmlns:p="http://schemas.openxmlformats.org/presentationml/2006/main">
  <p:tag name="AS_UNIQUEID" val="439"/>
</p:tagLst>
</file>

<file path=ppt/tags/tag124.xml><?xml version="1.0" encoding="utf-8"?>
<p:tagLst xmlns:p="http://schemas.openxmlformats.org/presentationml/2006/main">
  <p:tag name="AS_UNIQUEID" val="440"/>
</p:tagLst>
</file>

<file path=ppt/tags/tag125.xml><?xml version="1.0" encoding="utf-8"?>
<p:tagLst xmlns:p="http://schemas.openxmlformats.org/presentationml/2006/main">
  <p:tag name="AS_UNIQUEID" val="441"/>
</p:tagLst>
</file>

<file path=ppt/tags/tag126.xml><?xml version="1.0" encoding="utf-8"?>
<p:tagLst xmlns:p="http://schemas.openxmlformats.org/presentationml/2006/main">
  <p:tag name="AS_UNIQUEID" val="443"/>
</p:tagLst>
</file>

<file path=ppt/tags/tag127.xml><?xml version="1.0" encoding="utf-8"?>
<p:tagLst xmlns:p="http://schemas.openxmlformats.org/presentationml/2006/main">
  <p:tag name="AS_UNIQUEID" val="444"/>
</p:tagLst>
</file>

<file path=ppt/tags/tag128.xml><?xml version="1.0" encoding="utf-8"?>
<p:tagLst xmlns:p="http://schemas.openxmlformats.org/presentationml/2006/main">
  <p:tag name="AS_UNIQUEID" val="445"/>
</p:tagLst>
</file>

<file path=ppt/tags/tag129.xml><?xml version="1.0" encoding="utf-8"?>
<p:tagLst xmlns:p="http://schemas.openxmlformats.org/presentationml/2006/main">
  <p:tag name="AS_UNIQUEID" val="446"/>
</p:tagLst>
</file>

<file path=ppt/tags/tag13.xml><?xml version="1.0" encoding="utf-8"?>
<p:tagLst xmlns:p="http://schemas.openxmlformats.org/presentationml/2006/main">
  <p:tag name="AS_UNIQUEID" val="157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AS_UNIQUEID" val="448"/>
</p:tagLst>
</file>

<file path=ppt/tags/tag131.xml><?xml version="1.0" encoding="utf-8"?>
<p:tagLst xmlns:p="http://schemas.openxmlformats.org/presentationml/2006/main">
  <p:tag name="AS_UNIQUEID" val="449"/>
</p:tagLst>
</file>

<file path=ppt/tags/tag132.xml><?xml version="1.0" encoding="utf-8"?>
<p:tagLst xmlns:p="http://schemas.openxmlformats.org/presentationml/2006/main">
  <p:tag name="AS_UNIQUEID" val="450"/>
</p:tagLst>
</file>

<file path=ppt/tags/tag133.xml><?xml version="1.0" encoding="utf-8"?>
<p:tagLst xmlns:p="http://schemas.openxmlformats.org/presentationml/2006/main">
  <p:tag name="AS_UNIQUEID" val="451"/>
</p:tagLst>
</file>

<file path=ppt/tags/tag134.xml><?xml version="1.0" encoding="utf-8"?>
<p:tagLst xmlns:p="http://schemas.openxmlformats.org/presentationml/2006/main">
  <p:tag name="AS_UNIQUEID" val="453"/>
</p:tagLst>
</file>

<file path=ppt/tags/tag135.xml><?xml version="1.0" encoding="utf-8"?>
<p:tagLst xmlns:p="http://schemas.openxmlformats.org/presentationml/2006/main">
  <p:tag name="AS_UNIQUEID" val="454"/>
</p:tagLst>
</file>

<file path=ppt/tags/tag136.xml><?xml version="1.0" encoding="utf-8"?>
<p:tagLst xmlns:p="http://schemas.openxmlformats.org/presentationml/2006/main">
  <p:tag name="AS_UNIQUEID" val="455"/>
</p:tagLst>
</file>

<file path=ppt/tags/tag137.xml><?xml version="1.0" encoding="utf-8"?>
<p:tagLst xmlns:p="http://schemas.openxmlformats.org/presentationml/2006/main">
  <p:tag name="AS_UNIQUEID" val="456"/>
</p:tagLst>
</file>

<file path=ppt/tags/tag138.xml><?xml version="1.0" encoding="utf-8"?>
<p:tagLst xmlns:p="http://schemas.openxmlformats.org/presentationml/2006/main">
  <p:tag name="AS_UNIQUEID" val="458"/>
</p:tagLst>
</file>

<file path=ppt/tags/tag139.xml><?xml version="1.0" encoding="utf-8"?>
<p:tagLst xmlns:p="http://schemas.openxmlformats.org/presentationml/2006/main">
  <p:tag name="AS_UNIQUEID" val="459"/>
</p:tagLst>
</file>

<file path=ppt/tags/tag14.xml><?xml version="1.0" encoding="utf-8"?>
<p:tagLst xmlns:p="http://schemas.openxmlformats.org/presentationml/2006/main">
  <p:tag name="AS_UNIQUEID" val="157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460"/>
</p:tagLst>
</file>

<file path=ppt/tags/tag141.xml><?xml version="1.0" encoding="utf-8"?>
<p:tagLst xmlns:p="http://schemas.openxmlformats.org/presentationml/2006/main">
  <p:tag name="AS_UNIQUEID" val="461"/>
</p:tagLst>
</file>

<file path=ppt/tags/tag142.xml><?xml version="1.0" encoding="utf-8"?>
<p:tagLst xmlns:p="http://schemas.openxmlformats.org/presentationml/2006/main">
  <p:tag name="AS_UNIQUEID" val="463"/>
</p:tagLst>
</file>

<file path=ppt/tags/tag143.xml><?xml version="1.0" encoding="utf-8"?>
<p:tagLst xmlns:p="http://schemas.openxmlformats.org/presentationml/2006/main">
  <p:tag name="AS_UNIQUEID" val="464"/>
</p:tagLst>
</file>

<file path=ppt/tags/tag144.xml><?xml version="1.0" encoding="utf-8"?>
<p:tagLst xmlns:p="http://schemas.openxmlformats.org/presentationml/2006/main">
  <p:tag name="AS_UNIQUEID" val="465"/>
</p:tagLst>
</file>

<file path=ppt/tags/tag145.xml><?xml version="1.0" encoding="utf-8"?>
<p:tagLst xmlns:p="http://schemas.openxmlformats.org/presentationml/2006/main">
  <p:tag name="AS_UNIQUEID" val="466"/>
</p:tagLst>
</file>

<file path=ppt/tags/tag146.xml><?xml version="1.0" encoding="utf-8"?>
<p:tagLst xmlns:p="http://schemas.openxmlformats.org/presentationml/2006/main">
  <p:tag name="AS_UNIQUEID" val="468"/>
</p:tagLst>
</file>

<file path=ppt/tags/tag147.xml><?xml version="1.0" encoding="utf-8"?>
<p:tagLst xmlns:p="http://schemas.openxmlformats.org/presentationml/2006/main">
  <p:tag name="AS_UNIQUEID" val="469"/>
</p:tagLst>
</file>

<file path=ppt/tags/tag148.xml><?xml version="1.0" encoding="utf-8"?>
<p:tagLst xmlns:p="http://schemas.openxmlformats.org/presentationml/2006/main">
  <p:tag name="AS_UNIQUEID" val="470"/>
</p:tagLst>
</file>

<file path=ppt/tags/tag149.xml><?xml version="1.0" encoding="utf-8"?>
<p:tagLst xmlns:p="http://schemas.openxmlformats.org/presentationml/2006/main">
  <p:tag name="AS_UNIQUEID" val="471"/>
</p:tagLst>
</file>

<file path=ppt/tags/tag15.xml><?xml version="1.0" encoding="utf-8"?>
<p:tagLst xmlns:p="http://schemas.openxmlformats.org/presentationml/2006/main">
  <p:tag name="AS_UNIQUEID" val="157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473"/>
</p:tagLst>
</file>

<file path=ppt/tags/tag151.xml><?xml version="1.0" encoding="utf-8"?>
<p:tagLst xmlns:p="http://schemas.openxmlformats.org/presentationml/2006/main">
  <p:tag name="AS_UNIQUEID" val="474"/>
</p:tagLst>
</file>

<file path=ppt/tags/tag152.xml><?xml version="1.0" encoding="utf-8"?>
<p:tagLst xmlns:p="http://schemas.openxmlformats.org/presentationml/2006/main">
  <p:tag name="AS_UNIQUEID" val="475"/>
</p:tagLst>
</file>

<file path=ppt/tags/tag153.xml><?xml version="1.0" encoding="utf-8"?>
<p:tagLst xmlns:p="http://schemas.openxmlformats.org/presentationml/2006/main">
  <p:tag name="AS_UNIQUEID" val="476"/>
</p:tagLst>
</file>

<file path=ppt/tags/tag154.xml><?xml version="1.0" encoding="utf-8"?>
<p:tagLst xmlns:p="http://schemas.openxmlformats.org/presentationml/2006/main">
  <p:tag name="AS_UNIQUEID" val="478"/>
</p:tagLst>
</file>

<file path=ppt/tags/tag155.xml><?xml version="1.0" encoding="utf-8"?>
<p:tagLst xmlns:p="http://schemas.openxmlformats.org/presentationml/2006/main">
  <p:tag name="AS_UNIQUEID" val="479"/>
</p:tagLst>
</file>

<file path=ppt/tags/tag156.xml><?xml version="1.0" encoding="utf-8"?>
<p:tagLst xmlns:p="http://schemas.openxmlformats.org/presentationml/2006/main">
  <p:tag name="AS_UNIQUEID" val="480"/>
</p:tagLst>
</file>

<file path=ppt/tags/tag157.xml><?xml version="1.0" encoding="utf-8"?>
<p:tagLst xmlns:p="http://schemas.openxmlformats.org/presentationml/2006/main">
  <p:tag name="AS_UNIQUEID" val="481"/>
</p:tagLst>
</file>

<file path=ppt/tags/tag158.xml><?xml version="1.0" encoding="utf-8"?>
<p:tagLst xmlns:p="http://schemas.openxmlformats.org/presentationml/2006/main">
  <p:tag name="AS_UNIQUEID" val="483"/>
</p:tagLst>
</file>

<file path=ppt/tags/tag159.xml><?xml version="1.0" encoding="utf-8"?>
<p:tagLst xmlns:p="http://schemas.openxmlformats.org/presentationml/2006/main">
  <p:tag name="AS_UNIQUEID" val="484"/>
</p:tagLst>
</file>

<file path=ppt/tags/tag16.xml><?xml version="1.0" encoding="utf-8"?>
<p:tagLst xmlns:p="http://schemas.openxmlformats.org/presentationml/2006/main">
  <p:tag name="AS_UNIQUEID" val="158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AS_UNIQUEID" val="485"/>
</p:tagLst>
</file>

<file path=ppt/tags/tag161.xml><?xml version="1.0" encoding="utf-8"?>
<p:tagLst xmlns:p="http://schemas.openxmlformats.org/presentationml/2006/main">
  <p:tag name="AS_UNIQUEID" val="486"/>
</p:tagLst>
</file>

<file path=ppt/tags/tag162.xml><?xml version="1.0" encoding="utf-8"?>
<p:tagLst xmlns:p="http://schemas.openxmlformats.org/presentationml/2006/main">
  <p:tag name="AS_UNIQUEID" val="488"/>
</p:tagLst>
</file>

<file path=ppt/tags/tag163.xml><?xml version="1.0" encoding="utf-8"?>
<p:tagLst xmlns:p="http://schemas.openxmlformats.org/presentationml/2006/main">
  <p:tag name="AS_UNIQUEID" val="489"/>
</p:tagLst>
</file>

<file path=ppt/tags/tag164.xml><?xml version="1.0" encoding="utf-8"?>
<p:tagLst xmlns:p="http://schemas.openxmlformats.org/presentationml/2006/main">
  <p:tag name="AS_UNIQUEID" val="490"/>
</p:tagLst>
</file>

<file path=ppt/tags/tag165.xml><?xml version="1.0" encoding="utf-8"?>
<p:tagLst xmlns:p="http://schemas.openxmlformats.org/presentationml/2006/main">
  <p:tag name="AS_UNIQUEID" val="491"/>
</p:tagLst>
</file>

<file path=ppt/tags/tag166.xml><?xml version="1.0" encoding="utf-8"?>
<p:tagLst xmlns:p="http://schemas.openxmlformats.org/presentationml/2006/main">
  <p:tag name="AS_UNIQUEID" val="493"/>
</p:tagLst>
</file>

<file path=ppt/tags/tag167.xml><?xml version="1.0" encoding="utf-8"?>
<p:tagLst xmlns:p="http://schemas.openxmlformats.org/presentationml/2006/main">
  <p:tag name="AS_UNIQUEID" val="494"/>
</p:tagLst>
</file>

<file path=ppt/tags/tag168.xml><?xml version="1.0" encoding="utf-8"?>
<p:tagLst xmlns:p="http://schemas.openxmlformats.org/presentationml/2006/main">
  <p:tag name="AS_UNIQUEID" val="495"/>
</p:tagLst>
</file>

<file path=ppt/tags/tag169.xml><?xml version="1.0" encoding="utf-8"?>
<p:tagLst xmlns:p="http://schemas.openxmlformats.org/presentationml/2006/main">
  <p:tag name="AS_UNIQUEID" val="496"/>
</p:tagLst>
</file>

<file path=ppt/tags/tag17.xml><?xml version="1.0" encoding="utf-8"?>
<p:tagLst xmlns:p="http://schemas.openxmlformats.org/presentationml/2006/main">
  <p:tag name="AS_UNIQUEID" val="158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AS_UNIQUEID" val="498"/>
</p:tagLst>
</file>

<file path=ppt/tags/tag171.xml><?xml version="1.0" encoding="utf-8"?>
<p:tagLst xmlns:p="http://schemas.openxmlformats.org/presentationml/2006/main">
  <p:tag name="AS_UNIQUEID" val="499"/>
</p:tagLst>
</file>

<file path=ppt/tags/tag172.xml><?xml version="1.0" encoding="utf-8"?>
<p:tagLst xmlns:p="http://schemas.openxmlformats.org/presentationml/2006/main">
  <p:tag name="AS_UNIQUEID" val="500"/>
</p:tagLst>
</file>

<file path=ppt/tags/tag173.xml><?xml version="1.0" encoding="utf-8"?>
<p:tagLst xmlns:p="http://schemas.openxmlformats.org/presentationml/2006/main">
  <p:tag name="AS_UNIQUEID" val="501"/>
</p:tagLst>
</file>

<file path=ppt/tags/tag174.xml><?xml version="1.0" encoding="utf-8"?>
<p:tagLst xmlns:p="http://schemas.openxmlformats.org/presentationml/2006/main">
  <p:tag name="AS_UNIQUEID" val="503"/>
</p:tagLst>
</file>

<file path=ppt/tags/tag175.xml><?xml version="1.0" encoding="utf-8"?>
<p:tagLst xmlns:p="http://schemas.openxmlformats.org/presentationml/2006/main">
  <p:tag name="AS_UNIQUEID" val="504"/>
</p:tagLst>
</file>

<file path=ppt/tags/tag176.xml><?xml version="1.0" encoding="utf-8"?>
<p:tagLst xmlns:p="http://schemas.openxmlformats.org/presentationml/2006/main">
  <p:tag name="AS_UNIQUEID" val="505"/>
</p:tagLst>
</file>

<file path=ppt/tags/tag177.xml><?xml version="1.0" encoding="utf-8"?>
<p:tagLst xmlns:p="http://schemas.openxmlformats.org/presentationml/2006/main">
  <p:tag name="AS_UNIQUEID" val="506"/>
</p:tagLst>
</file>

<file path=ppt/tags/tag178.xml><?xml version="1.0" encoding="utf-8"?>
<p:tagLst xmlns:p="http://schemas.openxmlformats.org/presentationml/2006/main">
  <p:tag name="AS_UNIQUEID" val="508"/>
</p:tagLst>
</file>

<file path=ppt/tags/tag179.xml><?xml version="1.0" encoding="utf-8"?>
<p:tagLst xmlns:p="http://schemas.openxmlformats.org/presentationml/2006/main">
  <p:tag name="AS_UNIQUEID" val="509"/>
</p:tagLst>
</file>

<file path=ppt/tags/tag18.xml><?xml version="1.0" encoding="utf-8"?>
<p:tagLst xmlns:p="http://schemas.openxmlformats.org/presentationml/2006/main">
  <p:tag name="AS_UNIQUEID" val="158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AS_UNIQUEID" val="510"/>
</p:tagLst>
</file>

<file path=ppt/tags/tag181.xml><?xml version="1.0" encoding="utf-8"?>
<p:tagLst xmlns:p="http://schemas.openxmlformats.org/presentationml/2006/main">
  <p:tag name="AS_UNIQUEID" val="511"/>
</p:tagLst>
</file>

<file path=ppt/tags/tag182.xml><?xml version="1.0" encoding="utf-8"?>
<p:tagLst xmlns:p="http://schemas.openxmlformats.org/presentationml/2006/main">
  <p:tag name="AS_UNIQUEID" val="513"/>
</p:tagLst>
</file>

<file path=ppt/tags/tag183.xml><?xml version="1.0" encoding="utf-8"?>
<p:tagLst xmlns:p="http://schemas.openxmlformats.org/presentationml/2006/main">
  <p:tag name="AS_UNIQUEID" val="514"/>
</p:tagLst>
</file>

<file path=ppt/tags/tag184.xml><?xml version="1.0" encoding="utf-8"?>
<p:tagLst xmlns:p="http://schemas.openxmlformats.org/presentationml/2006/main">
  <p:tag name="AS_UNIQUEID" val="515"/>
</p:tagLst>
</file>

<file path=ppt/tags/tag185.xml><?xml version="1.0" encoding="utf-8"?>
<p:tagLst xmlns:p="http://schemas.openxmlformats.org/presentationml/2006/main">
  <p:tag name="AS_UNIQUEID" val="516"/>
</p:tagLst>
</file>

<file path=ppt/tags/tag186.xml><?xml version="1.0" encoding="utf-8"?>
<p:tagLst xmlns:p="http://schemas.openxmlformats.org/presentationml/2006/main">
  <p:tag name="AS_UNIQUEID" val="518"/>
</p:tagLst>
</file>

<file path=ppt/tags/tag187.xml><?xml version="1.0" encoding="utf-8"?>
<p:tagLst xmlns:p="http://schemas.openxmlformats.org/presentationml/2006/main">
  <p:tag name="AS_UNIQUEID" val="519"/>
</p:tagLst>
</file>

<file path=ppt/tags/tag188.xml><?xml version="1.0" encoding="utf-8"?>
<p:tagLst xmlns:p="http://schemas.openxmlformats.org/presentationml/2006/main">
  <p:tag name="AS_UNIQUEID" val="520"/>
</p:tagLst>
</file>

<file path=ppt/tags/tag189.xml><?xml version="1.0" encoding="utf-8"?>
<p:tagLst xmlns:p="http://schemas.openxmlformats.org/presentationml/2006/main">
  <p:tag name="AS_UNIQUEID" val="521"/>
</p:tagLst>
</file>

<file path=ppt/tags/tag19.xml><?xml version="1.0" encoding="utf-8"?>
<p:tagLst xmlns:p="http://schemas.openxmlformats.org/presentationml/2006/main">
  <p:tag name="AS_UNIQUEID" val="158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AS_UNIQUEID" val="523"/>
</p:tagLst>
</file>

<file path=ppt/tags/tag191.xml><?xml version="1.0" encoding="utf-8"?>
<p:tagLst xmlns:p="http://schemas.openxmlformats.org/presentationml/2006/main">
  <p:tag name="AS_UNIQUEID" val="524"/>
</p:tagLst>
</file>

<file path=ppt/tags/tag192.xml><?xml version="1.0" encoding="utf-8"?>
<p:tagLst xmlns:p="http://schemas.openxmlformats.org/presentationml/2006/main">
  <p:tag name="AS_UNIQUEID" val="525"/>
</p:tagLst>
</file>

<file path=ppt/tags/tag193.xml><?xml version="1.0" encoding="utf-8"?>
<p:tagLst xmlns:p="http://schemas.openxmlformats.org/presentationml/2006/main">
  <p:tag name="AS_UNIQUEID" val="526"/>
</p:tagLst>
</file>

<file path=ppt/tags/tag194.xml><?xml version="1.0" encoding="utf-8"?>
<p:tagLst xmlns:p="http://schemas.openxmlformats.org/presentationml/2006/main">
  <p:tag name="AS_UNIQUEID" val="528"/>
</p:tagLst>
</file>

<file path=ppt/tags/tag195.xml><?xml version="1.0" encoding="utf-8"?>
<p:tagLst xmlns:p="http://schemas.openxmlformats.org/presentationml/2006/main">
  <p:tag name="AS_UNIQUEID" val="529"/>
</p:tagLst>
</file>

<file path=ppt/tags/tag196.xml><?xml version="1.0" encoding="utf-8"?>
<p:tagLst xmlns:p="http://schemas.openxmlformats.org/presentationml/2006/main">
  <p:tag name="AS_UNIQUEID" val="530"/>
</p:tagLst>
</file>

<file path=ppt/tags/tag197.xml><?xml version="1.0" encoding="utf-8"?>
<p:tagLst xmlns:p="http://schemas.openxmlformats.org/presentationml/2006/main">
  <p:tag name="AS_UNIQUEID" val="531"/>
</p:tagLst>
</file>

<file path=ppt/tags/tag198.xml><?xml version="1.0" encoding="utf-8"?>
<p:tagLst xmlns:p="http://schemas.openxmlformats.org/presentationml/2006/main">
  <p:tag name="AS_UNIQUEID" val="533"/>
</p:tagLst>
</file>

<file path=ppt/tags/tag199.xml><?xml version="1.0" encoding="utf-8"?>
<p:tagLst xmlns:p="http://schemas.openxmlformats.org/presentationml/2006/main">
  <p:tag name="AS_UNIQUEID" val="534"/>
</p:tagLst>
</file>

<file path=ppt/tags/tag2.xml><?xml version="1.0" encoding="utf-8"?>
<p:tagLst xmlns:p="http://schemas.openxmlformats.org/presentationml/2006/main">
  <p:tag name="AS_UNIQUEID" val="156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158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535"/>
</p:tagLst>
</file>

<file path=ppt/tags/tag201.xml><?xml version="1.0" encoding="utf-8"?>
<p:tagLst xmlns:p="http://schemas.openxmlformats.org/presentationml/2006/main">
  <p:tag name="AS_UNIQUEID" val="536"/>
</p:tagLst>
</file>

<file path=ppt/tags/tag202.xml><?xml version="1.0" encoding="utf-8"?>
<p:tagLst xmlns:p="http://schemas.openxmlformats.org/presentationml/2006/main">
  <p:tag name="AS_UNIQUEID" val="538"/>
</p:tagLst>
</file>

<file path=ppt/tags/tag203.xml><?xml version="1.0" encoding="utf-8"?>
<p:tagLst xmlns:p="http://schemas.openxmlformats.org/presentationml/2006/main">
  <p:tag name="AS_UNIQUEID" val="539"/>
</p:tagLst>
</file>

<file path=ppt/tags/tag204.xml><?xml version="1.0" encoding="utf-8"?>
<p:tagLst xmlns:p="http://schemas.openxmlformats.org/presentationml/2006/main">
  <p:tag name="AS_UNIQUEID" val="540"/>
</p:tagLst>
</file>

<file path=ppt/tags/tag205.xml><?xml version="1.0" encoding="utf-8"?>
<p:tagLst xmlns:p="http://schemas.openxmlformats.org/presentationml/2006/main">
  <p:tag name="AS_UNIQUEID" val="541"/>
</p:tagLst>
</file>

<file path=ppt/tags/tag206.xml><?xml version="1.0" encoding="utf-8"?>
<p:tagLst xmlns:p="http://schemas.openxmlformats.org/presentationml/2006/main">
  <p:tag name="AS_UNIQUEID" val="543"/>
</p:tagLst>
</file>

<file path=ppt/tags/tag207.xml><?xml version="1.0" encoding="utf-8"?>
<p:tagLst xmlns:p="http://schemas.openxmlformats.org/presentationml/2006/main">
  <p:tag name="AS_UNIQUEID" val="544"/>
</p:tagLst>
</file>

<file path=ppt/tags/tag208.xml><?xml version="1.0" encoding="utf-8"?>
<p:tagLst xmlns:p="http://schemas.openxmlformats.org/presentationml/2006/main">
  <p:tag name="AS_UNIQUEID" val="545"/>
</p:tagLst>
</file>

<file path=ppt/tags/tag209.xml><?xml version="1.0" encoding="utf-8"?>
<p:tagLst xmlns:p="http://schemas.openxmlformats.org/presentationml/2006/main">
  <p:tag name="AS_UNIQUEID" val="546"/>
</p:tagLst>
</file>

<file path=ppt/tags/tag21.xml><?xml version="1.0" encoding="utf-8"?>
<p:tagLst xmlns:p="http://schemas.openxmlformats.org/presentationml/2006/main">
  <p:tag name="AS_UNIQUEID" val="158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548"/>
</p:tagLst>
</file>

<file path=ppt/tags/tag211.xml><?xml version="1.0" encoding="utf-8"?>
<p:tagLst xmlns:p="http://schemas.openxmlformats.org/presentationml/2006/main">
  <p:tag name="AS_UNIQUEID" val="549"/>
</p:tagLst>
</file>

<file path=ppt/tags/tag212.xml><?xml version="1.0" encoding="utf-8"?>
<p:tagLst xmlns:p="http://schemas.openxmlformats.org/presentationml/2006/main">
  <p:tag name="AS_UNIQUEID" val="550"/>
</p:tagLst>
</file>

<file path=ppt/tags/tag213.xml><?xml version="1.0" encoding="utf-8"?>
<p:tagLst xmlns:p="http://schemas.openxmlformats.org/presentationml/2006/main">
  <p:tag name="AS_UNIQUEID" val="551"/>
</p:tagLst>
</file>

<file path=ppt/tags/tag214.xml><?xml version="1.0" encoding="utf-8"?>
<p:tagLst xmlns:p="http://schemas.openxmlformats.org/presentationml/2006/main">
  <p:tag name="AS_UNIQUEID" val="553"/>
</p:tagLst>
</file>

<file path=ppt/tags/tag215.xml><?xml version="1.0" encoding="utf-8"?>
<p:tagLst xmlns:p="http://schemas.openxmlformats.org/presentationml/2006/main">
  <p:tag name="AS_UNIQUEID" val="554"/>
</p:tagLst>
</file>

<file path=ppt/tags/tag216.xml><?xml version="1.0" encoding="utf-8"?>
<p:tagLst xmlns:p="http://schemas.openxmlformats.org/presentationml/2006/main">
  <p:tag name="AS_UNIQUEID" val="555"/>
</p:tagLst>
</file>

<file path=ppt/tags/tag217.xml><?xml version="1.0" encoding="utf-8"?>
<p:tagLst xmlns:p="http://schemas.openxmlformats.org/presentationml/2006/main">
  <p:tag name="AS_UNIQUEID" val="556"/>
</p:tagLst>
</file>

<file path=ppt/tags/tag218.xml><?xml version="1.0" encoding="utf-8"?>
<p:tagLst xmlns:p="http://schemas.openxmlformats.org/presentationml/2006/main">
  <p:tag name="AS_UNIQUEID" val="558"/>
</p:tagLst>
</file>

<file path=ppt/tags/tag219.xml><?xml version="1.0" encoding="utf-8"?>
<p:tagLst xmlns:p="http://schemas.openxmlformats.org/presentationml/2006/main">
  <p:tag name="AS_UNIQUEID" val="559"/>
</p:tagLst>
</file>

<file path=ppt/tags/tag22.xml><?xml version="1.0" encoding="utf-8"?>
<p:tagLst xmlns:p="http://schemas.openxmlformats.org/presentationml/2006/main">
  <p:tag name="AS_UNIQUEID" val="158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AS_UNIQUEID" val="560"/>
</p:tagLst>
</file>

<file path=ppt/tags/tag221.xml><?xml version="1.0" encoding="utf-8"?>
<p:tagLst xmlns:p="http://schemas.openxmlformats.org/presentationml/2006/main">
  <p:tag name="AS_UNIQUEID" val="561"/>
</p:tagLst>
</file>

<file path=ppt/tags/tag222.xml><?xml version="1.0" encoding="utf-8"?>
<p:tagLst xmlns:p="http://schemas.openxmlformats.org/presentationml/2006/main">
  <p:tag name="AS_UNIQUEID" val="563"/>
</p:tagLst>
</file>

<file path=ppt/tags/tag223.xml><?xml version="1.0" encoding="utf-8"?>
<p:tagLst xmlns:p="http://schemas.openxmlformats.org/presentationml/2006/main">
  <p:tag name="AS_UNIQUEID" val="564"/>
</p:tagLst>
</file>

<file path=ppt/tags/tag224.xml><?xml version="1.0" encoding="utf-8"?>
<p:tagLst xmlns:p="http://schemas.openxmlformats.org/presentationml/2006/main">
  <p:tag name="AS_UNIQUEID" val="565"/>
</p:tagLst>
</file>

<file path=ppt/tags/tag225.xml><?xml version="1.0" encoding="utf-8"?>
<p:tagLst xmlns:p="http://schemas.openxmlformats.org/presentationml/2006/main">
  <p:tag name="AS_UNIQUEID" val="566"/>
</p:tagLst>
</file>

<file path=ppt/tags/tag226.xml><?xml version="1.0" encoding="utf-8"?>
<p:tagLst xmlns:p="http://schemas.openxmlformats.org/presentationml/2006/main">
  <p:tag name="AS_UNIQUEID" val="568"/>
</p:tagLst>
</file>

<file path=ppt/tags/tag227.xml><?xml version="1.0" encoding="utf-8"?>
<p:tagLst xmlns:p="http://schemas.openxmlformats.org/presentationml/2006/main">
  <p:tag name="AS_UNIQUEID" val="569"/>
</p:tagLst>
</file>

<file path=ppt/tags/tag228.xml><?xml version="1.0" encoding="utf-8"?>
<p:tagLst xmlns:p="http://schemas.openxmlformats.org/presentationml/2006/main">
  <p:tag name="AS_UNIQUEID" val="570"/>
</p:tagLst>
</file>

<file path=ppt/tags/tag229.xml><?xml version="1.0" encoding="utf-8"?>
<p:tagLst xmlns:p="http://schemas.openxmlformats.org/presentationml/2006/main">
  <p:tag name="AS_UNIQUEID" val="571"/>
</p:tagLst>
</file>

<file path=ppt/tags/tag23.xml><?xml version="1.0" encoding="utf-8"?>
<p:tagLst xmlns:p="http://schemas.openxmlformats.org/presentationml/2006/main">
  <p:tag name="AS_UNIQUEID" val="158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AS_UNIQUEID" val="573"/>
</p:tagLst>
</file>

<file path=ppt/tags/tag231.xml><?xml version="1.0" encoding="utf-8"?>
<p:tagLst xmlns:p="http://schemas.openxmlformats.org/presentationml/2006/main">
  <p:tag name="AS_UNIQUEID" val="574"/>
</p:tagLst>
</file>

<file path=ppt/tags/tag232.xml><?xml version="1.0" encoding="utf-8"?>
<p:tagLst xmlns:p="http://schemas.openxmlformats.org/presentationml/2006/main">
  <p:tag name="AS_UNIQUEID" val="575"/>
</p:tagLst>
</file>

<file path=ppt/tags/tag233.xml><?xml version="1.0" encoding="utf-8"?>
<p:tagLst xmlns:p="http://schemas.openxmlformats.org/presentationml/2006/main">
  <p:tag name="AS_UNIQUEID" val="576"/>
</p:tagLst>
</file>

<file path=ppt/tags/tag234.xml><?xml version="1.0" encoding="utf-8"?>
<p:tagLst xmlns:p="http://schemas.openxmlformats.org/presentationml/2006/main">
  <p:tag name="AS_UNIQUEID" val="578"/>
</p:tagLst>
</file>

<file path=ppt/tags/tag235.xml><?xml version="1.0" encoding="utf-8"?>
<p:tagLst xmlns:p="http://schemas.openxmlformats.org/presentationml/2006/main">
  <p:tag name="AS_UNIQUEID" val="579"/>
</p:tagLst>
</file>

<file path=ppt/tags/tag236.xml><?xml version="1.0" encoding="utf-8"?>
<p:tagLst xmlns:p="http://schemas.openxmlformats.org/presentationml/2006/main">
  <p:tag name="AS_UNIQUEID" val="580"/>
</p:tagLst>
</file>

<file path=ppt/tags/tag237.xml><?xml version="1.0" encoding="utf-8"?>
<p:tagLst xmlns:p="http://schemas.openxmlformats.org/presentationml/2006/main">
  <p:tag name="AS_UNIQUEID" val="581"/>
</p:tagLst>
</file>

<file path=ppt/tags/tag238.xml><?xml version="1.0" encoding="utf-8"?>
<p:tagLst xmlns:p="http://schemas.openxmlformats.org/presentationml/2006/main">
  <p:tag name="AS_UNIQUEID" val="583"/>
</p:tagLst>
</file>

<file path=ppt/tags/tag239.xml><?xml version="1.0" encoding="utf-8"?>
<p:tagLst xmlns:p="http://schemas.openxmlformats.org/presentationml/2006/main">
  <p:tag name="AS_UNIQUEID" val="584"/>
</p:tagLst>
</file>

<file path=ppt/tags/tag24.xml><?xml version="1.0" encoding="utf-8"?>
<p:tagLst xmlns:p="http://schemas.openxmlformats.org/presentationml/2006/main">
  <p:tag name="AS_UNIQUEID" val="159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AS_UNIQUEID" val="585"/>
</p:tagLst>
</file>

<file path=ppt/tags/tag241.xml><?xml version="1.0" encoding="utf-8"?>
<p:tagLst xmlns:p="http://schemas.openxmlformats.org/presentationml/2006/main">
  <p:tag name="AS_UNIQUEID" val="586"/>
</p:tagLst>
</file>

<file path=ppt/tags/tag242.xml><?xml version="1.0" encoding="utf-8"?>
<p:tagLst xmlns:p="http://schemas.openxmlformats.org/presentationml/2006/main">
  <p:tag name="AS_UNIQUEID" val="588"/>
</p:tagLst>
</file>

<file path=ppt/tags/tag243.xml><?xml version="1.0" encoding="utf-8"?>
<p:tagLst xmlns:p="http://schemas.openxmlformats.org/presentationml/2006/main">
  <p:tag name="AS_UNIQUEID" val="589"/>
</p:tagLst>
</file>

<file path=ppt/tags/tag244.xml><?xml version="1.0" encoding="utf-8"?>
<p:tagLst xmlns:p="http://schemas.openxmlformats.org/presentationml/2006/main">
  <p:tag name="AS_UNIQUEID" val="590"/>
</p:tagLst>
</file>

<file path=ppt/tags/tag245.xml><?xml version="1.0" encoding="utf-8"?>
<p:tagLst xmlns:p="http://schemas.openxmlformats.org/presentationml/2006/main">
  <p:tag name="AS_UNIQUEID" val="591"/>
</p:tagLst>
</file>

<file path=ppt/tags/tag246.xml><?xml version="1.0" encoding="utf-8"?>
<p:tagLst xmlns:p="http://schemas.openxmlformats.org/presentationml/2006/main">
  <p:tag name="AS_UNIQUEID" val="593"/>
</p:tagLst>
</file>

<file path=ppt/tags/tag247.xml><?xml version="1.0" encoding="utf-8"?>
<p:tagLst xmlns:p="http://schemas.openxmlformats.org/presentationml/2006/main">
  <p:tag name="AS_UNIQUEID" val="594"/>
</p:tagLst>
</file>

<file path=ppt/tags/tag248.xml><?xml version="1.0" encoding="utf-8"?>
<p:tagLst xmlns:p="http://schemas.openxmlformats.org/presentationml/2006/main">
  <p:tag name="AS_UNIQUEID" val="595"/>
</p:tagLst>
</file>

<file path=ppt/tags/tag249.xml><?xml version="1.0" encoding="utf-8"?>
<p:tagLst xmlns:p="http://schemas.openxmlformats.org/presentationml/2006/main">
  <p:tag name="AS_UNIQUEID" val="596"/>
</p:tagLst>
</file>

<file path=ppt/tags/tag25.xml><?xml version="1.0" encoding="utf-8"?>
<p:tagLst xmlns:p="http://schemas.openxmlformats.org/presentationml/2006/main">
  <p:tag name="AS_UNIQUEID" val="159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AS_UNIQUEID" val="598"/>
</p:tagLst>
</file>

<file path=ppt/tags/tag251.xml><?xml version="1.0" encoding="utf-8"?>
<p:tagLst xmlns:p="http://schemas.openxmlformats.org/presentationml/2006/main">
  <p:tag name="AS_UNIQUEID" val="599"/>
</p:tagLst>
</file>

<file path=ppt/tags/tag252.xml><?xml version="1.0" encoding="utf-8"?>
<p:tagLst xmlns:p="http://schemas.openxmlformats.org/presentationml/2006/main">
  <p:tag name="AS_UNIQUEID" val="600"/>
</p:tagLst>
</file>

<file path=ppt/tags/tag253.xml><?xml version="1.0" encoding="utf-8"?>
<p:tagLst xmlns:p="http://schemas.openxmlformats.org/presentationml/2006/main">
  <p:tag name="AS_UNIQUEID" val="601"/>
</p:tagLst>
</file>

<file path=ppt/tags/tag254.xml><?xml version="1.0" encoding="utf-8"?>
<p:tagLst xmlns:p="http://schemas.openxmlformats.org/presentationml/2006/main">
  <p:tag name="AS_UNIQUEID" val="603"/>
</p:tagLst>
</file>

<file path=ppt/tags/tag255.xml><?xml version="1.0" encoding="utf-8"?>
<p:tagLst xmlns:p="http://schemas.openxmlformats.org/presentationml/2006/main">
  <p:tag name="AS_UNIQUEID" val="604"/>
</p:tagLst>
</file>

<file path=ppt/tags/tag256.xml><?xml version="1.0" encoding="utf-8"?>
<p:tagLst xmlns:p="http://schemas.openxmlformats.org/presentationml/2006/main">
  <p:tag name="AS_UNIQUEID" val="605"/>
</p:tagLst>
</file>

<file path=ppt/tags/tag257.xml><?xml version="1.0" encoding="utf-8"?>
<p:tagLst xmlns:p="http://schemas.openxmlformats.org/presentationml/2006/main">
  <p:tag name="AS_UNIQUEID" val="606"/>
</p:tagLst>
</file>

<file path=ppt/tags/tag258.xml><?xml version="1.0" encoding="utf-8"?>
<p:tagLst xmlns:p="http://schemas.openxmlformats.org/presentationml/2006/main">
  <p:tag name="AS_UNIQUEID" val="608"/>
</p:tagLst>
</file>

<file path=ppt/tags/tag259.xml><?xml version="1.0" encoding="utf-8"?>
<p:tagLst xmlns:p="http://schemas.openxmlformats.org/presentationml/2006/main">
  <p:tag name="AS_UNIQUEID" val="609"/>
</p:tagLst>
</file>

<file path=ppt/tags/tag26.xml><?xml version="1.0" encoding="utf-8"?>
<p:tagLst xmlns:p="http://schemas.openxmlformats.org/presentationml/2006/main">
  <p:tag name="AS_UNIQUEID" val="159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AS_UNIQUEID" val="610"/>
</p:tagLst>
</file>

<file path=ppt/tags/tag261.xml><?xml version="1.0" encoding="utf-8"?>
<p:tagLst xmlns:p="http://schemas.openxmlformats.org/presentationml/2006/main">
  <p:tag name="AS_UNIQUEID" val="611"/>
</p:tagLst>
</file>

<file path=ppt/tags/tag262.xml><?xml version="1.0" encoding="utf-8"?>
<p:tagLst xmlns:p="http://schemas.openxmlformats.org/presentationml/2006/main">
  <p:tag name="AS_UNIQUEID" val="613"/>
</p:tagLst>
</file>

<file path=ppt/tags/tag263.xml><?xml version="1.0" encoding="utf-8"?>
<p:tagLst xmlns:p="http://schemas.openxmlformats.org/presentationml/2006/main">
  <p:tag name="AS_UNIQUEID" val="614"/>
</p:tagLst>
</file>

<file path=ppt/tags/tag264.xml><?xml version="1.0" encoding="utf-8"?>
<p:tagLst xmlns:p="http://schemas.openxmlformats.org/presentationml/2006/main">
  <p:tag name="AS_UNIQUEID" val="615"/>
</p:tagLst>
</file>

<file path=ppt/tags/tag265.xml><?xml version="1.0" encoding="utf-8"?>
<p:tagLst xmlns:p="http://schemas.openxmlformats.org/presentationml/2006/main">
  <p:tag name="AS_UNIQUEID" val="616"/>
</p:tagLst>
</file>

<file path=ppt/tags/tag266.xml><?xml version="1.0" encoding="utf-8"?>
<p:tagLst xmlns:p="http://schemas.openxmlformats.org/presentationml/2006/main">
  <p:tag name="AS_UNIQUEID" val="618"/>
</p:tagLst>
</file>

<file path=ppt/tags/tag267.xml><?xml version="1.0" encoding="utf-8"?>
<p:tagLst xmlns:p="http://schemas.openxmlformats.org/presentationml/2006/main">
  <p:tag name="AS_UNIQUEID" val="619"/>
</p:tagLst>
</file>

<file path=ppt/tags/tag268.xml><?xml version="1.0" encoding="utf-8"?>
<p:tagLst xmlns:p="http://schemas.openxmlformats.org/presentationml/2006/main">
  <p:tag name="AS_UNIQUEID" val="620"/>
</p:tagLst>
</file>

<file path=ppt/tags/tag269.xml><?xml version="1.0" encoding="utf-8"?>
<p:tagLst xmlns:p="http://schemas.openxmlformats.org/presentationml/2006/main">
  <p:tag name="AS_UNIQUEID" val="621"/>
</p:tagLst>
</file>

<file path=ppt/tags/tag27.xml><?xml version="1.0" encoding="utf-8"?>
<p:tagLst xmlns:p="http://schemas.openxmlformats.org/presentationml/2006/main">
  <p:tag name="AS_UNIQUEID" val="159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623"/>
</p:tagLst>
</file>

<file path=ppt/tags/tag271.xml><?xml version="1.0" encoding="utf-8"?>
<p:tagLst xmlns:p="http://schemas.openxmlformats.org/presentationml/2006/main">
  <p:tag name="AS_UNIQUEID" val="624"/>
</p:tagLst>
</file>

<file path=ppt/tags/tag272.xml><?xml version="1.0" encoding="utf-8"?>
<p:tagLst xmlns:p="http://schemas.openxmlformats.org/presentationml/2006/main">
  <p:tag name="AS_UNIQUEID" val="625"/>
</p:tagLst>
</file>

<file path=ppt/tags/tag273.xml><?xml version="1.0" encoding="utf-8"?>
<p:tagLst xmlns:p="http://schemas.openxmlformats.org/presentationml/2006/main">
  <p:tag name="AS_UNIQUEID" val="626"/>
</p:tagLst>
</file>

<file path=ppt/tags/tag274.xml><?xml version="1.0" encoding="utf-8"?>
<p:tagLst xmlns:p="http://schemas.openxmlformats.org/presentationml/2006/main">
  <p:tag name="AS_UNIQUEID" val="628"/>
</p:tagLst>
</file>

<file path=ppt/tags/tag275.xml><?xml version="1.0" encoding="utf-8"?>
<p:tagLst xmlns:p="http://schemas.openxmlformats.org/presentationml/2006/main">
  <p:tag name="AS_UNIQUEID" val="629"/>
</p:tagLst>
</file>

<file path=ppt/tags/tag276.xml><?xml version="1.0" encoding="utf-8"?>
<p:tagLst xmlns:p="http://schemas.openxmlformats.org/presentationml/2006/main">
  <p:tag name="AS_UNIQUEID" val="630"/>
</p:tagLst>
</file>

<file path=ppt/tags/tag277.xml><?xml version="1.0" encoding="utf-8"?>
<p:tagLst xmlns:p="http://schemas.openxmlformats.org/presentationml/2006/main">
  <p:tag name="AS_UNIQUEID" val="631"/>
</p:tagLst>
</file>

<file path=ppt/tags/tag278.xml><?xml version="1.0" encoding="utf-8"?>
<p:tagLst xmlns:p="http://schemas.openxmlformats.org/presentationml/2006/main">
  <p:tag name="AS_UNIQUEID" val="633"/>
</p:tagLst>
</file>

<file path=ppt/tags/tag279.xml><?xml version="1.0" encoding="utf-8"?>
<p:tagLst xmlns:p="http://schemas.openxmlformats.org/presentationml/2006/main">
  <p:tag name="AS_UNIQUEID" val="634"/>
</p:tagLst>
</file>

<file path=ppt/tags/tag28.xml><?xml version="1.0" encoding="utf-8"?>
<p:tagLst xmlns:p="http://schemas.openxmlformats.org/presentationml/2006/main">
  <p:tag name="AS_UNIQUEID" val="159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635"/>
</p:tagLst>
</file>

<file path=ppt/tags/tag281.xml><?xml version="1.0" encoding="utf-8"?>
<p:tagLst xmlns:p="http://schemas.openxmlformats.org/presentationml/2006/main">
  <p:tag name="AS_UNIQUEID" val="636"/>
</p:tagLst>
</file>

<file path=ppt/tags/tag282.xml><?xml version="1.0" encoding="utf-8"?>
<p:tagLst xmlns:p="http://schemas.openxmlformats.org/presentationml/2006/main">
  <p:tag name="AS_UNIQUEID" val="638"/>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283.xml><?xml version="1.0" encoding="utf-8"?>
<p:tagLst xmlns:p="http://schemas.openxmlformats.org/presentationml/2006/main">
  <p:tag name="AS_UNIQUEID" val="639"/>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284.xml><?xml version="1.0" encoding="utf-8"?>
<p:tagLst xmlns:p="http://schemas.openxmlformats.org/presentationml/2006/main">
  <p:tag name="AS_UNIQUEID" val="64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85.xml><?xml version="1.0" encoding="utf-8"?>
<p:tagLst xmlns:p="http://schemas.openxmlformats.org/presentationml/2006/main">
  <p:tag name="AS_UNIQUEID" val="64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86.xml><?xml version="1.0" encoding="utf-8"?>
<p:tagLst xmlns:p="http://schemas.openxmlformats.org/presentationml/2006/main">
  <p:tag name="AS_UNIQUEID" val="64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87.xml><?xml version="1.0" encoding="utf-8"?>
<p:tagLst xmlns:p="http://schemas.openxmlformats.org/presentationml/2006/main">
  <p:tag name="AS_UNIQUEID" val="644"/>
</p:tagLst>
</file>

<file path=ppt/tags/tag288.xml><?xml version="1.0" encoding="utf-8"?>
<p:tagLst xmlns:p="http://schemas.openxmlformats.org/presentationml/2006/main">
  <p:tag name="AS_UNIQUEID" val="645"/>
</p:tagLst>
</file>

<file path=ppt/tags/tag289.xml><?xml version="1.0" encoding="utf-8"?>
<p:tagLst xmlns:p="http://schemas.openxmlformats.org/presentationml/2006/main">
  <p:tag name="AS_UNIQUEID" val="646"/>
</p:tagLst>
</file>

<file path=ppt/tags/tag29.xml><?xml version="1.0" encoding="utf-8"?>
<p:tagLst xmlns:p="http://schemas.openxmlformats.org/presentationml/2006/main">
  <p:tag name="AS_UNIQUEID" val="159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64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1.xml><?xml version="1.0" encoding="utf-8"?>
<p:tagLst xmlns:p="http://schemas.openxmlformats.org/presentationml/2006/main">
  <p:tag name="AS_UNIQUEID" val="649"/>
</p:tagLst>
</file>

<file path=ppt/tags/tag292.xml><?xml version="1.0" encoding="utf-8"?>
<p:tagLst xmlns:p="http://schemas.openxmlformats.org/presentationml/2006/main">
  <p:tag name="AS_UNIQUEID" val="65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3.xml><?xml version="1.0" encoding="utf-8"?>
<p:tagLst xmlns:p="http://schemas.openxmlformats.org/presentationml/2006/main">
  <p:tag name="AS_UNIQUEID" val="65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4.xml><?xml version="1.0" encoding="utf-8"?>
<p:tagLst xmlns:p="http://schemas.openxmlformats.org/presentationml/2006/main">
  <p:tag name="AS_UNIQUEID" val="65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5.xml><?xml version="1.0" encoding="utf-8"?>
<p:tagLst xmlns:p="http://schemas.openxmlformats.org/presentationml/2006/main">
  <p:tag name="AS_UNIQUEID" val="654"/>
</p:tagLst>
</file>

<file path=ppt/tags/tag296.xml><?xml version="1.0" encoding="utf-8"?>
<p:tagLst xmlns:p="http://schemas.openxmlformats.org/presentationml/2006/main">
  <p:tag name="AS_UNIQUEID" val="655"/>
</p:tagLst>
</file>

<file path=ppt/tags/tag297.xml><?xml version="1.0" encoding="utf-8"?>
<p:tagLst xmlns:p="http://schemas.openxmlformats.org/presentationml/2006/main">
  <p:tag name="AS_UNIQUEID" val="656"/>
</p:tagLst>
</file>

<file path=ppt/tags/tag298.xml><?xml version="1.0" encoding="utf-8"?>
<p:tagLst xmlns:p="http://schemas.openxmlformats.org/presentationml/2006/main">
  <p:tag name="AS_UNIQUEID" val="658"/>
</p:tagLst>
</file>

<file path=ppt/tags/tag299.xml><?xml version="1.0" encoding="utf-8"?>
<p:tagLst xmlns:p="http://schemas.openxmlformats.org/presentationml/2006/main">
  <p:tag name="AS_UNIQUEID" val="659"/>
</p:tagLst>
</file>

<file path=ppt/tags/tag3.xml><?xml version="1.0" encoding="utf-8"?>
<p:tagLst xmlns:p="http://schemas.openxmlformats.org/presentationml/2006/main">
  <p:tag name="AS_UNIQUEID" val="156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159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AS_UNIQUEID" val="660"/>
</p:tagLst>
</file>

<file path=ppt/tags/tag301.xml><?xml version="1.0" encoding="utf-8"?>
<p:tagLst xmlns:p="http://schemas.openxmlformats.org/presentationml/2006/main">
  <p:tag name="AS_UNIQUEID" val="662"/>
</p:tagLst>
</file>

<file path=ppt/tags/tag302.xml><?xml version="1.0" encoding="utf-8"?>
<p:tagLst xmlns:p="http://schemas.openxmlformats.org/presentationml/2006/main">
  <p:tag name="AS_UNIQUEID" val="663"/>
</p:tagLst>
</file>

<file path=ppt/tags/tag303.xml><?xml version="1.0" encoding="utf-8"?>
<p:tagLst xmlns:p="http://schemas.openxmlformats.org/presentationml/2006/main">
  <p:tag name="AS_UNIQUEID" val="664"/>
</p:tagLst>
</file>

<file path=ppt/tags/tag304.xml><?xml version="1.0" encoding="utf-8"?>
<p:tagLst xmlns:p="http://schemas.openxmlformats.org/presentationml/2006/main">
  <p:tag name="AS_UNIQUEID" val="665"/>
</p:tagLst>
</file>

<file path=ppt/tags/tag305.xml><?xml version="1.0" encoding="utf-8"?>
<p:tagLst xmlns:p="http://schemas.openxmlformats.org/presentationml/2006/main">
  <p:tag name="AS_UNIQUEID" val="667"/>
</p:tagLst>
</file>

<file path=ppt/tags/tag306.xml><?xml version="1.0" encoding="utf-8"?>
<p:tagLst xmlns:p="http://schemas.openxmlformats.org/presentationml/2006/main">
  <p:tag name="AS_UNIQUEID" val="668"/>
</p:tagLst>
</file>

<file path=ppt/tags/tag307.xml><?xml version="1.0" encoding="utf-8"?>
<p:tagLst xmlns:p="http://schemas.openxmlformats.org/presentationml/2006/main">
  <p:tag name="AS_UNIQUEID" val="669"/>
</p:tagLst>
</file>

<file path=ppt/tags/tag308.xml><?xml version="1.0" encoding="utf-8"?>
<p:tagLst xmlns:p="http://schemas.openxmlformats.org/presentationml/2006/main">
  <p:tag name="AS_UNIQUEID" val="670"/>
</p:tagLst>
</file>

<file path=ppt/tags/tag309.xml><?xml version="1.0" encoding="utf-8"?>
<p:tagLst xmlns:p="http://schemas.openxmlformats.org/presentationml/2006/main">
  <p:tag name="AS_UNIQUEID" val="672"/>
</p:tagLst>
</file>

<file path=ppt/tags/tag31.xml><?xml version="1.0" encoding="utf-8"?>
<p:tagLst xmlns:p="http://schemas.openxmlformats.org/presentationml/2006/main">
  <p:tag name="AS_UNIQUEID" val="159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AS_UNIQUEID" val="673"/>
</p:tagLst>
</file>

<file path=ppt/tags/tag311.xml><?xml version="1.0" encoding="utf-8"?>
<p:tagLst xmlns:p="http://schemas.openxmlformats.org/presentationml/2006/main">
  <p:tag name="AS_UNIQUEID" val="674"/>
</p:tagLst>
</file>

<file path=ppt/tags/tag312.xml><?xml version="1.0" encoding="utf-8"?>
<p:tagLst xmlns:p="http://schemas.openxmlformats.org/presentationml/2006/main">
  <p:tag name="AS_UNIQUEID" val="675"/>
</p:tagLst>
</file>

<file path=ppt/tags/tag313.xml><?xml version="1.0" encoding="utf-8"?>
<p:tagLst xmlns:p="http://schemas.openxmlformats.org/presentationml/2006/main">
  <p:tag name="AS_UNIQUEID" val="677"/>
</p:tagLst>
</file>

<file path=ppt/tags/tag314.xml><?xml version="1.0" encoding="utf-8"?>
<p:tagLst xmlns:p="http://schemas.openxmlformats.org/presentationml/2006/main">
  <p:tag name="AS_UNIQUEID" val="678"/>
</p:tagLst>
</file>

<file path=ppt/tags/tag315.xml><?xml version="1.0" encoding="utf-8"?>
<p:tagLst xmlns:p="http://schemas.openxmlformats.org/presentationml/2006/main">
  <p:tag name="AS_UNIQUEID" val="679"/>
</p:tagLst>
</file>

<file path=ppt/tags/tag316.xml><?xml version="1.0" encoding="utf-8"?>
<p:tagLst xmlns:p="http://schemas.openxmlformats.org/presentationml/2006/main">
  <p:tag name="AS_UNIQUEID" val="680"/>
</p:tagLst>
</file>

<file path=ppt/tags/tag317.xml><?xml version="1.0" encoding="utf-8"?>
<p:tagLst xmlns:p="http://schemas.openxmlformats.org/presentationml/2006/main">
  <p:tag name="AS_UNIQUEID" val="682"/>
</p:tagLst>
</file>

<file path=ppt/tags/tag318.xml><?xml version="1.0" encoding="utf-8"?>
<p:tagLst xmlns:p="http://schemas.openxmlformats.org/presentationml/2006/main">
  <p:tag name="AS_UNIQUEID" val="683"/>
</p:tagLst>
</file>

<file path=ppt/tags/tag319.xml><?xml version="1.0" encoding="utf-8"?>
<p:tagLst xmlns:p="http://schemas.openxmlformats.org/presentationml/2006/main">
  <p:tag name="AS_UNIQUEID" val="684"/>
</p:tagLst>
</file>

<file path=ppt/tags/tag32.xml><?xml version="1.0" encoding="utf-8"?>
<p:tagLst xmlns:p="http://schemas.openxmlformats.org/presentationml/2006/main">
  <p:tag name="AS_UNIQUEID" val="159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AS_UNIQUEID" val="685"/>
</p:tagLst>
</file>

<file path=ppt/tags/tag321.xml><?xml version="1.0" encoding="utf-8"?>
<p:tagLst xmlns:p="http://schemas.openxmlformats.org/presentationml/2006/main">
  <p:tag name="AS_UNIQUEID" val="687"/>
</p:tagLst>
</file>

<file path=ppt/tags/tag322.xml><?xml version="1.0" encoding="utf-8"?>
<p:tagLst xmlns:p="http://schemas.openxmlformats.org/presentationml/2006/main">
  <p:tag name="AS_UNIQUEID" val="688"/>
</p:tagLst>
</file>

<file path=ppt/tags/tag323.xml><?xml version="1.0" encoding="utf-8"?>
<p:tagLst xmlns:p="http://schemas.openxmlformats.org/presentationml/2006/main">
  <p:tag name="AS_UNIQUEID" val="689"/>
</p:tagLst>
</file>

<file path=ppt/tags/tag324.xml><?xml version="1.0" encoding="utf-8"?>
<p:tagLst xmlns:p="http://schemas.openxmlformats.org/presentationml/2006/main">
  <p:tag name="AS_UNIQUEID" val="690"/>
</p:tagLst>
</file>

<file path=ppt/tags/tag325.xml><?xml version="1.0" encoding="utf-8"?>
<p:tagLst xmlns:p="http://schemas.openxmlformats.org/presentationml/2006/main">
  <p:tag name="AS_UNIQUEID" val="692"/>
</p:tagLst>
</file>

<file path=ppt/tags/tag326.xml><?xml version="1.0" encoding="utf-8"?>
<p:tagLst xmlns:p="http://schemas.openxmlformats.org/presentationml/2006/main">
  <p:tag name="AS_UNIQUEID" val="693"/>
</p:tagLst>
</file>

<file path=ppt/tags/tag327.xml><?xml version="1.0" encoding="utf-8"?>
<p:tagLst xmlns:p="http://schemas.openxmlformats.org/presentationml/2006/main">
  <p:tag name="AS_UNIQUEID" val="694"/>
</p:tagLst>
</file>

<file path=ppt/tags/tag328.xml><?xml version="1.0" encoding="utf-8"?>
<p:tagLst xmlns:p="http://schemas.openxmlformats.org/presentationml/2006/main">
  <p:tag name="AS_UNIQUEID" val="695"/>
</p:tagLst>
</file>

<file path=ppt/tags/tag329.xml><?xml version="1.0" encoding="utf-8"?>
<p:tagLst xmlns:p="http://schemas.openxmlformats.org/presentationml/2006/main">
  <p:tag name="AS_UNIQUEID" val="697"/>
</p:tagLst>
</file>

<file path=ppt/tags/tag33.xml><?xml version="1.0" encoding="utf-8"?>
<p:tagLst xmlns:p="http://schemas.openxmlformats.org/presentationml/2006/main">
  <p:tag name="AS_UNIQUEID" val="160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0.xml><?xml version="1.0" encoding="utf-8"?>
<p:tagLst xmlns:p="http://schemas.openxmlformats.org/presentationml/2006/main">
  <p:tag name="AS_UNIQUEID" val="698"/>
</p:tagLst>
</file>

<file path=ppt/tags/tag331.xml><?xml version="1.0" encoding="utf-8"?>
<p:tagLst xmlns:p="http://schemas.openxmlformats.org/presentationml/2006/main">
  <p:tag name="AS_UNIQUEID" val="699"/>
</p:tagLst>
</file>

<file path=ppt/tags/tag332.xml><?xml version="1.0" encoding="utf-8"?>
<p:tagLst xmlns:p="http://schemas.openxmlformats.org/presentationml/2006/main">
  <p:tag name="AS_UNIQUEID" val="700"/>
</p:tagLst>
</file>

<file path=ppt/tags/tag333.xml><?xml version="1.0" encoding="utf-8"?>
<p:tagLst xmlns:p="http://schemas.openxmlformats.org/presentationml/2006/main">
  <p:tag name="AS_UNIQUEID" val="721"/>
</p:tagLst>
</file>

<file path=ppt/tags/tag334.xml><?xml version="1.0" encoding="utf-8"?>
<p:tagLst xmlns:p="http://schemas.openxmlformats.org/presentationml/2006/main">
  <p:tag name="AS_UNIQUEID" val="715"/>
</p:tagLst>
</file>

<file path=ppt/tags/tag335.xml><?xml version="1.0" encoding="utf-8"?>
<p:tagLst xmlns:p="http://schemas.openxmlformats.org/presentationml/2006/main">
  <p:tag name="AS_UNIQUEID" val="716"/>
</p:tagLst>
</file>

<file path=ppt/tags/tag336.xml><?xml version="1.0" encoding="utf-8"?>
<p:tagLst xmlns:p="http://schemas.openxmlformats.org/presentationml/2006/main">
  <p:tag name="AS_UNIQUEID" val="1716"/>
</p:tagLst>
</file>

<file path=ppt/tags/tag337.xml><?xml version="1.0" encoding="utf-8"?>
<p:tagLst xmlns:p="http://schemas.openxmlformats.org/presentationml/2006/main">
  <p:tag name="AS_UNIQUEID" val="1717"/>
</p:tagLst>
</file>

<file path=ppt/tags/tag338.xml><?xml version="1.0" encoding="utf-8"?>
<p:tagLst xmlns:p="http://schemas.openxmlformats.org/presentationml/2006/main">
  <p:tag name="AS_UNIQUEID" val="1718"/>
</p:tagLst>
</file>

<file path=ppt/tags/tag339.xml><?xml version="1.0" encoding="utf-8"?>
<p:tagLst xmlns:p="http://schemas.openxmlformats.org/presentationml/2006/main">
  <p:tag name="TIMING" val="|2.8|7.1|6.8"/>
</p:tagLst>
</file>

<file path=ppt/tags/tag34.xml><?xml version="1.0" encoding="utf-8"?>
<p:tagLst xmlns:p="http://schemas.openxmlformats.org/presentationml/2006/main">
  <p:tag name="AS_UNIQUEID" val="160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40.xml><?xml version="1.0" encoding="utf-8"?>
<p:tagLst xmlns:p="http://schemas.openxmlformats.org/presentationml/2006/main">
  <p:tag name="AS_UNIQUEID" val="1724"/>
</p:tagLst>
</file>

<file path=ppt/tags/tag341.xml><?xml version="1.0" encoding="utf-8"?>
<p:tagLst xmlns:p="http://schemas.openxmlformats.org/presentationml/2006/main">
  <p:tag name="AS_UNIQUEID" val="1725"/>
</p:tagLst>
</file>

<file path=ppt/tags/tag342.xml><?xml version="1.0" encoding="utf-8"?>
<p:tagLst xmlns:p="http://schemas.openxmlformats.org/presentationml/2006/main">
  <p:tag name="AS_UNIQUEID" val="1726"/>
</p:tagLst>
</file>

<file path=ppt/tags/tag343.xml><?xml version="1.0" encoding="utf-8"?>
<p:tagLst xmlns:p="http://schemas.openxmlformats.org/presentationml/2006/main">
  <p:tag name="AS_UNIQUEID" val="1727"/>
</p:tagLst>
</file>

<file path=ppt/tags/tag344.xml><?xml version="1.0" encoding="utf-8"?>
<p:tagLst xmlns:p="http://schemas.openxmlformats.org/presentationml/2006/main">
  <p:tag name="TIMING" val="|5.8|0.9|75|18.6"/>
</p:tagLst>
</file>

<file path=ppt/tags/tag345.xml><?xml version="1.0" encoding="utf-8"?>
<p:tagLst xmlns:p="http://schemas.openxmlformats.org/presentationml/2006/main">
  <p:tag name="AS_UNIQUEID" val="1720"/>
</p:tagLst>
</file>

<file path=ppt/tags/tag346.xml><?xml version="1.0" encoding="utf-8"?>
<p:tagLst xmlns:p="http://schemas.openxmlformats.org/presentationml/2006/main">
  <p:tag name="AS_UNIQUEID" val="1721"/>
</p:tagLst>
</file>

<file path=ppt/tags/tag347.xml><?xml version="1.0" encoding="utf-8"?>
<p:tagLst xmlns:p="http://schemas.openxmlformats.org/presentationml/2006/main">
  <p:tag name="AS_UNIQUEID" val="1722"/>
</p:tagLst>
</file>

<file path=ppt/tags/tag348.xml><?xml version="1.0" encoding="utf-8"?>
<p:tagLst xmlns:p="http://schemas.openxmlformats.org/presentationml/2006/main">
  <p:tag name="AS_UNIQUEID" val="1733"/>
</p:tagLst>
</file>

<file path=ppt/tags/tag349.xml><?xml version="1.0" encoding="utf-8"?>
<p:tagLst xmlns:p="http://schemas.openxmlformats.org/presentationml/2006/main">
  <p:tag name="AS_UNIQUEID" val="1734"/>
</p:tagLst>
</file>

<file path=ppt/tags/tag35.xml><?xml version="1.0" encoding="utf-8"?>
<p:tagLst xmlns:p="http://schemas.openxmlformats.org/presentationml/2006/main">
  <p:tag name="AS_UNIQUEID" val="160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0.xml><?xml version="1.0" encoding="utf-8"?>
<p:tagLst xmlns:p="http://schemas.openxmlformats.org/presentationml/2006/main">
  <p:tag name="AS_UNIQUEID" val="1735"/>
</p:tagLst>
</file>

<file path=ppt/tags/tag351.xml><?xml version="1.0" encoding="utf-8"?>
<p:tagLst xmlns:p="http://schemas.openxmlformats.org/presentationml/2006/main">
  <p:tag name="TIMING" val="|11.9|0.9|0.8|0.9"/>
</p:tagLst>
</file>

<file path=ppt/tags/tag352.xml><?xml version="1.0" encoding="utf-8"?>
<p:tagLst xmlns:p="http://schemas.openxmlformats.org/presentationml/2006/main">
  <p:tag name="AS_UNIQUEID" val="1729"/>
</p:tagLst>
</file>

<file path=ppt/tags/tag353.xml><?xml version="1.0" encoding="utf-8"?>
<p:tagLst xmlns:p="http://schemas.openxmlformats.org/presentationml/2006/main">
  <p:tag name="AS_UNIQUEID" val="1730"/>
</p:tagLst>
</file>

<file path=ppt/tags/tag354.xml><?xml version="1.0" encoding="utf-8"?>
<p:tagLst xmlns:p="http://schemas.openxmlformats.org/presentationml/2006/main">
  <p:tag name="AS_UNIQUEID" val="1731"/>
</p:tagLst>
</file>

<file path=ppt/tags/tag355.xml><?xml version="1.0" encoding="utf-8"?>
<p:tagLst xmlns:p="http://schemas.openxmlformats.org/presentationml/2006/main">
  <p:tag name="AS_UNIQUEID" val="1741"/>
</p:tagLst>
</file>

<file path=ppt/tags/tag356.xml><?xml version="1.0" encoding="utf-8"?>
<p:tagLst xmlns:p="http://schemas.openxmlformats.org/presentationml/2006/main">
  <p:tag name="AS_UNIQUEID" val="1742"/>
</p:tagLst>
</file>

<file path=ppt/tags/tag357.xml><?xml version="1.0" encoding="utf-8"?>
<p:tagLst xmlns:p="http://schemas.openxmlformats.org/presentationml/2006/main">
  <p:tag name="AS_UNIQUEID" val="1743"/>
</p:tagLst>
</file>

<file path=ppt/tags/tag358.xml><?xml version="1.0" encoding="utf-8"?>
<p:tagLst xmlns:p="http://schemas.openxmlformats.org/presentationml/2006/main">
  <p:tag name="AS_UNIQUEID" val="1737"/>
</p:tagLst>
</file>

<file path=ppt/tags/tag359.xml><?xml version="1.0" encoding="utf-8"?>
<p:tagLst xmlns:p="http://schemas.openxmlformats.org/presentationml/2006/main">
  <p:tag name="AS_UNIQUEID" val="1738"/>
</p:tagLst>
</file>

<file path=ppt/tags/tag36.xml><?xml version="1.0" encoding="utf-8"?>
<p:tagLst xmlns:p="http://schemas.openxmlformats.org/presentationml/2006/main">
  <p:tag name="AS_UNIQUEID" val="160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0.xml><?xml version="1.0" encoding="utf-8"?>
<p:tagLst xmlns:p="http://schemas.openxmlformats.org/presentationml/2006/main">
  <p:tag name="AS_UNIQUEID" val="1739"/>
</p:tagLst>
</file>

<file path=ppt/tags/tag361.xml><?xml version="1.0" encoding="utf-8"?>
<p:tagLst xmlns:p="http://schemas.openxmlformats.org/presentationml/2006/main">
  <p:tag name="AS_UNIQUEID" val="1749"/>
</p:tagLst>
</file>

<file path=ppt/tags/tag362.xml><?xml version="1.0" encoding="utf-8"?>
<p:tagLst xmlns:p="http://schemas.openxmlformats.org/presentationml/2006/main">
  <p:tag name="AS_UNIQUEID" val="1750"/>
</p:tagLst>
</file>

<file path=ppt/tags/tag363.xml><?xml version="1.0" encoding="utf-8"?>
<p:tagLst xmlns:p="http://schemas.openxmlformats.org/presentationml/2006/main">
  <p:tag name="AS_UNIQUEID" val="1745"/>
</p:tagLst>
</file>

<file path=ppt/tags/tag364.xml><?xml version="1.0" encoding="utf-8"?>
<p:tagLst xmlns:p="http://schemas.openxmlformats.org/presentationml/2006/main">
  <p:tag name="AS_UNIQUEID" val="1746"/>
</p:tagLst>
</file>

<file path=ppt/tags/tag365.xml><?xml version="1.0" encoding="utf-8"?>
<p:tagLst xmlns:p="http://schemas.openxmlformats.org/presentationml/2006/main">
  <p:tag name="AS_UNIQUEID" val="1747"/>
</p:tagLst>
</file>

<file path=ppt/tags/tag366.xml><?xml version="1.0" encoding="utf-8"?>
<p:tagLst xmlns:p="http://schemas.openxmlformats.org/presentationml/2006/main">
  <p:tag name="AS_UNIQUEID" val="1756"/>
</p:tagLst>
</file>

<file path=ppt/tags/tag367.xml><?xml version="1.0" encoding="utf-8"?>
<p:tagLst xmlns:p="http://schemas.openxmlformats.org/presentationml/2006/main">
  <p:tag name="AS_UNIQUEID" val="1757"/>
</p:tagLst>
</file>

<file path=ppt/tags/tag368.xml><?xml version="1.0" encoding="utf-8"?>
<p:tagLst xmlns:p="http://schemas.openxmlformats.org/presentationml/2006/main">
  <p:tag name="AS_UNIQUEID" val="1758"/>
</p:tagLst>
</file>

<file path=ppt/tags/tag369.xml><?xml version="1.0" encoding="utf-8"?>
<p:tagLst xmlns:p="http://schemas.openxmlformats.org/presentationml/2006/main">
  <p:tag name="TIMING" val="|188.8"/>
</p:tagLst>
</file>

<file path=ppt/tags/tag37.xml><?xml version="1.0" encoding="utf-8"?>
<p:tagLst xmlns:p="http://schemas.openxmlformats.org/presentationml/2006/main">
  <p:tag name="AS_UNIQUEID" val="160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0.xml><?xml version="1.0" encoding="utf-8"?>
<p:tagLst xmlns:p="http://schemas.openxmlformats.org/presentationml/2006/main">
  <p:tag name="AS_UNIQUEID" val="1752"/>
</p:tagLst>
</file>

<file path=ppt/tags/tag371.xml><?xml version="1.0" encoding="utf-8"?>
<p:tagLst xmlns:p="http://schemas.openxmlformats.org/presentationml/2006/main">
  <p:tag name="AS_UNIQUEID" val="1753"/>
</p:tagLst>
</file>

<file path=ppt/tags/tag372.xml><?xml version="1.0" encoding="utf-8"?>
<p:tagLst xmlns:p="http://schemas.openxmlformats.org/presentationml/2006/main">
  <p:tag name="AS_UNIQUEID" val="1754"/>
</p:tagLst>
</file>

<file path=ppt/tags/tag373.xml><?xml version="1.0" encoding="utf-8"?>
<p:tagLst xmlns:p="http://schemas.openxmlformats.org/presentationml/2006/main">
  <p:tag name="AS_UNIQUEID" val="1764"/>
</p:tagLst>
</file>

<file path=ppt/tags/tag374.xml><?xml version="1.0" encoding="utf-8"?>
<p:tagLst xmlns:p="http://schemas.openxmlformats.org/presentationml/2006/main">
  <p:tag name="AS_UNIQUEID" val="1765"/>
</p:tagLst>
</file>

<file path=ppt/tags/tag375.xml><?xml version="1.0" encoding="utf-8"?>
<p:tagLst xmlns:p="http://schemas.openxmlformats.org/presentationml/2006/main">
  <p:tag name="TIMING" val="|188.8"/>
</p:tagLst>
</file>

<file path=ppt/tags/tag376.xml><?xml version="1.0" encoding="utf-8"?>
<p:tagLst xmlns:p="http://schemas.openxmlformats.org/presentationml/2006/main">
  <p:tag name="AS_UNIQUEID" val="1760"/>
</p:tagLst>
</file>

<file path=ppt/tags/tag377.xml><?xml version="1.0" encoding="utf-8"?>
<p:tagLst xmlns:p="http://schemas.openxmlformats.org/presentationml/2006/main">
  <p:tag name="AS_UNIQUEID" val="1761"/>
</p:tagLst>
</file>

<file path=ppt/tags/tag378.xml><?xml version="1.0" encoding="utf-8"?>
<p:tagLst xmlns:p="http://schemas.openxmlformats.org/presentationml/2006/main">
  <p:tag name="AS_UNIQUEID" val="1762"/>
</p:tagLst>
</file>

<file path=ppt/tags/tag379.xml><?xml version="1.0" encoding="utf-8"?>
<p:tagLst xmlns:p="http://schemas.openxmlformats.org/presentationml/2006/main">
  <p:tag name="AS_UNIQUEID" val="1767"/>
</p:tagLst>
</file>

<file path=ppt/tags/tag38.xml><?xml version="1.0" encoding="utf-8"?>
<p:tagLst xmlns:p="http://schemas.openxmlformats.org/presentationml/2006/main">
  <p:tag name="AS_UNIQUEID" val="160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0.xml><?xml version="1.0" encoding="utf-8"?>
<p:tagLst xmlns:p="http://schemas.openxmlformats.org/presentationml/2006/main">
  <p:tag name="AS_UNIQUEID" val="1768"/>
</p:tagLst>
</file>

<file path=ppt/tags/tag381.xml><?xml version="1.0" encoding="utf-8"?>
<p:tagLst xmlns:p="http://schemas.openxmlformats.org/presentationml/2006/main">
  <p:tag name="AS_UNIQUEID" val="1769"/>
</p:tagLst>
</file>

<file path=ppt/tags/tag382.xml><?xml version="1.0" encoding="utf-8"?>
<p:tagLst xmlns:p="http://schemas.openxmlformats.org/presentationml/2006/main">
  <p:tag name="AS_UNIQUEID" val="1770"/>
</p:tagLst>
</file>

<file path=ppt/tags/tag383.xml><?xml version="1.0" encoding="utf-8"?>
<p:tagLst xmlns:p="http://schemas.openxmlformats.org/presentationml/2006/main">
  <p:tag name="AS_UNIQUEID" val="1776"/>
</p:tagLst>
</file>

<file path=ppt/tags/tag384.xml><?xml version="1.0" encoding="utf-8"?>
<p:tagLst xmlns:p="http://schemas.openxmlformats.org/presentationml/2006/main">
  <p:tag name="AS_UNIQUEID" val="1777"/>
</p:tagLst>
</file>

<file path=ppt/tags/tag385.xml><?xml version="1.0" encoding="utf-8"?>
<p:tagLst xmlns:p="http://schemas.openxmlformats.org/presentationml/2006/main">
  <p:tag name="AS_UNIQUEID" val="1778"/>
</p:tagLst>
</file>

<file path=ppt/tags/tag386.xml><?xml version="1.0" encoding="utf-8"?>
<p:tagLst xmlns:p="http://schemas.openxmlformats.org/presentationml/2006/main">
  <p:tag name="AS_UNIQUEID" val="1779"/>
</p:tagLst>
</file>

<file path=ppt/tags/tag387.xml><?xml version="1.0" encoding="utf-8"?>
<p:tagLst xmlns:p="http://schemas.openxmlformats.org/presentationml/2006/main">
  <p:tag name="AS_UNIQUEID" val="1780"/>
</p:tagLst>
</file>

<file path=ppt/tags/tag388.xml><?xml version="1.0" encoding="utf-8"?>
<p:tagLst xmlns:p="http://schemas.openxmlformats.org/presentationml/2006/main">
  <p:tag name="AS_UNIQUEID" val="1781"/>
</p:tagLst>
</file>

<file path=ppt/tags/tag389.xml><?xml version="1.0" encoding="utf-8"?>
<p:tagLst xmlns:p="http://schemas.openxmlformats.org/presentationml/2006/main">
  <p:tag name="TIMING" val="|42.5|1.2|1.7|9.5"/>
</p:tagLst>
</file>

<file path=ppt/tags/tag39.xml><?xml version="1.0" encoding="utf-8"?>
<p:tagLst xmlns:p="http://schemas.openxmlformats.org/presentationml/2006/main">
  <p:tag name="AS_UNIQUEID" val="160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0.xml><?xml version="1.0" encoding="utf-8"?>
<p:tagLst xmlns:p="http://schemas.openxmlformats.org/presentationml/2006/main">
  <p:tag name="AS_UNIQUEID" val="1772"/>
</p:tagLst>
</file>

<file path=ppt/tags/tag391.xml><?xml version="1.0" encoding="utf-8"?>
<p:tagLst xmlns:p="http://schemas.openxmlformats.org/presentationml/2006/main">
  <p:tag name="AS_UNIQUEID" val="1773"/>
</p:tagLst>
</file>

<file path=ppt/tags/tag392.xml><?xml version="1.0" encoding="utf-8"?>
<p:tagLst xmlns:p="http://schemas.openxmlformats.org/presentationml/2006/main">
  <p:tag name="AS_UNIQUEID" val="1774"/>
</p:tagLst>
</file>

<file path=ppt/tags/tag393.xml><?xml version="1.0" encoding="utf-8"?>
<p:tagLst xmlns:p="http://schemas.openxmlformats.org/presentationml/2006/main">
  <p:tag name="AS_UNIQUEID" val="1787"/>
</p:tagLst>
</file>

<file path=ppt/tags/tag394.xml><?xml version="1.0" encoding="utf-8"?>
<p:tagLst xmlns:p="http://schemas.openxmlformats.org/presentationml/2006/main">
  <p:tag name="AS_UNIQUEID" val="1788"/>
</p:tagLst>
</file>

<file path=ppt/tags/tag395.xml><?xml version="1.0" encoding="utf-8"?>
<p:tagLst xmlns:p="http://schemas.openxmlformats.org/presentationml/2006/main">
  <p:tag name="AS_UNIQUEID" val="1789"/>
</p:tagLst>
</file>

<file path=ppt/tags/tag396.xml><?xml version="1.0" encoding="utf-8"?>
<p:tagLst xmlns:p="http://schemas.openxmlformats.org/presentationml/2006/main">
  <p:tag name="AS_UNIQUEID" val="1790"/>
</p:tagLst>
</file>

<file path=ppt/tags/tag397.xml><?xml version="1.0" encoding="utf-8"?>
<p:tagLst xmlns:p="http://schemas.openxmlformats.org/presentationml/2006/main">
  <p:tag name="TIMING" val="|143.1|74.2|4.1|43.3"/>
</p:tagLst>
</file>

<file path=ppt/tags/tag398.xml><?xml version="1.0" encoding="utf-8"?>
<p:tagLst xmlns:p="http://schemas.openxmlformats.org/presentationml/2006/main">
  <p:tag name="AS_UNIQUEID" val="1783"/>
</p:tagLst>
</file>

<file path=ppt/tags/tag399.xml><?xml version="1.0" encoding="utf-8"?>
<p:tagLst xmlns:p="http://schemas.openxmlformats.org/presentationml/2006/main">
  <p:tag name="AS_UNIQUEID" val="1784"/>
</p:tagLst>
</file>

<file path=ppt/tags/tag4.xml><?xml version="1.0" encoding="utf-8"?>
<p:tagLst xmlns:p="http://schemas.openxmlformats.org/presentationml/2006/main">
  <p:tag name="AS_UNIQUEID" val="156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160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00.xml><?xml version="1.0" encoding="utf-8"?>
<p:tagLst xmlns:p="http://schemas.openxmlformats.org/presentationml/2006/main">
  <p:tag name="AS_UNIQUEID" val="1785"/>
</p:tagLst>
</file>

<file path=ppt/tags/tag401.xml><?xml version="1.0" encoding="utf-8"?>
<p:tagLst xmlns:p="http://schemas.openxmlformats.org/presentationml/2006/main">
  <p:tag name="AS_UNIQUEID" val="1796"/>
</p:tagLst>
</file>

<file path=ppt/tags/tag402.xml><?xml version="1.0" encoding="utf-8"?>
<p:tagLst xmlns:p="http://schemas.openxmlformats.org/presentationml/2006/main">
  <p:tag name="AS_UNIQUEID" val="1797"/>
</p:tagLst>
</file>

<file path=ppt/tags/tag403.xml><?xml version="1.0" encoding="utf-8"?>
<p:tagLst xmlns:p="http://schemas.openxmlformats.org/presentationml/2006/main">
  <p:tag name="AS_UNIQUEID" val="1798"/>
</p:tagLst>
</file>

<file path=ppt/tags/tag404.xml><?xml version="1.0" encoding="utf-8"?>
<p:tagLst xmlns:p="http://schemas.openxmlformats.org/presentationml/2006/main">
  <p:tag name="TIMING" val="|2.3|7.4|7.3|2.6|1.5"/>
</p:tagLst>
</file>

<file path=ppt/tags/tag405.xml><?xml version="1.0" encoding="utf-8"?>
<p:tagLst xmlns:p="http://schemas.openxmlformats.org/presentationml/2006/main">
  <p:tag name="AS_UNIQUEID" val="1792"/>
</p:tagLst>
</file>

<file path=ppt/tags/tag406.xml><?xml version="1.0" encoding="utf-8"?>
<p:tagLst xmlns:p="http://schemas.openxmlformats.org/presentationml/2006/main">
  <p:tag name="AS_UNIQUEID" val="1793"/>
</p:tagLst>
</file>

<file path=ppt/tags/tag407.xml><?xml version="1.0" encoding="utf-8"?>
<p:tagLst xmlns:p="http://schemas.openxmlformats.org/presentationml/2006/main">
  <p:tag name="AS_UNIQUEID" val="1794"/>
</p:tagLst>
</file>

<file path=ppt/tags/tag408.xml><?xml version="1.0" encoding="utf-8"?>
<p:tagLst xmlns:p="http://schemas.openxmlformats.org/presentationml/2006/main">
  <p:tag name="AS_UNIQUEID" val="1804"/>
</p:tagLst>
</file>

<file path=ppt/tags/tag409.xml><?xml version="1.0" encoding="utf-8"?>
<p:tagLst xmlns:p="http://schemas.openxmlformats.org/presentationml/2006/main">
  <p:tag name="AS_UNIQUEID" val="1805"/>
</p:tagLst>
</file>

<file path=ppt/tags/tag41.xml><?xml version="1.0" encoding="utf-8"?>
<p:tagLst xmlns:p="http://schemas.openxmlformats.org/presentationml/2006/main">
  <p:tag name="AS_UNIQUEID" val="161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0.xml><?xml version="1.0" encoding="utf-8"?>
<p:tagLst xmlns:p="http://schemas.openxmlformats.org/presentationml/2006/main">
  <p:tag name="AS_UNIQUEID" val="1800"/>
</p:tagLst>
</file>

<file path=ppt/tags/tag411.xml><?xml version="1.0" encoding="utf-8"?>
<p:tagLst xmlns:p="http://schemas.openxmlformats.org/presentationml/2006/main">
  <p:tag name="AS_UNIQUEID" val="1801"/>
</p:tagLst>
</file>

<file path=ppt/tags/tag412.xml><?xml version="1.0" encoding="utf-8"?>
<p:tagLst xmlns:p="http://schemas.openxmlformats.org/presentationml/2006/main">
  <p:tag name="AS_UNIQUEID" val="1802"/>
</p:tagLst>
</file>

<file path=ppt/tags/tag413.xml><?xml version="1.0" encoding="utf-8"?>
<p:tagLst xmlns:p="http://schemas.openxmlformats.org/presentationml/2006/main">
  <p:tag name="AS_UNIQUEID" val="1811"/>
</p:tagLst>
</file>

<file path=ppt/tags/tag414.xml><?xml version="1.0" encoding="utf-8"?>
<p:tagLst xmlns:p="http://schemas.openxmlformats.org/presentationml/2006/main">
  <p:tag name="AS_UNIQUEID" val="1812"/>
</p:tagLst>
</file>

<file path=ppt/tags/tag415.xml><?xml version="1.0" encoding="utf-8"?>
<p:tagLst xmlns:p="http://schemas.openxmlformats.org/presentationml/2006/main">
  <p:tag name="AS_UNIQUEID" val="1813"/>
</p:tagLst>
</file>

<file path=ppt/tags/tag416.xml><?xml version="1.0" encoding="utf-8"?>
<p:tagLst xmlns:p="http://schemas.openxmlformats.org/presentationml/2006/main">
  <p:tag name="AS_UNIQUEID" val="1807"/>
</p:tagLst>
</file>

<file path=ppt/tags/tag417.xml><?xml version="1.0" encoding="utf-8"?>
<p:tagLst xmlns:p="http://schemas.openxmlformats.org/presentationml/2006/main">
  <p:tag name="AS_UNIQUEID" val="1808"/>
</p:tagLst>
</file>

<file path=ppt/tags/tag418.xml><?xml version="1.0" encoding="utf-8"?>
<p:tagLst xmlns:p="http://schemas.openxmlformats.org/presentationml/2006/main">
  <p:tag name="AS_UNIQUEID" val="1809"/>
</p:tagLst>
</file>

<file path=ppt/tags/tag419.xml><?xml version="1.0" encoding="utf-8"?>
<p:tagLst xmlns:p="http://schemas.openxmlformats.org/presentationml/2006/main">
  <p:tag name="AS_UNIQUEID" val="1819"/>
</p:tagLst>
</file>

<file path=ppt/tags/tag42.xml><?xml version="1.0" encoding="utf-8"?>
<p:tagLst xmlns:p="http://schemas.openxmlformats.org/presentationml/2006/main">
  <p:tag name="AS_UNIQUEID" val="161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0.xml><?xml version="1.0" encoding="utf-8"?>
<p:tagLst xmlns:p="http://schemas.openxmlformats.org/presentationml/2006/main">
  <p:tag name="AS_UNIQUEID" val="1820"/>
</p:tagLst>
</file>

<file path=ppt/tags/tag421.xml><?xml version="1.0" encoding="utf-8"?>
<p:tagLst xmlns:p="http://schemas.openxmlformats.org/presentationml/2006/main">
  <p:tag name="AS_UNIQUEID" val="1821"/>
</p:tagLst>
</file>

<file path=ppt/tags/tag422.xml><?xml version="1.0" encoding="utf-8"?>
<p:tagLst xmlns:p="http://schemas.openxmlformats.org/presentationml/2006/main">
  <p:tag name="AS_UNIQUEID" val="1822"/>
</p:tagLst>
</file>

<file path=ppt/tags/tag423.xml><?xml version="1.0" encoding="utf-8"?>
<p:tagLst xmlns:p="http://schemas.openxmlformats.org/presentationml/2006/main">
  <p:tag name="AS_UNIQUEID" val="1815"/>
</p:tagLst>
</file>

<file path=ppt/tags/tag424.xml><?xml version="1.0" encoding="utf-8"?>
<p:tagLst xmlns:p="http://schemas.openxmlformats.org/presentationml/2006/main">
  <p:tag name="AS_UNIQUEID" val="1816"/>
</p:tagLst>
</file>

<file path=ppt/tags/tag425.xml><?xml version="1.0" encoding="utf-8"?>
<p:tagLst xmlns:p="http://schemas.openxmlformats.org/presentationml/2006/main">
  <p:tag name="AS_UNIQUEID" val="1817"/>
</p:tagLst>
</file>

<file path=ppt/tags/tag426.xml><?xml version="1.0" encoding="utf-8"?>
<p:tagLst xmlns:p="http://schemas.openxmlformats.org/presentationml/2006/main">
  <p:tag name="AS_UNIQUEID" val="1824"/>
</p:tagLst>
</file>

<file path=ppt/tags/tag427.xml><?xml version="1.0" encoding="utf-8"?>
<p:tagLst xmlns:p="http://schemas.openxmlformats.org/presentationml/2006/main">
  <p:tag name="AS_UNIQUEID" val="1825"/>
</p:tagLst>
</file>

<file path=ppt/tags/tag428.xml><?xml version="1.0" encoding="utf-8"?>
<p:tagLst xmlns:p="http://schemas.openxmlformats.org/presentationml/2006/main">
  <p:tag name="AS_UNIQUEID" val="1826"/>
</p:tagLst>
</file>

<file path=ppt/tags/tag429.xml><?xml version="1.0" encoding="utf-8"?>
<p:tagLst xmlns:p="http://schemas.openxmlformats.org/presentationml/2006/main">
  <p:tag name="AS_UNIQUEID" val="1827"/>
</p:tagLst>
</file>

<file path=ppt/tags/tag43.xml><?xml version="1.0" encoding="utf-8"?>
<p:tagLst xmlns:p="http://schemas.openxmlformats.org/presentationml/2006/main">
  <p:tag name="AS_UNIQUEID" val="161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0.xml><?xml version="1.0" encoding="utf-8"?>
<p:tagLst xmlns:p="http://schemas.openxmlformats.org/presentationml/2006/main">
  <p:tag name="AS_UNIQUEID" val="1833"/>
</p:tagLst>
</file>

<file path=ppt/tags/tag431.xml><?xml version="1.0" encoding="utf-8"?>
<p:tagLst xmlns:p="http://schemas.openxmlformats.org/presentationml/2006/main">
  <p:tag name="AS_UNIQUEID" val="1834"/>
</p:tagLst>
</file>

<file path=ppt/tags/tag432.xml><?xml version="1.0" encoding="utf-8"?>
<p:tagLst xmlns:p="http://schemas.openxmlformats.org/presentationml/2006/main">
  <p:tag name="AS_UNIQUEID" val="1829"/>
</p:tagLst>
</file>

<file path=ppt/tags/tag433.xml><?xml version="1.0" encoding="utf-8"?>
<p:tagLst xmlns:p="http://schemas.openxmlformats.org/presentationml/2006/main">
  <p:tag name="AS_UNIQUEID" val="1830"/>
</p:tagLst>
</file>

<file path=ppt/tags/tag434.xml><?xml version="1.0" encoding="utf-8"?>
<p:tagLst xmlns:p="http://schemas.openxmlformats.org/presentationml/2006/main">
  <p:tag name="AS_UNIQUEID" val="1831"/>
</p:tagLst>
</file>

<file path=ppt/tags/tag435.xml><?xml version="1.0" encoding="utf-8"?>
<p:tagLst xmlns:p="http://schemas.openxmlformats.org/presentationml/2006/main">
  <p:tag name="AS_UNIQUEID" val="290"/>
  <p:tag name="KSO_WM_BEAUTIFY_FLAG" val="#wm#"/>
  <p:tag name="KSO_WM_TAG_VERSION" val="1.0"/>
  <p:tag name="KSO_WM_TEMPLATE_CATEGORY" val="custom"/>
  <p:tag name="KSO_WM_TEMPLATE_INDEX" val="20186329"/>
  <p:tag name="KSO_WM_UNIT_COMPATIBLE" val="0"/>
  <p:tag name="KSO_WM_UNIT_DIAGRAM_ISNUMVISUAL" val="0"/>
  <p:tag name="KSO_WM_UNIT_DIAGRAM_ISREFERUNIT" val="0"/>
  <p:tag name="KSO_WM_UNIT_HIGHLIGHT" val="0"/>
  <p:tag name="KSO_WM_UNIT_ID" val="custom20186329_7*a*1"/>
  <p:tag name="KSO_WM_UNIT_INDEX" val="1"/>
  <p:tag name="KSO_WM_UNIT_ISCONTENTSTITLE" val="0"/>
  <p:tag name="KSO_WM_UNIT_LAYERLEVEL" val="1"/>
  <p:tag name="KSO_WM_UNIT_NOCLEAR" val="0"/>
  <p:tag name="KSO_WM_UNIT_PRESET_TEXT" val="点击此处添加小标题"/>
  <p:tag name="KSO_WM_UNIT_TYPE" val="a"/>
  <p:tag name="KSO_WM_UNIT_VALUE" val="16"/>
</p:tagLst>
</file>

<file path=ppt/tags/tag436.xml><?xml version="1.0" encoding="utf-8"?>
<p:tagLst xmlns:p="http://schemas.openxmlformats.org/presentationml/2006/main">
  <p:tag name="AS_UNIQUEID" val="1123"/>
</p:tagLst>
</file>

<file path=ppt/tags/tag437.xml><?xml version="1.0" encoding="utf-8"?>
<p:tagLst xmlns:p="http://schemas.openxmlformats.org/presentationml/2006/main">
  <p:tag name="AS_UNIQUEID" val="1560"/>
</p:tagLst>
</file>

<file path=ppt/tags/tag438.xml><?xml version="1.0" encoding="utf-8"?>
<p:tagLst xmlns:p="http://schemas.openxmlformats.org/presentationml/2006/main">
  <p:tag name="AS_UNIQUEID" val="1561"/>
</p:tagLst>
</file>

<file path=ppt/tags/tag439.xml><?xml version="1.0" encoding="utf-8"?>
<p:tagLst xmlns:p="http://schemas.openxmlformats.org/presentationml/2006/main">
  <p:tag name="AS_UNIQUEID" val="1836"/>
</p:tagLst>
</file>

<file path=ppt/tags/tag44.xml><?xml version="1.0" encoding="utf-8"?>
<p:tagLst xmlns:p="http://schemas.openxmlformats.org/presentationml/2006/main">
  <p:tag name="AS_UNIQUEID" val="161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0.xml><?xml version="1.0" encoding="utf-8"?>
<p:tagLst xmlns:p="http://schemas.openxmlformats.org/presentationml/2006/main">
  <p:tag name="KSO_WM_BEAUTIFY_FLAG" val="#wm#"/>
  <p:tag name="KSO_WM_SLIDE_ID" val="custom20186329_7"/>
  <p:tag name="KSO_WM_SLIDE_INDEX" val="7"/>
  <p:tag name="KSO_WM_SLIDE_ITEM_CNT" val="0"/>
  <p:tag name="KSO_WM_SLIDE_LAYOUT" val="a_e"/>
  <p:tag name="KSO_WM_SLIDE_LAYOUT_CNT" val="1_1"/>
  <p:tag name="KSO_WM_SLIDE_SUBTYPE" val="pureTxt"/>
  <p:tag name="KSO_WM_SLIDE_TYPE" val="sectionTitle"/>
  <p:tag name="KSO_WM_TAG_VERSION" val="1.0"/>
  <p:tag name="KSO_WM_TEMPLATE_CATEGORY" val="custom"/>
  <p:tag name="KSO_WM_TEMPLATE_COLOR_TYPE" val="1"/>
  <p:tag name="KSO_WM_TEMPLATE_INDEX" val="20186329"/>
  <p:tag name="KSO_WM_TEMPLATE_MASTER_TYPE" val="1"/>
  <p:tag name="KSO_WM_TEMPLATE_SUBCATEGORY" val="0"/>
</p:tagLst>
</file>

<file path=ppt/tags/tag441.xml><?xml version="1.0" encoding="utf-8"?>
<p:tagLst xmlns:p="http://schemas.openxmlformats.org/presentationml/2006/main">
  <p:tag name="AS_UNIQUEID" val="1702"/>
</p:tagLst>
</file>

<file path=ppt/tags/tag442.xml><?xml version="1.0" encoding="utf-8"?>
<p:tagLst xmlns:p="http://schemas.openxmlformats.org/presentationml/2006/main">
  <p:tag name="AS_UNIQUEID" val="1703"/>
</p:tagLst>
</file>

<file path=ppt/tags/tag443.xml><?xml version="1.0" encoding="utf-8"?>
<p:tagLst xmlns:p="http://schemas.openxmlformats.org/presentationml/2006/main">
  <p:tag name="AS_UNIQUEID" val="1704"/>
</p:tagLst>
</file>

<file path=ppt/tags/tag444.xml><?xml version="1.0" encoding="utf-8"?>
<p:tagLst xmlns:p="http://schemas.openxmlformats.org/presentationml/2006/main">
  <p:tag name="AS_UNIQUEID" val="1705"/>
</p:tagLst>
</file>

<file path=ppt/tags/tag445.xml><?xml version="1.0" encoding="utf-8"?>
<p:tagLst xmlns:p="http://schemas.openxmlformats.org/presentationml/2006/main">
  <p:tag name="AS_UNIQUEID" val="1706"/>
</p:tagLst>
</file>

<file path=ppt/tags/tag446.xml><?xml version="1.0" encoding="utf-8"?>
<p:tagLst xmlns:p="http://schemas.openxmlformats.org/presentationml/2006/main">
  <p:tag name="AS_UNIQUEID" val="1707"/>
</p:tagLst>
</file>

<file path=ppt/tags/tag447.xml><?xml version="1.0" encoding="utf-8"?>
<p:tagLst xmlns:p="http://schemas.openxmlformats.org/presentationml/2006/main">
  <p:tag name="AS_UNIQUEID" val="1709"/>
</p:tagLst>
</file>

<file path=ppt/tags/tag448.xml><?xml version="1.0" encoding="utf-8"?>
<p:tagLst xmlns:p="http://schemas.openxmlformats.org/presentationml/2006/main">
  <p:tag name="AS_UNIQUEID" val="1710"/>
</p:tagLst>
</file>

<file path=ppt/tags/tag449.xml><?xml version="1.0" encoding="utf-8"?>
<p:tagLst xmlns:p="http://schemas.openxmlformats.org/presentationml/2006/main">
  <p:tag name="AS_UNIQUEID" val="1711"/>
</p:tagLst>
</file>

<file path=ppt/tags/tag45.xml><?xml version="1.0" encoding="utf-8"?>
<p:tagLst xmlns:p="http://schemas.openxmlformats.org/presentationml/2006/main">
  <p:tag name="AS_UNIQUEID" val="161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0.xml><?xml version="1.0" encoding="utf-8"?>
<p:tagLst xmlns:p="http://schemas.openxmlformats.org/presentationml/2006/main">
  <p:tag name="AS_UNIQUEID" val="1712"/>
</p:tagLst>
</file>

<file path=ppt/tags/tag451.xml><?xml version="1.0" encoding="utf-8"?>
<p:tagLst xmlns:p="http://schemas.openxmlformats.org/presentationml/2006/main">
  <p:tag name="AS_OS" val="Unix 3.10 unknown"/>
  <p:tag name="AS_RELEASE_DATE" val="2017.06.20"/>
  <p:tag name="AS_TITLE" val="Aspose.Slides for Java"/>
  <p:tag name="AS_VERSION" val="17.6"/>
</p:tagLst>
</file>

<file path=ppt/tags/tag46.xml><?xml version="1.0" encoding="utf-8"?>
<p:tagLst xmlns:p="http://schemas.openxmlformats.org/presentationml/2006/main">
  <p:tag name="AS_UNIQUEID" val="161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AS_UNIQUEID" val="161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AS_UNIQUEID" val="161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AS_UNIQUEID" val="162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AS_UNIQUEID" val="156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162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AS_UNIQUEID" val="162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AS_UNIQUEID" val="162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AS_UNIQUEID" val="162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AS_UNIQUEID" val="162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AS_UNIQUEID" val="162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AS_UNIQUEID" val="162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AS_UNIQUEID" val="1630"/>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AS_UNIQUEID" val="1631"/>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AS_UNIQUEID" val="163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AS_UNIQUEID" val="156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AS_UNIQUEID" val="163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AS_UNIQUEID" val="163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AS_UNIQUEID" val="366"/>
</p:tagLst>
</file>

<file path=ppt/tags/tag63.xml><?xml version="1.0" encoding="utf-8"?>
<p:tagLst xmlns:p="http://schemas.openxmlformats.org/presentationml/2006/main">
  <p:tag name="AS_UNIQUEID" val="367"/>
</p:tagLst>
</file>

<file path=ppt/tags/tag64.xml><?xml version="1.0" encoding="utf-8"?>
<p:tagLst xmlns:p="http://schemas.openxmlformats.org/presentationml/2006/main">
  <p:tag name="AS_UNIQUEID" val="36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AS_UNIQUEID" val="36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AS_UNIQUEID" val="37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AS_UNIQUEID" val="372"/>
</p:tagLst>
</file>

<file path=ppt/tags/tag68.xml><?xml version="1.0" encoding="utf-8"?>
<p:tagLst xmlns:p="http://schemas.openxmlformats.org/presentationml/2006/main">
  <p:tag name="AS_UNIQUEID" val="373"/>
</p:tagLst>
</file>

<file path=ppt/tags/tag69.xml><?xml version="1.0" encoding="utf-8"?>
<p:tagLst xmlns:p="http://schemas.openxmlformats.org/presentationml/2006/main">
  <p:tag name="AS_UNIQUEID" val="37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AS_UNIQUEID" val="157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AS_UNIQUEID" val="37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xml><?xml version="1.0" encoding="utf-8"?>
<p:tagLst xmlns:p="http://schemas.openxmlformats.org/presentationml/2006/main">
  <p:tag name="AS_UNIQUEID" val="37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2.xml><?xml version="1.0" encoding="utf-8"?>
<p:tagLst xmlns:p="http://schemas.openxmlformats.org/presentationml/2006/main">
  <p:tag name="AS_UNIQUEID" val="378"/>
</p:tagLst>
</file>

<file path=ppt/tags/tag73.xml><?xml version="1.0" encoding="utf-8"?>
<p:tagLst xmlns:p="http://schemas.openxmlformats.org/presentationml/2006/main">
  <p:tag name="AS_UNIQUEID" val="379"/>
</p:tagLst>
</file>

<file path=ppt/tags/tag74.xml><?xml version="1.0" encoding="utf-8"?>
<p:tagLst xmlns:p="http://schemas.openxmlformats.org/presentationml/2006/main">
  <p:tag name="AS_UNIQUEID" val="38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5.xml><?xml version="1.0" encoding="utf-8"?>
<p:tagLst xmlns:p="http://schemas.openxmlformats.org/presentationml/2006/main">
  <p:tag name="AS_UNIQUEID" val="38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6.xml><?xml version="1.0" encoding="utf-8"?>
<p:tagLst xmlns:p="http://schemas.openxmlformats.org/presentationml/2006/main">
  <p:tag name="AS_UNIQUEID" val="38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7.xml><?xml version="1.0" encoding="utf-8"?>
<p:tagLst xmlns:p="http://schemas.openxmlformats.org/presentationml/2006/main">
  <p:tag name="AS_UNIQUEID" val="384"/>
</p:tagLst>
</file>

<file path=ppt/tags/tag78.xml><?xml version="1.0" encoding="utf-8"?>
<p:tagLst xmlns:p="http://schemas.openxmlformats.org/presentationml/2006/main">
  <p:tag name="AS_UNIQUEID" val="385"/>
</p:tagLst>
</file>

<file path=ppt/tags/tag79.xml><?xml version="1.0" encoding="utf-8"?>
<p:tagLst xmlns:p="http://schemas.openxmlformats.org/presentationml/2006/main">
  <p:tag name="AS_UNIQUEID" val="386"/>
</p:tagLst>
</file>

<file path=ppt/tags/tag8.xml><?xml version="1.0" encoding="utf-8"?>
<p:tagLst xmlns:p="http://schemas.openxmlformats.org/presentationml/2006/main">
  <p:tag name="AS_UNIQUEID" val="157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38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AS_UNIQUEID" val="38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2.xml><?xml version="1.0" encoding="utf-8"?>
<p:tagLst xmlns:p="http://schemas.openxmlformats.org/presentationml/2006/main">
  <p:tag name="AS_UNIQUEID" val="38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3.xml><?xml version="1.0" encoding="utf-8"?>
<p:tagLst xmlns:p="http://schemas.openxmlformats.org/presentationml/2006/main">
  <p:tag name="AS_UNIQUEID" val="391"/>
</p:tagLst>
</file>

<file path=ppt/tags/tag84.xml><?xml version="1.0" encoding="utf-8"?>
<p:tagLst xmlns:p="http://schemas.openxmlformats.org/presentationml/2006/main">
  <p:tag name="AS_UNIQUEID" val="392"/>
</p:tagLst>
</file>

<file path=ppt/tags/tag85.xml><?xml version="1.0" encoding="utf-8"?>
<p:tagLst xmlns:p="http://schemas.openxmlformats.org/presentationml/2006/main">
  <p:tag name="AS_UNIQUEID" val="393"/>
</p:tagLst>
</file>

<file path=ppt/tags/tag86.xml><?xml version="1.0" encoding="utf-8"?>
<p:tagLst xmlns:p="http://schemas.openxmlformats.org/presentationml/2006/main">
  <p:tag name="AS_UNIQUEID" val="394"/>
</p:tagLst>
</file>

<file path=ppt/tags/tag87.xml><?xml version="1.0" encoding="utf-8"?>
<p:tagLst xmlns:p="http://schemas.openxmlformats.org/presentationml/2006/main">
  <p:tag name="AS_UNIQUEID" val="395"/>
</p:tagLst>
</file>

<file path=ppt/tags/tag88.xml><?xml version="1.0" encoding="utf-8"?>
<p:tagLst xmlns:p="http://schemas.openxmlformats.org/presentationml/2006/main">
  <p:tag name="AS_UNIQUEID" val="39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AS_UNIQUEID" val="39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p="http://schemas.openxmlformats.org/presentationml/2006/main">
  <p:tag name="AS_UNIQUEID" val="157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39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p="http://schemas.openxmlformats.org/presentationml/2006/main">
  <p:tag name="AS_UNIQUEID" val="400"/>
</p:tagLst>
</file>

<file path=ppt/tags/tag92.xml><?xml version="1.0" encoding="utf-8"?>
<p:tagLst xmlns:p="http://schemas.openxmlformats.org/presentationml/2006/main">
  <p:tag name="AS_UNIQUEID" val="40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3.xml><?xml version="1.0" encoding="utf-8"?>
<p:tagLst xmlns:p="http://schemas.openxmlformats.org/presentationml/2006/main">
  <p:tag name="AS_UNIQUEID" val="40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4.xml><?xml version="1.0" encoding="utf-8"?>
<p:tagLst xmlns:p="http://schemas.openxmlformats.org/presentationml/2006/main">
  <p:tag name="AS_UNIQUEID" val="40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5.xml><?xml version="1.0" encoding="utf-8"?>
<p:tagLst xmlns:p="http://schemas.openxmlformats.org/presentationml/2006/main">
  <p:tag name="AS_UNIQUEID" val="40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6.xml><?xml version="1.0" encoding="utf-8"?>
<p:tagLst xmlns:p="http://schemas.openxmlformats.org/presentationml/2006/main">
  <p:tag name="AS_UNIQUEID" val="40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7.xml><?xml version="1.0" encoding="utf-8"?>
<p:tagLst xmlns:p="http://schemas.openxmlformats.org/presentationml/2006/main">
  <p:tag name="AS_UNIQUEID" val="40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8.xml><?xml version="1.0" encoding="utf-8"?>
<p:tagLst xmlns:p="http://schemas.openxmlformats.org/presentationml/2006/main">
  <p:tag name="AS_UNIQUEID" val="409"/>
</p:tagLst>
</file>

<file path=ppt/tags/tag99.xml><?xml version="1.0" encoding="utf-8"?>
<p:tagLst xmlns:p="http://schemas.openxmlformats.org/presentationml/2006/main">
  <p:tag name="AS_UNIQUEID" val="410"/>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2246</Words>
  <Application>WPS 演示</Application>
  <PresentationFormat>On-screen Show (16:9)</PresentationFormat>
  <Paragraphs>141</Paragraphs>
  <Slides>18</Slides>
  <Notes>14</Notes>
  <HiddenSlides>0</HiddenSlides>
  <MMClips>2</MMClips>
  <ScaleCrop>false</ScaleCrop>
  <HeadingPairs>
    <vt:vector size="6" baseType="variant">
      <vt:variant>
        <vt:lpstr>已用的字体</vt:lpstr>
      </vt:variant>
      <vt:variant>
        <vt:i4>20</vt:i4>
      </vt:variant>
      <vt:variant>
        <vt:lpstr>主题</vt:lpstr>
      </vt:variant>
      <vt:variant>
        <vt:i4>3</vt:i4>
      </vt:variant>
      <vt:variant>
        <vt:lpstr>幻灯片标题</vt:lpstr>
      </vt:variant>
      <vt:variant>
        <vt:i4>18</vt:i4>
      </vt:variant>
    </vt:vector>
  </HeadingPairs>
  <TitlesOfParts>
    <vt:vector size="41" baseType="lpstr">
      <vt:lpstr>Arial</vt:lpstr>
      <vt:lpstr>宋体</vt:lpstr>
      <vt:lpstr>Wingdings</vt:lpstr>
      <vt:lpstr>微软雅黑</vt:lpstr>
      <vt:lpstr>Calibri Light</vt:lpstr>
      <vt:lpstr>汉仪旗黑-85S</vt:lpstr>
      <vt:lpstr>新宋体</vt:lpstr>
      <vt:lpstr>Calibri</vt:lpstr>
      <vt:lpstr>汉仪晓波画报黑W</vt:lpstr>
      <vt:lpstr>黑体</vt:lpstr>
      <vt:lpstr>华文楷体</vt:lpstr>
      <vt:lpstr>华文楷体</vt:lpstr>
      <vt:lpstr>等线</vt:lpstr>
      <vt:lpstr>Times New Roman</vt:lpstr>
      <vt:lpstr>华文中宋</vt:lpstr>
      <vt:lpstr>楷体</vt:lpstr>
      <vt:lpstr>华文仿宋</vt:lpstr>
      <vt:lpstr>Arial Unicode MS</vt:lpstr>
      <vt:lpstr>仿宋</vt:lpstr>
      <vt:lpstr>Calibri</vt:lpstr>
      <vt:lpstr>自定义设计方案</vt:lpstr>
      <vt:lpstr>1_自定义设计方案</vt:lpstr>
      <vt:lpstr>Office 主题</vt:lpstr>
      <vt:lpstr>PowerPoint 演示文稿</vt:lpstr>
      <vt:lpstr>学习目标</vt:lpstr>
      <vt:lpstr>亚圣孟子的成就</vt:lpstr>
      <vt:lpstr>孟子生活的时代：大争之世</vt:lpstr>
      <vt:lpstr>孟子的“性善论” </vt:lpstr>
      <vt:lpstr>学习任务2：朗读下面的文字，理解孟子“性善论”内涵，并背诵划线部分文字。</vt:lpstr>
      <vt:lpstr>“性善论”的内涵</vt:lpstr>
      <vt:lpstr>PowerPoint 演示文稿</vt:lpstr>
      <vt:lpstr>PowerPoint 演示文稿</vt:lpstr>
      <vt:lpstr>PowerPoint 演示文稿</vt:lpstr>
      <vt:lpstr>学习任务4：根据下列章句，概括孟子所说的“大丈夫”的精神特质。</vt:lpstr>
      <vt:lpstr>总  结</vt:lpstr>
      <vt:lpstr>六层境界</vt:lpstr>
      <vt:lpstr>PowerPoint 演示文稿</vt:lpstr>
      <vt:lpstr>PowerPoint 演示文稿</vt:lpstr>
      <vt:lpstr>PowerPoint 演示文稿</vt:lpstr>
      <vt:lpstr> 1.梳理《人皆有不忍人之心》的论证思路。 2. 阅读任务单中黄仁宇的《孔孟》，完成练习。 </vt:lpstr>
      <vt:lpstr>同学们，再见！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cp:lastPrinted>2020-10-21T08:48:00Z</cp:lastPrinted>
  <dcterms:created xsi:type="dcterms:W3CDTF">2020-10-21T08:48:00Z</dcterms:created>
  <dcterms:modified xsi:type="dcterms:W3CDTF">2021-01-09T07:52:16Z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2052-11.1.0.9564</vt:lpwstr>
  </property>
</Properties>
</file>