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17"/>
  </p:notesMasterIdLst>
  <p:sldIdLst>
    <p:sldId id="256" r:id="rId3"/>
    <p:sldId id="274" r:id="rId4"/>
    <p:sldId id="263" r:id="rId5"/>
    <p:sldId id="273" r:id="rId6"/>
    <p:sldId id="258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61113" y="1371596"/>
            <a:ext cx="7086600" cy="1576659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61113" y="3040330"/>
            <a:ext cx="7086600" cy="74789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515600" cy="53879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67B5A-4128-4E32-9A95-C00F7EDCF20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44B9-342F-40F7-A731-85C2CDCDE8A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004D7-5B5F-4A48-AA9A-9F8613D8434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F730D-B633-41FD-A733-7B4A2745048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C39B7-3727-4028-AC26-D990E3F5F0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AEB1C-337A-4B24-AAF8-DBEC2958DF2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45902-3089-47CF-9C7F-B3739EE0589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AF6F6-9B83-4DF1-9422-586BE1D390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C39DE-46FF-4E90-9BDB-067308C9B69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98365-3785-414E-B970-8F158666CD8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FA534-54AB-4D95-A2C3-18C5F8FF2BA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2601256" y="2342135"/>
            <a:ext cx="7055771" cy="1945650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+mn-lt"/>
              <a:ea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876710" y="1947862"/>
            <a:ext cx="3028473" cy="1638804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9" name="直接连接符 8"/>
          <p:cNvCxnSpPr/>
          <p:nvPr/>
        </p:nvCxnSpPr>
        <p:spPr>
          <a:xfrm flipH="1">
            <a:off x="7286817" y="3063825"/>
            <a:ext cx="3028474" cy="1638804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604" y="2399125"/>
            <a:ext cx="4519705" cy="621369"/>
          </a:xfrm>
        </p:spPr>
        <p:txBody>
          <a:bodyPr anchor="b">
            <a:normAutofit/>
          </a:bodyPr>
          <a:lstStyle>
            <a:lvl1pPr algn="r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99103" y="3123279"/>
            <a:ext cx="6201206" cy="733424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63040"/>
            <a:ext cx="5181600" cy="471392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63040"/>
            <a:ext cx="5181600" cy="471392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006475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98174"/>
            <a:ext cx="5157787" cy="561974"/>
          </a:xfrm>
        </p:spPr>
        <p:txBody>
          <a:bodyPr anchor="b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343150"/>
            <a:ext cx="5157787" cy="384651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98174"/>
            <a:ext cx="5183188" cy="561974"/>
          </a:xfrm>
        </p:spPr>
        <p:txBody>
          <a:bodyPr anchor="b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343150"/>
            <a:ext cx="5183188" cy="384651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41221" y="2530928"/>
            <a:ext cx="5135231" cy="915488"/>
          </a:xfrm>
        </p:spPr>
        <p:txBody>
          <a:bodyPr>
            <a:normAutofit/>
          </a:bodyPr>
          <a:lstStyle>
            <a:lvl1pPr algn="dist">
              <a:defRPr sz="5400"/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空心弧 6"/>
          <p:cNvSpPr/>
          <p:nvPr/>
        </p:nvSpPr>
        <p:spPr bwMode="auto">
          <a:xfrm rot="7086271">
            <a:off x="6818498" y="2028752"/>
            <a:ext cx="1934898" cy="1934898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70" t="1313" r="2131" b="15236"/>
          <a:stretch>
            <a:fillRect/>
          </a:stretch>
        </p:blipFill>
        <p:spPr>
          <a:xfrm>
            <a:off x="0" y="-1"/>
            <a:ext cx="12188968" cy="686235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032" y="0"/>
            <a:ext cx="12192000" cy="6496595"/>
          </a:xfrm>
          <a:prstGeom prst="rect">
            <a:avLst/>
          </a:prstGeom>
          <a:gradFill flip="none" rotWithShape="1">
            <a:gsLst>
              <a:gs pos="19000">
                <a:schemeClr val="bg1">
                  <a:alpha val="9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6" y="651162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1707" y="651162"/>
            <a:ext cx="6172092" cy="54036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6" y="2251362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75653" y="365125"/>
            <a:ext cx="1278146" cy="5811838"/>
          </a:xfrm>
        </p:spPr>
        <p:txBody>
          <a:bodyPr vert="eaVert"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099430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6880" y="-12879"/>
            <a:ext cx="12198880" cy="6496595"/>
          </a:xfrm>
          <a:prstGeom prst="rect">
            <a:avLst/>
          </a:prstGeom>
          <a:gradFill flip="none" rotWithShape="1">
            <a:gsLst>
              <a:gs pos="19000">
                <a:schemeClr val="bg1">
                  <a:alpha val="9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6"/>
            <a:ext cx="10515600" cy="977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89166"/>
            <a:ext cx="10515600" cy="4687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25C16-BA6F-4C92-9EA9-67233FF267FD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F1E9F-CDE5-4976-A53B-9F21ACD47D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SzPct val="70000"/>
        <a:buFont typeface="Wingdings 2" panose="05020102010507070707" pitchFamily="18" charset="2"/>
        <a:buChar char=""/>
        <a:defRPr sz="24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2F4A61-5D38-4FC2-905C-6AC03704194C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68868" y="1051556"/>
            <a:ext cx="7086600" cy="1576659"/>
          </a:xfrm>
        </p:spPr>
        <p:txBody>
          <a:bodyPr>
            <a:normAutofit/>
          </a:bodyPr>
          <a:lstStyle/>
          <a:p>
            <a:r>
              <a:rPr lang="en-US" altLang="zh-CN" sz="8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6.</a:t>
            </a:r>
            <a:r>
              <a:rPr lang="zh-CN" altLang="en-US" sz="8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古诗二首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da-DK" altLang="zh-CN" dirty="0">
                <a:solidFill>
                  <a:schemeClr val="accent2"/>
                </a:solidFill>
                <a:latin typeface="+mn-lt"/>
                <a:ea typeface="+mn-ea"/>
              </a:rPr>
              <a:t>Lorem ipsum dolor sit amet</a:t>
            </a:r>
            <a:endParaRPr lang="zh-CN" altLang="en-US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56002" y="1447802"/>
            <a:ext cx="3915833" cy="2792413"/>
            <a:chOff x="0" y="-1"/>
            <a:chExt cx="2044" cy="2037"/>
          </a:xfrm>
        </p:grpSpPr>
        <p:sp>
          <p:nvSpPr>
            <p:cNvPr id="12292" name="Rectangle 6"/>
            <p:cNvSpPr>
              <a:spLocks noChangeArrowheads="1"/>
            </p:cNvSpPr>
            <p:nvPr/>
          </p:nvSpPr>
          <p:spPr bwMode="auto">
            <a:xfrm>
              <a:off x="0" y="9"/>
              <a:ext cx="2044" cy="2027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2293" name="Line 7"/>
            <p:cNvSpPr>
              <a:spLocks noChangeShapeType="1"/>
            </p:cNvSpPr>
            <p:nvPr/>
          </p:nvSpPr>
          <p:spPr bwMode="auto">
            <a:xfrm>
              <a:off x="0" y="998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2294" name="Line 8"/>
            <p:cNvSpPr>
              <a:spLocks noChangeShapeType="1"/>
            </p:cNvSpPr>
            <p:nvPr/>
          </p:nvSpPr>
          <p:spPr bwMode="auto">
            <a:xfrm rot="-5400000">
              <a:off x="19" y="975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291" name="TextBox 8"/>
          <p:cNvSpPr txBox="1">
            <a:spLocks noChangeArrowheads="1"/>
          </p:cNvSpPr>
          <p:nvPr/>
        </p:nvSpPr>
        <p:spPr bwMode="auto">
          <a:xfrm>
            <a:off x="4162568" y="1000837"/>
            <a:ext cx="24384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黑</a:t>
            </a:r>
            <a:endParaRPr lang="zh-CN" altLang="en-US" sz="200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56002" y="1447802"/>
            <a:ext cx="3915833" cy="2792413"/>
            <a:chOff x="0" y="-1"/>
            <a:chExt cx="2044" cy="2037"/>
          </a:xfrm>
        </p:grpSpPr>
        <p:sp>
          <p:nvSpPr>
            <p:cNvPr id="13316" name="Rectangle 6"/>
            <p:cNvSpPr>
              <a:spLocks noChangeArrowheads="1"/>
            </p:cNvSpPr>
            <p:nvPr/>
          </p:nvSpPr>
          <p:spPr bwMode="auto">
            <a:xfrm>
              <a:off x="0" y="9"/>
              <a:ext cx="2044" cy="2027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3317" name="Line 7"/>
            <p:cNvSpPr>
              <a:spLocks noChangeShapeType="1"/>
            </p:cNvSpPr>
            <p:nvPr/>
          </p:nvSpPr>
          <p:spPr bwMode="auto">
            <a:xfrm>
              <a:off x="0" y="998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3318" name="Line 8"/>
            <p:cNvSpPr>
              <a:spLocks noChangeShapeType="1"/>
            </p:cNvSpPr>
            <p:nvPr/>
          </p:nvSpPr>
          <p:spPr bwMode="auto">
            <a:xfrm rot="-5400000">
              <a:off x="19" y="975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3315" name="TextBox 8"/>
          <p:cNvSpPr txBox="1">
            <a:spLocks noChangeArrowheads="1"/>
          </p:cNvSpPr>
          <p:nvPr/>
        </p:nvSpPr>
        <p:spPr bwMode="auto">
          <a:xfrm>
            <a:off x="4018508" y="1022445"/>
            <a:ext cx="24384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首</a:t>
            </a:r>
            <a:endParaRPr lang="zh-CN" altLang="en-US" sz="200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56002" y="1447802"/>
            <a:ext cx="3915833" cy="2792413"/>
            <a:chOff x="0" y="-1"/>
            <a:chExt cx="2044" cy="2037"/>
          </a:xfrm>
        </p:grpSpPr>
        <p:sp>
          <p:nvSpPr>
            <p:cNvPr id="14340" name="Rectangle 6"/>
            <p:cNvSpPr>
              <a:spLocks noChangeArrowheads="1"/>
            </p:cNvSpPr>
            <p:nvPr/>
          </p:nvSpPr>
          <p:spPr bwMode="auto">
            <a:xfrm>
              <a:off x="0" y="9"/>
              <a:ext cx="2044" cy="2027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4341" name="Line 7"/>
            <p:cNvSpPr>
              <a:spLocks noChangeShapeType="1"/>
            </p:cNvSpPr>
            <p:nvPr/>
          </p:nvSpPr>
          <p:spPr bwMode="auto">
            <a:xfrm>
              <a:off x="0" y="998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4342" name="Line 8"/>
            <p:cNvSpPr>
              <a:spLocks noChangeShapeType="1"/>
            </p:cNvSpPr>
            <p:nvPr/>
          </p:nvSpPr>
          <p:spPr bwMode="auto">
            <a:xfrm rot="-5400000">
              <a:off x="19" y="975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4339" name="TextBox 8"/>
          <p:cNvSpPr txBox="1">
            <a:spLocks noChangeArrowheads="1"/>
          </p:cNvSpPr>
          <p:nvPr/>
        </p:nvSpPr>
        <p:spPr bwMode="auto">
          <a:xfrm>
            <a:off x="4086747" y="1115706"/>
            <a:ext cx="24384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迟</a:t>
            </a:r>
            <a:endParaRPr lang="zh-CN" altLang="en-US" sz="200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56002" y="1447802"/>
            <a:ext cx="3915833" cy="2792413"/>
            <a:chOff x="0" y="-1"/>
            <a:chExt cx="2044" cy="2037"/>
          </a:xfrm>
        </p:grpSpPr>
        <p:sp>
          <p:nvSpPr>
            <p:cNvPr id="15364" name="Rectangle 6"/>
            <p:cNvSpPr>
              <a:spLocks noChangeArrowheads="1"/>
            </p:cNvSpPr>
            <p:nvPr/>
          </p:nvSpPr>
          <p:spPr bwMode="auto">
            <a:xfrm>
              <a:off x="0" y="9"/>
              <a:ext cx="2044" cy="2027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5365" name="Line 7"/>
            <p:cNvSpPr>
              <a:spLocks noChangeShapeType="1"/>
            </p:cNvSpPr>
            <p:nvPr/>
          </p:nvSpPr>
          <p:spPr bwMode="auto">
            <a:xfrm>
              <a:off x="0" y="998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5366" name="Line 8"/>
            <p:cNvSpPr>
              <a:spLocks noChangeShapeType="1"/>
            </p:cNvSpPr>
            <p:nvPr/>
          </p:nvSpPr>
          <p:spPr bwMode="auto">
            <a:xfrm rot="-5400000">
              <a:off x="19" y="975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5363" name="TextBox 8"/>
          <p:cNvSpPr txBox="1">
            <a:spLocks noChangeArrowheads="1"/>
          </p:cNvSpPr>
          <p:nvPr/>
        </p:nvSpPr>
        <p:spPr bwMode="auto">
          <a:xfrm>
            <a:off x="4033671" y="1102057"/>
            <a:ext cx="24384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易</a:t>
            </a:r>
            <a:endParaRPr lang="zh-CN" altLang="en-US" sz="200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56002" y="1447802"/>
            <a:ext cx="3915833" cy="2792413"/>
            <a:chOff x="0" y="-1"/>
            <a:chExt cx="2044" cy="2037"/>
          </a:xfrm>
        </p:grpSpPr>
        <p:sp>
          <p:nvSpPr>
            <p:cNvPr id="16388" name="Rectangle 6"/>
            <p:cNvSpPr>
              <a:spLocks noChangeArrowheads="1"/>
            </p:cNvSpPr>
            <p:nvPr/>
          </p:nvSpPr>
          <p:spPr bwMode="auto">
            <a:xfrm>
              <a:off x="0" y="9"/>
              <a:ext cx="2044" cy="2027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6389" name="Line 7"/>
            <p:cNvSpPr>
              <a:spLocks noChangeShapeType="1"/>
            </p:cNvSpPr>
            <p:nvPr/>
          </p:nvSpPr>
          <p:spPr bwMode="auto">
            <a:xfrm>
              <a:off x="0" y="998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6390" name="Line 8"/>
            <p:cNvSpPr>
              <a:spLocks noChangeShapeType="1"/>
            </p:cNvSpPr>
            <p:nvPr/>
          </p:nvSpPr>
          <p:spPr bwMode="auto">
            <a:xfrm rot="-5400000">
              <a:off x="19" y="975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6387" name="TextBox 8"/>
          <p:cNvSpPr txBox="1">
            <a:spLocks noChangeArrowheads="1"/>
          </p:cNvSpPr>
          <p:nvPr/>
        </p:nvSpPr>
        <p:spPr bwMode="auto">
          <a:xfrm>
            <a:off x="3979081" y="1033818"/>
            <a:ext cx="24384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阴</a:t>
            </a:r>
            <a:endParaRPr lang="zh-CN" altLang="en-US" sz="200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673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69035" y="624205"/>
            <a:ext cx="8724265" cy="56102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4585" y="775540"/>
            <a:ext cx="7148063" cy="202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307" y="3111356"/>
            <a:ext cx="7091268" cy="190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9916" y="3297223"/>
            <a:ext cx="4672084" cy="1772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80" y="1700710"/>
            <a:ext cx="9465877" cy="332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8985" y="1535088"/>
            <a:ext cx="5763194" cy="448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61" y="1989921"/>
            <a:ext cx="10234589" cy="280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56002" y="1447802"/>
            <a:ext cx="3915833" cy="2792413"/>
            <a:chOff x="0" y="-1"/>
            <a:chExt cx="2044" cy="2037"/>
          </a:xfrm>
        </p:grpSpPr>
        <p:sp>
          <p:nvSpPr>
            <p:cNvPr id="11268" name="Rectangle 6"/>
            <p:cNvSpPr>
              <a:spLocks noChangeArrowheads="1"/>
            </p:cNvSpPr>
            <p:nvPr/>
          </p:nvSpPr>
          <p:spPr bwMode="auto">
            <a:xfrm>
              <a:off x="0" y="9"/>
              <a:ext cx="2044" cy="2027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1269" name="Line 7"/>
            <p:cNvSpPr>
              <a:spLocks noChangeShapeType="1"/>
            </p:cNvSpPr>
            <p:nvPr/>
          </p:nvSpPr>
          <p:spPr bwMode="auto">
            <a:xfrm>
              <a:off x="0" y="998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1270" name="Line 8"/>
            <p:cNvSpPr>
              <a:spLocks noChangeShapeType="1"/>
            </p:cNvSpPr>
            <p:nvPr/>
          </p:nvSpPr>
          <p:spPr bwMode="auto">
            <a:xfrm rot="-5400000">
              <a:off x="19" y="975"/>
              <a:ext cx="195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1267" name="TextBox 8"/>
          <p:cNvSpPr txBox="1">
            <a:spLocks noChangeArrowheads="1"/>
          </p:cNvSpPr>
          <p:nvPr/>
        </p:nvSpPr>
        <p:spPr bwMode="auto">
          <a:xfrm>
            <a:off x="4156501" y="1096371"/>
            <a:ext cx="24384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灯</a:t>
            </a:r>
            <a:endParaRPr lang="zh-CN" altLang="en-US" sz="200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39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b"/>
  <p:tag name="KSO_WM_UNIT_INDEX" val="1"/>
  <p:tag name="KSO_WM_UNIT_ID" val="custom160393_1*b*1"/>
  <p:tag name="KSO_WM_UNIT_CLEAR" val="1"/>
  <p:tag name="KSO_WM_UNIT_LAYERLEVEL" val="1"/>
  <p:tag name="KSO_WM_UNIT_VALUE" val="60"/>
  <p:tag name="KSO_WM_UNIT_ISCONTENTSTITLE" val="0"/>
  <p:tag name="KSO_WM_UNIT_HIGHLIGHT" val="0"/>
  <p:tag name="KSO_WM_UNIT_COMPATIBLE" val="0"/>
  <p:tag name="KSO_WM_UNIT_PRESET_TEXT_INDEX" val="4"/>
  <p:tag name="KSO_WM_UNIT_PRESET_TEXT_LEN" val="2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3"/>
</p:tagLst>
</file>

<file path=ppt/theme/theme1.xml><?xml version="1.0" encoding="utf-8"?>
<a:theme xmlns:a="http://schemas.openxmlformats.org/drawingml/2006/main" name="1_A000120140530A99PPBG">
  <a:themeElements>
    <a:clrScheme name="自定义 92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555835"/>
      </a:accent4>
      <a:accent5>
        <a:srgbClr val="236B5F"/>
      </a:accent5>
      <a:accent6>
        <a:srgbClr val="95B3D7"/>
      </a:accent6>
      <a:hlink>
        <a:srgbClr val="0070C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16</Words>
  <Application>Microsoft Office PowerPoint</Application>
  <PresentationFormat>自定义</PresentationFormat>
  <Paragraphs>8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1_A000120140530A99PPBG</vt:lpstr>
      <vt:lpstr>Office 主题</vt:lpstr>
      <vt:lpstr>6.古诗二首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2017-09-02T08:36:00Z</dcterms:created>
  <dcterms:modified xsi:type="dcterms:W3CDTF">2017-09-19T13:30:04Z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